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79" r:id="rId4"/>
    <p:sldId id="263" r:id="rId5"/>
    <p:sldId id="264" r:id="rId6"/>
    <p:sldId id="265" r:id="rId7"/>
    <p:sldId id="266" r:id="rId8"/>
    <p:sldId id="267" r:id="rId9"/>
    <p:sldId id="268" r:id="rId10"/>
    <p:sldId id="280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6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62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8" autoAdjust="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520F6-EC27-4C5F-AE4D-55D446113F00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816B1-CFD3-4676-BCF1-4FCBC99AC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816B1-CFD3-4676-BCF1-4FCBC99AC1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1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816B1-CFD3-4676-BCF1-4FCBC99AC1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4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816B1-CFD3-4676-BCF1-4FCBC99AC1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3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AC5A-D029-204E-5422-5BD2CEAEA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3E3F0-6564-AB8C-8694-87219D2EA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84A86-BA7F-88E1-1C4E-2285931E4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3FAA-4E77-417B-830B-FD9821C8B365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8F47E-EB18-A51E-BFA8-5CE1E965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BD032-2127-2603-37F3-54A28A6D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FEC8-0363-4D8E-A05A-FF0DA1B8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1D63-CE88-F2E3-3F42-1191BBB3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C03D9-CD91-F308-787F-944DB4017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2F3DA-986C-0119-BB12-0904585B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3FAA-4E77-417B-830B-FD9821C8B365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0F068-F688-AC1C-F4DA-92318F70A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58CC-9349-5792-A307-8DBE39CC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FEC8-0363-4D8E-A05A-FF0DA1B8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7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41315D-1DFE-F563-9FCF-87CB57C1E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6411F-5BAB-3A03-2DC0-970926DF6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28E8A-AF50-642D-C1E8-730982D5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3FAA-4E77-417B-830B-FD9821C8B365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0A961-A3CD-ED92-FEA9-78B7F4B4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BD907-750D-7858-83EC-C2BCE5DB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FEC8-0363-4D8E-A05A-FF0DA1B8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2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1FD8-CA2D-14C3-E85A-38067024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6A750-5859-45B4-3039-3A112C068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62874-1CBE-AA48-F621-A5263B83D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3FAA-4E77-417B-830B-FD9821C8B365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4A6B5-9DE4-DBF5-83FD-F9BC3797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218EC-9748-A248-847B-2B1CB253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FEC8-0363-4D8E-A05A-FF0DA1B8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3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833C-7BA6-A305-9961-D28198C8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8E1C-A46A-6715-C901-75D812227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E7B2B-A0D1-034A-0125-A903ACF1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3FAA-4E77-417B-830B-FD9821C8B365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A11B9-E78E-19B9-1A50-A7F5CE10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F0430-B327-E0D7-D907-CF7B7A95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FEC8-0363-4D8E-A05A-FF0DA1B8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8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255A-57BB-B22E-C75A-C4552BD6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DF605-590E-3D3E-74DF-79CC28E3B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9B5AB-72D6-6AD9-44C1-2AF32346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5E2D7-D033-6713-7E77-10FDDC7B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3FAA-4E77-417B-830B-FD9821C8B365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12F63-35B3-907E-EA96-ABC00493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D9B46-3EB4-5AE0-37BA-F4BD5FF0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FEC8-0363-4D8E-A05A-FF0DA1B8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8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5869-CA42-0317-2251-E20EAED8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46BDE-621B-7607-6AA1-FE1ED1879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9BED5-03D7-3E46-9029-640097DDF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8622A-6071-A70F-592F-3EE71F868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96284-C8F0-C29E-E075-611448E50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30D19-5AE2-039B-71FD-2A61636A8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3FAA-4E77-417B-830B-FD9821C8B365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B7593-E399-2C44-9600-85BE28E3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84D05-8796-D850-CAB3-52BA48D8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FEC8-0363-4D8E-A05A-FF0DA1B8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3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770B6-80F6-641E-119C-B81E1C03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6F8E9-873E-27FC-3B2B-013E80F7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3FAA-4E77-417B-830B-FD9821C8B365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23036-F0DA-3CBC-8B72-380A5000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9385A-0695-2685-AD58-2725F15C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FEC8-0363-4D8E-A05A-FF0DA1B8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AEEC4-DE7F-C7F2-CF3E-CEEF353F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3FAA-4E77-417B-830B-FD9821C8B365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2678B-6ADD-F2D3-4308-7680DAE9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6E366-F53F-7086-CCC3-F341B53D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FEC8-0363-4D8E-A05A-FF0DA1B8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3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5207-8008-2A34-4740-6F913C14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B3A1D-DCAB-F435-7E37-2332DA5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AE946-E0E4-8E42-706E-D475CF675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4C4B0-59E1-8F55-C1C8-002959798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3FAA-4E77-417B-830B-FD9821C8B365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08F74-C413-7981-692E-48ABF817D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175A1-C50F-BEDF-3B72-79D148FA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FEC8-0363-4D8E-A05A-FF0DA1B8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7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2A11-790D-0B3E-7E00-2039EE24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7F8EF-83FE-2669-2884-E6F640220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98130-2488-5B43-C24D-10F3B87A0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FF377-4437-98F2-777C-65967571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3FAA-4E77-417B-830B-FD9821C8B365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50D0A-48FF-003F-E1E7-7F2D23DC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6FE87-F8B9-82B4-08E0-945B04AB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FEC8-0363-4D8E-A05A-FF0DA1B8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D9438-955D-32C2-375F-D11D528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8CF7E-40F9-F8EA-CAF1-6809CFA8B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CA93B-A8B4-712A-0FA3-3F831E584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53FAA-4E77-417B-830B-FD9821C8B365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6B6C6-EF83-B995-60BA-781095C04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4CF24-340D-FA8D-6759-82063375C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2FEC8-0363-4D8E-A05A-FF0DA1B8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7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emf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4.emf"/><Relationship Id="rId9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6.emf"/><Relationship Id="rId5" Type="http://schemas.openxmlformats.org/officeDocument/2006/relationships/image" Target="../media/image23.emf"/><Relationship Id="rId10" Type="http://schemas.openxmlformats.org/officeDocument/2006/relationships/image" Target="../media/image22.png"/><Relationship Id="rId4" Type="http://schemas.openxmlformats.org/officeDocument/2006/relationships/image" Target="../media/image31.emf"/><Relationship Id="rId9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41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7.emf"/><Relationship Id="rId7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emf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D3EFA86-4010-89A1-B6C2-E4155BBC8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3" y="3427299"/>
            <a:ext cx="4982936" cy="3321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A6C79B-4ACD-C9D3-E6B0-97996DD94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901" y="43657"/>
            <a:ext cx="4629796" cy="4163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43405B-A473-03D8-4CC3-F3A0228B85D7}"/>
              </a:ext>
            </a:extLst>
          </p:cNvPr>
          <p:cNvSpPr txBox="1"/>
          <p:nvPr/>
        </p:nvSpPr>
        <p:spPr>
          <a:xfrm>
            <a:off x="3144645" y="4118782"/>
            <a:ext cx="8485372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ea typeface="Aachen" panose="02020500000000000000" pitchFamily="18" charset="0"/>
                <a:cs typeface="Aachen" panose="02020500000000000000" pitchFamily="18" charset="0"/>
              </a:rPr>
              <a:t>POLYMER</a:t>
            </a:r>
            <a:r>
              <a:rPr kumimoji="0" lang="en-US" sz="4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ĐẠI</a:t>
            </a:r>
            <a:r>
              <a:rPr lang="en-US" sz="48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800" b="1" dirty="0" err="1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ea typeface="Aachen" panose="02020500000000000000" pitchFamily="18" charset="0"/>
                <a:cs typeface="Aachen" panose="02020500000000000000" pitchFamily="18" charset="0"/>
              </a:rPr>
              <a:t>CƯƠNG</a:t>
            </a:r>
            <a:r>
              <a:rPr lang="en-US" sz="48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800" b="1" dirty="0" err="1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</a:t>
            </a:r>
            <a:r>
              <a:rPr lang="en-US" sz="48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ea typeface="Aachen" panose="02020500000000000000" pitchFamily="18" charset="0"/>
                <a:cs typeface="Aachen" panose="02020500000000000000" pitchFamily="18" charset="0"/>
              </a:rPr>
              <a:t> POLYMER</a:t>
            </a:r>
            <a:endParaRPr kumimoji="0" lang="en-US" sz="4800" b="1" i="0" u="none" strike="noStrike" kern="1200" cap="none" spc="0" normalizeH="0" baseline="0" noProof="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Palatino Linotype" panose="02040502050505030304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1AFB22-0C2F-7DC1-1023-862E409E3DAE}"/>
              </a:ext>
            </a:extLst>
          </p:cNvPr>
          <p:cNvCxnSpPr>
            <a:cxnSpLocks/>
          </p:cNvCxnSpPr>
          <p:nvPr/>
        </p:nvCxnSpPr>
        <p:spPr>
          <a:xfrm>
            <a:off x="3537857" y="5132218"/>
            <a:ext cx="809897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702AF7C-DC57-24A7-A9E0-A748B03C1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816"/>
            <a:ext cx="5696456" cy="30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8E2A9E-C5AE-CA3E-E786-F19C72E5D007}"/>
              </a:ext>
            </a:extLst>
          </p:cNvPr>
          <p:cNvSpPr txBox="1"/>
          <p:nvPr/>
        </p:nvSpPr>
        <p:spPr>
          <a:xfrm>
            <a:off x="-9824838" y="-1741902"/>
            <a:ext cx="694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Polymer: 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tính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chất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vật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lý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182C0-74DC-678F-BFB3-02A132B30284}"/>
              </a:ext>
            </a:extLst>
          </p:cNvPr>
          <p:cNvSpPr txBox="1"/>
          <p:nvPr/>
        </p:nvSpPr>
        <p:spPr>
          <a:xfrm>
            <a:off x="-11623158" y="-856668"/>
            <a:ext cx="1117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23D71-5C92-9703-2AAE-2455C2BC5676}"/>
              </a:ext>
            </a:extLst>
          </p:cNvPr>
          <p:cNvSpPr txBox="1"/>
          <p:nvPr/>
        </p:nvSpPr>
        <p:spPr>
          <a:xfrm>
            <a:off x="-11623158" y="-372139"/>
            <a:ext cx="1117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(PE, PP, PVC,…).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PPF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9E5742-038B-EA7D-2CED-BECDC57A8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942088"/>
              </p:ext>
            </p:extLst>
          </p:nvPr>
        </p:nvGraphicFramePr>
        <p:xfrm>
          <a:off x="12467738" y="6757541"/>
          <a:ext cx="11369040" cy="35659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1270139457"/>
                    </a:ext>
                  </a:extLst>
                </a:gridCol>
                <a:gridCol w="3901440">
                  <a:extLst>
                    <a:ext uri="{9D8B030D-6E8A-4147-A177-3AD203B41FA5}">
                      <a16:colId xmlns:a16="http://schemas.microsoft.com/office/drawing/2014/main" val="3872774895"/>
                    </a:ext>
                  </a:extLst>
                </a:gridCol>
                <a:gridCol w="3992880">
                  <a:extLst>
                    <a:ext uri="{9D8B030D-6E8A-4147-A177-3AD203B41FA5}">
                      <a16:colId xmlns:a16="http://schemas.microsoft.com/office/drawing/2014/main" val="741352042"/>
                    </a:ext>
                  </a:extLst>
                </a:gridCol>
              </a:tblGrid>
              <a:tr h="5729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Polymer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493056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534487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357897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516974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2295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528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D8A788B-DA85-7752-F6FD-041A00A71E16}"/>
              </a:ext>
            </a:extLst>
          </p:cNvPr>
          <p:cNvSpPr txBox="1"/>
          <p:nvPr/>
        </p:nvSpPr>
        <p:spPr>
          <a:xfrm>
            <a:off x="12572926" y="748111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PE, PP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35362-9680-88D5-59E5-39ABC990E003}"/>
              </a:ext>
            </a:extLst>
          </p:cNvPr>
          <p:cNvSpPr txBox="1"/>
          <p:nvPr/>
        </p:nvSpPr>
        <p:spPr>
          <a:xfrm>
            <a:off x="12572926" y="7927089"/>
            <a:ext cx="204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polyisoprene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81E3FB-2EC6-3A19-E22F-D1AE93FC387E}"/>
              </a:ext>
            </a:extLst>
          </p:cNvPr>
          <p:cNvSpPr txBox="1"/>
          <p:nvPr/>
        </p:nvSpPr>
        <p:spPr>
          <a:xfrm>
            <a:off x="15940489" y="743013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85E46-44C4-CC32-A443-91EB810D5C2C}"/>
              </a:ext>
            </a:extLst>
          </p:cNvPr>
          <p:cNvSpPr txBox="1"/>
          <p:nvPr/>
        </p:nvSpPr>
        <p:spPr>
          <a:xfrm>
            <a:off x="19906114" y="7415089"/>
            <a:ext cx="318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D3052-9A28-5AB8-2440-0FA43B2F53BF}"/>
              </a:ext>
            </a:extLst>
          </p:cNvPr>
          <p:cNvSpPr txBox="1"/>
          <p:nvPr/>
        </p:nvSpPr>
        <p:spPr>
          <a:xfrm>
            <a:off x="16103497" y="7927090"/>
            <a:ext cx="2534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C4D990-C90B-BE1A-9CFE-7CE86A9A8AED}"/>
              </a:ext>
            </a:extLst>
          </p:cNvPr>
          <p:cNvSpPr txBox="1"/>
          <p:nvPr/>
        </p:nvSpPr>
        <p:spPr>
          <a:xfrm>
            <a:off x="19906114" y="7929566"/>
            <a:ext cx="318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9F2ABE-7905-6D04-43B1-445C1F3779F8}"/>
              </a:ext>
            </a:extLst>
          </p:cNvPr>
          <p:cNvSpPr txBox="1"/>
          <p:nvPr/>
        </p:nvSpPr>
        <p:spPr>
          <a:xfrm>
            <a:off x="12497441" y="8510917"/>
            <a:ext cx="268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Capron; nylon-6,6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03C258-8FB2-B128-F70E-856121F0F30C}"/>
              </a:ext>
            </a:extLst>
          </p:cNvPr>
          <p:cNvSpPr txBox="1"/>
          <p:nvPr/>
        </p:nvSpPr>
        <p:spPr>
          <a:xfrm>
            <a:off x="16097370" y="8486191"/>
            <a:ext cx="338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B5B14-0039-5C6E-69CC-089A3F2E8D1C}"/>
              </a:ext>
            </a:extLst>
          </p:cNvPr>
          <p:cNvSpPr txBox="1"/>
          <p:nvPr/>
        </p:nvSpPr>
        <p:spPr>
          <a:xfrm>
            <a:off x="19896372" y="8516456"/>
            <a:ext cx="318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995FC-42DF-2A17-02FB-712B3ACD84CB}"/>
              </a:ext>
            </a:extLst>
          </p:cNvPr>
          <p:cNvSpPr txBox="1"/>
          <p:nvPr/>
        </p:nvSpPr>
        <p:spPr>
          <a:xfrm>
            <a:off x="16097370" y="9112769"/>
            <a:ext cx="338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5B51FD-1A9F-F883-948C-F52777C3B1AA}"/>
              </a:ext>
            </a:extLst>
          </p:cNvPr>
          <p:cNvSpPr txBox="1"/>
          <p:nvPr/>
        </p:nvSpPr>
        <p:spPr>
          <a:xfrm>
            <a:off x="19896372" y="9103346"/>
            <a:ext cx="3803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3B82A1-49F6-1364-73BA-30930BC549C3}"/>
              </a:ext>
            </a:extLst>
          </p:cNvPr>
          <p:cNvSpPr txBox="1"/>
          <p:nvPr/>
        </p:nvSpPr>
        <p:spPr>
          <a:xfrm>
            <a:off x="12497441" y="9112769"/>
            <a:ext cx="333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Poly(methyl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metacrylate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9FFBA6-E745-88E0-76B3-32E501C564B0}"/>
              </a:ext>
            </a:extLst>
          </p:cNvPr>
          <p:cNvSpPr txBox="1"/>
          <p:nvPr/>
        </p:nvSpPr>
        <p:spPr>
          <a:xfrm>
            <a:off x="12497441" y="9723592"/>
            <a:ext cx="204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PE, PVC,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PPF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21B00-85C1-2C32-6292-916DA50E8F65}"/>
              </a:ext>
            </a:extLst>
          </p:cNvPr>
          <p:cNvSpPr txBox="1"/>
          <p:nvPr/>
        </p:nvSpPr>
        <p:spPr>
          <a:xfrm>
            <a:off x="16097370" y="9671870"/>
            <a:ext cx="338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329A87-D0EE-9B98-CC15-13CB3DC5EFEC}"/>
              </a:ext>
            </a:extLst>
          </p:cNvPr>
          <p:cNvSpPr txBox="1"/>
          <p:nvPr/>
        </p:nvSpPr>
        <p:spPr>
          <a:xfrm>
            <a:off x="19906114" y="9554165"/>
            <a:ext cx="3803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89581-A599-2EF5-0C44-478755037365}"/>
              </a:ext>
            </a:extLst>
          </p:cNvPr>
          <p:cNvSpPr txBox="1"/>
          <p:nvPr/>
        </p:nvSpPr>
        <p:spPr>
          <a:xfrm>
            <a:off x="2179320" y="322996"/>
            <a:ext cx="717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Polymer: 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tính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chất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hóa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học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6C3638-586A-F6D2-E3E0-BA29FAE68FF6}"/>
              </a:ext>
            </a:extLst>
          </p:cNvPr>
          <p:cNvSpPr txBox="1"/>
          <p:nvPr/>
        </p:nvSpPr>
        <p:spPr>
          <a:xfrm>
            <a:off x="485558" y="1246326"/>
            <a:ext cx="56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4BCF16-AEE7-B1F8-7A79-204339E0DBFF}"/>
              </a:ext>
            </a:extLst>
          </p:cNvPr>
          <p:cNvSpPr txBox="1"/>
          <p:nvPr/>
        </p:nvSpPr>
        <p:spPr>
          <a:xfrm>
            <a:off x="485558" y="1938823"/>
            <a:ext cx="56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41DD58-D257-ADC2-AB1D-09B5D169B4C1}"/>
              </a:ext>
            </a:extLst>
          </p:cNvPr>
          <p:cNvSpPr txBox="1"/>
          <p:nvPr/>
        </p:nvSpPr>
        <p:spPr>
          <a:xfrm>
            <a:off x="485558" y="2656600"/>
            <a:ext cx="56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</p:spTree>
    <p:extLst>
      <p:ext uri="{BB962C8B-B14F-4D97-AF65-F5344CB8AC3E}">
        <p14:creationId xmlns:p14="http://schemas.microsoft.com/office/powerpoint/2010/main" val="2865824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288380D-D4AB-8AE1-D9EB-0CD0E1412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003" y="1953994"/>
            <a:ext cx="1646006" cy="10599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A2F530-EAE2-3C7C-9AFF-84DF890DF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54" y="2044220"/>
            <a:ext cx="2483615" cy="9998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845EE7-5336-CFC4-162A-E6BC24BD7BAD}"/>
              </a:ext>
            </a:extLst>
          </p:cNvPr>
          <p:cNvSpPr txBox="1"/>
          <p:nvPr/>
        </p:nvSpPr>
        <p:spPr>
          <a:xfrm>
            <a:off x="2179320" y="322996"/>
            <a:ext cx="717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Polymer: 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tính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chất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hóa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học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CB5306-F65E-06C7-C8E2-08703AE3AD4F}"/>
              </a:ext>
            </a:extLst>
          </p:cNvPr>
          <p:cNvSpPr txBox="1"/>
          <p:nvPr/>
        </p:nvSpPr>
        <p:spPr>
          <a:xfrm>
            <a:off x="485558" y="1246326"/>
            <a:ext cx="56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766B2404-9638-EF86-5CD0-FDFFB21A5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773" y="2045979"/>
            <a:ext cx="1565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7651C7-DF92-304F-4986-5AB02D26E441}"/>
              </a:ext>
            </a:extLst>
          </p:cNvPr>
          <p:cNvCxnSpPr>
            <a:cxnSpLocks/>
          </p:cNvCxnSpPr>
          <p:nvPr/>
        </p:nvCxnSpPr>
        <p:spPr bwMode="auto">
          <a:xfrm>
            <a:off x="1875039" y="2445154"/>
            <a:ext cx="0" cy="18145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61EAE1-AD4E-7E6F-309B-4F5C66EF93D5}"/>
              </a:ext>
            </a:extLst>
          </p:cNvPr>
          <p:cNvCxnSpPr>
            <a:cxnSpLocks/>
          </p:cNvCxnSpPr>
          <p:nvPr/>
        </p:nvCxnSpPr>
        <p:spPr bwMode="auto">
          <a:xfrm flipV="1">
            <a:off x="2227790" y="2318697"/>
            <a:ext cx="1050531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4">
            <a:extLst>
              <a:ext uri="{FF2B5EF4-FFF2-40B4-BE49-F238E27FC236}">
                <a16:creationId xmlns:a16="http://schemas.microsoft.com/office/drawing/2014/main" id="{67FD91BC-E51D-9F5C-30A6-20C6B842E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11" y="2516280"/>
            <a:ext cx="1434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OOCCH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398F18-00FB-96AE-E945-21A1E041D8B6}"/>
              </a:ext>
            </a:extLst>
          </p:cNvPr>
          <p:cNvCxnSpPr>
            <a:cxnSpLocks/>
          </p:cNvCxnSpPr>
          <p:nvPr/>
        </p:nvCxnSpPr>
        <p:spPr bwMode="auto">
          <a:xfrm flipV="1">
            <a:off x="757204" y="2297755"/>
            <a:ext cx="304301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4">
            <a:extLst>
              <a:ext uri="{FF2B5EF4-FFF2-40B4-BE49-F238E27FC236}">
                <a16:creationId xmlns:a16="http://schemas.microsoft.com/office/drawing/2014/main" id="{A3DA8A29-1D31-5BB6-C8FF-017A2F7C8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629" y="2066922"/>
            <a:ext cx="1584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+   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nNaOH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6A5E832-B188-944D-71A7-188D1D205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28" y="2104710"/>
            <a:ext cx="695325" cy="361950"/>
          </a:xfrm>
          <a:prstGeom prst="rect">
            <a:avLst/>
          </a:prstGeom>
        </p:spPr>
      </p:pic>
      <p:sp>
        <p:nvSpPr>
          <p:cNvPr id="30" name="Rectangle 24">
            <a:extLst>
              <a:ext uri="{FF2B5EF4-FFF2-40B4-BE49-F238E27FC236}">
                <a16:creationId xmlns:a16="http://schemas.microsoft.com/office/drawing/2014/main" id="{F444DEB8-DF0B-E8C7-2D4B-FF350BF4A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413" y="2063334"/>
            <a:ext cx="2393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COONa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A0B46BFC-608D-CD4A-99B0-1B306360A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1439" y="2091926"/>
            <a:ext cx="1565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34AA744-6E76-D05B-FE23-D0ABAA1691C0}"/>
              </a:ext>
            </a:extLst>
          </p:cNvPr>
          <p:cNvCxnSpPr>
            <a:cxnSpLocks/>
          </p:cNvCxnSpPr>
          <p:nvPr/>
        </p:nvCxnSpPr>
        <p:spPr bwMode="auto">
          <a:xfrm>
            <a:off x="6730688" y="2491101"/>
            <a:ext cx="0" cy="18145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7AFB3C-5286-BEFD-BBD7-3D224E1CDB39}"/>
              </a:ext>
            </a:extLst>
          </p:cNvPr>
          <p:cNvCxnSpPr>
            <a:cxnSpLocks/>
          </p:cNvCxnSpPr>
          <p:nvPr/>
        </p:nvCxnSpPr>
        <p:spPr bwMode="auto">
          <a:xfrm flipV="1">
            <a:off x="7092710" y="2345328"/>
            <a:ext cx="304301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4">
            <a:extLst>
              <a:ext uri="{FF2B5EF4-FFF2-40B4-BE49-F238E27FC236}">
                <a16:creationId xmlns:a16="http://schemas.microsoft.com/office/drawing/2014/main" id="{AF6DB449-408A-3468-1E3B-1DA9E0521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274" y="2551791"/>
            <a:ext cx="72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OH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D565212-1559-4958-3E3E-9CCFEBF2C499}"/>
              </a:ext>
            </a:extLst>
          </p:cNvPr>
          <p:cNvCxnSpPr>
            <a:cxnSpLocks/>
          </p:cNvCxnSpPr>
          <p:nvPr/>
        </p:nvCxnSpPr>
        <p:spPr bwMode="auto">
          <a:xfrm flipV="1">
            <a:off x="5612853" y="2343702"/>
            <a:ext cx="304301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C715117-1434-5BE0-6CD0-8F48D6894337}"/>
              </a:ext>
            </a:extLst>
          </p:cNvPr>
          <p:cNvSpPr txBox="1"/>
          <p:nvPr/>
        </p:nvSpPr>
        <p:spPr>
          <a:xfrm>
            <a:off x="804921" y="3097400"/>
            <a:ext cx="2722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(vinyl acetate)</a:t>
            </a:r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40AD437B-EFBB-B0C2-4141-74C7526A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61" y="4015162"/>
            <a:ext cx="2616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CCH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Rectangle 24">
            <a:extLst>
              <a:ext uri="{FF2B5EF4-FFF2-40B4-BE49-F238E27FC236}">
                <a16:creationId xmlns:a16="http://schemas.microsoft.com/office/drawing/2014/main" id="{8D0B67F6-FA0C-0BD9-95AD-86670DC41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362" y="4481643"/>
            <a:ext cx="72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A2B2616-A0A6-9165-A489-4FC3133F9EB1}"/>
              </a:ext>
            </a:extLst>
          </p:cNvPr>
          <p:cNvCxnSpPr>
            <a:cxnSpLocks/>
          </p:cNvCxnSpPr>
          <p:nvPr/>
        </p:nvCxnSpPr>
        <p:spPr bwMode="auto">
          <a:xfrm>
            <a:off x="2368630" y="4390915"/>
            <a:ext cx="0" cy="181456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4">
            <a:extLst>
              <a:ext uri="{FF2B5EF4-FFF2-40B4-BE49-F238E27FC236}">
                <a16:creationId xmlns:a16="http://schemas.microsoft.com/office/drawing/2014/main" id="{91735135-FBB3-6B24-5C3A-DE75E7D89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093" y="4037238"/>
            <a:ext cx="1330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nHCl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Rectangle 24">
            <a:extLst>
              <a:ext uri="{FF2B5EF4-FFF2-40B4-BE49-F238E27FC236}">
                <a16:creationId xmlns:a16="http://schemas.microsoft.com/office/drawing/2014/main" id="{19F62A86-BAC2-38C0-4971-9B774499B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596" y="4481643"/>
            <a:ext cx="72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2DCB0E9-4235-E65F-C01E-7406ED23EE48}"/>
              </a:ext>
            </a:extLst>
          </p:cNvPr>
          <p:cNvCxnSpPr>
            <a:cxnSpLocks/>
          </p:cNvCxnSpPr>
          <p:nvPr/>
        </p:nvCxnSpPr>
        <p:spPr bwMode="auto">
          <a:xfrm>
            <a:off x="6886864" y="4390915"/>
            <a:ext cx="0" cy="18145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4">
            <a:extLst>
              <a:ext uri="{FF2B5EF4-FFF2-40B4-BE49-F238E27FC236}">
                <a16:creationId xmlns:a16="http://schemas.microsoft.com/office/drawing/2014/main" id="{AAC15151-EB3B-7659-9591-98593FAD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753" y="4010054"/>
            <a:ext cx="2621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CCH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19DEA10-C228-8DD6-34C4-57953A25BDC3}"/>
              </a:ext>
            </a:extLst>
          </p:cNvPr>
          <p:cNvCxnSpPr>
            <a:cxnSpLocks/>
          </p:cNvCxnSpPr>
          <p:nvPr/>
        </p:nvCxnSpPr>
        <p:spPr bwMode="auto">
          <a:xfrm>
            <a:off x="6894595" y="3943487"/>
            <a:ext cx="0" cy="181456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24">
            <a:extLst>
              <a:ext uri="{FF2B5EF4-FFF2-40B4-BE49-F238E27FC236}">
                <a16:creationId xmlns:a16="http://schemas.microsoft.com/office/drawing/2014/main" id="{B88DDAF7-9A85-7173-60B7-94E6984AA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596" y="3584540"/>
            <a:ext cx="5460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Cl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B37671-55F1-F24E-329D-BA9F24107A7D}"/>
              </a:ext>
            </a:extLst>
          </p:cNvPr>
          <p:cNvCxnSpPr>
            <a:cxnSpLocks/>
          </p:cNvCxnSpPr>
          <p:nvPr/>
        </p:nvCxnSpPr>
        <p:spPr bwMode="auto">
          <a:xfrm flipV="1">
            <a:off x="5110411" y="4268070"/>
            <a:ext cx="276637" cy="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896B0B8-6992-8642-B355-298930FDC370}"/>
              </a:ext>
            </a:extLst>
          </p:cNvPr>
          <p:cNvCxnSpPr>
            <a:cxnSpLocks/>
          </p:cNvCxnSpPr>
          <p:nvPr/>
        </p:nvCxnSpPr>
        <p:spPr bwMode="auto">
          <a:xfrm flipV="1">
            <a:off x="3125145" y="4268069"/>
            <a:ext cx="276637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0BB89C1-877C-49F8-E641-DE7D8C2714BD}"/>
              </a:ext>
            </a:extLst>
          </p:cNvPr>
          <p:cNvCxnSpPr>
            <a:cxnSpLocks/>
          </p:cNvCxnSpPr>
          <p:nvPr/>
        </p:nvCxnSpPr>
        <p:spPr bwMode="auto">
          <a:xfrm flipV="1">
            <a:off x="688356" y="4272162"/>
            <a:ext cx="276637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C7E8BB8-3D37-11D6-701A-C01D14867EBF}"/>
              </a:ext>
            </a:extLst>
          </p:cNvPr>
          <p:cNvCxnSpPr>
            <a:cxnSpLocks/>
          </p:cNvCxnSpPr>
          <p:nvPr/>
        </p:nvCxnSpPr>
        <p:spPr bwMode="auto">
          <a:xfrm flipV="1">
            <a:off x="7631320" y="4268070"/>
            <a:ext cx="276637" cy="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52DDB76A-80ED-D573-E55D-B797EEB4D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831" y="4052564"/>
            <a:ext cx="676275" cy="36195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8F98CC0-F591-B77B-A741-848B72166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64" y="3952662"/>
            <a:ext cx="2658086" cy="999831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F0A4355-28C0-749F-7587-695395BD9CC8}"/>
              </a:ext>
            </a:extLst>
          </p:cNvPr>
          <p:cNvCxnSpPr>
            <a:cxnSpLocks/>
          </p:cNvCxnSpPr>
          <p:nvPr/>
        </p:nvCxnSpPr>
        <p:spPr bwMode="auto">
          <a:xfrm>
            <a:off x="6890674" y="3949368"/>
            <a:ext cx="0" cy="18145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05F41C5-0A4A-43B5-CC4A-E977D75F17FE}"/>
              </a:ext>
            </a:extLst>
          </p:cNvPr>
          <p:cNvCxnSpPr>
            <a:cxnSpLocks/>
          </p:cNvCxnSpPr>
          <p:nvPr/>
        </p:nvCxnSpPr>
        <p:spPr bwMode="auto">
          <a:xfrm>
            <a:off x="2364394" y="4417585"/>
            <a:ext cx="0" cy="18145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ADA35A6C-7797-25CF-8513-40AC90C5D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553" y="3770799"/>
            <a:ext cx="2834905" cy="118426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20BC245-71A4-7B96-F1F2-193F4E64AE95}"/>
              </a:ext>
            </a:extLst>
          </p:cNvPr>
          <p:cNvSpPr txBox="1"/>
          <p:nvPr/>
        </p:nvSpPr>
        <p:spPr>
          <a:xfrm>
            <a:off x="846214" y="5110952"/>
            <a:ext cx="221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isoprene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B182F-3F26-6284-7F9D-3E3302240341}"/>
              </a:ext>
            </a:extLst>
          </p:cNvPr>
          <p:cNvSpPr txBox="1"/>
          <p:nvPr/>
        </p:nvSpPr>
        <p:spPr>
          <a:xfrm>
            <a:off x="638042" y="5859532"/>
            <a:ext cx="437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18AC8-9379-7066-5003-E9F8FAED42A0}"/>
              </a:ext>
            </a:extLst>
          </p:cNvPr>
          <p:cNvSpPr txBox="1"/>
          <p:nvPr/>
        </p:nvSpPr>
        <p:spPr>
          <a:xfrm>
            <a:off x="596561" y="6303273"/>
            <a:ext cx="56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</p:spTree>
    <p:extLst>
      <p:ext uri="{BB962C8B-B14F-4D97-AF65-F5344CB8AC3E}">
        <p14:creationId xmlns:p14="http://schemas.microsoft.com/office/powerpoint/2010/main" val="2206869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142DF5-9626-AED0-5CCF-66C2DCFD0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306" y="1128869"/>
            <a:ext cx="1563175" cy="8041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845EE7-5336-CFC4-162A-E6BC24BD7BAD}"/>
              </a:ext>
            </a:extLst>
          </p:cNvPr>
          <p:cNvSpPr txBox="1"/>
          <p:nvPr/>
        </p:nvSpPr>
        <p:spPr>
          <a:xfrm>
            <a:off x="2179320" y="322996"/>
            <a:ext cx="717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Polymer: 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tính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chất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hóa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học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CB5306-F65E-06C7-C8E2-08703AE3AD4F}"/>
              </a:ext>
            </a:extLst>
          </p:cNvPr>
          <p:cNvSpPr txBox="1"/>
          <p:nvPr/>
        </p:nvSpPr>
        <p:spPr>
          <a:xfrm>
            <a:off x="485558" y="1246326"/>
            <a:ext cx="516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715117-1434-5BE0-6CD0-8F48D6894337}"/>
              </a:ext>
            </a:extLst>
          </p:cNvPr>
          <p:cNvSpPr txBox="1"/>
          <p:nvPr/>
        </p:nvSpPr>
        <p:spPr>
          <a:xfrm>
            <a:off x="5460930" y="1863391"/>
            <a:ext cx="200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(vinyl acetate)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0BC245-71A4-7B96-F1F2-193F4E64AE95}"/>
              </a:ext>
            </a:extLst>
          </p:cNvPr>
          <p:cNvSpPr txBox="1"/>
          <p:nvPr/>
        </p:nvSpPr>
        <p:spPr>
          <a:xfrm>
            <a:off x="5766320" y="2773847"/>
            <a:ext cx="1633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isoprene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B182F-3F26-6284-7F9D-3E3302240341}"/>
              </a:ext>
            </a:extLst>
          </p:cNvPr>
          <p:cNvSpPr txBox="1"/>
          <p:nvPr/>
        </p:nvSpPr>
        <p:spPr>
          <a:xfrm>
            <a:off x="507592" y="3049968"/>
            <a:ext cx="500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18AC8-9379-7066-5003-E9F8FAED42A0}"/>
              </a:ext>
            </a:extLst>
          </p:cNvPr>
          <p:cNvSpPr txBox="1"/>
          <p:nvPr/>
        </p:nvSpPr>
        <p:spPr>
          <a:xfrm>
            <a:off x="596561" y="6303273"/>
            <a:ext cx="56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5371C9D6-061A-016A-7854-F5DEE9706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320" y="1213073"/>
            <a:ext cx="11341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6008CA36-F6FA-C12E-629D-90A7DCB42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295" y="1552453"/>
            <a:ext cx="11249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OOCCH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555237-7E76-058A-73FC-EBB9495862F4}"/>
              </a:ext>
            </a:extLst>
          </p:cNvPr>
          <p:cNvCxnSpPr>
            <a:cxnSpLocks/>
          </p:cNvCxnSpPr>
          <p:nvPr/>
        </p:nvCxnSpPr>
        <p:spPr bwMode="auto">
          <a:xfrm>
            <a:off x="6367314" y="1503029"/>
            <a:ext cx="0" cy="12393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8A5914-065C-EC79-8F42-32D7C35B943B}"/>
              </a:ext>
            </a:extLst>
          </p:cNvPr>
          <p:cNvCxnSpPr>
            <a:cxnSpLocks/>
          </p:cNvCxnSpPr>
          <p:nvPr/>
        </p:nvCxnSpPr>
        <p:spPr bwMode="auto">
          <a:xfrm flipV="1">
            <a:off x="6615219" y="1397352"/>
            <a:ext cx="652296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4">
            <a:extLst>
              <a:ext uri="{FF2B5EF4-FFF2-40B4-BE49-F238E27FC236}">
                <a16:creationId xmlns:a16="http://schemas.microsoft.com/office/drawing/2014/main" id="{4A0170F0-B8C8-C9D3-47F5-C2282A54A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721" y="1213899"/>
            <a:ext cx="1134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+  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nNaOH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37591147-9BBD-A9C0-2769-DD2FE558F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3907" y="1215455"/>
            <a:ext cx="1238502" cy="3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8AC12AE1-D97D-BFF1-CAEE-0C2764047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3893" y="1552453"/>
            <a:ext cx="5427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OH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EFAD0A-A5CC-F23C-580C-B62E97557B07}"/>
              </a:ext>
            </a:extLst>
          </p:cNvPr>
          <p:cNvCxnSpPr>
            <a:cxnSpLocks/>
          </p:cNvCxnSpPr>
          <p:nvPr/>
        </p:nvCxnSpPr>
        <p:spPr bwMode="auto">
          <a:xfrm>
            <a:off x="9746911" y="1503029"/>
            <a:ext cx="0" cy="12393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D0502A-3AD1-B155-9FC2-76EA6FEDB846}"/>
              </a:ext>
            </a:extLst>
          </p:cNvPr>
          <p:cNvCxnSpPr>
            <a:cxnSpLocks/>
          </p:cNvCxnSpPr>
          <p:nvPr/>
        </p:nvCxnSpPr>
        <p:spPr bwMode="auto">
          <a:xfrm flipV="1">
            <a:off x="9987483" y="1397352"/>
            <a:ext cx="188946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4">
            <a:extLst>
              <a:ext uri="{FF2B5EF4-FFF2-40B4-BE49-F238E27FC236}">
                <a16:creationId xmlns:a16="http://schemas.microsoft.com/office/drawing/2014/main" id="{9AC8089C-5A43-7326-462C-2B2B365B7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2657" y="1213899"/>
            <a:ext cx="18393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COONa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18772A-1F8A-93D7-30C3-046E6435D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952" y="1190503"/>
            <a:ext cx="695325" cy="361950"/>
          </a:xfrm>
          <a:prstGeom prst="rect">
            <a:avLst/>
          </a:prstGeom>
        </p:spPr>
      </p:pic>
      <p:sp>
        <p:nvSpPr>
          <p:cNvPr id="20" name="Rectangle 24">
            <a:extLst>
              <a:ext uri="{FF2B5EF4-FFF2-40B4-BE49-F238E27FC236}">
                <a16:creationId xmlns:a16="http://schemas.microsoft.com/office/drawing/2014/main" id="{84091EA1-7457-4E43-6755-72BCF285E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788" y="2239104"/>
            <a:ext cx="2616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CCH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A40A9B39-6DBF-FE78-8DE5-F5FF5319D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101" y="2570134"/>
            <a:ext cx="726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E0E34BE-1FAE-DEA6-330F-F54CF2906F29}"/>
              </a:ext>
            </a:extLst>
          </p:cNvPr>
          <p:cNvCxnSpPr>
            <a:cxnSpLocks/>
          </p:cNvCxnSpPr>
          <p:nvPr/>
        </p:nvCxnSpPr>
        <p:spPr bwMode="auto">
          <a:xfrm>
            <a:off x="7208957" y="2614857"/>
            <a:ext cx="0" cy="181456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24">
            <a:extLst>
              <a:ext uri="{FF2B5EF4-FFF2-40B4-BE49-F238E27FC236}">
                <a16:creationId xmlns:a16="http://schemas.microsoft.com/office/drawing/2014/main" id="{14000C6D-C550-DCB3-D227-40301706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170" y="2252923"/>
            <a:ext cx="9891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nHCl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46C44B2-39B9-215C-0698-33863B70B1B5}"/>
              </a:ext>
            </a:extLst>
          </p:cNvPr>
          <p:cNvCxnSpPr>
            <a:cxnSpLocks/>
          </p:cNvCxnSpPr>
          <p:nvPr/>
        </p:nvCxnSpPr>
        <p:spPr bwMode="auto">
          <a:xfrm flipV="1">
            <a:off x="7294522" y="2430150"/>
            <a:ext cx="188946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2760E8B-7B34-A63D-9270-F9E08612F335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8598" y="2422200"/>
            <a:ext cx="171769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A396735-7B32-296C-53B1-0EB08DE45533}"/>
              </a:ext>
            </a:extLst>
          </p:cNvPr>
          <p:cNvCxnSpPr>
            <a:cxnSpLocks/>
          </p:cNvCxnSpPr>
          <p:nvPr/>
        </p:nvCxnSpPr>
        <p:spPr bwMode="auto">
          <a:xfrm>
            <a:off x="6747749" y="2518696"/>
            <a:ext cx="0" cy="14996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8DE3F6FE-ACF2-DF36-DB7B-74EA50F0E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990" y="2208184"/>
            <a:ext cx="506085" cy="361950"/>
          </a:xfrm>
          <a:prstGeom prst="rect">
            <a:avLst/>
          </a:prstGeom>
        </p:spPr>
      </p:pic>
      <p:sp>
        <p:nvSpPr>
          <p:cNvPr id="69" name="Rectangle 24">
            <a:extLst>
              <a:ext uri="{FF2B5EF4-FFF2-40B4-BE49-F238E27FC236}">
                <a16:creationId xmlns:a16="http://schemas.microsoft.com/office/drawing/2014/main" id="{BA9FB7E4-1996-14FE-C7B8-B26444909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526" y="2258972"/>
            <a:ext cx="2052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CCH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Rectangle 24">
            <a:extLst>
              <a:ext uri="{FF2B5EF4-FFF2-40B4-BE49-F238E27FC236}">
                <a16:creationId xmlns:a16="http://schemas.microsoft.com/office/drawing/2014/main" id="{064B7692-B33F-54B5-981B-30A4CA978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9470" y="2602634"/>
            <a:ext cx="726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Rectangle 24">
            <a:extLst>
              <a:ext uri="{FF2B5EF4-FFF2-40B4-BE49-F238E27FC236}">
                <a16:creationId xmlns:a16="http://schemas.microsoft.com/office/drawing/2014/main" id="{E300A019-2404-9105-F975-8F5E9D5D1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9470" y="1919111"/>
            <a:ext cx="5460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Cl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78C7CE-8F12-405A-106E-A5F6FFFC1CF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38767" y="2439639"/>
            <a:ext cx="188946" cy="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6FE3103-60AE-56DC-6CBF-418AB8CA3705}"/>
              </a:ext>
            </a:extLst>
          </p:cNvPr>
          <p:cNvCxnSpPr>
            <a:cxnSpLocks/>
          </p:cNvCxnSpPr>
          <p:nvPr/>
        </p:nvCxnSpPr>
        <p:spPr bwMode="auto">
          <a:xfrm flipV="1">
            <a:off x="8843088" y="2431689"/>
            <a:ext cx="171769" cy="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988765A-398E-7245-D839-762A64F8A25B}"/>
              </a:ext>
            </a:extLst>
          </p:cNvPr>
          <p:cNvCxnSpPr>
            <a:cxnSpLocks/>
          </p:cNvCxnSpPr>
          <p:nvPr/>
        </p:nvCxnSpPr>
        <p:spPr bwMode="auto">
          <a:xfrm>
            <a:off x="10047651" y="2528185"/>
            <a:ext cx="0" cy="14996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3CC6C7B-A9F7-8ECD-A916-ADE2116F3498}"/>
              </a:ext>
            </a:extLst>
          </p:cNvPr>
          <p:cNvCxnSpPr>
            <a:cxnSpLocks/>
          </p:cNvCxnSpPr>
          <p:nvPr/>
        </p:nvCxnSpPr>
        <p:spPr bwMode="auto">
          <a:xfrm>
            <a:off x="10049428" y="2184999"/>
            <a:ext cx="0" cy="14996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24">
            <a:extLst>
              <a:ext uri="{FF2B5EF4-FFF2-40B4-BE49-F238E27FC236}">
                <a16:creationId xmlns:a16="http://schemas.microsoft.com/office/drawing/2014/main" id="{F4A1A251-5620-85DB-E750-5C5232275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856" y="3789000"/>
            <a:ext cx="1931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HN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CO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05A2028-286D-1AF5-7EA1-B3369A329A2B}"/>
              </a:ext>
            </a:extLst>
          </p:cNvPr>
          <p:cNvCxnSpPr>
            <a:cxnSpLocks/>
          </p:cNvCxnSpPr>
          <p:nvPr/>
        </p:nvCxnSpPr>
        <p:spPr bwMode="auto">
          <a:xfrm flipV="1">
            <a:off x="964696" y="4019832"/>
            <a:ext cx="207841" cy="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A6C9BB3-6980-DD1B-4BA0-D3725B25C2AB}"/>
              </a:ext>
            </a:extLst>
          </p:cNvPr>
          <p:cNvCxnSpPr>
            <a:cxnSpLocks/>
          </p:cNvCxnSpPr>
          <p:nvPr/>
        </p:nvCxnSpPr>
        <p:spPr bwMode="auto">
          <a:xfrm flipV="1">
            <a:off x="2905613" y="4028975"/>
            <a:ext cx="207841" cy="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24">
            <a:extLst>
              <a:ext uri="{FF2B5EF4-FFF2-40B4-BE49-F238E27FC236}">
                <a16:creationId xmlns:a16="http://schemas.microsoft.com/office/drawing/2014/main" id="{E95B1CF6-03E9-8A24-99D7-4D3B71C2F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593" y="3789000"/>
            <a:ext cx="123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O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9" name="Rectangle 24">
            <a:extLst>
              <a:ext uri="{FF2B5EF4-FFF2-40B4-BE49-F238E27FC236}">
                <a16:creationId xmlns:a16="http://schemas.microsoft.com/office/drawing/2014/main" id="{505D5E06-EB40-F8C8-18B1-A0B592201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633" y="3789000"/>
            <a:ext cx="2768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]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COOH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38EBCDB9-1D47-32B1-6557-D234D31F3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56" y="3758170"/>
            <a:ext cx="2164268" cy="609653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F75EC286-8DEC-3EA8-68BF-B95C35566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790" y="3822099"/>
            <a:ext cx="904875" cy="361950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F2B37EED-B5C2-A8D5-2354-C553E4AE6922}"/>
              </a:ext>
            </a:extLst>
          </p:cNvPr>
          <p:cNvSpPr txBox="1"/>
          <p:nvPr/>
        </p:nvSpPr>
        <p:spPr>
          <a:xfrm>
            <a:off x="1186183" y="4295132"/>
            <a:ext cx="1617953" cy="40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Capron</a:t>
            </a:r>
          </a:p>
        </p:txBody>
      </p:sp>
      <p:sp>
        <p:nvSpPr>
          <p:cNvPr id="124" name="Rectangle 24">
            <a:extLst>
              <a:ext uri="{FF2B5EF4-FFF2-40B4-BE49-F238E27FC236}">
                <a16:creationId xmlns:a16="http://schemas.microsoft.com/office/drawing/2014/main" id="{87D70686-3E10-B8FC-4B8E-014CA1A1E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696" y="4791592"/>
            <a:ext cx="1565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5" name="Rectangle 24">
            <a:extLst>
              <a:ext uri="{FF2B5EF4-FFF2-40B4-BE49-F238E27FC236}">
                <a16:creationId xmlns:a16="http://schemas.microsoft.com/office/drawing/2014/main" id="{BFDDDE4F-B811-A576-A4C7-72B6AD2BE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364" y="5267221"/>
            <a:ext cx="839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5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2B1B6C8-34F7-07C3-90BD-872D29DBD263}"/>
              </a:ext>
            </a:extLst>
          </p:cNvPr>
          <p:cNvCxnSpPr>
            <a:cxnSpLocks/>
          </p:cNvCxnSpPr>
          <p:nvPr/>
        </p:nvCxnSpPr>
        <p:spPr bwMode="auto">
          <a:xfrm>
            <a:off x="2005632" y="5176493"/>
            <a:ext cx="0" cy="18145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3F92F97-F521-C1C7-C51A-351595C6590C}"/>
              </a:ext>
            </a:extLst>
          </p:cNvPr>
          <p:cNvCxnSpPr>
            <a:cxnSpLocks/>
          </p:cNvCxnSpPr>
          <p:nvPr/>
        </p:nvCxnSpPr>
        <p:spPr bwMode="auto">
          <a:xfrm flipV="1">
            <a:off x="2375418" y="5038968"/>
            <a:ext cx="405024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24">
            <a:extLst>
              <a:ext uri="{FF2B5EF4-FFF2-40B4-BE49-F238E27FC236}">
                <a16:creationId xmlns:a16="http://schemas.microsoft.com/office/drawing/2014/main" id="{6FF85030-827A-7557-9F71-45BF3070E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821" y="4746890"/>
            <a:ext cx="153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=CH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9" name="Rectangle 24">
            <a:extLst>
              <a:ext uri="{FF2B5EF4-FFF2-40B4-BE49-F238E27FC236}">
                <a16:creationId xmlns:a16="http://schemas.microsoft.com/office/drawing/2014/main" id="{DE2DE43B-1045-A0E5-DE0E-4558FE8E5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489" y="5213375"/>
            <a:ext cx="839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5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0B7AC36-8E7B-E283-C6FA-3FEDE1123A82}"/>
              </a:ext>
            </a:extLst>
          </p:cNvPr>
          <p:cNvCxnSpPr>
            <a:cxnSpLocks/>
          </p:cNvCxnSpPr>
          <p:nvPr/>
        </p:nvCxnSpPr>
        <p:spPr bwMode="auto">
          <a:xfrm>
            <a:off x="4702757" y="5131791"/>
            <a:ext cx="0" cy="18145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Picture 130">
            <a:extLst>
              <a:ext uri="{FF2B5EF4-FFF2-40B4-BE49-F238E27FC236}">
                <a16:creationId xmlns:a16="http://schemas.microsoft.com/office/drawing/2014/main" id="{001C7D42-4401-A536-F039-10726E3B4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016" y="4814543"/>
            <a:ext cx="695325" cy="36195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256DBBA8-6BFF-B9E6-1F83-8EA5C1CE2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049" y="4695424"/>
            <a:ext cx="1687393" cy="1115665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447B1B75-5B32-0EE6-904A-C6E67A70AD8F}"/>
              </a:ext>
            </a:extLst>
          </p:cNvPr>
          <p:cNvSpPr txBox="1"/>
          <p:nvPr/>
        </p:nvSpPr>
        <p:spPr>
          <a:xfrm>
            <a:off x="964696" y="5798988"/>
            <a:ext cx="209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styrene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(PS)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E95A9E0-5431-BE6A-A2C1-78CC8303F60D}"/>
              </a:ext>
            </a:extLst>
          </p:cNvPr>
          <p:cNvCxnSpPr>
            <a:cxnSpLocks/>
          </p:cNvCxnSpPr>
          <p:nvPr/>
        </p:nvCxnSpPr>
        <p:spPr bwMode="auto">
          <a:xfrm flipV="1">
            <a:off x="5659477" y="1385144"/>
            <a:ext cx="171769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8F7A0EDC-95B3-028E-8DF5-F6FAC8A8EDCA}"/>
              </a:ext>
            </a:extLst>
          </p:cNvPr>
          <p:cNvCxnSpPr>
            <a:cxnSpLocks/>
          </p:cNvCxnSpPr>
          <p:nvPr/>
        </p:nvCxnSpPr>
        <p:spPr bwMode="auto">
          <a:xfrm flipV="1">
            <a:off x="9041377" y="1403552"/>
            <a:ext cx="171769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Picture 135">
            <a:extLst>
              <a:ext uri="{FF2B5EF4-FFF2-40B4-BE49-F238E27FC236}">
                <a16:creationId xmlns:a16="http://schemas.microsoft.com/office/drawing/2014/main" id="{D12E8475-97AC-DF10-AD56-4893F1C9F1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9477" y="2179860"/>
            <a:ext cx="1901514" cy="752413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7E62C383-7A36-90CF-2A20-5C084C361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4761" y="2029621"/>
            <a:ext cx="1885805" cy="857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08C4F-D9AB-E545-E49F-1FA9619FF8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0219" y="1117851"/>
            <a:ext cx="1124983" cy="8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58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8" grpId="0"/>
      <p:bldP spid="119" grpId="0"/>
      <p:bldP spid="122" grpId="0"/>
      <p:bldP spid="124" grpId="0"/>
      <p:bldP spid="125" grpId="0"/>
      <p:bldP spid="128" grpId="0"/>
      <p:bldP spid="129" grpId="0"/>
      <p:bldP spid="1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090BFD-D4F3-4A4F-9249-AC5063EF5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17" y="1690667"/>
            <a:ext cx="5429632" cy="149376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BE341506-77D9-33D1-6C8F-C1BDB10AD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518" y="5050982"/>
            <a:ext cx="5327438" cy="13367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845EE7-5336-CFC4-162A-E6BC24BD7BAD}"/>
              </a:ext>
            </a:extLst>
          </p:cNvPr>
          <p:cNvSpPr txBox="1"/>
          <p:nvPr/>
        </p:nvSpPr>
        <p:spPr>
          <a:xfrm>
            <a:off x="2179320" y="322996"/>
            <a:ext cx="717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Polymer: 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tính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chất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hóa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học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CB5306-F65E-06C7-C8E2-08703AE3AD4F}"/>
              </a:ext>
            </a:extLst>
          </p:cNvPr>
          <p:cNvSpPr txBox="1"/>
          <p:nvPr/>
        </p:nvSpPr>
        <p:spPr>
          <a:xfrm>
            <a:off x="485558" y="1246326"/>
            <a:ext cx="56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B182F-3F26-6284-7F9D-3E3302240341}"/>
              </a:ext>
            </a:extLst>
          </p:cNvPr>
          <p:cNvSpPr txBox="1"/>
          <p:nvPr/>
        </p:nvSpPr>
        <p:spPr>
          <a:xfrm>
            <a:off x="507592" y="3049968"/>
            <a:ext cx="500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18AC8-9379-7066-5003-E9F8FAED42A0}"/>
              </a:ext>
            </a:extLst>
          </p:cNvPr>
          <p:cNvSpPr txBox="1"/>
          <p:nvPr/>
        </p:nvSpPr>
        <p:spPr>
          <a:xfrm>
            <a:off x="507592" y="4843175"/>
            <a:ext cx="449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2B37EED-B5C2-A8D5-2354-C553E4AE6922}"/>
              </a:ext>
            </a:extLst>
          </p:cNvPr>
          <p:cNvSpPr txBox="1"/>
          <p:nvPr/>
        </p:nvSpPr>
        <p:spPr>
          <a:xfrm>
            <a:off x="4832906" y="3559188"/>
            <a:ext cx="1292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Capron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47B1B75-5B32-0EE6-904A-C6E67A70AD8F}"/>
              </a:ext>
            </a:extLst>
          </p:cNvPr>
          <p:cNvSpPr txBox="1"/>
          <p:nvPr/>
        </p:nvSpPr>
        <p:spPr>
          <a:xfrm>
            <a:off x="4601155" y="4742573"/>
            <a:ext cx="1954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styrene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(PS)</a:t>
            </a: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7152B1E2-43F7-E5BE-E418-872260153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306" y="3196527"/>
            <a:ext cx="1430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HN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]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CO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C1DB78-B29D-17A0-0FED-F41CA59EB0CB}"/>
              </a:ext>
            </a:extLst>
          </p:cNvPr>
          <p:cNvCxnSpPr>
            <a:cxnSpLocks/>
          </p:cNvCxnSpPr>
          <p:nvPr/>
        </p:nvCxnSpPr>
        <p:spPr bwMode="auto">
          <a:xfrm flipV="1">
            <a:off x="6109716" y="3387070"/>
            <a:ext cx="188946" cy="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4">
            <a:extLst>
              <a:ext uri="{FF2B5EF4-FFF2-40B4-BE49-F238E27FC236}">
                <a16:creationId xmlns:a16="http://schemas.microsoft.com/office/drawing/2014/main" id="{1F93B2DB-7104-CBD5-FFA8-EF0CF73B9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322" y="3196527"/>
            <a:ext cx="904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O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386B46A9-CFF6-2D07-5347-38D3E527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503" y="3196527"/>
            <a:ext cx="18579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]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COOH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3137473-990E-F63F-B1BA-8D7B58427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998" y="3239499"/>
            <a:ext cx="718505" cy="287402"/>
          </a:xfrm>
          <a:prstGeom prst="rect">
            <a:avLst/>
          </a:prstGeom>
        </p:spPr>
      </p:pic>
      <p:sp>
        <p:nvSpPr>
          <p:cNvPr id="29" name="Rectangle 24">
            <a:extLst>
              <a:ext uri="{FF2B5EF4-FFF2-40B4-BE49-F238E27FC236}">
                <a16:creationId xmlns:a16="http://schemas.microsoft.com/office/drawing/2014/main" id="{4C605E80-F95C-D9C7-28F5-502432459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406" y="3964006"/>
            <a:ext cx="1565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2645A56B-C420-7A4A-4051-36F65EE2E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414" y="4303159"/>
            <a:ext cx="8399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5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5A0942-C313-9165-9820-50D6684012F0}"/>
              </a:ext>
            </a:extLst>
          </p:cNvPr>
          <p:cNvCxnSpPr>
            <a:cxnSpLocks/>
          </p:cNvCxnSpPr>
          <p:nvPr/>
        </p:nvCxnSpPr>
        <p:spPr bwMode="auto">
          <a:xfrm>
            <a:off x="5465489" y="4235555"/>
            <a:ext cx="0" cy="13633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56B421-53A1-0EAE-E8E1-CBCAD3A47605}"/>
              </a:ext>
            </a:extLst>
          </p:cNvPr>
          <p:cNvCxnSpPr>
            <a:cxnSpLocks/>
          </p:cNvCxnSpPr>
          <p:nvPr/>
        </p:nvCxnSpPr>
        <p:spPr bwMode="auto">
          <a:xfrm flipV="1">
            <a:off x="5721851" y="4166709"/>
            <a:ext cx="251488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4">
            <a:extLst>
              <a:ext uri="{FF2B5EF4-FFF2-40B4-BE49-F238E27FC236}">
                <a16:creationId xmlns:a16="http://schemas.microsoft.com/office/drawing/2014/main" id="{1D1BFF83-9504-EF14-31F4-8E7595056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996" y="3970393"/>
            <a:ext cx="15323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=CH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C1C91754-1EE3-9A58-8942-7497475F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556" y="4303159"/>
            <a:ext cx="8399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5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58B3078-774E-E364-7D25-2B1A81CD5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439" y="3954722"/>
            <a:ext cx="650380" cy="338554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91BC90-F29B-67B3-D91F-4FEC366776FC}"/>
              </a:ext>
            </a:extLst>
          </p:cNvPr>
          <p:cNvCxnSpPr>
            <a:cxnSpLocks/>
          </p:cNvCxnSpPr>
          <p:nvPr/>
        </p:nvCxnSpPr>
        <p:spPr bwMode="auto">
          <a:xfrm>
            <a:off x="7422242" y="4232495"/>
            <a:ext cx="0" cy="13633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FAB271C2-4CD3-186D-937D-D9AFAA641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306" y="3897742"/>
            <a:ext cx="1124984" cy="811306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8FCE48E1-78CC-1C23-68A8-40A7660383B4}"/>
              </a:ext>
            </a:extLst>
          </p:cNvPr>
          <p:cNvSpPr txBox="1"/>
          <p:nvPr/>
        </p:nvSpPr>
        <p:spPr>
          <a:xfrm>
            <a:off x="6368646" y="6392529"/>
            <a:ext cx="1617953" cy="40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000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2000" dirty="0">
              <a:solidFill>
                <a:srgbClr val="D624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2BBFD35-41B9-902B-B81A-E0B48176774E}"/>
              </a:ext>
            </a:extLst>
          </p:cNvPr>
          <p:cNvSpPr txBox="1"/>
          <p:nvPr/>
        </p:nvSpPr>
        <p:spPr>
          <a:xfrm>
            <a:off x="9254211" y="6306514"/>
            <a:ext cx="178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000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000" dirty="0">
              <a:solidFill>
                <a:srgbClr val="D624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E666BA4-1E8C-0DBB-C16F-A4AAB63F1EB7}"/>
              </a:ext>
            </a:extLst>
          </p:cNvPr>
          <p:cNvCxnSpPr>
            <a:cxnSpLocks/>
          </p:cNvCxnSpPr>
          <p:nvPr/>
        </p:nvCxnSpPr>
        <p:spPr bwMode="auto">
          <a:xfrm flipV="1">
            <a:off x="4744398" y="3367816"/>
            <a:ext cx="171769" cy="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8">
            <a:extLst>
              <a:ext uri="{FF2B5EF4-FFF2-40B4-BE49-F238E27FC236}">
                <a16:creationId xmlns:a16="http://schemas.microsoft.com/office/drawing/2014/main" id="{8F26A05F-F008-E071-E553-319586661D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066" y="3164994"/>
            <a:ext cx="1526204" cy="475322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6C15212-C249-D3B9-BEEB-F408059E3756}"/>
              </a:ext>
            </a:extLst>
          </p:cNvPr>
          <p:cNvSpPr/>
          <p:nvPr/>
        </p:nvSpPr>
        <p:spPr>
          <a:xfrm>
            <a:off x="7175723" y="4105931"/>
            <a:ext cx="1865653" cy="636642"/>
          </a:xfrm>
          <a:prstGeom prst="wedgeRoundRectCallout">
            <a:avLst>
              <a:gd name="adj1" fmla="val -56217"/>
              <a:gd name="adj2" fmla="val 15124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3CDD679-2C92-6E81-A85C-97514A9A5B94}"/>
              </a:ext>
            </a:extLst>
          </p:cNvPr>
          <p:cNvSpPr/>
          <p:nvPr/>
        </p:nvSpPr>
        <p:spPr>
          <a:xfrm>
            <a:off x="9728029" y="4232495"/>
            <a:ext cx="1954773" cy="603117"/>
          </a:xfrm>
          <a:prstGeom prst="wedgeRoundRectCallout">
            <a:avLst>
              <a:gd name="adj1" fmla="val -56217"/>
              <a:gd name="adj2" fmla="val 15124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disulfide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261F3-8E68-D7DF-1EA2-386ACE756EA5}"/>
              </a:ext>
            </a:extLst>
          </p:cNvPr>
          <p:cNvSpPr txBox="1"/>
          <p:nvPr/>
        </p:nvSpPr>
        <p:spPr>
          <a:xfrm>
            <a:off x="600881" y="1813054"/>
            <a:ext cx="4913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disulfide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polyisoprene. Liên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bung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2394A0-523F-1B41-BF47-D453C46353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6306" y="1128869"/>
            <a:ext cx="1563175" cy="8041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D95F4F-6A59-5724-0840-C35A7EC42D4E}"/>
              </a:ext>
            </a:extLst>
          </p:cNvPr>
          <p:cNvSpPr txBox="1"/>
          <p:nvPr/>
        </p:nvSpPr>
        <p:spPr>
          <a:xfrm>
            <a:off x="5460930" y="1863391"/>
            <a:ext cx="200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(vinyl acetate)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1AEF64-0509-346A-ADA2-E0CCFE4FD8D3}"/>
              </a:ext>
            </a:extLst>
          </p:cNvPr>
          <p:cNvSpPr txBox="1"/>
          <p:nvPr/>
        </p:nvSpPr>
        <p:spPr>
          <a:xfrm>
            <a:off x="5766320" y="2773847"/>
            <a:ext cx="1633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isoprene</a:t>
            </a: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97E05A60-F3A2-2F6B-11DC-4F3B67C2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320" y="1213073"/>
            <a:ext cx="11341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077764DC-48E2-6F83-CEBC-AF6C568F6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295" y="1552453"/>
            <a:ext cx="11249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OOCCH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93F8C-528B-9A45-5A02-F740066F8455}"/>
              </a:ext>
            </a:extLst>
          </p:cNvPr>
          <p:cNvCxnSpPr>
            <a:cxnSpLocks/>
          </p:cNvCxnSpPr>
          <p:nvPr/>
        </p:nvCxnSpPr>
        <p:spPr bwMode="auto">
          <a:xfrm>
            <a:off x="6367314" y="1503029"/>
            <a:ext cx="0" cy="12393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88D6101-BA7E-CE86-83D4-D024AEDDCBD2}"/>
              </a:ext>
            </a:extLst>
          </p:cNvPr>
          <p:cNvCxnSpPr>
            <a:cxnSpLocks/>
          </p:cNvCxnSpPr>
          <p:nvPr/>
        </p:nvCxnSpPr>
        <p:spPr bwMode="auto">
          <a:xfrm flipV="1">
            <a:off x="6615219" y="1397352"/>
            <a:ext cx="652296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4">
            <a:extLst>
              <a:ext uri="{FF2B5EF4-FFF2-40B4-BE49-F238E27FC236}">
                <a16:creationId xmlns:a16="http://schemas.microsoft.com/office/drawing/2014/main" id="{B90D7C8A-26AB-4A90-150A-7454B842F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721" y="1213899"/>
            <a:ext cx="1134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+  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nNaOH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2577AE95-1830-3E86-7D7C-8501913AB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3907" y="1215455"/>
            <a:ext cx="1238502" cy="3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Rectangle 24">
            <a:extLst>
              <a:ext uri="{FF2B5EF4-FFF2-40B4-BE49-F238E27FC236}">
                <a16:creationId xmlns:a16="http://schemas.microsoft.com/office/drawing/2014/main" id="{849D4791-1509-75F4-F319-7753E8778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3893" y="1552453"/>
            <a:ext cx="5427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OH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B811CCF-C0ED-9364-20BA-FB358B491DE5}"/>
              </a:ext>
            </a:extLst>
          </p:cNvPr>
          <p:cNvCxnSpPr>
            <a:cxnSpLocks/>
          </p:cNvCxnSpPr>
          <p:nvPr/>
        </p:nvCxnSpPr>
        <p:spPr bwMode="auto">
          <a:xfrm>
            <a:off x="9746911" y="1503029"/>
            <a:ext cx="0" cy="12393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0DB936D-B33B-9F8C-8E7C-AF9C6F625391}"/>
              </a:ext>
            </a:extLst>
          </p:cNvPr>
          <p:cNvCxnSpPr>
            <a:cxnSpLocks/>
          </p:cNvCxnSpPr>
          <p:nvPr/>
        </p:nvCxnSpPr>
        <p:spPr bwMode="auto">
          <a:xfrm flipV="1">
            <a:off x="9987483" y="1397352"/>
            <a:ext cx="188946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24">
            <a:extLst>
              <a:ext uri="{FF2B5EF4-FFF2-40B4-BE49-F238E27FC236}">
                <a16:creationId xmlns:a16="http://schemas.microsoft.com/office/drawing/2014/main" id="{74E2C7DF-F58A-7B88-C720-A6C988813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2657" y="1213899"/>
            <a:ext cx="18393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COONa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965DC69-9822-9AEB-31A5-CDFE7AAA6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952" y="1190503"/>
            <a:ext cx="695325" cy="361950"/>
          </a:xfrm>
          <a:prstGeom prst="rect">
            <a:avLst/>
          </a:prstGeom>
        </p:spPr>
      </p:pic>
      <p:sp>
        <p:nvSpPr>
          <p:cNvPr id="65" name="Rectangle 24">
            <a:extLst>
              <a:ext uri="{FF2B5EF4-FFF2-40B4-BE49-F238E27FC236}">
                <a16:creationId xmlns:a16="http://schemas.microsoft.com/office/drawing/2014/main" id="{6150060D-3CCA-7C9E-D6B7-D894A534D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788" y="2239104"/>
            <a:ext cx="2616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CCH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Rectangle 24">
            <a:extLst>
              <a:ext uri="{FF2B5EF4-FFF2-40B4-BE49-F238E27FC236}">
                <a16:creationId xmlns:a16="http://schemas.microsoft.com/office/drawing/2014/main" id="{6562C885-ECAB-26C5-2EC5-058240EF5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101" y="2570134"/>
            <a:ext cx="726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CC3E7A7-5D39-7839-A0A2-B02A20AE28D0}"/>
              </a:ext>
            </a:extLst>
          </p:cNvPr>
          <p:cNvCxnSpPr>
            <a:cxnSpLocks/>
          </p:cNvCxnSpPr>
          <p:nvPr/>
        </p:nvCxnSpPr>
        <p:spPr bwMode="auto">
          <a:xfrm>
            <a:off x="7208957" y="2614857"/>
            <a:ext cx="0" cy="181456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24">
            <a:extLst>
              <a:ext uri="{FF2B5EF4-FFF2-40B4-BE49-F238E27FC236}">
                <a16:creationId xmlns:a16="http://schemas.microsoft.com/office/drawing/2014/main" id="{8A46F2E4-920A-569A-C154-51ADCB3DD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170" y="2252923"/>
            <a:ext cx="9891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nHCl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FCC04D1-2CD7-1E13-26DB-AC44FE85151F}"/>
              </a:ext>
            </a:extLst>
          </p:cNvPr>
          <p:cNvCxnSpPr>
            <a:cxnSpLocks/>
          </p:cNvCxnSpPr>
          <p:nvPr/>
        </p:nvCxnSpPr>
        <p:spPr bwMode="auto">
          <a:xfrm flipV="1">
            <a:off x="7294522" y="2430150"/>
            <a:ext cx="188946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4E2D12-4918-B57A-8A40-4F16AA221A41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8598" y="2422200"/>
            <a:ext cx="171769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F818F08-1141-5DBA-9D53-1E587A718CFD}"/>
              </a:ext>
            </a:extLst>
          </p:cNvPr>
          <p:cNvCxnSpPr>
            <a:cxnSpLocks/>
          </p:cNvCxnSpPr>
          <p:nvPr/>
        </p:nvCxnSpPr>
        <p:spPr bwMode="auto">
          <a:xfrm>
            <a:off x="6747749" y="2518696"/>
            <a:ext cx="0" cy="14996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E4BFF6C7-F6E7-9008-D7AD-705F675E2C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4990" y="2208184"/>
            <a:ext cx="506085" cy="361950"/>
          </a:xfrm>
          <a:prstGeom prst="rect">
            <a:avLst/>
          </a:prstGeom>
        </p:spPr>
      </p:pic>
      <p:sp>
        <p:nvSpPr>
          <p:cNvPr id="73" name="Rectangle 24">
            <a:extLst>
              <a:ext uri="{FF2B5EF4-FFF2-40B4-BE49-F238E27FC236}">
                <a16:creationId xmlns:a16="http://schemas.microsoft.com/office/drawing/2014/main" id="{06928907-456B-D82E-33E6-4DA3C5FDC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526" y="2258972"/>
            <a:ext cx="2052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CCH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Rectangle 24">
            <a:extLst>
              <a:ext uri="{FF2B5EF4-FFF2-40B4-BE49-F238E27FC236}">
                <a16:creationId xmlns:a16="http://schemas.microsoft.com/office/drawing/2014/main" id="{45515C36-DF31-E4F6-8BD2-37EBC82D1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9470" y="2602634"/>
            <a:ext cx="726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Rectangle 24">
            <a:extLst>
              <a:ext uri="{FF2B5EF4-FFF2-40B4-BE49-F238E27FC236}">
                <a16:creationId xmlns:a16="http://schemas.microsoft.com/office/drawing/2014/main" id="{3783E857-49CF-0FE3-764E-BD3736FC7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9470" y="1919111"/>
            <a:ext cx="5460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Cl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2E5FDF4-0F4E-327D-0495-6C69A1999FDA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38767" y="2439639"/>
            <a:ext cx="188946" cy="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95C097C-FA5B-D337-B668-19515EE32E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843088" y="2431689"/>
            <a:ext cx="171769" cy="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DD89199-71ED-A3B8-65B2-578DC725C583}"/>
              </a:ext>
            </a:extLst>
          </p:cNvPr>
          <p:cNvCxnSpPr>
            <a:cxnSpLocks/>
          </p:cNvCxnSpPr>
          <p:nvPr/>
        </p:nvCxnSpPr>
        <p:spPr bwMode="auto">
          <a:xfrm>
            <a:off x="10047651" y="2528185"/>
            <a:ext cx="0" cy="14996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1D3EA11-FEFE-DB4F-C664-BADDA3797449}"/>
              </a:ext>
            </a:extLst>
          </p:cNvPr>
          <p:cNvCxnSpPr>
            <a:cxnSpLocks/>
          </p:cNvCxnSpPr>
          <p:nvPr/>
        </p:nvCxnSpPr>
        <p:spPr bwMode="auto">
          <a:xfrm>
            <a:off x="10049428" y="2184999"/>
            <a:ext cx="0" cy="14996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E4B9E75-F0D6-7220-3CDC-5682D423712A}"/>
              </a:ext>
            </a:extLst>
          </p:cNvPr>
          <p:cNvCxnSpPr>
            <a:cxnSpLocks/>
          </p:cNvCxnSpPr>
          <p:nvPr/>
        </p:nvCxnSpPr>
        <p:spPr bwMode="auto">
          <a:xfrm flipV="1">
            <a:off x="5659477" y="1385144"/>
            <a:ext cx="171769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81B65B8-99FF-8947-C0CB-4FE1BF39B903}"/>
              </a:ext>
            </a:extLst>
          </p:cNvPr>
          <p:cNvCxnSpPr>
            <a:cxnSpLocks/>
          </p:cNvCxnSpPr>
          <p:nvPr/>
        </p:nvCxnSpPr>
        <p:spPr bwMode="auto">
          <a:xfrm flipV="1">
            <a:off x="9041377" y="1403552"/>
            <a:ext cx="171769" cy="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B245C47-3667-C00D-5074-591E238859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9477" y="2179860"/>
            <a:ext cx="1901514" cy="75241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DF6DF75E-73CB-A0CD-A178-CFEDEDD069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4761" y="2029621"/>
            <a:ext cx="1885805" cy="857537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75114FB-B55E-2C5D-0DA1-C9BAF5D250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90219" y="1117851"/>
            <a:ext cx="1124983" cy="883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D0B63C-4F40-4F52-B10B-A92E44AAFB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7286" y="1092631"/>
            <a:ext cx="5610442" cy="291985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05F823D-EB7A-2D33-F9F5-C1351B892F86}"/>
              </a:ext>
            </a:extLst>
          </p:cNvPr>
          <p:cNvSpPr/>
          <p:nvPr/>
        </p:nvSpPr>
        <p:spPr>
          <a:xfrm>
            <a:off x="9107504" y="1444187"/>
            <a:ext cx="542778" cy="3728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F1FFE7-CCBD-41B4-3348-F32E277F6042}"/>
              </a:ext>
            </a:extLst>
          </p:cNvPr>
          <p:cNvSpPr/>
          <p:nvPr/>
        </p:nvSpPr>
        <p:spPr>
          <a:xfrm>
            <a:off x="10355475" y="3214836"/>
            <a:ext cx="542778" cy="3728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F66A84-946A-FEAA-3566-7AF2D2FB4C3A}"/>
              </a:ext>
            </a:extLst>
          </p:cNvPr>
          <p:cNvSpPr/>
          <p:nvPr/>
        </p:nvSpPr>
        <p:spPr>
          <a:xfrm>
            <a:off x="9746835" y="1871425"/>
            <a:ext cx="542778" cy="3728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6F4A87-0A88-31CF-0278-9C31216AE1E1}"/>
              </a:ext>
            </a:extLst>
          </p:cNvPr>
          <p:cNvSpPr/>
          <p:nvPr/>
        </p:nvSpPr>
        <p:spPr>
          <a:xfrm>
            <a:off x="10356928" y="2366133"/>
            <a:ext cx="542778" cy="3728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133BAF-9459-2284-87DE-BFF017D98B9F}"/>
              </a:ext>
            </a:extLst>
          </p:cNvPr>
          <p:cNvSpPr/>
          <p:nvPr/>
        </p:nvSpPr>
        <p:spPr>
          <a:xfrm>
            <a:off x="9077202" y="3295153"/>
            <a:ext cx="542778" cy="3728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80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5" grpId="0" animBg="1"/>
      <p:bldP spid="5" grpId="1" animBg="1"/>
      <p:bldP spid="6" grpId="0" animBg="1"/>
      <p:bldP spid="6" grpId="1" animBg="1"/>
      <p:bldP spid="8" grpId="0"/>
      <p:bldP spid="8" grpId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D82D64-A51F-98CD-D0D1-428016ABFCEC}"/>
              </a:ext>
            </a:extLst>
          </p:cNvPr>
          <p:cNvSpPr txBox="1"/>
          <p:nvPr/>
        </p:nvSpPr>
        <p:spPr>
          <a:xfrm>
            <a:off x="2179320" y="322996"/>
            <a:ext cx="717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Polymer: 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điều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chế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39F6F4-4321-32E2-7964-58AE1A50D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88613"/>
              </p:ext>
            </p:extLst>
          </p:nvPr>
        </p:nvGraphicFramePr>
        <p:xfrm>
          <a:off x="281940" y="1269138"/>
          <a:ext cx="11628120" cy="5486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755">
                  <a:extLst>
                    <a:ext uri="{9D8B030D-6E8A-4147-A177-3AD203B41FA5}">
                      <a16:colId xmlns:a16="http://schemas.microsoft.com/office/drawing/2014/main" val="1492715929"/>
                    </a:ext>
                  </a:extLst>
                </a:gridCol>
                <a:gridCol w="4656257">
                  <a:extLst>
                    <a:ext uri="{9D8B030D-6E8A-4147-A177-3AD203B41FA5}">
                      <a16:colId xmlns:a16="http://schemas.microsoft.com/office/drawing/2014/main" val="2954661959"/>
                    </a:ext>
                  </a:extLst>
                </a:gridCol>
                <a:gridCol w="5410108">
                  <a:extLst>
                    <a:ext uri="{9D8B030D-6E8A-4147-A177-3AD203B41FA5}">
                      <a16:colId xmlns:a16="http://schemas.microsoft.com/office/drawing/2014/main" val="3702019106"/>
                    </a:ext>
                  </a:extLst>
                </a:gridCol>
              </a:tblGrid>
              <a:tr h="429627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ngưng</a:t>
                      </a:r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35331"/>
                  </a:ext>
                </a:extLst>
              </a:tr>
              <a:tr h="31792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570247"/>
                  </a:ext>
                </a:extLst>
              </a:tr>
              <a:tr h="16459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792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356052D-2D65-3A7E-FCAE-897BB09D6C8A}"/>
              </a:ext>
            </a:extLst>
          </p:cNvPr>
          <p:cNvSpPr txBox="1"/>
          <p:nvPr/>
        </p:nvSpPr>
        <p:spPr>
          <a:xfrm>
            <a:off x="1892416" y="1870489"/>
            <a:ext cx="4515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(monomer)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(polymer).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547469-0F07-F376-2720-CD7E8FE680BD}"/>
              </a:ext>
            </a:extLst>
          </p:cNvPr>
          <p:cNvSpPr txBox="1"/>
          <p:nvPr/>
        </p:nvSpPr>
        <p:spPr>
          <a:xfrm>
            <a:off x="6684114" y="1859340"/>
            <a:ext cx="5049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(monomer)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(polymer),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7182A-6C5D-F51D-230A-AE69704D9DBD}"/>
              </a:ext>
            </a:extLst>
          </p:cNvPr>
          <p:cNvSpPr txBox="1"/>
          <p:nvPr/>
        </p:nvSpPr>
        <p:spPr>
          <a:xfrm>
            <a:off x="1991568" y="5199140"/>
            <a:ext cx="451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monomer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CHCl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9B02FB-B18D-C729-C8B2-B573336AABF1}"/>
              </a:ext>
            </a:extLst>
          </p:cNvPr>
          <p:cNvGrpSpPr/>
          <p:nvPr/>
        </p:nvGrpSpPr>
        <p:grpSpPr>
          <a:xfrm>
            <a:off x="1915871" y="3651156"/>
            <a:ext cx="4339803" cy="1299746"/>
            <a:chOff x="1915871" y="3651156"/>
            <a:chExt cx="4339803" cy="1299746"/>
          </a:xfrm>
        </p:grpSpPr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601285A8-A670-26B3-17D8-A14055857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671" y="3651156"/>
              <a:ext cx="17793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CHC</a:t>
              </a:r>
              <a:r>
                <a:rPr lang="en-US" alt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=O</a:t>
              </a:r>
              <a:endParaRPr lang="en-US" alt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E1D523ED-7FB7-4F35-4E9C-179F7E2F0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328" y="4259690"/>
              <a:ext cx="1573878" cy="374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CHNH</a:t>
              </a:r>
              <a:endParaRPr lang="en-US" alt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160ACFF2-BC51-E4E7-9410-6D996119E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871" y="3947019"/>
              <a:ext cx="10636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n </a:t>
              </a:r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AD3C4F7-D687-7F8B-5B2B-029475C5ED7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62830" y="3923201"/>
              <a:ext cx="100327" cy="119982"/>
            </a:xfrm>
            <a:prstGeom prst="line">
              <a:avLst/>
            </a:prstGeom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FAAD053-9369-B73B-E3D7-B35C2BC155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79847" y="4246165"/>
              <a:ext cx="110360" cy="103975"/>
            </a:xfrm>
            <a:prstGeom prst="line">
              <a:avLst/>
            </a:prstGeom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1F69561-AFCD-5717-7452-C296F177DD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58986" y="3976622"/>
              <a:ext cx="0" cy="339605"/>
            </a:xfrm>
            <a:prstGeom prst="line">
              <a:avLst/>
            </a:prstGeom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0967245A-18A3-E354-B392-3DEFE1AB4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891" y="4012367"/>
              <a:ext cx="14304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HN</a:t>
              </a:r>
              <a:r>
                <a:rPr lang="en-US" altLang="en-US" sz="16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lang="en-US" altLang="en-US" sz="16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lang="en-US" altLang="en-US" sz="1600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16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lang="en-US" altLang="en-US" sz="1600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lang="en-US" altLang="en-US" sz="16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CO</a:t>
              </a:r>
              <a:endPara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8B73CDF-F14B-A1B4-05F4-8880B710E12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39179" y="4182309"/>
              <a:ext cx="188946" cy="1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D18408F-B138-9791-0065-1BDBF19DB93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17301" y="4202910"/>
              <a:ext cx="188946" cy="1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F5C1916-7894-DC3E-31E2-4F0B1974E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6463" y="4009519"/>
              <a:ext cx="1539211" cy="39281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6BC47B3-449F-286C-3921-C74821BAD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223" y="3983192"/>
              <a:ext cx="904875" cy="36195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C3816F-F829-2D91-8E90-13D7D4A640CA}"/>
                </a:ext>
              </a:extLst>
            </p:cNvPr>
            <p:cNvSpPr txBox="1"/>
            <p:nvPr/>
          </p:nvSpPr>
          <p:spPr>
            <a:xfrm>
              <a:off x="4578047" y="4509976"/>
              <a:ext cx="1617953" cy="40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D624B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Tơ</a:t>
              </a:r>
              <a:r>
                <a:rPr lang="en-US" sz="2000" dirty="0">
                  <a:solidFill>
                    <a:srgbClr val="D624B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D624B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capron</a:t>
              </a:r>
              <a:endParaRPr lang="en-US" sz="20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D1BCBF-AB36-FA5E-7BA3-3CCA93EEFF1F}"/>
                </a:ext>
              </a:extLst>
            </p:cNvPr>
            <p:cNvSpPr txBox="1"/>
            <p:nvPr/>
          </p:nvSpPr>
          <p:spPr>
            <a:xfrm>
              <a:off x="2172253" y="4541904"/>
              <a:ext cx="1617953" cy="40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D624B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Caprolactam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129641F-D466-864D-3425-2B41C053F370}"/>
              </a:ext>
            </a:extLst>
          </p:cNvPr>
          <p:cNvGrpSpPr/>
          <p:nvPr/>
        </p:nvGrpSpPr>
        <p:grpSpPr>
          <a:xfrm>
            <a:off x="2318611" y="3160944"/>
            <a:ext cx="4033330" cy="505209"/>
            <a:chOff x="1591632" y="3106913"/>
            <a:chExt cx="4033330" cy="505209"/>
          </a:xfrm>
        </p:grpSpPr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id="{B49597DF-24D8-CC21-0329-6A6E3CCA6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32" y="3106913"/>
              <a:ext cx="1420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nCH</a:t>
              </a:r>
              <a:r>
                <a:rPr lang="en-US" altLang="en-US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lang="en-US" altLang="en-US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6708B825-E976-E1B4-0EE1-0743D941B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479" y="3126713"/>
              <a:ext cx="18954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en-US" sz="2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000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r>
                <a:rPr lang="en-US" altLang="en-US" sz="2000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0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endParaRPr lang="en-US" alt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0757528-A551-DAEB-6FB3-2F8BACCCF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3437" y="3108301"/>
              <a:ext cx="1076325" cy="36195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8926C1B-82AE-0658-AE95-C42C11FB6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22106" y="3145397"/>
              <a:ext cx="1390650" cy="46672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ECE052-E5A1-AF62-A548-1ED1D2E69791}"/>
              </a:ext>
            </a:extLst>
          </p:cNvPr>
          <p:cNvGrpSpPr/>
          <p:nvPr/>
        </p:nvGrpSpPr>
        <p:grpSpPr>
          <a:xfrm>
            <a:off x="6507480" y="3338541"/>
            <a:ext cx="5545567" cy="469406"/>
            <a:chOff x="6507480" y="3338541"/>
            <a:chExt cx="5545567" cy="469406"/>
          </a:xfrm>
        </p:grpSpPr>
        <p:sp>
          <p:nvSpPr>
            <p:cNvPr id="3" name="Rectangle 24">
              <a:extLst>
                <a:ext uri="{FF2B5EF4-FFF2-40B4-BE49-F238E27FC236}">
                  <a16:creationId xmlns:a16="http://schemas.microsoft.com/office/drawing/2014/main" id="{42778E68-143E-4FA1-BB46-C6C383722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2296" y="3371939"/>
              <a:ext cx="16295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HN</a:t>
              </a:r>
              <a:r>
                <a:rPr lang="en-US" alt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lang="en-US" altLang="en-US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lang="en-US" altLang="en-US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CO</a:t>
              </a:r>
              <a:endParaRPr lang="en-US" alt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8FF7214-56B3-B137-DB83-4D1FE9C20BF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70584" y="3541881"/>
              <a:ext cx="188946" cy="1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8E0ABAA-90D1-55FD-80F3-F67D2EABEBB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768452" y="3562482"/>
              <a:ext cx="188946" cy="1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51A9B6D7-CAAD-B6CB-44A3-6B6F36C80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7730" y="3384085"/>
              <a:ext cx="10653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+  </a:t>
              </a:r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nH</a:t>
              </a:r>
              <a:r>
                <a:rPr lang="en-US" altLang="en-US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FF0B33D3-5A0F-76D9-89A7-1FE78F6EE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7480" y="3371939"/>
              <a:ext cx="20681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nH</a:t>
              </a:r>
              <a:r>
                <a:rPr lang="en-US" altLang="en-US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r>
                <a:rPr lang="en-US" alt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lang="en-US" altLang="en-US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lang="en-US" altLang="en-US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COOH</a:t>
              </a:r>
              <a:endParaRPr lang="en-US" alt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0CA4601-2D53-C963-9566-BAD9A3427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6101" y="3338541"/>
              <a:ext cx="904875" cy="3619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5B6854-7E1A-AF5D-3BFF-48D3AA684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4135" y="3338541"/>
              <a:ext cx="1713882" cy="469406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3EF2ED5-406C-A445-FC97-86D028B536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6983" y="5909492"/>
            <a:ext cx="942534" cy="7198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3B9B4C-03DA-8B9D-216F-A23011DBA90F}"/>
              </a:ext>
            </a:extLst>
          </p:cNvPr>
          <p:cNvSpPr txBox="1"/>
          <p:nvPr/>
        </p:nvSpPr>
        <p:spPr>
          <a:xfrm>
            <a:off x="6580581" y="5156041"/>
            <a:ext cx="5152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monomer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HOOCC</a:t>
            </a:r>
            <a:r>
              <a:rPr lang="en-US" sz="20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HOCH</a:t>
            </a:r>
            <a:r>
              <a:rPr lang="en-US" sz="20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0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33720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801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1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5765C8-1D36-4199-0CA0-D4938CD70B3A}"/>
              </a:ext>
            </a:extLst>
          </p:cNvPr>
          <p:cNvSpPr txBox="1"/>
          <p:nvPr/>
        </p:nvSpPr>
        <p:spPr>
          <a:xfrm>
            <a:off x="767443" y="406309"/>
            <a:ext cx="993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59,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A3F44-D653-DE75-70F2-A0C0C294022B}"/>
              </a:ext>
            </a:extLst>
          </p:cNvPr>
          <p:cNvSpPr txBox="1"/>
          <p:nvPr/>
        </p:nvSpPr>
        <p:spPr>
          <a:xfrm>
            <a:off x="485558" y="1264920"/>
            <a:ext cx="1103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monomer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C949E-17B7-A7E1-1410-4341953E7C9E}"/>
              </a:ext>
            </a:extLst>
          </p:cNvPr>
          <p:cNvSpPr txBox="1"/>
          <p:nvPr/>
        </p:nvSpPr>
        <p:spPr>
          <a:xfrm>
            <a:off x="485558" y="1938865"/>
            <a:ext cx="365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DAE7D-85DA-2D49-F837-8322986B3618}"/>
              </a:ext>
            </a:extLst>
          </p:cNvPr>
          <p:cNvSpPr txBox="1"/>
          <p:nvPr/>
        </p:nvSpPr>
        <p:spPr>
          <a:xfrm>
            <a:off x="6871118" y="1938865"/>
            <a:ext cx="365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CClCH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8D903-B355-3D10-AB86-A0666BBB07B2}"/>
              </a:ext>
            </a:extLst>
          </p:cNvPr>
          <p:cNvSpPr txBox="1"/>
          <p:nvPr/>
        </p:nvSpPr>
        <p:spPr>
          <a:xfrm>
            <a:off x="485558" y="2597570"/>
            <a:ext cx="365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=C(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)CH=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9435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6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5765C8-1D36-4199-0CA0-D4938CD70B3A}"/>
              </a:ext>
            </a:extLst>
          </p:cNvPr>
          <p:cNvSpPr txBox="1"/>
          <p:nvPr/>
        </p:nvSpPr>
        <p:spPr>
          <a:xfrm>
            <a:off x="767443" y="406309"/>
            <a:ext cx="993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59,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A3F44-D653-DE75-70F2-A0C0C294022B}"/>
              </a:ext>
            </a:extLst>
          </p:cNvPr>
          <p:cNvSpPr txBox="1"/>
          <p:nvPr/>
        </p:nvSpPr>
        <p:spPr>
          <a:xfrm>
            <a:off x="485558" y="1264920"/>
            <a:ext cx="1103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monomer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C949E-17B7-A7E1-1410-4341953E7C9E}"/>
              </a:ext>
            </a:extLst>
          </p:cNvPr>
          <p:cNvSpPr txBox="1"/>
          <p:nvPr/>
        </p:nvSpPr>
        <p:spPr>
          <a:xfrm>
            <a:off x="485558" y="1938865"/>
            <a:ext cx="365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DAE7D-85DA-2D49-F837-8322986B3618}"/>
              </a:ext>
            </a:extLst>
          </p:cNvPr>
          <p:cNvSpPr txBox="1"/>
          <p:nvPr/>
        </p:nvSpPr>
        <p:spPr>
          <a:xfrm>
            <a:off x="6871118" y="1938865"/>
            <a:ext cx="365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CClCH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8D903-B355-3D10-AB86-A0666BBB07B2}"/>
              </a:ext>
            </a:extLst>
          </p:cNvPr>
          <p:cNvSpPr txBox="1"/>
          <p:nvPr/>
        </p:nvSpPr>
        <p:spPr>
          <a:xfrm>
            <a:off x="521217" y="3959215"/>
            <a:ext cx="365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=C(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)CH=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19C16BE9-1FF8-6C80-A588-B5726EC7D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98" y="2542011"/>
            <a:ext cx="22457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CHCH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AC64B1-0955-2F95-D9EE-3E63BFFEE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943" y="2607348"/>
            <a:ext cx="904875" cy="4476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710B8C-F610-09A0-D23B-AAA97234BC46}"/>
              </a:ext>
            </a:extLst>
          </p:cNvPr>
          <p:cNvGrpSpPr/>
          <p:nvPr/>
        </p:nvGrpSpPr>
        <p:grpSpPr>
          <a:xfrm>
            <a:off x="3674162" y="2499652"/>
            <a:ext cx="1685953" cy="1112862"/>
            <a:chOff x="3964450" y="1074797"/>
            <a:chExt cx="1685953" cy="1112862"/>
          </a:xfrm>
        </p:grpSpPr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E2230E03-DA16-84C9-0E50-C8E5FE82B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450" y="1093603"/>
              <a:ext cx="15650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D60B0C1A-B45B-078E-69B6-E7E6F1361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118" y="1605808"/>
              <a:ext cx="7264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7B99DF-8DF9-A63A-084D-E4A16AD375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05386" y="1515080"/>
              <a:ext cx="0" cy="181456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78007B4-D70F-6A4B-0D6F-03BDC019817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83360" y="1340979"/>
              <a:ext cx="251488" cy="1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BC4BD7-A82A-9BBC-7F10-56D92CA00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8020" y="1074797"/>
              <a:ext cx="1572383" cy="1112862"/>
            </a:xfrm>
            <a:prstGeom prst="rect">
              <a:avLst/>
            </a:prstGeom>
          </p:spPr>
        </p:pic>
      </p:grpSp>
      <p:sp>
        <p:nvSpPr>
          <p:cNvPr id="24" name="Rectangle 24">
            <a:extLst>
              <a:ext uri="{FF2B5EF4-FFF2-40B4-BE49-F238E27FC236}">
                <a16:creationId xmlns:a16="http://schemas.microsoft.com/office/drawing/2014/main" id="{4CD81484-4CA8-D7E3-4516-64308772F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32" y="4741113"/>
            <a:ext cx="2825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CCH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AD7737-D0D9-1459-15BB-AB0CE3EBA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493" y="5215272"/>
            <a:ext cx="72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D63731-E18D-3E24-AE0B-69594F09EEA1}"/>
              </a:ext>
            </a:extLst>
          </p:cNvPr>
          <p:cNvCxnSpPr>
            <a:cxnSpLocks/>
          </p:cNvCxnSpPr>
          <p:nvPr/>
        </p:nvCxnSpPr>
        <p:spPr bwMode="auto">
          <a:xfrm>
            <a:off x="1607761" y="5124544"/>
            <a:ext cx="0" cy="18145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2604FEB-9AF2-601B-DF5F-C5A23157B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145" y="4832237"/>
            <a:ext cx="904875" cy="447675"/>
          </a:xfrm>
          <a:prstGeom prst="rect">
            <a:avLst/>
          </a:prstGeom>
        </p:spPr>
      </p:pic>
      <p:sp>
        <p:nvSpPr>
          <p:cNvPr id="29" name="Rectangle 24">
            <a:extLst>
              <a:ext uri="{FF2B5EF4-FFF2-40B4-BE49-F238E27FC236}">
                <a16:creationId xmlns:a16="http://schemas.microsoft.com/office/drawing/2014/main" id="{C23788B2-861D-47A8-E781-FC33C49AE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030" y="4742318"/>
            <a:ext cx="32781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CHCH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CA4560F3-2064-0818-E438-A17A7B97E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893" y="5202778"/>
            <a:ext cx="72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7C0C70-F312-7BC2-3875-77718358A6AF}"/>
              </a:ext>
            </a:extLst>
          </p:cNvPr>
          <p:cNvCxnSpPr>
            <a:cxnSpLocks/>
          </p:cNvCxnSpPr>
          <p:nvPr/>
        </p:nvCxnSpPr>
        <p:spPr bwMode="auto">
          <a:xfrm>
            <a:off x="5030161" y="5112050"/>
            <a:ext cx="0" cy="18145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F00A5BC0-F986-5119-33F4-58729D9CE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675" y="4724852"/>
            <a:ext cx="2660109" cy="1004627"/>
          </a:xfrm>
          <a:prstGeom prst="rect">
            <a:avLst/>
          </a:prstGeom>
        </p:spPr>
      </p:pic>
      <p:sp>
        <p:nvSpPr>
          <p:cNvPr id="33" name="Rectangle 24">
            <a:extLst>
              <a:ext uri="{FF2B5EF4-FFF2-40B4-BE49-F238E27FC236}">
                <a16:creationId xmlns:a16="http://schemas.microsoft.com/office/drawing/2014/main" id="{89F3F00E-98EA-A215-A322-1E36C132E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391" y="2517514"/>
            <a:ext cx="2825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CCH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474FF4-60AC-C174-1C4E-D959C64C7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52" y="2991673"/>
            <a:ext cx="72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Cl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DE1C743-9206-E28A-337D-BF85FDC263E8}"/>
              </a:ext>
            </a:extLst>
          </p:cNvPr>
          <p:cNvCxnSpPr>
            <a:cxnSpLocks/>
          </p:cNvCxnSpPr>
          <p:nvPr/>
        </p:nvCxnSpPr>
        <p:spPr bwMode="auto">
          <a:xfrm>
            <a:off x="6880920" y="2900945"/>
            <a:ext cx="0" cy="18145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51FC2E1E-EFB5-EBE0-B851-6659A5D43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304" y="2608638"/>
            <a:ext cx="904875" cy="447675"/>
          </a:xfrm>
          <a:prstGeom prst="rect">
            <a:avLst/>
          </a:prstGeom>
        </p:spPr>
      </p:pic>
      <p:sp>
        <p:nvSpPr>
          <p:cNvPr id="37" name="Rectangle 24">
            <a:extLst>
              <a:ext uri="{FF2B5EF4-FFF2-40B4-BE49-F238E27FC236}">
                <a16:creationId xmlns:a16="http://schemas.microsoft.com/office/drawing/2014/main" id="{067CF2CC-CD30-DD29-2B6E-7ED9B0B0D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6189" y="2518719"/>
            <a:ext cx="32781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CHCH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4EE825D2-9E56-D669-9088-304E2A576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052" y="2979179"/>
            <a:ext cx="72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9C340B-E51D-BFA1-066D-C2D283E5669D}"/>
              </a:ext>
            </a:extLst>
          </p:cNvPr>
          <p:cNvCxnSpPr>
            <a:cxnSpLocks/>
          </p:cNvCxnSpPr>
          <p:nvPr/>
        </p:nvCxnSpPr>
        <p:spPr bwMode="auto">
          <a:xfrm>
            <a:off x="10303320" y="2888451"/>
            <a:ext cx="0" cy="18145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511D7983-1DBB-D1F8-AA7D-DDBD33B22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834" y="2448711"/>
            <a:ext cx="2660109" cy="10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24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9" grpId="0"/>
      <p:bldP spid="30" grpId="0"/>
      <p:bldP spid="33" grpId="0"/>
      <p:bldP spid="34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5765C8-1D36-4199-0CA0-D4938CD70B3A}"/>
              </a:ext>
            </a:extLst>
          </p:cNvPr>
          <p:cNvSpPr txBox="1"/>
          <p:nvPr/>
        </p:nvSpPr>
        <p:spPr>
          <a:xfrm>
            <a:off x="767443" y="406309"/>
            <a:ext cx="993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59,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A3F44-D653-DE75-70F2-A0C0C294022B}"/>
              </a:ext>
            </a:extLst>
          </p:cNvPr>
          <p:cNvSpPr txBox="1"/>
          <p:nvPr/>
        </p:nvSpPr>
        <p:spPr>
          <a:xfrm>
            <a:off x="485558" y="1264920"/>
            <a:ext cx="1103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Cho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monomer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9160B8-3634-96EA-D3DD-C9147313DA6B}"/>
              </a:ext>
            </a:extLst>
          </p:cNvPr>
          <p:cNvGrpSpPr/>
          <p:nvPr/>
        </p:nvGrpSpPr>
        <p:grpSpPr>
          <a:xfrm>
            <a:off x="941904" y="1938865"/>
            <a:ext cx="1739444" cy="1315097"/>
            <a:chOff x="1155264" y="3783526"/>
            <a:chExt cx="1739444" cy="1315097"/>
          </a:xfrm>
        </p:grpSpPr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63D4FC01-5BA5-40F9-B634-114D8F481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264" y="3798766"/>
              <a:ext cx="15723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en-US" sz="24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endParaRPr lang="en-US" alt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1304134-52ED-0065-F467-12B9335E4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8979" y="4344116"/>
              <a:ext cx="665741" cy="754507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F6A2B3-8A69-66BE-6F00-5A2A1DCADE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12706" y="4181470"/>
              <a:ext cx="0" cy="181456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14012D-574E-2B30-9FCF-3317AF5A307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67613" y="4052977"/>
              <a:ext cx="251488" cy="1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7E0C4B-CCDD-53EE-29B2-B54844BE2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0504" y="3783526"/>
              <a:ext cx="1724204" cy="125028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F5C94D-ECD5-BD80-6892-9F663F87B09B}"/>
              </a:ext>
            </a:extLst>
          </p:cNvPr>
          <p:cNvSpPr txBox="1"/>
          <p:nvPr/>
        </p:nvSpPr>
        <p:spPr>
          <a:xfrm>
            <a:off x="401982" y="222678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2D230-D9C3-8788-41D6-05936820805F}"/>
              </a:ext>
            </a:extLst>
          </p:cNvPr>
          <p:cNvSpPr txBox="1"/>
          <p:nvPr/>
        </p:nvSpPr>
        <p:spPr>
          <a:xfrm>
            <a:off x="6096000" y="218493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E1AAA8-21F6-27AE-A360-B32C4FAE8891}"/>
              </a:ext>
            </a:extLst>
          </p:cNvPr>
          <p:cNvGrpSpPr/>
          <p:nvPr/>
        </p:nvGrpSpPr>
        <p:grpSpPr>
          <a:xfrm>
            <a:off x="6651933" y="2046480"/>
            <a:ext cx="2297528" cy="580657"/>
            <a:chOff x="6651933" y="2046480"/>
            <a:chExt cx="2297528" cy="580657"/>
          </a:xfrm>
        </p:grpSpPr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1506B242-F984-0642-7581-FD7B72DD7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3093" y="2107788"/>
              <a:ext cx="1931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HN</a:t>
              </a:r>
              <a:r>
                <a:rPr lang="en-US" altLang="en-US" sz="24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lang="en-US" altLang="en-US" sz="24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lang="en-US" altLang="en-US" sz="2400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4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lang="en-US" altLang="en-US" sz="2400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lang="en-US" altLang="en-US" sz="24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CO</a:t>
              </a:r>
              <a:endParaRPr lang="en-US" alt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C349685-916C-80C1-25CE-ED9B7ABD17E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51933" y="2338620"/>
              <a:ext cx="207841" cy="1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42A612-539B-7FF0-08D4-F68E3719317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92850" y="2347763"/>
              <a:ext cx="207841" cy="1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9E92C96-68A9-63D2-842D-F61E9207F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4235" y="2046480"/>
              <a:ext cx="2275226" cy="580657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F4C5B5-8277-4A53-DD51-F9E7AC9E0399}"/>
              </a:ext>
            </a:extLst>
          </p:cNvPr>
          <p:cNvSpPr txBox="1"/>
          <p:nvPr/>
        </p:nvSpPr>
        <p:spPr>
          <a:xfrm>
            <a:off x="485558" y="3401434"/>
            <a:ext cx="844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26D2D4-0CC1-FE90-9322-57992081A86F}"/>
              </a:ext>
            </a:extLst>
          </p:cNvPr>
          <p:cNvGrpSpPr/>
          <p:nvPr/>
        </p:nvGrpSpPr>
        <p:grpSpPr>
          <a:xfrm>
            <a:off x="925013" y="4113998"/>
            <a:ext cx="1709927" cy="1275597"/>
            <a:chOff x="689035" y="4658361"/>
            <a:chExt cx="1709927" cy="1275597"/>
          </a:xfrm>
        </p:grpSpPr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C8BDD3BB-4670-B507-6723-FA7258CF0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035" y="4658361"/>
              <a:ext cx="17099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nCH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=CH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29CC689-0942-FB3D-3474-2220B806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0687" y="5179451"/>
              <a:ext cx="665741" cy="754507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7D25E9B-DBD1-82DA-32E7-941B476E22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24414" y="5016805"/>
              <a:ext cx="0" cy="181456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1899381D-5058-A707-224D-B1BB8D44F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145" y="4130425"/>
            <a:ext cx="904875" cy="44767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4F452FF-9886-E54C-4E7C-F49A5B87E7EE}"/>
              </a:ext>
            </a:extLst>
          </p:cNvPr>
          <p:cNvGrpSpPr/>
          <p:nvPr/>
        </p:nvGrpSpPr>
        <p:grpSpPr>
          <a:xfrm>
            <a:off x="3310223" y="4090619"/>
            <a:ext cx="1760447" cy="1299857"/>
            <a:chOff x="10116384" y="1501862"/>
            <a:chExt cx="1760447" cy="1299857"/>
          </a:xfrm>
        </p:grpSpPr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83B423AD-9D99-F50E-8A19-C29A40960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6384" y="1501862"/>
              <a:ext cx="15723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043922F-02D4-464B-3B0C-F70472457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50099" y="2047212"/>
              <a:ext cx="665741" cy="754507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021A81C-97DE-54A0-FDAC-C3DA9D445C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73826" y="1884566"/>
              <a:ext cx="0" cy="181456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9C38653-C4C9-ABCE-115E-5E15F2671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03686" y="1501862"/>
              <a:ext cx="1673145" cy="1240233"/>
            </a:xfrm>
            <a:prstGeom prst="rect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65D88B5-F7CC-45C3-CA4C-0FA3B13256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528733" y="1756073"/>
              <a:ext cx="251488" cy="1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D9461C7-E214-FF74-38CA-FC38D39D232E}"/>
              </a:ext>
            </a:extLst>
          </p:cNvPr>
          <p:cNvGrpSpPr/>
          <p:nvPr/>
        </p:nvGrpSpPr>
        <p:grpSpPr>
          <a:xfrm>
            <a:off x="767443" y="5609016"/>
            <a:ext cx="6814700" cy="609600"/>
            <a:chOff x="767443" y="5609016"/>
            <a:chExt cx="6814700" cy="609600"/>
          </a:xfrm>
        </p:grpSpPr>
        <p:sp>
          <p:nvSpPr>
            <p:cNvPr id="39" name="Rectangle 24">
              <a:extLst>
                <a:ext uri="{FF2B5EF4-FFF2-40B4-BE49-F238E27FC236}">
                  <a16:creationId xmlns:a16="http://schemas.microsoft.com/office/drawing/2014/main" id="{A0498E7C-BA05-643D-5866-E307F48DB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206" y="5621331"/>
              <a:ext cx="1931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HN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CO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FD57114-8478-5C66-6FE2-276E009355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50046" y="5852163"/>
              <a:ext cx="207841" cy="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8539559-3175-6EDD-95FE-E574622F7E0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90963" y="5861306"/>
              <a:ext cx="207841" cy="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4">
              <a:extLst>
                <a:ext uri="{FF2B5EF4-FFF2-40B4-BE49-F238E27FC236}">
                  <a16:creationId xmlns:a16="http://schemas.microsoft.com/office/drawing/2014/main" id="{DE960ACA-3F8E-4F38-1792-7CB84FF5B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943" y="5621331"/>
              <a:ext cx="123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+  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nH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Rectangle 24">
              <a:extLst>
                <a:ext uri="{FF2B5EF4-FFF2-40B4-BE49-F238E27FC236}">
                  <a16:creationId xmlns:a16="http://schemas.microsoft.com/office/drawing/2014/main" id="{9A1D2247-3D14-EA4E-FFF5-1B22AA2AB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443" y="5618099"/>
              <a:ext cx="27689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nH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COOH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EFC544-904F-C52A-0CF1-17F8C2AC3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02458" y="5609016"/>
              <a:ext cx="695325" cy="36195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C714935-8FCB-BE65-1CE1-41EB0E67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06345" y="5609016"/>
              <a:ext cx="2167514" cy="60960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072E884-F66F-6364-A2CB-40C029D9EAE9}"/>
              </a:ext>
            </a:extLst>
          </p:cNvPr>
          <p:cNvSpPr txBox="1"/>
          <p:nvPr/>
        </p:nvSpPr>
        <p:spPr>
          <a:xfrm>
            <a:off x="491932" y="414888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F348CB-B15B-0116-B468-4F1A38117121}"/>
              </a:ext>
            </a:extLst>
          </p:cNvPr>
          <p:cNvSpPr txBox="1"/>
          <p:nvPr/>
        </p:nvSpPr>
        <p:spPr>
          <a:xfrm>
            <a:off x="462643" y="567468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4370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26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D96A46-6682-6536-CCB9-AFD7489634CB}"/>
              </a:ext>
            </a:extLst>
          </p:cNvPr>
          <p:cNvSpPr txBox="1"/>
          <p:nvPr/>
        </p:nvSpPr>
        <p:spPr>
          <a:xfrm>
            <a:off x="767443" y="406309"/>
            <a:ext cx="993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59,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F03E2-4547-3586-C177-0621679E2FAD}"/>
              </a:ext>
            </a:extLst>
          </p:cNvPr>
          <p:cNvSpPr txBox="1"/>
          <p:nvPr/>
        </p:nvSpPr>
        <p:spPr>
          <a:xfrm>
            <a:off x="485558" y="1264920"/>
            <a:ext cx="1142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Polymer A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CD, DVD,… Trong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polymer A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138F1-5A6C-D9DE-43D3-B70021D9E097}"/>
              </a:ext>
            </a:extLst>
          </p:cNvPr>
          <p:cNvSpPr txBox="1"/>
          <p:nvPr/>
        </p:nvSpPr>
        <p:spPr>
          <a:xfrm>
            <a:off x="615098" y="3198167"/>
            <a:ext cx="11294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kg benzene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32m</a:t>
            </a:r>
            <a:r>
              <a:rPr lang="en-US" sz="2400" baseline="30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ethylene (ở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1 bar),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hiệu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suất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mỗi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quá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trình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(1), (2), (3)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lần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60%, 55%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60%,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tính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khối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polymer A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được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2B70FC-428F-E481-4820-E89D2E0CE247}"/>
              </a:ext>
            </a:extLst>
          </p:cNvPr>
          <p:cNvGrpSpPr/>
          <p:nvPr/>
        </p:nvGrpSpPr>
        <p:grpSpPr>
          <a:xfrm>
            <a:off x="1044942" y="2095917"/>
            <a:ext cx="9378216" cy="1071191"/>
            <a:chOff x="524270" y="4221946"/>
            <a:chExt cx="9378216" cy="107119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A60AD3-D728-9443-82C5-0B36CD0A807C}"/>
                </a:ext>
              </a:extLst>
            </p:cNvPr>
            <p:cNvGrpSpPr/>
            <p:nvPr/>
          </p:nvGrpSpPr>
          <p:grpSpPr>
            <a:xfrm>
              <a:off x="2645002" y="4230428"/>
              <a:ext cx="2247636" cy="1062709"/>
              <a:chOff x="1303086" y="4221337"/>
              <a:chExt cx="2247636" cy="106270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6588EF7-BFE4-9F8C-C653-65A789449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03086" y="4529539"/>
                <a:ext cx="665741" cy="754507"/>
              </a:xfrm>
              <a:prstGeom prst="rect">
                <a:avLst/>
              </a:prstGeom>
            </p:spPr>
          </p:pic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97CEBC5-8CA2-46C0-70C2-9B4F030F56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952198" y="4538630"/>
                <a:ext cx="278255" cy="18183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C33202B2-2091-CF5F-4611-20C69A793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152" y="4221337"/>
                <a:ext cx="139757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altLang="en-US" sz="2400" baseline="-25000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400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altLang="en-US" sz="2400" baseline="-25000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24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572493-B50C-ED2E-98ED-4FAD05590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270" y="4538630"/>
              <a:ext cx="665741" cy="754507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9CC0D46-27D1-CC3B-2E90-5747F606B6F7}"/>
                </a:ext>
              </a:extLst>
            </p:cNvPr>
            <p:cNvCxnSpPr/>
            <p:nvPr/>
          </p:nvCxnSpPr>
          <p:spPr>
            <a:xfrm>
              <a:off x="1261265" y="4880758"/>
              <a:ext cx="1268179" cy="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114A7674-F4E9-59D8-A79F-B8A5321B6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872" y="4474327"/>
              <a:ext cx="11220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=</a:t>
              </a:r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7D256D-8EFD-DAE2-8731-3291F1CDAC13}"/>
                </a:ext>
              </a:extLst>
            </p:cNvPr>
            <p:cNvSpPr txBox="1"/>
            <p:nvPr/>
          </p:nvSpPr>
          <p:spPr>
            <a:xfrm>
              <a:off x="1669907" y="484365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E24E52-E7F8-6203-F4C4-CE19134C8C24}"/>
                </a:ext>
              </a:extLst>
            </p:cNvPr>
            <p:cNvCxnSpPr/>
            <p:nvPr/>
          </p:nvCxnSpPr>
          <p:spPr>
            <a:xfrm>
              <a:off x="4710768" y="4894107"/>
              <a:ext cx="1268179" cy="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F82C27-DE94-38F5-86D9-8523F5CA5BAE}"/>
                </a:ext>
              </a:extLst>
            </p:cNvPr>
            <p:cNvSpPr txBox="1"/>
            <p:nvPr/>
          </p:nvSpPr>
          <p:spPr>
            <a:xfrm>
              <a:off x="5119410" y="485700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3F9F96-9E93-57CD-8044-939D692771D5}"/>
                </a:ext>
              </a:extLst>
            </p:cNvPr>
            <p:cNvSpPr txBox="1"/>
            <p:nvPr/>
          </p:nvSpPr>
          <p:spPr>
            <a:xfrm>
              <a:off x="5092806" y="452477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xt</a:t>
              </a:r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3B7948B-CCAB-3404-F8A5-6718ED9B134A}"/>
                </a:ext>
              </a:extLst>
            </p:cNvPr>
            <p:cNvGrpSpPr/>
            <p:nvPr/>
          </p:nvGrpSpPr>
          <p:grpSpPr>
            <a:xfrm>
              <a:off x="6108194" y="4221946"/>
              <a:ext cx="2367912" cy="1062709"/>
              <a:chOff x="6108194" y="4221946"/>
              <a:chExt cx="2367912" cy="106270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006B497-650E-21FD-F2A0-D69102E20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08194" y="4530148"/>
                <a:ext cx="665741" cy="754507"/>
              </a:xfrm>
              <a:prstGeom prst="rect">
                <a:avLst/>
              </a:prstGeom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694F6E0-68DC-8815-9B9E-814C9F51A6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733556" y="4539239"/>
                <a:ext cx="278255" cy="18183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id="{C9B49FA3-CCA7-B220-37C3-77A3A6AC0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509" y="4221946"/>
                <a:ext cx="15415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altLang="en-US" sz="2400" baseline="-25000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en-US" sz="2400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altLang="en-US" sz="2400" baseline="-25000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24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7569F2-1AB9-8F3E-C87A-3692B7CF98DC}"/>
                </a:ext>
              </a:extLst>
            </p:cNvPr>
            <p:cNvCxnSpPr/>
            <p:nvPr/>
          </p:nvCxnSpPr>
          <p:spPr>
            <a:xfrm>
              <a:off x="8199677" y="4880758"/>
              <a:ext cx="1268179" cy="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815B4-D7FA-B721-060F-F07B4B34AAF2}"/>
                </a:ext>
              </a:extLst>
            </p:cNvPr>
            <p:cNvSpPr txBox="1"/>
            <p:nvPr/>
          </p:nvSpPr>
          <p:spPr>
            <a:xfrm>
              <a:off x="8608319" y="484365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5E2BEC-EE5C-0750-DFAB-B545D4DBD360}"/>
                </a:ext>
              </a:extLst>
            </p:cNvPr>
            <p:cNvSpPr txBox="1"/>
            <p:nvPr/>
          </p:nvSpPr>
          <p:spPr>
            <a:xfrm>
              <a:off x="8356085" y="4511426"/>
              <a:ext cx="886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xt</a:t>
              </a:r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, p</a:t>
              </a:r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F5C830-5AA3-669D-0F88-9B6EF66AFA12}"/>
                </a:ext>
              </a:extLst>
            </p:cNvPr>
            <p:cNvSpPr txBox="1"/>
            <p:nvPr/>
          </p:nvSpPr>
          <p:spPr>
            <a:xfrm>
              <a:off x="9523886" y="4626175"/>
              <a:ext cx="37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0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9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9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D96A46-6682-6536-CCB9-AFD7489634CB}"/>
              </a:ext>
            </a:extLst>
          </p:cNvPr>
          <p:cNvSpPr txBox="1"/>
          <p:nvPr/>
        </p:nvSpPr>
        <p:spPr>
          <a:xfrm>
            <a:off x="767443" y="406309"/>
            <a:ext cx="993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59,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F03E2-4547-3586-C177-0621679E2FAD}"/>
              </a:ext>
            </a:extLst>
          </p:cNvPr>
          <p:cNvSpPr txBox="1"/>
          <p:nvPr/>
        </p:nvSpPr>
        <p:spPr>
          <a:xfrm>
            <a:off x="550328" y="-906629"/>
            <a:ext cx="1142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Polymer A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CD, DVD,… Trong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polymer A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138F1-5A6C-D9DE-43D3-B70021D9E097}"/>
              </a:ext>
            </a:extLst>
          </p:cNvPr>
          <p:cNvSpPr txBox="1"/>
          <p:nvPr/>
        </p:nvSpPr>
        <p:spPr>
          <a:xfrm>
            <a:off x="550328" y="2539128"/>
            <a:ext cx="11294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kg benzene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32m</a:t>
            </a:r>
            <a:r>
              <a:rPr lang="en-US" sz="2400" baseline="30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ethylene (ở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1 bar),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hiệu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suất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mỗi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quá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trình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(1), (2), (3)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lần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60%, 55%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60%,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tính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khối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polymer A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được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2B70FC-428F-E481-4820-E89D2E0CE247}"/>
              </a:ext>
            </a:extLst>
          </p:cNvPr>
          <p:cNvGrpSpPr/>
          <p:nvPr/>
        </p:nvGrpSpPr>
        <p:grpSpPr>
          <a:xfrm>
            <a:off x="1044942" y="1282322"/>
            <a:ext cx="9378216" cy="1071191"/>
            <a:chOff x="524270" y="4221946"/>
            <a:chExt cx="9378216" cy="107119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A60AD3-D728-9443-82C5-0B36CD0A807C}"/>
                </a:ext>
              </a:extLst>
            </p:cNvPr>
            <p:cNvGrpSpPr/>
            <p:nvPr/>
          </p:nvGrpSpPr>
          <p:grpSpPr>
            <a:xfrm>
              <a:off x="2645002" y="4230428"/>
              <a:ext cx="2247636" cy="1062709"/>
              <a:chOff x="1303086" y="4221337"/>
              <a:chExt cx="2247636" cy="106270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6588EF7-BFE4-9F8C-C653-65A789449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3086" y="4529539"/>
                <a:ext cx="665741" cy="754507"/>
              </a:xfrm>
              <a:prstGeom prst="rect">
                <a:avLst/>
              </a:prstGeom>
            </p:spPr>
          </p:pic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97CEBC5-8CA2-46C0-70C2-9B4F030F56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952198" y="4538630"/>
                <a:ext cx="278255" cy="18183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C33202B2-2091-CF5F-4611-20C69A793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152" y="4221337"/>
                <a:ext cx="139757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altLang="en-US" sz="2400" baseline="-25000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400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altLang="en-US" sz="2400" baseline="-25000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24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572493-B50C-ED2E-98ED-4FAD05590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270" y="4538630"/>
              <a:ext cx="665741" cy="754507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9CC0D46-27D1-CC3B-2E90-5747F606B6F7}"/>
                </a:ext>
              </a:extLst>
            </p:cNvPr>
            <p:cNvCxnSpPr/>
            <p:nvPr/>
          </p:nvCxnSpPr>
          <p:spPr>
            <a:xfrm>
              <a:off x="1261265" y="4880758"/>
              <a:ext cx="1268179" cy="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114A7674-F4E9-59D8-A79F-B8A5321B6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872" y="4474327"/>
              <a:ext cx="11220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=</a:t>
              </a:r>
              <a:r>
                <a:rPr lang="en-US" alt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baseline="-25000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7D256D-8EFD-DAE2-8731-3291F1CDAC13}"/>
                </a:ext>
              </a:extLst>
            </p:cNvPr>
            <p:cNvSpPr txBox="1"/>
            <p:nvPr/>
          </p:nvSpPr>
          <p:spPr>
            <a:xfrm>
              <a:off x="1669907" y="484365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E24E52-E7F8-6203-F4C4-CE19134C8C24}"/>
                </a:ext>
              </a:extLst>
            </p:cNvPr>
            <p:cNvCxnSpPr/>
            <p:nvPr/>
          </p:nvCxnSpPr>
          <p:spPr>
            <a:xfrm>
              <a:off x="4710768" y="4894107"/>
              <a:ext cx="1268179" cy="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F82C27-DE94-38F5-86D9-8523F5CA5BAE}"/>
                </a:ext>
              </a:extLst>
            </p:cNvPr>
            <p:cNvSpPr txBox="1"/>
            <p:nvPr/>
          </p:nvSpPr>
          <p:spPr>
            <a:xfrm>
              <a:off x="5119410" y="485700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3F9F96-9E93-57CD-8044-939D692771D5}"/>
                </a:ext>
              </a:extLst>
            </p:cNvPr>
            <p:cNvSpPr txBox="1"/>
            <p:nvPr/>
          </p:nvSpPr>
          <p:spPr>
            <a:xfrm>
              <a:off x="5092806" y="452477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xt</a:t>
              </a:r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3B7948B-CCAB-3404-F8A5-6718ED9B134A}"/>
                </a:ext>
              </a:extLst>
            </p:cNvPr>
            <p:cNvGrpSpPr/>
            <p:nvPr/>
          </p:nvGrpSpPr>
          <p:grpSpPr>
            <a:xfrm>
              <a:off x="6108194" y="4221946"/>
              <a:ext cx="2367912" cy="1062709"/>
              <a:chOff x="6108194" y="4221946"/>
              <a:chExt cx="2367912" cy="106270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006B497-650E-21FD-F2A0-D69102E20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8194" y="4530148"/>
                <a:ext cx="665741" cy="754507"/>
              </a:xfrm>
              <a:prstGeom prst="rect">
                <a:avLst/>
              </a:prstGeom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694F6E0-68DC-8815-9B9E-814C9F51A6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733556" y="4539239"/>
                <a:ext cx="278255" cy="18183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id="{C9B49FA3-CCA7-B220-37C3-77A3A6AC0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509" y="4221946"/>
                <a:ext cx="15415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altLang="en-US" sz="2400" baseline="-25000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en-US" sz="2400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altLang="en-US" sz="2400" baseline="-25000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24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7569F2-1AB9-8F3E-C87A-3692B7CF98DC}"/>
                </a:ext>
              </a:extLst>
            </p:cNvPr>
            <p:cNvCxnSpPr/>
            <p:nvPr/>
          </p:nvCxnSpPr>
          <p:spPr>
            <a:xfrm>
              <a:off x="8199677" y="4880758"/>
              <a:ext cx="1268179" cy="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815B4-D7FA-B721-060F-F07B4B34AAF2}"/>
                </a:ext>
              </a:extLst>
            </p:cNvPr>
            <p:cNvSpPr txBox="1"/>
            <p:nvPr/>
          </p:nvSpPr>
          <p:spPr>
            <a:xfrm>
              <a:off x="8608319" y="484365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5E2BEC-EE5C-0750-DFAB-B545D4DBD360}"/>
                </a:ext>
              </a:extLst>
            </p:cNvPr>
            <p:cNvSpPr txBox="1"/>
            <p:nvPr/>
          </p:nvSpPr>
          <p:spPr>
            <a:xfrm>
              <a:off x="8356085" y="4511426"/>
              <a:ext cx="886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xt</a:t>
              </a:r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, p</a:t>
              </a:r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F5C830-5AA3-669D-0F88-9B6EF66AFA12}"/>
                </a:ext>
              </a:extLst>
            </p:cNvPr>
            <p:cNvSpPr txBox="1"/>
            <p:nvPr/>
          </p:nvSpPr>
          <p:spPr>
            <a:xfrm>
              <a:off x="9523886" y="4626175"/>
              <a:ext cx="37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3CE69EC-BB71-DA4B-8F51-79F086C8A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537" y="3848930"/>
            <a:ext cx="3908087" cy="86462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C2D9EA8-D47D-6F45-E778-25175B31921F}"/>
              </a:ext>
            </a:extLst>
          </p:cNvPr>
          <p:cNvSpPr txBox="1"/>
          <p:nvPr/>
        </p:nvSpPr>
        <p:spPr>
          <a:xfrm>
            <a:off x="726742" y="4066860"/>
            <a:ext cx="153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3BDA71F-CFA7-2304-A00A-AD4EF4098EA2}"/>
              </a:ext>
            </a:extLst>
          </p:cNvPr>
          <p:cNvSpPr/>
          <p:nvPr/>
        </p:nvSpPr>
        <p:spPr>
          <a:xfrm>
            <a:off x="6160402" y="4281240"/>
            <a:ext cx="391609" cy="110715"/>
          </a:xfrm>
          <a:prstGeom prst="rightArrow">
            <a:avLst/>
          </a:prstGeom>
          <a:solidFill>
            <a:srgbClr val="D624B4"/>
          </a:solidFill>
          <a:ln>
            <a:solidFill>
              <a:srgbClr val="D624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8B01A7-A9D1-9619-3847-072110C6E4F9}"/>
              </a:ext>
            </a:extLst>
          </p:cNvPr>
          <p:cNvSpPr txBox="1"/>
          <p:nvPr/>
        </p:nvSpPr>
        <p:spPr>
          <a:xfrm>
            <a:off x="6632539" y="4095815"/>
            <a:ext cx="4692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F072BEC-72FE-FF57-991A-14E97F3A6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092" y="4829626"/>
            <a:ext cx="5635075" cy="8481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3A3BB3-1CE6-76FA-9448-A85905DAC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328" y="5005241"/>
            <a:ext cx="3295601" cy="607084"/>
          </a:xfrm>
          <a:prstGeom prst="rect">
            <a:avLst/>
          </a:prstGeom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76154613-E024-3DE3-4546-C209001D37E4}"/>
              </a:ext>
            </a:extLst>
          </p:cNvPr>
          <p:cNvSpPr/>
          <p:nvPr/>
        </p:nvSpPr>
        <p:spPr>
          <a:xfrm>
            <a:off x="4093041" y="5257120"/>
            <a:ext cx="391609" cy="110715"/>
          </a:xfrm>
          <a:prstGeom prst="rightArrow">
            <a:avLst/>
          </a:prstGeom>
          <a:solidFill>
            <a:srgbClr val="D624B4"/>
          </a:solidFill>
          <a:ln>
            <a:solidFill>
              <a:srgbClr val="D624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17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1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102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2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602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5A4B7-6A94-1710-A9D0-B2201F9C1459}"/>
              </a:ext>
            </a:extLst>
          </p:cNvPr>
          <p:cNvSpPr txBox="1"/>
          <p:nvPr/>
        </p:nvSpPr>
        <p:spPr>
          <a:xfrm>
            <a:off x="3080395" y="699540"/>
            <a:ext cx="6341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Nội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dung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học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0DDD98-DDBA-57E8-E306-470E499AE641}"/>
              </a:ext>
            </a:extLst>
          </p:cNvPr>
          <p:cNvSpPr/>
          <p:nvPr/>
        </p:nvSpPr>
        <p:spPr>
          <a:xfrm>
            <a:off x="1509461" y="1794067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9B39A-D65F-29C7-A263-FB184B39708B}"/>
              </a:ext>
            </a:extLst>
          </p:cNvPr>
          <p:cNvSpPr/>
          <p:nvPr/>
        </p:nvSpPr>
        <p:spPr>
          <a:xfrm>
            <a:off x="1509461" y="1794067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FD98B-0984-9C59-6CAC-44924B97CFFC}"/>
              </a:ext>
            </a:extLst>
          </p:cNvPr>
          <p:cNvSpPr/>
          <p:nvPr/>
        </p:nvSpPr>
        <p:spPr>
          <a:xfrm>
            <a:off x="1509461" y="1794066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A0E9E4-47D5-A72F-83A7-FDBF051DD8DD}"/>
              </a:ext>
            </a:extLst>
          </p:cNvPr>
          <p:cNvSpPr/>
          <p:nvPr/>
        </p:nvSpPr>
        <p:spPr>
          <a:xfrm>
            <a:off x="1509461" y="1794067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89BB5A-E321-C4B1-A50A-8FFC5E6E9D89}"/>
              </a:ext>
            </a:extLst>
          </p:cNvPr>
          <p:cNvSpPr/>
          <p:nvPr/>
        </p:nvSpPr>
        <p:spPr>
          <a:xfrm>
            <a:off x="1506745" y="1793484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4985C6-196F-511C-B8AA-74DC932A35E4}"/>
              </a:ext>
            </a:extLst>
          </p:cNvPr>
          <p:cNvSpPr/>
          <p:nvPr/>
        </p:nvSpPr>
        <p:spPr>
          <a:xfrm>
            <a:off x="1518620" y="1792901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72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0561B1-9040-761B-892B-E5DB4A659C6D}"/>
              </a:ext>
            </a:extLst>
          </p:cNvPr>
          <p:cNvSpPr txBox="1"/>
          <p:nvPr/>
        </p:nvSpPr>
        <p:spPr>
          <a:xfrm>
            <a:off x="3767715" y="4141502"/>
            <a:ext cx="648586" cy="52322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IV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45A4B7-6A94-1710-A9D0-B2201F9C1459}"/>
              </a:ext>
            </a:extLst>
          </p:cNvPr>
          <p:cNvSpPr txBox="1"/>
          <p:nvPr/>
        </p:nvSpPr>
        <p:spPr>
          <a:xfrm>
            <a:off x="3080395" y="699540"/>
            <a:ext cx="6341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Nội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dung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học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81109-F670-22A7-D1E3-00E47E7550BD}"/>
              </a:ext>
            </a:extLst>
          </p:cNvPr>
          <p:cNvSpPr txBox="1"/>
          <p:nvPr/>
        </p:nvSpPr>
        <p:spPr>
          <a:xfrm>
            <a:off x="2279686" y="2638659"/>
            <a:ext cx="648586" cy="52322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II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19538-21F2-D1E3-51AD-4B040DC0CFB7}"/>
              </a:ext>
            </a:extLst>
          </p:cNvPr>
          <p:cNvSpPr txBox="1"/>
          <p:nvPr/>
        </p:nvSpPr>
        <p:spPr>
          <a:xfrm>
            <a:off x="3025377" y="3375917"/>
            <a:ext cx="648586" cy="52322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III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5A457D-9145-E791-5215-82F1E48ECAA4}"/>
              </a:ext>
            </a:extLst>
          </p:cNvPr>
          <p:cNvSpPr txBox="1"/>
          <p:nvPr/>
        </p:nvSpPr>
        <p:spPr>
          <a:xfrm>
            <a:off x="2662593" y="1853900"/>
            <a:ext cx="535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Khái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niệm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pháp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A8E1D0-E0CF-D66A-D0E3-460868441425}"/>
              </a:ext>
            </a:extLst>
          </p:cNvPr>
          <p:cNvSpPr txBox="1"/>
          <p:nvPr/>
        </p:nvSpPr>
        <p:spPr>
          <a:xfrm>
            <a:off x="3390395" y="2586848"/>
            <a:ext cx="4255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639F3-0882-1488-8378-187E3A113A48}"/>
              </a:ext>
            </a:extLst>
          </p:cNvPr>
          <p:cNvSpPr txBox="1"/>
          <p:nvPr/>
        </p:nvSpPr>
        <p:spPr>
          <a:xfrm>
            <a:off x="4113027" y="3361863"/>
            <a:ext cx="400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hóa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853619-5497-DBAA-2ED7-8735BC4B8B0E}"/>
              </a:ext>
            </a:extLst>
          </p:cNvPr>
          <p:cNvSpPr txBox="1"/>
          <p:nvPr/>
        </p:nvSpPr>
        <p:spPr>
          <a:xfrm>
            <a:off x="4751547" y="4176781"/>
            <a:ext cx="272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5311DA-F538-1DBC-648E-0A1F8369F53B}"/>
              </a:ext>
            </a:extLst>
          </p:cNvPr>
          <p:cNvSpPr txBox="1"/>
          <p:nvPr/>
        </p:nvSpPr>
        <p:spPr>
          <a:xfrm>
            <a:off x="5241436" y="4869826"/>
            <a:ext cx="2875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tập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D041BF-9D38-B465-5474-4722A9FA4CFE}"/>
              </a:ext>
            </a:extLst>
          </p:cNvPr>
          <p:cNvSpPr txBox="1"/>
          <p:nvPr/>
        </p:nvSpPr>
        <p:spPr>
          <a:xfrm>
            <a:off x="4468723" y="4883181"/>
            <a:ext cx="648586" cy="52322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907E0-6419-0AC5-6101-0286805D3196}"/>
              </a:ext>
            </a:extLst>
          </p:cNvPr>
          <p:cNvSpPr txBox="1"/>
          <p:nvPr/>
        </p:nvSpPr>
        <p:spPr>
          <a:xfrm>
            <a:off x="1550007" y="1921490"/>
            <a:ext cx="648586" cy="52322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920CF5-A132-4955-DB7A-A4D401AB1A8B}"/>
              </a:ext>
            </a:extLst>
          </p:cNvPr>
          <p:cNvSpPr/>
          <p:nvPr/>
        </p:nvSpPr>
        <p:spPr>
          <a:xfrm>
            <a:off x="1509461" y="1794067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BDB028-FFE0-75E1-35B8-10FCD7DF6B4D}"/>
              </a:ext>
            </a:extLst>
          </p:cNvPr>
          <p:cNvSpPr/>
          <p:nvPr/>
        </p:nvSpPr>
        <p:spPr>
          <a:xfrm>
            <a:off x="1509461" y="1794067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95C097-DE6A-73FA-A1DF-A6671157A85A}"/>
              </a:ext>
            </a:extLst>
          </p:cNvPr>
          <p:cNvSpPr/>
          <p:nvPr/>
        </p:nvSpPr>
        <p:spPr>
          <a:xfrm rot="10800000">
            <a:off x="4428177" y="4772488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562FBA-445E-98BA-5BD5-8157E152754A}"/>
              </a:ext>
            </a:extLst>
          </p:cNvPr>
          <p:cNvSpPr/>
          <p:nvPr/>
        </p:nvSpPr>
        <p:spPr>
          <a:xfrm rot="10800000">
            <a:off x="3698498" y="4027883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F1237E-DEDA-C9FF-BB7D-B9ADA10865B2}"/>
              </a:ext>
            </a:extLst>
          </p:cNvPr>
          <p:cNvSpPr/>
          <p:nvPr/>
        </p:nvSpPr>
        <p:spPr>
          <a:xfrm rot="10800000">
            <a:off x="2968819" y="3283277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8DD843-2BE2-967F-5C4D-8FC415137B37}"/>
              </a:ext>
            </a:extLst>
          </p:cNvPr>
          <p:cNvSpPr/>
          <p:nvPr/>
        </p:nvSpPr>
        <p:spPr>
          <a:xfrm rot="10800000">
            <a:off x="2239140" y="2538671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96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1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2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2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3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03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04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304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3F6493-5EC0-7752-B11F-7F2CEEBBB0B7}"/>
              </a:ext>
            </a:extLst>
          </p:cNvPr>
          <p:cNvSpPr txBox="1"/>
          <p:nvPr/>
        </p:nvSpPr>
        <p:spPr>
          <a:xfrm>
            <a:off x="2179320" y="322996"/>
            <a:ext cx="870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Polymer: 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khái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niệm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9701C-A658-CF91-264B-2290B81F21E4}"/>
              </a:ext>
            </a:extLst>
          </p:cNvPr>
          <p:cNvSpPr txBox="1"/>
          <p:nvPr/>
        </p:nvSpPr>
        <p:spPr>
          <a:xfrm>
            <a:off x="860897" y="1281802"/>
            <a:ext cx="10828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Polymer: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3B7AA6-F9C5-B264-B266-6FC6D4F7D07D}"/>
              </a:ext>
            </a:extLst>
          </p:cNvPr>
          <p:cNvCxnSpPr>
            <a:cxnSpLocks/>
          </p:cNvCxnSpPr>
          <p:nvPr/>
        </p:nvCxnSpPr>
        <p:spPr bwMode="auto">
          <a:xfrm>
            <a:off x="1370516" y="2855181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4">
            <a:extLst>
              <a:ext uri="{FF2B5EF4-FFF2-40B4-BE49-F238E27FC236}">
                <a16:creationId xmlns:a16="http://schemas.microsoft.com/office/drawing/2014/main" id="{7680C9B4-32DC-0968-1301-C64DB616C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11" y="2595653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2A27225A-3D9D-EFA3-BDC4-DFDE3867C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085" y="2595653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22370F-DFFF-2E3F-B42D-2F5AD10908FE}"/>
              </a:ext>
            </a:extLst>
          </p:cNvPr>
          <p:cNvCxnSpPr>
            <a:cxnSpLocks/>
          </p:cNvCxnSpPr>
          <p:nvPr/>
        </p:nvCxnSpPr>
        <p:spPr bwMode="auto">
          <a:xfrm>
            <a:off x="1366684" y="2924986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3ECD2A-49DB-13BC-0119-0C3D2756883E}"/>
              </a:ext>
            </a:extLst>
          </p:cNvPr>
          <p:cNvCxnSpPr>
            <a:cxnSpLocks/>
          </p:cNvCxnSpPr>
          <p:nvPr/>
        </p:nvCxnSpPr>
        <p:spPr bwMode="auto">
          <a:xfrm>
            <a:off x="1383668" y="2925570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275C4F-30B6-D759-BAA0-335CBB28C253}"/>
              </a:ext>
            </a:extLst>
          </p:cNvPr>
          <p:cNvCxnSpPr>
            <a:cxnSpLocks/>
          </p:cNvCxnSpPr>
          <p:nvPr/>
        </p:nvCxnSpPr>
        <p:spPr bwMode="auto">
          <a:xfrm>
            <a:off x="3074291" y="2855181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4">
            <a:extLst>
              <a:ext uri="{FF2B5EF4-FFF2-40B4-BE49-F238E27FC236}">
                <a16:creationId xmlns:a16="http://schemas.microsoft.com/office/drawing/2014/main" id="{E6F61E3F-2EA5-9A18-27DF-FFA6A1F33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486" y="2595653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31EB76F4-7928-241F-CE8B-2BB2AE673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1860" y="2595653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31509A-D1EE-96BB-AF5F-885E7DFD348F}"/>
              </a:ext>
            </a:extLst>
          </p:cNvPr>
          <p:cNvCxnSpPr>
            <a:cxnSpLocks/>
          </p:cNvCxnSpPr>
          <p:nvPr/>
        </p:nvCxnSpPr>
        <p:spPr bwMode="auto">
          <a:xfrm>
            <a:off x="3070459" y="2924986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71F9E5-FCF9-2488-B27A-C908205C0CE4}"/>
              </a:ext>
            </a:extLst>
          </p:cNvPr>
          <p:cNvCxnSpPr>
            <a:cxnSpLocks/>
          </p:cNvCxnSpPr>
          <p:nvPr/>
        </p:nvCxnSpPr>
        <p:spPr bwMode="auto">
          <a:xfrm>
            <a:off x="3087443" y="2925570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3EEE4C-32C2-E105-8697-7D9E6F046917}"/>
              </a:ext>
            </a:extLst>
          </p:cNvPr>
          <p:cNvCxnSpPr>
            <a:cxnSpLocks/>
          </p:cNvCxnSpPr>
          <p:nvPr/>
        </p:nvCxnSpPr>
        <p:spPr bwMode="auto">
          <a:xfrm>
            <a:off x="4778066" y="2855181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4">
            <a:extLst>
              <a:ext uri="{FF2B5EF4-FFF2-40B4-BE49-F238E27FC236}">
                <a16:creationId xmlns:a16="http://schemas.microsoft.com/office/drawing/2014/main" id="{A569FA4D-BE4B-D21B-DE3D-BB41D4ADE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261" y="2595653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5FE32C67-5022-7F31-83CF-55471AA14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635" y="2595653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F320DF-DFA7-851D-9C46-B1DDCD46C768}"/>
              </a:ext>
            </a:extLst>
          </p:cNvPr>
          <p:cNvCxnSpPr>
            <a:cxnSpLocks/>
          </p:cNvCxnSpPr>
          <p:nvPr/>
        </p:nvCxnSpPr>
        <p:spPr bwMode="auto">
          <a:xfrm>
            <a:off x="4774234" y="2924986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A1BE61-41A9-746D-F414-743A3AD9EB64}"/>
              </a:ext>
            </a:extLst>
          </p:cNvPr>
          <p:cNvCxnSpPr>
            <a:cxnSpLocks/>
          </p:cNvCxnSpPr>
          <p:nvPr/>
        </p:nvCxnSpPr>
        <p:spPr bwMode="auto">
          <a:xfrm>
            <a:off x="4791218" y="2925570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EC31FDC-C49C-5754-1E3D-213E7A36CEE4}"/>
              </a:ext>
            </a:extLst>
          </p:cNvPr>
          <p:cNvSpPr txBox="1"/>
          <p:nvPr/>
        </p:nvSpPr>
        <p:spPr>
          <a:xfrm>
            <a:off x="334675" y="-1866134"/>
            <a:ext cx="6341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Nội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dung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học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74323-C734-4EEF-56CA-6F1CC3AA2869}"/>
              </a:ext>
            </a:extLst>
          </p:cNvPr>
          <p:cNvSpPr txBox="1"/>
          <p:nvPr/>
        </p:nvSpPr>
        <p:spPr>
          <a:xfrm>
            <a:off x="-83127" y="-711774"/>
            <a:ext cx="535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Khái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niệm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pháp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31D13E-6E6D-5438-D330-D1104687B231}"/>
              </a:ext>
            </a:extLst>
          </p:cNvPr>
          <p:cNvSpPr txBox="1"/>
          <p:nvPr/>
        </p:nvSpPr>
        <p:spPr>
          <a:xfrm>
            <a:off x="-1195713" y="-644184"/>
            <a:ext cx="648586" cy="52322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C21A12-EE58-B892-13E1-996CC75F89FB}"/>
              </a:ext>
            </a:extLst>
          </p:cNvPr>
          <p:cNvSpPr/>
          <p:nvPr/>
        </p:nvSpPr>
        <p:spPr>
          <a:xfrm>
            <a:off x="-1236259" y="-771607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25460E-20F9-F7BD-132A-620638C8E717}"/>
              </a:ext>
            </a:extLst>
          </p:cNvPr>
          <p:cNvSpPr/>
          <p:nvPr/>
        </p:nvSpPr>
        <p:spPr>
          <a:xfrm>
            <a:off x="-1236259" y="-771607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4EA251-6D47-7D3F-94C1-7CBC4A3B4F1E}"/>
              </a:ext>
            </a:extLst>
          </p:cNvPr>
          <p:cNvSpPr txBox="1"/>
          <p:nvPr/>
        </p:nvSpPr>
        <p:spPr>
          <a:xfrm>
            <a:off x="-5644616" y="6002040"/>
            <a:ext cx="648586" cy="52322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II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1463DA-03D6-112A-D736-DA6A3215B4B0}"/>
              </a:ext>
            </a:extLst>
          </p:cNvPr>
          <p:cNvSpPr txBox="1"/>
          <p:nvPr/>
        </p:nvSpPr>
        <p:spPr>
          <a:xfrm>
            <a:off x="-4898925" y="6739298"/>
            <a:ext cx="648586" cy="52322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III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9F112E-67B3-51B7-F097-AE2D54794C83}"/>
              </a:ext>
            </a:extLst>
          </p:cNvPr>
          <p:cNvSpPr txBox="1"/>
          <p:nvPr/>
        </p:nvSpPr>
        <p:spPr>
          <a:xfrm>
            <a:off x="-4533907" y="5950229"/>
            <a:ext cx="4255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45758A-356C-41AE-2D6D-478BD0E2DA75}"/>
              </a:ext>
            </a:extLst>
          </p:cNvPr>
          <p:cNvSpPr txBox="1"/>
          <p:nvPr/>
        </p:nvSpPr>
        <p:spPr>
          <a:xfrm>
            <a:off x="-3811275" y="6725244"/>
            <a:ext cx="400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hóa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BBF4C3-B618-0F85-590B-F9E94E995279}"/>
              </a:ext>
            </a:extLst>
          </p:cNvPr>
          <p:cNvSpPr/>
          <p:nvPr/>
        </p:nvSpPr>
        <p:spPr>
          <a:xfrm rot="10800000">
            <a:off x="-4955483" y="6646658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5FFF74-7BF1-A458-9F1F-6967ED7E6F00}"/>
              </a:ext>
            </a:extLst>
          </p:cNvPr>
          <p:cNvSpPr/>
          <p:nvPr/>
        </p:nvSpPr>
        <p:spPr>
          <a:xfrm rot="10800000">
            <a:off x="-5685162" y="5902052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BAF1B1-54E4-C691-EB88-8004D489D020}"/>
              </a:ext>
            </a:extLst>
          </p:cNvPr>
          <p:cNvSpPr txBox="1"/>
          <p:nvPr/>
        </p:nvSpPr>
        <p:spPr>
          <a:xfrm>
            <a:off x="12519830" y="4393784"/>
            <a:ext cx="648586" cy="52322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IV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9BEF5D-DCB0-FCAB-C701-8204DE091FCC}"/>
              </a:ext>
            </a:extLst>
          </p:cNvPr>
          <p:cNvSpPr txBox="1"/>
          <p:nvPr/>
        </p:nvSpPr>
        <p:spPr>
          <a:xfrm>
            <a:off x="13503662" y="4429063"/>
            <a:ext cx="272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0C5274-FB83-A35A-2F6E-BE8C64FF182E}"/>
              </a:ext>
            </a:extLst>
          </p:cNvPr>
          <p:cNvSpPr txBox="1"/>
          <p:nvPr/>
        </p:nvSpPr>
        <p:spPr>
          <a:xfrm>
            <a:off x="13993551" y="5122108"/>
            <a:ext cx="2875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tập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2ADEC6-5753-84F2-2A3D-883332BC7185}"/>
              </a:ext>
            </a:extLst>
          </p:cNvPr>
          <p:cNvSpPr txBox="1"/>
          <p:nvPr/>
        </p:nvSpPr>
        <p:spPr>
          <a:xfrm>
            <a:off x="13220838" y="5135463"/>
            <a:ext cx="648586" cy="52322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E32375-4C75-3AF9-1487-8939DF28B7F6}"/>
              </a:ext>
            </a:extLst>
          </p:cNvPr>
          <p:cNvSpPr/>
          <p:nvPr/>
        </p:nvSpPr>
        <p:spPr>
          <a:xfrm rot="10800000">
            <a:off x="13180292" y="5024770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3EFEA9-8AD0-910D-77B7-74A888415B30}"/>
              </a:ext>
            </a:extLst>
          </p:cNvPr>
          <p:cNvSpPr/>
          <p:nvPr/>
        </p:nvSpPr>
        <p:spPr>
          <a:xfrm rot="10800000">
            <a:off x="12450613" y="4280165"/>
            <a:ext cx="729679" cy="7446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901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2" grpId="0"/>
      <p:bldP spid="13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3F6493-5EC0-7752-B11F-7F2CEEBBB0B7}"/>
              </a:ext>
            </a:extLst>
          </p:cNvPr>
          <p:cNvSpPr txBox="1"/>
          <p:nvPr/>
        </p:nvSpPr>
        <p:spPr>
          <a:xfrm>
            <a:off x="2179320" y="322996"/>
            <a:ext cx="870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Polymer: 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khái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niệm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9701C-A658-CF91-264B-2290B81F21E4}"/>
              </a:ext>
            </a:extLst>
          </p:cNvPr>
          <p:cNvSpPr txBox="1"/>
          <p:nvPr/>
        </p:nvSpPr>
        <p:spPr>
          <a:xfrm>
            <a:off x="860897" y="1281802"/>
            <a:ext cx="10828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Polymer: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2EBAC9E-7D93-624C-A7EA-7D9065B6DC28}"/>
              </a:ext>
            </a:extLst>
          </p:cNvPr>
          <p:cNvCxnSpPr>
            <a:cxnSpLocks/>
          </p:cNvCxnSpPr>
          <p:nvPr/>
        </p:nvCxnSpPr>
        <p:spPr bwMode="auto">
          <a:xfrm>
            <a:off x="1372542" y="2855181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4">
            <a:extLst>
              <a:ext uri="{FF2B5EF4-FFF2-40B4-BE49-F238E27FC236}">
                <a16:creationId xmlns:a16="http://schemas.microsoft.com/office/drawing/2014/main" id="{A75E41A4-C1AE-85BC-CA57-106B4E1A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37" y="2595653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AF83A5AC-2033-F2E1-280D-C50C80BBA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111" y="2595653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A35C26-E965-96CE-BC0B-F276E075291D}"/>
              </a:ext>
            </a:extLst>
          </p:cNvPr>
          <p:cNvCxnSpPr>
            <a:cxnSpLocks/>
          </p:cNvCxnSpPr>
          <p:nvPr/>
        </p:nvCxnSpPr>
        <p:spPr bwMode="auto">
          <a:xfrm>
            <a:off x="3076317" y="2855181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4">
            <a:extLst>
              <a:ext uri="{FF2B5EF4-FFF2-40B4-BE49-F238E27FC236}">
                <a16:creationId xmlns:a16="http://schemas.microsoft.com/office/drawing/2014/main" id="{42E03495-0798-7FFB-4F28-E467E77E8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512" y="2595653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80796F9F-CA38-C258-2DD6-1F0789EFE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86" y="2595653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28B764-1C48-EEDF-9783-C7336968C0A3}"/>
              </a:ext>
            </a:extLst>
          </p:cNvPr>
          <p:cNvCxnSpPr>
            <a:cxnSpLocks/>
          </p:cNvCxnSpPr>
          <p:nvPr/>
        </p:nvCxnSpPr>
        <p:spPr bwMode="auto">
          <a:xfrm>
            <a:off x="4780092" y="2855181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4">
            <a:extLst>
              <a:ext uri="{FF2B5EF4-FFF2-40B4-BE49-F238E27FC236}">
                <a16:creationId xmlns:a16="http://schemas.microsoft.com/office/drawing/2014/main" id="{0904C162-B0D2-CEAA-B4C9-E4BFF7A11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287" y="2595653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7986031B-8BC5-7605-7139-C83093DAB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661" y="2595653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AA11C8-BBE8-9DF4-EDF9-307AB0F11455}"/>
              </a:ext>
            </a:extLst>
          </p:cNvPr>
          <p:cNvCxnSpPr>
            <a:cxnSpLocks/>
          </p:cNvCxnSpPr>
          <p:nvPr/>
        </p:nvCxnSpPr>
        <p:spPr bwMode="auto">
          <a:xfrm flipV="1">
            <a:off x="1812924" y="3025744"/>
            <a:ext cx="0" cy="14246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5023D7-BE18-6B1B-2BFD-E1C5B4871D8F}"/>
              </a:ext>
            </a:extLst>
          </p:cNvPr>
          <p:cNvCxnSpPr>
            <a:cxnSpLocks/>
          </p:cNvCxnSpPr>
          <p:nvPr/>
        </p:nvCxnSpPr>
        <p:spPr bwMode="auto">
          <a:xfrm>
            <a:off x="911197" y="3029606"/>
            <a:ext cx="0" cy="1343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C32494-086A-2374-C1CB-67F5217BFBEB}"/>
              </a:ext>
            </a:extLst>
          </p:cNvPr>
          <p:cNvCxnSpPr>
            <a:cxnSpLocks/>
          </p:cNvCxnSpPr>
          <p:nvPr/>
        </p:nvCxnSpPr>
        <p:spPr bwMode="auto">
          <a:xfrm flipV="1">
            <a:off x="3511097" y="3000307"/>
            <a:ext cx="0" cy="15671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19BD0E-6CC9-1B8E-F4A8-8F47D0ACB4A4}"/>
              </a:ext>
            </a:extLst>
          </p:cNvPr>
          <p:cNvCxnSpPr>
            <a:cxnSpLocks/>
          </p:cNvCxnSpPr>
          <p:nvPr/>
        </p:nvCxnSpPr>
        <p:spPr bwMode="auto">
          <a:xfrm>
            <a:off x="2609370" y="3015458"/>
            <a:ext cx="0" cy="14783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9B9DE7-B453-5452-285C-9AC7E4CE1868}"/>
              </a:ext>
            </a:extLst>
          </p:cNvPr>
          <p:cNvCxnSpPr>
            <a:cxnSpLocks/>
          </p:cNvCxnSpPr>
          <p:nvPr/>
        </p:nvCxnSpPr>
        <p:spPr bwMode="auto">
          <a:xfrm flipV="1">
            <a:off x="5231039" y="3003503"/>
            <a:ext cx="0" cy="15671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445D64-7C30-09DE-5335-DFFAF2BC737E}"/>
              </a:ext>
            </a:extLst>
          </p:cNvPr>
          <p:cNvCxnSpPr>
            <a:cxnSpLocks/>
          </p:cNvCxnSpPr>
          <p:nvPr/>
        </p:nvCxnSpPr>
        <p:spPr bwMode="auto">
          <a:xfrm>
            <a:off x="4329312" y="3007768"/>
            <a:ext cx="0" cy="14783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491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3F6493-5EC0-7752-B11F-7F2CEEBBB0B7}"/>
              </a:ext>
            </a:extLst>
          </p:cNvPr>
          <p:cNvSpPr txBox="1"/>
          <p:nvPr/>
        </p:nvSpPr>
        <p:spPr>
          <a:xfrm>
            <a:off x="2179320" y="322996"/>
            <a:ext cx="870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Polymer: 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khái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niệm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9701C-A658-CF91-264B-2290B81F21E4}"/>
              </a:ext>
            </a:extLst>
          </p:cNvPr>
          <p:cNvSpPr txBox="1"/>
          <p:nvPr/>
        </p:nvSpPr>
        <p:spPr>
          <a:xfrm>
            <a:off x="860897" y="1281802"/>
            <a:ext cx="10828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Polymer: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219317-D78E-D12B-350A-2FD1ABC69A37}"/>
              </a:ext>
            </a:extLst>
          </p:cNvPr>
          <p:cNvCxnSpPr>
            <a:cxnSpLocks/>
          </p:cNvCxnSpPr>
          <p:nvPr/>
        </p:nvCxnSpPr>
        <p:spPr bwMode="auto">
          <a:xfrm>
            <a:off x="1370516" y="2855181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4">
            <a:extLst>
              <a:ext uri="{FF2B5EF4-FFF2-40B4-BE49-F238E27FC236}">
                <a16:creationId xmlns:a16="http://schemas.microsoft.com/office/drawing/2014/main" id="{BE376BCF-281E-6596-55D6-F0E97E0D3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11" y="2595653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D8F223B1-48AD-436E-313C-B1993172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085" y="2595653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199976-1444-514C-106B-F1A7E931711F}"/>
              </a:ext>
            </a:extLst>
          </p:cNvPr>
          <p:cNvCxnSpPr>
            <a:cxnSpLocks/>
          </p:cNvCxnSpPr>
          <p:nvPr/>
        </p:nvCxnSpPr>
        <p:spPr bwMode="auto">
          <a:xfrm>
            <a:off x="3074291" y="2855181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4">
            <a:extLst>
              <a:ext uri="{FF2B5EF4-FFF2-40B4-BE49-F238E27FC236}">
                <a16:creationId xmlns:a16="http://schemas.microsoft.com/office/drawing/2014/main" id="{85B82D11-C87D-B4AC-5B93-D93CBF021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486" y="2595653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B0DE58AE-5E59-1D14-4F2E-8AA337554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1860" y="2595653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248336-A1F6-19E5-A65F-4DBFCE3600E6}"/>
              </a:ext>
            </a:extLst>
          </p:cNvPr>
          <p:cNvCxnSpPr>
            <a:cxnSpLocks/>
          </p:cNvCxnSpPr>
          <p:nvPr/>
        </p:nvCxnSpPr>
        <p:spPr bwMode="auto">
          <a:xfrm>
            <a:off x="4778066" y="2855181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4">
            <a:extLst>
              <a:ext uri="{FF2B5EF4-FFF2-40B4-BE49-F238E27FC236}">
                <a16:creationId xmlns:a16="http://schemas.microsoft.com/office/drawing/2014/main" id="{E3EC64FA-65EA-6942-E4BF-3B027BA48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261" y="2595653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AF3DCDC3-A900-7017-811B-6C197B03D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635" y="2595653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B513D6-FD14-40E4-5302-6AE78957BE31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203062" y="2853343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4FC35D-B59A-2858-44DB-C1E69F79DDD2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204900" y="2844548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B00BBE-BE42-5BA3-9A4D-F6EFDFCF22E3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3928871" y="2853343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15CC33-AA6B-6BE1-FC50-341D0174B56F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3930709" y="2844548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A239CC-4B51-3A54-0F5F-34C20FA9D88B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5695200" y="2852220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B322CE-44BB-B8D5-0765-AFC3A7349202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458552" y="2853343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693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3F6493-5EC0-7752-B11F-7F2CEEBBB0B7}"/>
              </a:ext>
            </a:extLst>
          </p:cNvPr>
          <p:cNvSpPr txBox="1"/>
          <p:nvPr/>
        </p:nvSpPr>
        <p:spPr>
          <a:xfrm>
            <a:off x="3153211" y="323503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Polymer: 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khái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niệm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9701C-A658-CF91-264B-2290B81F21E4}"/>
              </a:ext>
            </a:extLst>
          </p:cNvPr>
          <p:cNvSpPr txBox="1"/>
          <p:nvPr/>
        </p:nvSpPr>
        <p:spPr>
          <a:xfrm>
            <a:off x="860897" y="1281802"/>
            <a:ext cx="10828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Polymer: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230CAD-01F6-E088-D632-356764417A28}"/>
              </a:ext>
            </a:extLst>
          </p:cNvPr>
          <p:cNvCxnSpPr>
            <a:cxnSpLocks/>
          </p:cNvCxnSpPr>
          <p:nvPr/>
        </p:nvCxnSpPr>
        <p:spPr bwMode="auto">
          <a:xfrm>
            <a:off x="4435919" y="2851464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4">
            <a:extLst>
              <a:ext uri="{FF2B5EF4-FFF2-40B4-BE49-F238E27FC236}">
                <a16:creationId xmlns:a16="http://schemas.microsoft.com/office/drawing/2014/main" id="{8421F622-2C32-99C6-1523-9021B028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114" y="2591936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B972A5BD-8BF7-0A5B-785A-C497116D1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3488" y="2591936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FDA8BD-B1F0-D027-1C49-CE0A4C7B77D5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3564690" y="2849626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AF07025-A42B-1485-AE33-8F9B2548A09F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3566528" y="2851464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CCA5AC-363F-ABE1-54DD-900434CFD326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5290499" y="2849626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BA1138-0179-8A3E-4473-C8F923B75556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5292337" y="2851464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EC9A51-4E57-FD76-6900-C57ECA553AD9}"/>
              </a:ext>
            </a:extLst>
          </p:cNvPr>
          <p:cNvCxnSpPr>
            <a:cxnSpLocks/>
          </p:cNvCxnSpPr>
          <p:nvPr/>
        </p:nvCxnSpPr>
        <p:spPr bwMode="auto">
          <a:xfrm>
            <a:off x="1370516" y="2855181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4">
            <a:extLst>
              <a:ext uri="{FF2B5EF4-FFF2-40B4-BE49-F238E27FC236}">
                <a16:creationId xmlns:a16="http://schemas.microsoft.com/office/drawing/2014/main" id="{9BF68CFF-7B47-1AEF-FB48-3DB6EAEEF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11" y="2595653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169FFB4D-8491-A3AC-4D15-1D5DA1793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085" y="2595653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4419434-B2F3-9F04-88D5-F1928A3B57FF}"/>
              </a:ext>
            </a:extLst>
          </p:cNvPr>
          <p:cNvCxnSpPr>
            <a:cxnSpLocks/>
          </p:cNvCxnSpPr>
          <p:nvPr/>
        </p:nvCxnSpPr>
        <p:spPr bwMode="auto">
          <a:xfrm>
            <a:off x="1366684" y="2924986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524BED-344E-C5E4-A7F9-4E9B1CBBEDB3}"/>
              </a:ext>
            </a:extLst>
          </p:cNvPr>
          <p:cNvCxnSpPr>
            <a:cxnSpLocks/>
          </p:cNvCxnSpPr>
          <p:nvPr/>
        </p:nvCxnSpPr>
        <p:spPr bwMode="auto">
          <a:xfrm>
            <a:off x="1383668" y="2925570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E7810E7-1043-2F27-CD1A-DF79CB47DF20}"/>
              </a:ext>
            </a:extLst>
          </p:cNvPr>
          <p:cNvSpPr txBox="1"/>
          <p:nvPr/>
        </p:nvSpPr>
        <p:spPr>
          <a:xfrm>
            <a:off x="742519" y="325208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ethylene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E0340F-9150-E963-CE38-0054D05D316C}"/>
              </a:ext>
            </a:extLst>
          </p:cNvPr>
          <p:cNvSpPr txBox="1"/>
          <p:nvPr/>
        </p:nvSpPr>
        <p:spPr>
          <a:xfrm>
            <a:off x="3518294" y="3252087"/>
            <a:ext cx="257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ethylene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8C37C-C171-6DB5-B426-D8578D042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00" y="2391291"/>
            <a:ext cx="2069012" cy="91666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3FE3BC-421A-4B05-617A-2D9D324C9E3E}"/>
              </a:ext>
            </a:extLst>
          </p:cNvPr>
          <p:cNvCxnSpPr/>
          <p:nvPr/>
        </p:nvCxnSpPr>
        <p:spPr>
          <a:xfrm>
            <a:off x="2498398" y="2849625"/>
            <a:ext cx="6944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4">
            <a:extLst>
              <a:ext uri="{FF2B5EF4-FFF2-40B4-BE49-F238E27FC236}">
                <a16:creationId xmlns:a16="http://schemas.microsoft.com/office/drawing/2014/main" id="{7C073AF5-D872-3C17-CCEA-F71108595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97" y="4683247"/>
            <a:ext cx="2768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]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COOH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982BAC2-A8A1-0B85-3D1D-2CE5ADF74826}"/>
              </a:ext>
            </a:extLst>
          </p:cNvPr>
          <p:cNvGrpSpPr/>
          <p:nvPr/>
        </p:nvGrpSpPr>
        <p:grpSpPr>
          <a:xfrm>
            <a:off x="3998540" y="4655001"/>
            <a:ext cx="2250819" cy="609600"/>
            <a:chOff x="3715614" y="3964099"/>
            <a:chExt cx="2250819" cy="609600"/>
          </a:xfrm>
        </p:grpSpPr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811B9872-EB99-0D7C-C4CE-FF64D5D78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774" y="4028991"/>
              <a:ext cx="1931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HN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CO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5490C3-E67D-4838-C619-8018D70D7C8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715614" y="4259823"/>
              <a:ext cx="207841" cy="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8F50AC-6988-2EA9-E144-D8506D2AD14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56531" y="4268966"/>
              <a:ext cx="207841" cy="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68ACE88-A3CA-D485-1F3E-624187587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8919" y="3964099"/>
              <a:ext cx="2167514" cy="609600"/>
            </a:xfrm>
            <a:prstGeom prst="rect">
              <a:avLst/>
            </a:prstGeom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39BEBD-4A44-FAD6-C770-6A31829C47CF}"/>
              </a:ext>
            </a:extLst>
          </p:cNvPr>
          <p:cNvCxnSpPr/>
          <p:nvPr/>
        </p:nvCxnSpPr>
        <p:spPr>
          <a:xfrm>
            <a:off x="3153211" y="4945145"/>
            <a:ext cx="6944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6683B32-0D57-9786-873B-DD72818E1BD9}"/>
              </a:ext>
            </a:extLst>
          </p:cNvPr>
          <p:cNvSpPr txBox="1"/>
          <p:nvPr/>
        </p:nvSpPr>
        <p:spPr>
          <a:xfrm>
            <a:off x="489266" y="5264602"/>
            <a:ext cx="299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-aminocaproic 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658E29-11C5-F602-D2FF-C49558276302}"/>
              </a:ext>
            </a:extLst>
          </p:cNvPr>
          <p:cNvSpPr txBox="1"/>
          <p:nvPr/>
        </p:nvSpPr>
        <p:spPr>
          <a:xfrm>
            <a:off x="4214414" y="52646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capron</a:t>
            </a:r>
            <a:endParaRPr lang="en-US" sz="2400" dirty="0">
              <a:solidFill>
                <a:srgbClr val="D624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FF4835-F013-6F69-280D-287137CE8588}"/>
              </a:ext>
            </a:extLst>
          </p:cNvPr>
          <p:cNvSpPr txBox="1"/>
          <p:nvPr/>
        </p:nvSpPr>
        <p:spPr>
          <a:xfrm>
            <a:off x="6947696" y="3385122"/>
            <a:ext cx="5003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D63F45-CC8F-0A6F-73A2-98EDE91D414A}"/>
              </a:ext>
            </a:extLst>
          </p:cNvPr>
          <p:cNvCxnSpPr>
            <a:cxnSpLocks/>
          </p:cNvCxnSpPr>
          <p:nvPr/>
        </p:nvCxnSpPr>
        <p:spPr>
          <a:xfrm>
            <a:off x="1039212" y="3088200"/>
            <a:ext cx="265364" cy="68512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BA5CF1-638B-EE3A-3E13-6C846F756AA9}"/>
              </a:ext>
            </a:extLst>
          </p:cNvPr>
          <p:cNvCxnSpPr>
            <a:cxnSpLocks/>
          </p:cNvCxnSpPr>
          <p:nvPr/>
        </p:nvCxnSpPr>
        <p:spPr>
          <a:xfrm flipV="1">
            <a:off x="1039212" y="4100356"/>
            <a:ext cx="265364" cy="66967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4BF6653-4024-2F54-E49E-0A713D1003FB}"/>
              </a:ext>
            </a:extLst>
          </p:cNvPr>
          <p:cNvSpPr txBox="1"/>
          <p:nvPr/>
        </p:nvSpPr>
        <p:spPr>
          <a:xfrm>
            <a:off x="830580" y="3706009"/>
            <a:ext cx="124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624B4"/>
                </a:solidFill>
                <a:latin typeface="Monotype Corsiva" panose="03010101010201010101" pitchFamily="66" charset="0"/>
                <a:ea typeface="Aachen" panose="02020500000000000000" pitchFamily="18" charset="0"/>
                <a:cs typeface="Mongolian Baiti" panose="03000500000000000000" pitchFamily="66" charset="0"/>
              </a:rPr>
              <a:t>monomer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9482B4-451D-26E0-B6D0-F5C22247E0B1}"/>
              </a:ext>
            </a:extLst>
          </p:cNvPr>
          <p:cNvCxnSpPr>
            <a:cxnSpLocks/>
          </p:cNvCxnSpPr>
          <p:nvPr/>
        </p:nvCxnSpPr>
        <p:spPr>
          <a:xfrm>
            <a:off x="4493797" y="3074217"/>
            <a:ext cx="265364" cy="68512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CA98DCB-5B89-A361-7C43-75C5F227C2C3}"/>
              </a:ext>
            </a:extLst>
          </p:cNvPr>
          <p:cNvCxnSpPr>
            <a:cxnSpLocks/>
          </p:cNvCxnSpPr>
          <p:nvPr/>
        </p:nvCxnSpPr>
        <p:spPr>
          <a:xfrm flipV="1">
            <a:off x="4493797" y="4086373"/>
            <a:ext cx="265364" cy="66967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DE6FFF6-2173-0445-6E50-319D9FCF5EE9}"/>
              </a:ext>
            </a:extLst>
          </p:cNvPr>
          <p:cNvSpPr txBox="1"/>
          <p:nvPr/>
        </p:nvSpPr>
        <p:spPr>
          <a:xfrm>
            <a:off x="4285165" y="3692026"/>
            <a:ext cx="124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624B4"/>
                </a:solidFill>
                <a:latin typeface="Monotype Corsiva" panose="03010101010201010101" pitchFamily="66" charset="0"/>
                <a:ea typeface="Aachen" panose="02020500000000000000" pitchFamily="18" charset="0"/>
                <a:cs typeface="Mongolian Baiti" panose="03000500000000000000" pitchFamily="66" charset="0"/>
              </a:rPr>
              <a:t>polymer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D230B2E-F225-B114-938C-C64B2F1916FF}"/>
              </a:ext>
            </a:extLst>
          </p:cNvPr>
          <p:cNvCxnSpPr>
            <a:cxnSpLocks/>
          </p:cNvCxnSpPr>
          <p:nvPr/>
        </p:nvCxnSpPr>
        <p:spPr>
          <a:xfrm>
            <a:off x="5666795" y="3209136"/>
            <a:ext cx="1280901" cy="49687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305095-FA6D-0349-DF37-80ADD1A0683C}"/>
              </a:ext>
            </a:extLst>
          </p:cNvPr>
          <p:cNvCxnSpPr>
            <a:cxnSpLocks/>
          </p:cNvCxnSpPr>
          <p:nvPr/>
        </p:nvCxnSpPr>
        <p:spPr>
          <a:xfrm flipV="1">
            <a:off x="6121192" y="4251595"/>
            <a:ext cx="860456" cy="8031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328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901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  <p:bldP spid="29" grpId="1"/>
      <p:bldP spid="35" grpId="0"/>
      <p:bldP spid="36" grpId="0"/>
      <p:bldP spid="16" grpId="0"/>
      <p:bldP spid="20" grpId="0"/>
      <p:bldP spid="32" grpId="0"/>
      <p:bldP spid="37" grpId="0"/>
      <p:bldP spid="26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290006B-5259-91DA-D5AB-4AAAA33E4B45}"/>
              </a:ext>
            </a:extLst>
          </p:cNvPr>
          <p:cNvSpPr/>
          <p:nvPr/>
        </p:nvSpPr>
        <p:spPr>
          <a:xfrm>
            <a:off x="132202" y="1200623"/>
            <a:ext cx="7392318" cy="11927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F6493-5EC0-7752-B11F-7F2CEEBBB0B7}"/>
              </a:ext>
            </a:extLst>
          </p:cNvPr>
          <p:cNvSpPr txBox="1"/>
          <p:nvPr/>
        </p:nvSpPr>
        <p:spPr>
          <a:xfrm>
            <a:off x="2179320" y="322996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Polymer: 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danh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pháp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F9C7A0-74EE-71C9-4A3F-703F34EB9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7809"/>
              </p:ext>
            </p:extLst>
          </p:nvPr>
        </p:nvGraphicFramePr>
        <p:xfrm>
          <a:off x="7694855" y="1564559"/>
          <a:ext cx="404037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030">
                  <a:extLst>
                    <a:ext uri="{9D8B030D-6E8A-4147-A177-3AD203B41FA5}">
                      <a16:colId xmlns:a16="http://schemas.microsoft.com/office/drawing/2014/main" val="1848483294"/>
                    </a:ext>
                  </a:extLst>
                </a:gridCol>
                <a:gridCol w="2918347">
                  <a:extLst>
                    <a:ext uri="{9D8B030D-6E8A-4147-A177-3AD203B41FA5}">
                      <a16:colId xmlns:a16="http://schemas.microsoft.com/office/drawing/2014/main" val="1372180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monomer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1981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49FDDF4-C418-5B5E-F230-BE8A8E66BB5A}"/>
              </a:ext>
            </a:extLst>
          </p:cNvPr>
          <p:cNvSpPr txBox="1"/>
          <p:nvPr/>
        </p:nvSpPr>
        <p:spPr>
          <a:xfrm>
            <a:off x="258648" y="1200623"/>
            <a:ext cx="717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monomer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monomer </a:t>
            </a:r>
            <a:r>
              <a:rPr lang="en-US" sz="24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monomer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5726FE-FC75-6349-14E0-5E2D14C93910}"/>
              </a:ext>
            </a:extLst>
          </p:cNvPr>
          <p:cNvGrpSpPr/>
          <p:nvPr/>
        </p:nvGrpSpPr>
        <p:grpSpPr>
          <a:xfrm>
            <a:off x="2323487" y="2491168"/>
            <a:ext cx="1685953" cy="1112862"/>
            <a:chOff x="3964450" y="1074797"/>
            <a:chExt cx="1685953" cy="1112862"/>
          </a:xfrm>
        </p:grpSpPr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1F7715F5-7F4D-93FE-FF86-7963CEAAF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450" y="1093603"/>
              <a:ext cx="15650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id="{0B26C709-73E0-E169-B666-DADA84E56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118" y="1605808"/>
              <a:ext cx="7264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5661FA8-66E0-2E01-0FEE-9B234D74F4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05386" y="1515080"/>
              <a:ext cx="0" cy="181456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3B7FD75-E9AD-FA56-C724-F8E1CF66A0C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83360" y="1340979"/>
              <a:ext cx="251488" cy="1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7F3F7E2-F6CB-AACA-CC6B-729111550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8020" y="1074797"/>
              <a:ext cx="1572383" cy="111286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EFB16E-9968-2E96-71C4-7E930EA90EC0}"/>
              </a:ext>
            </a:extLst>
          </p:cNvPr>
          <p:cNvGrpSpPr/>
          <p:nvPr/>
        </p:nvGrpSpPr>
        <p:grpSpPr>
          <a:xfrm>
            <a:off x="4312129" y="2508919"/>
            <a:ext cx="1760447" cy="1299857"/>
            <a:chOff x="10116384" y="1501862"/>
            <a:chExt cx="1760447" cy="1299857"/>
          </a:xfrm>
        </p:grpSpPr>
        <p:sp>
          <p:nvSpPr>
            <p:cNvPr id="40" name="Rectangle 24">
              <a:extLst>
                <a:ext uri="{FF2B5EF4-FFF2-40B4-BE49-F238E27FC236}">
                  <a16:creationId xmlns:a16="http://schemas.microsoft.com/office/drawing/2014/main" id="{3F146C44-4D7E-24DF-48A0-8278CC149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6384" y="1501862"/>
              <a:ext cx="15723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5FAE91E-E710-93E5-4AB3-B5EB29363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50099" y="2047212"/>
              <a:ext cx="665741" cy="754507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E27FD30-A36B-C4B3-23E1-C00781F3D2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73826" y="1884566"/>
              <a:ext cx="0" cy="181456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8848BBA-B3FB-7B1F-4BC5-DCB316EBC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03686" y="1501862"/>
              <a:ext cx="1673145" cy="1240233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A37B8FB-9182-AFB8-1560-517DE226EDC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528733" y="1756073"/>
              <a:ext cx="251488" cy="1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239743A-76FA-2183-9D52-EE7D34101A3C}"/>
              </a:ext>
            </a:extLst>
          </p:cNvPr>
          <p:cNvGrpSpPr/>
          <p:nvPr/>
        </p:nvGrpSpPr>
        <p:grpSpPr>
          <a:xfrm>
            <a:off x="297516" y="2437777"/>
            <a:ext cx="1895483" cy="757577"/>
            <a:chOff x="3300075" y="239572"/>
            <a:chExt cx="1895483" cy="757577"/>
          </a:xfrm>
        </p:grpSpPr>
        <p:sp>
          <p:nvSpPr>
            <p:cNvPr id="46" name="Rectangle 24">
              <a:extLst>
                <a:ext uri="{FF2B5EF4-FFF2-40B4-BE49-F238E27FC236}">
                  <a16:creationId xmlns:a16="http://schemas.microsoft.com/office/drawing/2014/main" id="{4F835E5E-CA6F-5831-3097-CC20A1140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075" y="310714"/>
              <a:ext cx="18954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78A3DF1-D625-8ED2-B3FA-FD7A251E5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3453" y="239572"/>
              <a:ext cx="1709927" cy="75757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9507CEC-6840-C072-1114-3BE7D1261C58}"/>
              </a:ext>
            </a:extLst>
          </p:cNvPr>
          <p:cNvGrpSpPr/>
          <p:nvPr/>
        </p:nvGrpSpPr>
        <p:grpSpPr>
          <a:xfrm>
            <a:off x="6353292" y="2427550"/>
            <a:ext cx="3278124" cy="1008552"/>
            <a:chOff x="3897938" y="2947848"/>
            <a:chExt cx="3278124" cy="1008552"/>
          </a:xfrm>
        </p:grpSpPr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56C1D22F-D498-639D-C4F8-63557E8C0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938" y="3028254"/>
              <a:ext cx="32781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CCH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" name="Rectangle 24">
              <a:extLst>
                <a:ext uri="{FF2B5EF4-FFF2-40B4-BE49-F238E27FC236}">
                  <a16:creationId xmlns:a16="http://schemas.microsoft.com/office/drawing/2014/main" id="{7661FC2A-CD7D-23FE-19EA-2A91F4B34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687" y="3494735"/>
              <a:ext cx="7264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A08420D-78FC-5D94-C8B7-B05BF23E9C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25955" y="3404007"/>
              <a:ext cx="0" cy="181456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1987C68-3D8F-D366-04BD-A43B6A1B8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0591" y="2947848"/>
              <a:ext cx="2660109" cy="1004627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4D41066-5E69-62EB-0A0B-337F5A357C3A}"/>
              </a:ext>
            </a:extLst>
          </p:cNvPr>
          <p:cNvGrpSpPr/>
          <p:nvPr/>
        </p:nvGrpSpPr>
        <p:grpSpPr>
          <a:xfrm>
            <a:off x="9101286" y="2451039"/>
            <a:ext cx="3278124" cy="737000"/>
            <a:chOff x="4104779" y="2135639"/>
            <a:chExt cx="3278124" cy="737000"/>
          </a:xfrm>
        </p:grpSpPr>
        <p:sp>
          <p:nvSpPr>
            <p:cNvPr id="54" name="Rectangle 24">
              <a:extLst>
                <a:ext uri="{FF2B5EF4-FFF2-40B4-BE49-F238E27FC236}">
                  <a16:creationId xmlns:a16="http://schemas.microsoft.com/office/drawing/2014/main" id="{24DA571B-96F4-AC47-8403-F604B2728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779" y="2206412"/>
              <a:ext cx="32781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CHCH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EE05579-A05E-2B7F-E621-5205E9A77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5284" y="2135639"/>
              <a:ext cx="2825495" cy="7370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0F4C0F7-4D24-8C86-DFDC-C15DBF447D15}"/>
              </a:ext>
            </a:extLst>
          </p:cNvPr>
          <p:cNvGrpSpPr/>
          <p:nvPr/>
        </p:nvGrpSpPr>
        <p:grpSpPr>
          <a:xfrm>
            <a:off x="471611" y="4615763"/>
            <a:ext cx="1693254" cy="1112862"/>
            <a:chOff x="9998682" y="189608"/>
            <a:chExt cx="1693254" cy="1112862"/>
          </a:xfrm>
        </p:grpSpPr>
        <p:sp>
          <p:nvSpPr>
            <p:cNvPr id="57" name="Rectangle 24">
              <a:extLst>
                <a:ext uri="{FF2B5EF4-FFF2-40B4-BE49-F238E27FC236}">
                  <a16:creationId xmlns:a16="http://schemas.microsoft.com/office/drawing/2014/main" id="{B80D2F77-36E6-3CA3-7ADB-456A1E547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8682" y="288880"/>
              <a:ext cx="15650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" name="Rectangle 24">
              <a:extLst>
                <a:ext uri="{FF2B5EF4-FFF2-40B4-BE49-F238E27FC236}">
                  <a16:creationId xmlns:a16="http://schemas.microsoft.com/office/drawing/2014/main" id="{43448BDF-699B-05D7-4351-EBDF99678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7350" y="801085"/>
              <a:ext cx="7264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Cl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731AAE9-3E99-5E81-17ED-CA40FC21F7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039618" y="710357"/>
              <a:ext cx="0" cy="181456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FF45AB2-1776-3C25-3BCF-0AE907759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19553" y="189608"/>
              <a:ext cx="1572383" cy="1112862"/>
            </a:xfrm>
            <a:prstGeom prst="rect">
              <a:avLst/>
            </a:prstGeom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64CBDD6-C8CD-F0FA-C594-C3C5649026B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376118" y="541817"/>
              <a:ext cx="251488" cy="1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D2A7BF-10F2-5E25-3BC2-5C9DE983D72A}"/>
              </a:ext>
            </a:extLst>
          </p:cNvPr>
          <p:cNvGrpSpPr/>
          <p:nvPr/>
        </p:nvGrpSpPr>
        <p:grpSpPr>
          <a:xfrm>
            <a:off x="3312187" y="4426623"/>
            <a:ext cx="2073760" cy="1551428"/>
            <a:chOff x="7173009" y="4105949"/>
            <a:chExt cx="2073760" cy="1551428"/>
          </a:xfrm>
        </p:grpSpPr>
        <p:sp>
          <p:nvSpPr>
            <p:cNvPr id="63" name="Rectangle 24">
              <a:extLst>
                <a:ext uri="{FF2B5EF4-FFF2-40B4-BE49-F238E27FC236}">
                  <a16:creationId xmlns:a16="http://schemas.microsoft.com/office/drawing/2014/main" id="{92F4525A-FD53-443E-4C6D-3DBED0895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1973" y="4563321"/>
              <a:ext cx="15650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C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Rectangle 24">
              <a:extLst>
                <a:ext uri="{FF2B5EF4-FFF2-40B4-BE49-F238E27FC236}">
                  <a16:creationId xmlns:a16="http://schemas.microsoft.com/office/drawing/2014/main" id="{88B0947D-A37A-57F7-BDF8-2AD727AB6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0641" y="5075526"/>
              <a:ext cx="7264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6A454FD-C690-61D6-9E67-801D355690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12909" y="4984798"/>
              <a:ext cx="0" cy="181456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405C1D7-E54A-FF7A-8D0F-A942F0682BD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626224" y="4795457"/>
              <a:ext cx="445526" cy="1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0EF06BA-048C-E9B6-C555-D6666F1DB4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12909" y="4476886"/>
              <a:ext cx="0" cy="181456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4">
              <a:extLst>
                <a:ext uri="{FF2B5EF4-FFF2-40B4-BE49-F238E27FC236}">
                  <a16:creationId xmlns:a16="http://schemas.microsoft.com/office/drawing/2014/main" id="{A06B3198-DBFA-DC57-4A18-03169EE65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9529" y="4105949"/>
              <a:ext cx="14346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OOC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ED87FC0-16E4-03ED-4C08-7B6889880E3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73009" y="4815097"/>
              <a:ext cx="445526" cy="1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CA3D44C-1D39-3CA4-5620-EE5561370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2259" y="4130327"/>
              <a:ext cx="1984510" cy="15270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1FF2CB-37E7-1050-72D2-2F3854CD21F6}"/>
              </a:ext>
            </a:extLst>
          </p:cNvPr>
          <p:cNvGrpSpPr/>
          <p:nvPr/>
        </p:nvGrpSpPr>
        <p:grpSpPr>
          <a:xfrm>
            <a:off x="6043695" y="4506729"/>
            <a:ext cx="1896758" cy="1299091"/>
            <a:chOff x="8875321" y="3989703"/>
            <a:chExt cx="1896758" cy="1299091"/>
          </a:xfrm>
        </p:grpSpPr>
        <p:sp>
          <p:nvSpPr>
            <p:cNvPr id="3" name="Rectangle 24">
              <a:extLst>
                <a:ext uri="{FF2B5EF4-FFF2-40B4-BE49-F238E27FC236}">
                  <a16:creationId xmlns:a16="http://schemas.microsoft.com/office/drawing/2014/main" id="{845613DE-44FF-EA8C-912C-DC3CF45DB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9720" y="3989703"/>
              <a:ext cx="728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OH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F265AC-F674-C59B-7E35-6A9CBDF85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0996" y="4523286"/>
              <a:ext cx="665741" cy="754507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CB34251-463E-0AD3-ECD9-3B1B1319D8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74723" y="4360640"/>
              <a:ext cx="0" cy="181456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4B4FC2-5532-74F0-F6A7-854E843EB79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782766" y="4603531"/>
              <a:ext cx="157393" cy="1197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224C1A3D-238A-7D33-134C-5C223ACDE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7369" y="4301927"/>
              <a:ext cx="7264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31F401-CD96-8D2B-C3DF-1DE404AA4CB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474269" y="4603531"/>
              <a:ext cx="198986" cy="1189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CA3632-1BE4-2306-85D4-B9B4154F799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875321" y="4538790"/>
              <a:ext cx="310577" cy="1836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CCB772-6990-79E0-474E-D7F2DB651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21465" y="4048561"/>
              <a:ext cx="1750614" cy="124023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DB73CC-F7F6-B229-C92A-11F0F4C5459B}"/>
              </a:ext>
            </a:extLst>
          </p:cNvPr>
          <p:cNvGrpSpPr/>
          <p:nvPr/>
        </p:nvGrpSpPr>
        <p:grpSpPr>
          <a:xfrm>
            <a:off x="9426919" y="3887001"/>
            <a:ext cx="2257404" cy="609600"/>
            <a:chOff x="392101" y="4944122"/>
            <a:chExt cx="2257404" cy="609600"/>
          </a:xfrm>
        </p:grpSpPr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2C77B5E0-B718-0CEA-B7FA-34EC93265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261" y="4997698"/>
              <a:ext cx="1931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HN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CO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78193D-6B61-1B53-A777-C0DB199C493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2101" y="5228530"/>
              <a:ext cx="207841" cy="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E2B9CC3-859E-E78B-70E1-11045C45064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33018" y="5237673"/>
              <a:ext cx="207841" cy="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6D9BF54-4D8A-981E-292C-D20194BFE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1991" y="4944122"/>
              <a:ext cx="2167514" cy="6096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A3580F-B59F-4E52-3679-64462202C8C2}"/>
              </a:ext>
            </a:extLst>
          </p:cNvPr>
          <p:cNvGrpSpPr/>
          <p:nvPr/>
        </p:nvGrpSpPr>
        <p:grpSpPr>
          <a:xfrm>
            <a:off x="8226169" y="4759476"/>
            <a:ext cx="3992151" cy="867556"/>
            <a:chOff x="7939344" y="3687546"/>
            <a:chExt cx="3992151" cy="867556"/>
          </a:xfrm>
        </p:grpSpPr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1AA289F1-CBA7-6481-9AB0-F5F5DE994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2967" y="3855210"/>
              <a:ext cx="35840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HN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NHCO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CO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F967F2-33F6-4010-E0A3-C2BF7948EA0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39344" y="4095186"/>
              <a:ext cx="207841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B342B13-F09B-5E84-CBEB-4DDEDD09A58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578438" y="4089467"/>
              <a:ext cx="207841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BE35BD-3118-C98D-AF6D-CAB36448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00383" y="3687546"/>
              <a:ext cx="3931112" cy="86755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9D82112-72BB-70C5-A627-2167E53967CF}"/>
              </a:ext>
            </a:extLst>
          </p:cNvPr>
          <p:cNvSpPr txBox="1"/>
          <p:nvPr/>
        </p:nvSpPr>
        <p:spPr>
          <a:xfrm>
            <a:off x="345930" y="3164568"/>
            <a:ext cx="170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ethylene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BB203A-2AC6-A712-1CD1-CB106AD55681}"/>
              </a:ext>
            </a:extLst>
          </p:cNvPr>
          <p:cNvSpPr txBox="1"/>
          <p:nvPr/>
        </p:nvSpPr>
        <p:spPr>
          <a:xfrm>
            <a:off x="2330256" y="3681646"/>
            <a:ext cx="170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propylene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(PP)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384032-4734-59A7-211D-E02E54DD06D1}"/>
              </a:ext>
            </a:extLst>
          </p:cNvPr>
          <p:cNvSpPr txBox="1"/>
          <p:nvPr/>
        </p:nvSpPr>
        <p:spPr>
          <a:xfrm>
            <a:off x="4409499" y="3701862"/>
            <a:ext cx="170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styrene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24A7A2-C8AA-C5B1-A597-B49A7F40A388}"/>
              </a:ext>
            </a:extLst>
          </p:cNvPr>
          <p:cNvSpPr txBox="1"/>
          <p:nvPr/>
        </p:nvSpPr>
        <p:spPr>
          <a:xfrm>
            <a:off x="343807" y="5864539"/>
            <a:ext cx="2375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(vinyl chloride)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(PVC)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276DA0-8408-7A9A-E1CD-058454A809E9}"/>
              </a:ext>
            </a:extLst>
          </p:cNvPr>
          <p:cNvSpPr txBox="1"/>
          <p:nvPr/>
        </p:nvSpPr>
        <p:spPr>
          <a:xfrm>
            <a:off x="9502749" y="3080687"/>
            <a:ext cx="229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-1,3-diene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80E368-8900-FFD1-881D-1A842B6F50D7}"/>
              </a:ext>
            </a:extLst>
          </p:cNvPr>
          <p:cNvSpPr txBox="1"/>
          <p:nvPr/>
        </p:nvSpPr>
        <p:spPr>
          <a:xfrm>
            <a:off x="6708880" y="3427129"/>
            <a:ext cx="221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isoprene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86FF6C-8AD1-C8B9-B4D8-41B45DEA269A}"/>
              </a:ext>
            </a:extLst>
          </p:cNvPr>
          <p:cNvSpPr txBox="1"/>
          <p:nvPr/>
        </p:nvSpPr>
        <p:spPr>
          <a:xfrm>
            <a:off x="2822625" y="5850898"/>
            <a:ext cx="2766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(methyl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metacrylate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42E2A4-8252-142A-2462-CD86935739ED}"/>
              </a:ext>
            </a:extLst>
          </p:cNvPr>
          <p:cNvSpPr txBox="1"/>
          <p:nvPr/>
        </p:nvSpPr>
        <p:spPr>
          <a:xfrm>
            <a:off x="5502909" y="5882243"/>
            <a:ext cx="326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(phenol formaldehyde)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PPF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C51F181-94BE-7083-6AB6-FE99B37DD1ED}"/>
              </a:ext>
            </a:extLst>
          </p:cNvPr>
          <p:cNvSpPr txBox="1"/>
          <p:nvPr/>
        </p:nvSpPr>
        <p:spPr>
          <a:xfrm>
            <a:off x="9782293" y="4403757"/>
            <a:ext cx="1617953" cy="40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Capron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2D2F22C-C816-D5B4-E5FE-7545792B920E}"/>
              </a:ext>
            </a:extLst>
          </p:cNvPr>
          <p:cNvSpPr txBox="1"/>
          <p:nvPr/>
        </p:nvSpPr>
        <p:spPr>
          <a:xfrm>
            <a:off x="9137925" y="5532015"/>
            <a:ext cx="221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Nylon—6,6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91BB6B2-FD36-9527-5782-20E0F8BC4C73}"/>
              </a:ext>
            </a:extLst>
          </p:cNvPr>
          <p:cNvSpPr txBox="1"/>
          <p:nvPr/>
        </p:nvSpPr>
        <p:spPr>
          <a:xfrm>
            <a:off x="9564753" y="3386101"/>
            <a:ext cx="211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Buna)</a:t>
            </a:r>
          </a:p>
        </p:txBody>
      </p:sp>
    </p:spTree>
    <p:extLst>
      <p:ext uri="{BB962C8B-B14F-4D97-AF65-F5344CB8AC3E}">
        <p14:creationId xmlns:p14="http://schemas.microsoft.com/office/powerpoint/2010/main" val="21155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1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202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3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204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605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606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106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106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106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4106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106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8106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707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108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709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411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711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62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8E2A9E-C5AE-CA3E-E786-F19C72E5D007}"/>
              </a:ext>
            </a:extLst>
          </p:cNvPr>
          <p:cNvSpPr txBox="1"/>
          <p:nvPr/>
        </p:nvSpPr>
        <p:spPr>
          <a:xfrm>
            <a:off x="2179320" y="322996"/>
            <a:ext cx="694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Polymer: 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tính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chất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vật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lý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182C0-74DC-678F-BFB3-02A132B30284}"/>
              </a:ext>
            </a:extLst>
          </p:cNvPr>
          <p:cNvSpPr txBox="1"/>
          <p:nvPr/>
        </p:nvSpPr>
        <p:spPr>
          <a:xfrm>
            <a:off x="381000" y="1208230"/>
            <a:ext cx="1117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23D71-5C92-9703-2AAE-2455C2BC5676}"/>
              </a:ext>
            </a:extLst>
          </p:cNvPr>
          <p:cNvSpPr txBox="1"/>
          <p:nvPr/>
        </p:nvSpPr>
        <p:spPr>
          <a:xfrm>
            <a:off x="381000" y="1692759"/>
            <a:ext cx="1117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(PE, PP, PVC,…).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PPF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9E5742-038B-EA7D-2CED-BECDC57A8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82488"/>
              </p:ext>
            </p:extLst>
          </p:nvPr>
        </p:nvGraphicFramePr>
        <p:xfrm>
          <a:off x="548640" y="3036146"/>
          <a:ext cx="11369040" cy="35659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1270139457"/>
                    </a:ext>
                  </a:extLst>
                </a:gridCol>
                <a:gridCol w="3901440">
                  <a:extLst>
                    <a:ext uri="{9D8B030D-6E8A-4147-A177-3AD203B41FA5}">
                      <a16:colId xmlns:a16="http://schemas.microsoft.com/office/drawing/2014/main" val="3872774895"/>
                    </a:ext>
                  </a:extLst>
                </a:gridCol>
                <a:gridCol w="3992880">
                  <a:extLst>
                    <a:ext uri="{9D8B030D-6E8A-4147-A177-3AD203B41FA5}">
                      <a16:colId xmlns:a16="http://schemas.microsoft.com/office/drawing/2014/main" val="741352042"/>
                    </a:ext>
                  </a:extLst>
                </a:gridCol>
              </a:tblGrid>
              <a:tr h="5729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Polymer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493056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534487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357897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516974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2295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528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D8A788B-DA85-7752-F6FD-041A00A71E16}"/>
              </a:ext>
            </a:extLst>
          </p:cNvPr>
          <p:cNvSpPr txBox="1"/>
          <p:nvPr/>
        </p:nvSpPr>
        <p:spPr>
          <a:xfrm>
            <a:off x="653828" y="375971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PE, PP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35362-9680-88D5-59E5-39ABC990E003}"/>
              </a:ext>
            </a:extLst>
          </p:cNvPr>
          <p:cNvSpPr txBox="1"/>
          <p:nvPr/>
        </p:nvSpPr>
        <p:spPr>
          <a:xfrm>
            <a:off x="653828" y="4205694"/>
            <a:ext cx="204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polyisoprene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81E3FB-2EC6-3A19-E22F-D1AE93FC387E}"/>
              </a:ext>
            </a:extLst>
          </p:cNvPr>
          <p:cNvSpPr txBox="1"/>
          <p:nvPr/>
        </p:nvSpPr>
        <p:spPr>
          <a:xfrm>
            <a:off x="4021391" y="370874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85E46-44C4-CC32-A443-91EB810D5C2C}"/>
              </a:ext>
            </a:extLst>
          </p:cNvPr>
          <p:cNvSpPr txBox="1"/>
          <p:nvPr/>
        </p:nvSpPr>
        <p:spPr>
          <a:xfrm>
            <a:off x="7987016" y="3693694"/>
            <a:ext cx="318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D3052-9A28-5AB8-2440-0FA43B2F53BF}"/>
              </a:ext>
            </a:extLst>
          </p:cNvPr>
          <p:cNvSpPr txBox="1"/>
          <p:nvPr/>
        </p:nvSpPr>
        <p:spPr>
          <a:xfrm>
            <a:off x="4184399" y="4205695"/>
            <a:ext cx="2534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C4D990-C90B-BE1A-9CFE-7CE86A9A8AED}"/>
              </a:ext>
            </a:extLst>
          </p:cNvPr>
          <p:cNvSpPr txBox="1"/>
          <p:nvPr/>
        </p:nvSpPr>
        <p:spPr>
          <a:xfrm>
            <a:off x="7987016" y="4208171"/>
            <a:ext cx="318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9F2ABE-7905-6D04-43B1-445C1F3779F8}"/>
              </a:ext>
            </a:extLst>
          </p:cNvPr>
          <p:cNvSpPr txBox="1"/>
          <p:nvPr/>
        </p:nvSpPr>
        <p:spPr>
          <a:xfrm>
            <a:off x="578343" y="4789522"/>
            <a:ext cx="268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Capron; nylon-6,6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03C258-8FB2-B128-F70E-856121F0F30C}"/>
              </a:ext>
            </a:extLst>
          </p:cNvPr>
          <p:cNvSpPr txBox="1"/>
          <p:nvPr/>
        </p:nvSpPr>
        <p:spPr>
          <a:xfrm>
            <a:off x="4178272" y="4764796"/>
            <a:ext cx="338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B5B14-0039-5C6E-69CC-089A3F2E8D1C}"/>
              </a:ext>
            </a:extLst>
          </p:cNvPr>
          <p:cNvSpPr txBox="1"/>
          <p:nvPr/>
        </p:nvSpPr>
        <p:spPr>
          <a:xfrm>
            <a:off x="7977274" y="4795061"/>
            <a:ext cx="318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995FC-42DF-2A17-02FB-712B3ACD84CB}"/>
              </a:ext>
            </a:extLst>
          </p:cNvPr>
          <p:cNvSpPr txBox="1"/>
          <p:nvPr/>
        </p:nvSpPr>
        <p:spPr>
          <a:xfrm>
            <a:off x="4178272" y="5391374"/>
            <a:ext cx="338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5B51FD-1A9F-F883-948C-F52777C3B1AA}"/>
              </a:ext>
            </a:extLst>
          </p:cNvPr>
          <p:cNvSpPr txBox="1"/>
          <p:nvPr/>
        </p:nvSpPr>
        <p:spPr>
          <a:xfrm>
            <a:off x="7977274" y="5381951"/>
            <a:ext cx="3803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3B82A1-49F6-1364-73BA-30930BC549C3}"/>
              </a:ext>
            </a:extLst>
          </p:cNvPr>
          <p:cNvSpPr txBox="1"/>
          <p:nvPr/>
        </p:nvSpPr>
        <p:spPr>
          <a:xfrm>
            <a:off x="578343" y="5391374"/>
            <a:ext cx="333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Poly(methyl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metacrylate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9FFBA6-E745-88E0-76B3-32E501C564B0}"/>
              </a:ext>
            </a:extLst>
          </p:cNvPr>
          <p:cNvSpPr txBox="1"/>
          <p:nvPr/>
        </p:nvSpPr>
        <p:spPr>
          <a:xfrm>
            <a:off x="578343" y="6002197"/>
            <a:ext cx="204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PE, PVC,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PPF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21B00-85C1-2C32-6292-916DA50E8F65}"/>
              </a:ext>
            </a:extLst>
          </p:cNvPr>
          <p:cNvSpPr txBox="1"/>
          <p:nvPr/>
        </p:nvSpPr>
        <p:spPr>
          <a:xfrm>
            <a:off x="4178272" y="5950475"/>
            <a:ext cx="338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329A87-D0EE-9B98-CC15-13CB3DC5EFEC}"/>
              </a:ext>
            </a:extLst>
          </p:cNvPr>
          <p:cNvSpPr txBox="1"/>
          <p:nvPr/>
        </p:nvSpPr>
        <p:spPr>
          <a:xfrm>
            <a:off x="7987016" y="5832770"/>
            <a:ext cx="3803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B1FA18-2201-A691-580B-A00756EBE103}"/>
              </a:ext>
            </a:extLst>
          </p:cNvPr>
          <p:cNvGrpSpPr/>
          <p:nvPr/>
        </p:nvGrpSpPr>
        <p:grpSpPr>
          <a:xfrm>
            <a:off x="6555858" y="773000"/>
            <a:ext cx="3810886" cy="2203962"/>
            <a:chOff x="6555858" y="773000"/>
            <a:chExt cx="3810886" cy="220396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567AED1-A90F-5FD5-BB61-41B086C29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858" y="773000"/>
              <a:ext cx="3810886" cy="220396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A1287B-DD75-6B3C-AEDA-2AFDBD97D8CF}"/>
                </a:ext>
              </a:extLst>
            </p:cNvPr>
            <p:cNvSpPr txBox="1"/>
            <p:nvPr/>
          </p:nvSpPr>
          <p:spPr>
            <a:xfrm>
              <a:off x="8682826" y="1339714"/>
              <a:ext cx="676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F0E025-25D2-2BE6-2053-985FC32B4916}"/>
              </a:ext>
            </a:extLst>
          </p:cNvPr>
          <p:cNvGrpSpPr/>
          <p:nvPr/>
        </p:nvGrpSpPr>
        <p:grpSpPr>
          <a:xfrm>
            <a:off x="10103072" y="136464"/>
            <a:ext cx="2127206" cy="3008477"/>
            <a:chOff x="10103072" y="136464"/>
            <a:chExt cx="2127206" cy="300847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22FE133-21D2-4C82-7C2C-9F30C98D5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072" y="136464"/>
              <a:ext cx="2127206" cy="300847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76CEB1-7023-9466-03C8-1490A55FEE9E}"/>
                </a:ext>
              </a:extLst>
            </p:cNvPr>
            <p:cNvSpPr txBox="1"/>
            <p:nvPr/>
          </p:nvSpPr>
          <p:spPr>
            <a:xfrm>
              <a:off x="11176417" y="1037326"/>
              <a:ext cx="65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PP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DC02903B-50BD-C782-410F-B9FFDF5F1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25" y="1160606"/>
            <a:ext cx="3209925" cy="14287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BFF2FDC-43B8-2831-A5F0-DABB43466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6" y="394137"/>
            <a:ext cx="2432621" cy="24326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0AD3B12-B9F9-B026-F8DD-C8B5279E6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6" y="1026630"/>
            <a:ext cx="3251335" cy="21702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BE4C82D-7834-6ADD-ADF4-9BD7EE47A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288" y="957444"/>
            <a:ext cx="2764392" cy="18563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DC53CE9-F9FF-8A78-C80B-5FD9DF6B96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99" y="-63498"/>
            <a:ext cx="4055871" cy="28397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711BFB7-41FC-90B0-23C7-D8C4DE2107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6" y="-63498"/>
            <a:ext cx="3005120" cy="300512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920431C-E19C-6587-7457-9C773CF23E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63" y="416890"/>
            <a:ext cx="4055871" cy="25416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FDDAD00-AD53-18ED-826D-AAA2EF007E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693" y="74798"/>
            <a:ext cx="4512717" cy="30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8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1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2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3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1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2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3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3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1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2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903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201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2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803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01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602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603"/>
                            </p:stCondLst>
                            <p:childTnLst>
                              <p:par>
                                <p:cTn id="1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</TotalTime>
  <Words>1703</Words>
  <Application>Microsoft Office PowerPoint</Application>
  <PresentationFormat>Widescreen</PresentationFormat>
  <Paragraphs>316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Aachen</vt:lpstr>
      <vt:lpstr>Arial</vt:lpstr>
      <vt:lpstr>Calibri</vt:lpstr>
      <vt:lpstr>Calibri Light</vt:lpstr>
      <vt:lpstr>Monotype Corsiva</vt:lpstr>
      <vt:lpstr>Palatino Linotype</vt:lpstr>
      <vt:lpstr>Segoe Print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Hien</dc:creator>
  <cp:lastModifiedBy>Nguyen Hien</cp:lastModifiedBy>
  <cp:revision>24</cp:revision>
  <dcterms:created xsi:type="dcterms:W3CDTF">2024-03-30T10:08:53Z</dcterms:created>
  <dcterms:modified xsi:type="dcterms:W3CDTF">2024-04-20T10:42:26Z</dcterms:modified>
</cp:coreProperties>
</file>