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6" r:id="rId4"/>
    <p:sldMasterId id="2147483690" r:id="rId5"/>
    <p:sldMasterId id="2147483704" r:id="rId6"/>
    <p:sldMasterId id="2147483718" r:id="rId7"/>
  </p:sldMasterIdLst>
  <p:notesMasterIdLst>
    <p:notesMasterId r:id="rId26"/>
  </p:notesMasterIdLst>
  <p:sldIdLst>
    <p:sldId id="299" r:id="rId8"/>
    <p:sldId id="300" r:id="rId9"/>
    <p:sldId id="301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04" r:id="rId22"/>
    <p:sldId id="326" r:id="rId23"/>
    <p:sldId id="305" r:id="rId24"/>
    <p:sldId id="306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930" lvl="1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3130" lvl="2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330" lvl="3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530" lvl="4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6BA9E4-7620-48D7-ADF7-B5B6E6AAED7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5930" marR="0" lvl="1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3130" marR="0" lvl="2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3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7530" marR="0" lvl="4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93C4E3-68FD-47E6-B470-0FBC86AEC9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09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6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6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42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2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2DB6CA-F5B4-4514-B04D-013CB7E41A57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43DCA2-9A86-4E8C-AEBC-0E02C5033711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FC0560-D0E5-48C8-895E-8EA6BB75D7B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A741AF-5769-4353-9886-9F9AE7C2B9C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343373-A28F-4DC8-B6D7-3F267D00218D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FE64DD-504A-4640-B751-E301382A9AC2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oogle Shape;87;p1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8;p17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292" tIns="102292" rIns="102292" bIns="102292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8C123E-F9B3-47DA-9612-5328A59ABA2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0E8648-27BC-44EC-97C1-EC38073520CB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83;p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4;p16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292" tIns="102292" rIns="102292" bIns="102292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8C123E-F9B3-47DA-9612-5328A59ABA2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0E8648-27BC-44EC-97C1-EC38073520CB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672362-7BB9-46C1-B6EF-D182719AFF1A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3E1370-CEDA-4C20-B742-7107C9CD9D0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661815-EDE0-4637-927E-59B05F7D7ACF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2D7A21-48A9-42E3-B132-C004F6AFA9B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8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79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60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C69C69-A195-4630-A72C-8D727002C671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B5FDC9-0866-486C-BAC4-650B265A9E6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E9D52D-083F-4A2B-9C06-5859E797E3D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C79508-860D-446A-821B-D3CE40AB499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8890" indent="0">
              <a:buNone/>
              <a:defRPr sz="900" b="1"/>
            </a:lvl6pPr>
            <a:lvl7pPr marL="1534795" indent="0">
              <a:buNone/>
              <a:defRPr sz="900" b="1"/>
            </a:lvl7pPr>
            <a:lvl8pPr marL="1790700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8890" indent="0">
              <a:buNone/>
              <a:defRPr sz="900" b="1"/>
            </a:lvl6pPr>
            <a:lvl7pPr marL="1534795" indent="0">
              <a:buNone/>
              <a:defRPr sz="900" b="1"/>
            </a:lvl7pPr>
            <a:lvl8pPr marL="1790700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06BE61-86C8-4F52-8B69-B132B1987807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AA501E-9152-4F32-AEBB-8BC0D53DED4F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206785-727A-48FC-8878-1F1B7B7B7408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3DBC5C-2B65-4F11-BB9D-4147E9540A5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F21746-3EB5-422D-8EA5-F0290DE5AAF3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4CF893-4FA2-45DD-9EF9-EB7460FA583B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2A5F4D-2488-4298-BB0C-349ED69EBF4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7861A2-0BC1-4A22-B201-E67EB1E4860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6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6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8890" indent="0">
              <a:buNone/>
              <a:defRPr sz="500"/>
            </a:lvl6pPr>
            <a:lvl7pPr marL="1534795" indent="0">
              <a:buNone/>
              <a:defRPr sz="500"/>
            </a:lvl7pPr>
            <a:lvl8pPr marL="1790700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8509CF-E538-4971-B51D-6AFA8AE5657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B15070-A645-4491-9214-89FD156E9F3F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2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vert="horz" wrap="square" lIns="51206" tIns="25603" rIns="51206" bIns="25603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5905" indent="0">
              <a:buNone/>
              <a:defRPr sz="1600"/>
            </a:lvl2pPr>
            <a:lvl3pPr marL="511810" indent="0">
              <a:buNone/>
              <a:defRPr sz="1300"/>
            </a:lvl3pPr>
            <a:lvl4pPr marL="767715" indent="0">
              <a:buNone/>
              <a:defRPr sz="1100"/>
            </a:lvl4pPr>
            <a:lvl5pPr marL="1023620" indent="0">
              <a:buNone/>
              <a:defRPr sz="1100"/>
            </a:lvl5pPr>
            <a:lvl6pPr marL="1278890" indent="0">
              <a:buNone/>
              <a:defRPr sz="1100"/>
            </a:lvl6pPr>
            <a:lvl7pPr marL="1534795" indent="0">
              <a:buNone/>
              <a:defRPr sz="1100"/>
            </a:lvl7pPr>
            <a:lvl8pPr marL="1790700" indent="0">
              <a:buNone/>
              <a:defRPr sz="1100"/>
            </a:lvl8pPr>
            <a:lvl9pPr marL="2046605" indent="0">
              <a:buNone/>
              <a:defRPr sz="1100"/>
            </a:lvl9pPr>
          </a:lstStyle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8890" indent="0">
              <a:buNone/>
              <a:defRPr sz="500"/>
            </a:lvl6pPr>
            <a:lvl7pPr marL="1534795" indent="0">
              <a:buNone/>
              <a:defRPr sz="500"/>
            </a:lvl7pPr>
            <a:lvl8pPr marL="1790700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86FD77-FEDC-4F4A-A21F-0F0AF4C3B07A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7CFF30-74FD-4243-B8ED-3F60F450C44F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9667B-D7D2-4461-8F72-666C80136AE5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BBD6DD-6B85-44F3-8581-7BDA5ED8BCF8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B7FEC3-29BB-491A-A208-DE6946927F5A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8FB9B0-5A66-4E2F-AD9B-839AD8FDB06C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Google Shape;87;p1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8;p17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294" tIns="102294" rIns="102294" bIns="102294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265DA-36D6-489D-BD7F-65B2E99FF22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060160-ADBA-4B39-BE14-7ECAA5D9378D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Google Shape;83;p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4;p16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294" tIns="102294" rIns="102294" bIns="102294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265DA-36D6-489D-BD7F-65B2E99FF22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060160-ADBA-4B39-BE14-7ECAA5D9378D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8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4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0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F37084-3DD3-4536-B8A9-B728F6159A2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809497-B5C8-42AD-8258-4783FD7E44A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4B920A-94D6-48D2-AA76-D2C6DE2FAC24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3E3263-774A-45A4-8858-584D9319D5DD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8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79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60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B5714F-C076-4159-95D9-CD34664694A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748ADE-BDB2-470B-927A-864073238E12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29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88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479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0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60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A08F4D-F6D2-4471-81CF-5EAAA0464C9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5BD7F4-9712-48B9-96B1-A45415329BB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6294A6-D256-4262-8CFF-82F8E1CBB5E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5B7BBE-8818-4404-B6D7-864E37D6AFEA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8890" indent="0">
              <a:buNone/>
              <a:defRPr sz="900" b="1"/>
            </a:lvl6pPr>
            <a:lvl7pPr marL="1534795" indent="0">
              <a:buNone/>
              <a:defRPr sz="900" b="1"/>
            </a:lvl7pPr>
            <a:lvl8pPr marL="1790700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8890" indent="0">
              <a:buNone/>
              <a:defRPr sz="900" b="1"/>
            </a:lvl6pPr>
            <a:lvl7pPr marL="1534795" indent="0">
              <a:buNone/>
              <a:defRPr sz="900" b="1"/>
            </a:lvl7pPr>
            <a:lvl8pPr marL="1790700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4C9022-13E5-4F3E-9368-AAD98CC3AB8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C9A0FA-BBC8-4FE0-88CF-22667414195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D778DD-12F2-487C-B424-DCC60997F648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002C40-3726-4A90-921B-135F23A3812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06811F-32C2-4381-9847-8981DFA3C631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819237-E788-48F1-88FD-8509E5459AE4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8890" indent="0">
              <a:buNone/>
              <a:defRPr sz="500"/>
            </a:lvl6pPr>
            <a:lvl7pPr marL="1534795" indent="0">
              <a:buNone/>
              <a:defRPr sz="500"/>
            </a:lvl7pPr>
            <a:lvl8pPr marL="1790700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3B826E-8988-4B23-B444-E09667957AC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3A06C6-72F3-4DF6-A5B4-3F3A57214B1F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9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vert="horz" wrap="square" lIns="51206" tIns="25603" rIns="51206" bIns="25603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5905" indent="0">
              <a:buNone/>
              <a:defRPr sz="1600"/>
            </a:lvl2pPr>
            <a:lvl3pPr marL="511810" indent="0">
              <a:buNone/>
              <a:defRPr sz="1300"/>
            </a:lvl3pPr>
            <a:lvl4pPr marL="767715" indent="0">
              <a:buNone/>
              <a:defRPr sz="1100"/>
            </a:lvl4pPr>
            <a:lvl5pPr marL="1023620" indent="0">
              <a:buNone/>
              <a:defRPr sz="1100"/>
            </a:lvl5pPr>
            <a:lvl6pPr marL="1278890" indent="0">
              <a:buNone/>
              <a:defRPr sz="1100"/>
            </a:lvl6pPr>
            <a:lvl7pPr marL="1534795" indent="0">
              <a:buNone/>
              <a:defRPr sz="1100"/>
            </a:lvl7pPr>
            <a:lvl8pPr marL="1790700" indent="0">
              <a:buNone/>
              <a:defRPr sz="1100"/>
            </a:lvl8pPr>
            <a:lvl9pPr marL="2046605" indent="0">
              <a:buNone/>
              <a:defRPr sz="1100"/>
            </a:lvl9pPr>
          </a:lstStyle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8890" indent="0">
              <a:buNone/>
              <a:defRPr sz="500"/>
            </a:lvl6pPr>
            <a:lvl7pPr marL="1534795" indent="0">
              <a:buNone/>
              <a:defRPr sz="500"/>
            </a:lvl7pPr>
            <a:lvl8pPr marL="1790700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85AAC5-3D02-4871-ABD1-BF6B38EE2525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CC5D56-D30E-4AC6-81AB-126192BF97C3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D9BD18-4673-4EAD-B8DF-E2F04377E9B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C5BF38-9E94-4FA7-BBEC-008B02A8FB0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88E378-0703-4B52-9A22-B41B2A12B4B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EA8091-E152-44A6-9D1D-00971A47D9DD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Google Shape;87;p1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8;p17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297" tIns="102297" rIns="102297" bIns="102297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F0B8D0-A642-450E-AD7C-411C2DF9597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6C9839-EF7E-46A2-A619-445C7D2EB4C3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Google Shape;83;p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4;p16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297" tIns="102297" rIns="102297" bIns="102297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F0B8D0-A642-450E-AD7C-411C2DF9597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6C9839-EF7E-46A2-A619-445C7D2EB4C3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D620E9-00B9-4F37-B171-837A1C7FDC4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7C805C-8948-417E-87C2-719D0F5FC1E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C4F2B8-1C5E-42F6-A062-96E1C0DF4227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6E9E6-56AC-42C7-8EFC-6A44A2DFB8D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A120FC-D77E-42BE-8401-5F4CC5CC4E6F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4187CD-A1D9-4A03-8863-1A0A83E39768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3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60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A9439F-5869-48BC-9FBF-E09463F3BEF5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F6B336-4802-45CF-BB54-A54ACC1541C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A85235-28AC-4219-850A-24DB7D85855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D2F719-C924-4A98-9D72-F1B772E24E2A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5430" indent="0">
              <a:buNone/>
              <a:defRPr sz="900" b="1"/>
            </a:lvl7pPr>
            <a:lvl8pPr marL="1791335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5430" indent="0">
              <a:buNone/>
              <a:defRPr sz="900" b="1"/>
            </a:lvl7pPr>
            <a:lvl8pPr marL="1791335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1BCCC1-EC4B-4F19-B0AB-D9429D49BDD6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E6A516-6DB7-4D3D-BFE6-D82B5B987F03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324DE2-4D95-4686-8F0F-929DD7D2574C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3B5470-517C-414E-8D89-2406123C45B2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676EDD-06CD-4FD0-AAA3-029B2D4E404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41B2D6-0F32-45A1-AF21-205958E6040C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17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17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5430" indent="0">
              <a:buNone/>
              <a:defRPr sz="500"/>
            </a:lvl7pPr>
            <a:lvl8pPr marL="1791335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830A05-C48C-4C09-9F72-906D7FFFDDC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067BFC-6FA8-45C1-A3D7-484EE0646384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83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vert="horz" wrap="square" lIns="51206" tIns="25603" rIns="51206" bIns="25603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5905" indent="0">
              <a:buNone/>
              <a:defRPr sz="1600"/>
            </a:lvl2pPr>
            <a:lvl3pPr marL="511810" indent="0">
              <a:buNone/>
              <a:defRPr sz="1300"/>
            </a:lvl3pPr>
            <a:lvl4pPr marL="767715" indent="0">
              <a:buNone/>
              <a:defRPr sz="1100"/>
            </a:lvl4pPr>
            <a:lvl5pPr marL="1023620" indent="0">
              <a:buNone/>
              <a:defRPr sz="1100"/>
            </a:lvl5pPr>
            <a:lvl6pPr marL="1279525" indent="0">
              <a:buNone/>
              <a:defRPr sz="1100"/>
            </a:lvl6pPr>
            <a:lvl7pPr marL="1535430" indent="0">
              <a:buNone/>
              <a:defRPr sz="1100"/>
            </a:lvl7pPr>
            <a:lvl8pPr marL="1791335" indent="0">
              <a:buNone/>
              <a:defRPr sz="1100"/>
            </a:lvl8pPr>
            <a:lvl9pPr marL="2046605" indent="0">
              <a:buNone/>
              <a:defRPr sz="1100"/>
            </a:lvl9pPr>
          </a:lstStyle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5430" indent="0">
              <a:buNone/>
              <a:defRPr sz="500"/>
            </a:lvl7pPr>
            <a:lvl8pPr marL="1791335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8115BE-2EED-4C94-99CC-CA60A50ADF6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055A2A-2455-4069-92E3-2FE31EFBE554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712DDC-AF23-48D5-81FC-D5C6464F1A8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861EFE-591C-4CFE-9505-7D48D86CF37A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2985" indent="0">
              <a:buNone/>
              <a:defRPr sz="900" b="1"/>
            </a:lvl5pPr>
            <a:lvl6pPr marL="1278890" indent="0">
              <a:buNone/>
              <a:defRPr sz="900" b="1"/>
            </a:lvl6pPr>
            <a:lvl7pPr marL="1534795" indent="0">
              <a:buNone/>
              <a:defRPr sz="900" b="1"/>
            </a:lvl7pPr>
            <a:lvl8pPr marL="1790700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2985" indent="0">
              <a:buNone/>
              <a:defRPr sz="900" b="1"/>
            </a:lvl5pPr>
            <a:lvl6pPr marL="1278890" indent="0">
              <a:buNone/>
              <a:defRPr sz="900" b="1"/>
            </a:lvl6pPr>
            <a:lvl7pPr marL="1534795" indent="0">
              <a:buNone/>
              <a:defRPr sz="900" b="1"/>
            </a:lvl7pPr>
            <a:lvl8pPr marL="1790700" indent="0">
              <a:buNone/>
              <a:defRPr sz="900" b="1"/>
            </a:lvl8pPr>
            <a:lvl9pPr marL="2046605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7D8460-6449-4435-BE5C-E8A310FA72E8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98FC64-5F19-4D1A-AC89-409143D8A54C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1A9CB3-A917-452D-900F-B2714834EF84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6FB7D5-5501-459C-A471-EA9B2125CED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Google Shape;87;p1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8;p17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13" tIns="102313" rIns="102313" bIns="102313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3CF759-E17F-4E5D-A70C-E5E7C0BCAC91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E33C7C-3DA7-4B39-8624-E14E84F0787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Google Shape;83;p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4;p16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13" tIns="102313" rIns="102313" bIns="102313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3CF759-E17F-4E5D-A70C-E5E7C0BCAC91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E33C7C-3DA7-4B39-8624-E14E84F0787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510D52-A63D-4C26-BD7A-606A21C5F94F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6CD7EB-A599-41C9-8122-F13F6B18CCF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3D6B7D-B13B-4D80-9268-E8AAB21DE2F6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6F522D-A3DC-457A-A488-57922C18978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3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2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CA6D6B-F9D4-40B0-986B-9691A6610026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630EB3-C7FB-4DA6-9B84-48C269A69A91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14B5EB-B37D-4672-A2F1-A99FBEBEC6E7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17A64-8732-4F2D-9FE9-CE0BA1DD7ED1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5430" indent="0">
              <a:buNone/>
              <a:defRPr sz="900" b="1"/>
            </a:lvl7pPr>
            <a:lvl8pPr marL="1791335" indent="0">
              <a:buNone/>
              <a:defRPr sz="900" b="1"/>
            </a:lvl8pPr>
            <a:lvl9pPr marL="204724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5430" indent="0">
              <a:buNone/>
              <a:defRPr sz="900" b="1"/>
            </a:lvl7pPr>
            <a:lvl8pPr marL="1791335" indent="0">
              <a:buNone/>
              <a:defRPr sz="900" b="1"/>
            </a:lvl8pPr>
            <a:lvl9pPr marL="204724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EB4A22-A366-4726-B2A4-49C6E85369D8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BDCC2F-79A1-4099-B0FF-4A3FCD32FE5A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6F12BC-76DB-4F48-B171-6F006AF2EBE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3BE3A4-43AC-46BE-A4D6-344046AA204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52C28B-9717-4C93-8744-3FA67966D20F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F2DE30-ACCE-4B94-8D50-3CE1F693D2BA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56A73F-A22C-4834-8BA2-02AE254DEA1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1300DA-78C1-477E-94FD-52B254F1C4C9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10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10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5430" indent="0">
              <a:buNone/>
              <a:defRPr sz="500"/>
            </a:lvl7pPr>
            <a:lvl8pPr marL="1791335" indent="0">
              <a:buNone/>
              <a:defRPr sz="500"/>
            </a:lvl8pPr>
            <a:lvl9pPr marL="204724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63FF06-8537-4DC7-BA3F-B0081EFD6DCA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7DC23D-D2B1-4F43-BB71-6678643B02A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76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vert="horz" wrap="square" lIns="51206" tIns="25603" rIns="51206" bIns="25603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5905" indent="0">
              <a:buNone/>
              <a:defRPr sz="1600"/>
            </a:lvl2pPr>
            <a:lvl3pPr marL="511810" indent="0">
              <a:buNone/>
              <a:defRPr sz="1300"/>
            </a:lvl3pPr>
            <a:lvl4pPr marL="767715" indent="0">
              <a:buNone/>
              <a:defRPr sz="1100"/>
            </a:lvl4pPr>
            <a:lvl5pPr marL="1023620" indent="0">
              <a:buNone/>
              <a:defRPr sz="1100"/>
            </a:lvl5pPr>
            <a:lvl6pPr marL="1279525" indent="0">
              <a:buNone/>
              <a:defRPr sz="1100"/>
            </a:lvl6pPr>
            <a:lvl7pPr marL="1535430" indent="0">
              <a:buNone/>
              <a:defRPr sz="1100"/>
            </a:lvl7pPr>
            <a:lvl8pPr marL="1791335" indent="0">
              <a:buNone/>
              <a:defRPr sz="1100"/>
            </a:lvl8pPr>
            <a:lvl9pPr marL="2047240" indent="0">
              <a:buNone/>
              <a:defRPr sz="1100"/>
            </a:lvl9pPr>
          </a:lstStyle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5430" indent="0">
              <a:buNone/>
              <a:defRPr sz="500"/>
            </a:lvl7pPr>
            <a:lvl8pPr marL="1791335" indent="0">
              <a:buNone/>
              <a:defRPr sz="500"/>
            </a:lvl8pPr>
            <a:lvl9pPr marL="204724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EEEBEA-3441-48A6-9AE3-BF9BC3A89A55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06A511-FDDA-4BAB-9900-52434EABF2B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0230B7-ABD9-49F5-B598-6B2F35C1161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BACF69-143C-40AF-980C-B779DD9FBDB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BD2658-1106-4B80-8700-1548589CE3D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BDA032-13F0-4094-9921-36A4668D6A2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Google Shape;87;p1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8;p17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20" tIns="102320" rIns="102320" bIns="102320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E6AB3D-AA13-4212-97CF-22BD09CAB0C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96F53D-9184-47E9-8633-817D6E12086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Google Shape;83;p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4;p16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20" tIns="102320" rIns="102320" bIns="102320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E6AB3D-AA13-4212-97CF-22BD09CAB0C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96F53D-9184-47E9-8633-817D6E12086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A2C98A-25EF-4013-AC4D-FBC9103DFF14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47FFB1-D6E3-4E6D-A02A-F65845375B91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D61994-FE5D-4237-90A8-2154FCDC8FF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ED53F94-2E70-4E14-8F73-13A2D9D0F4A7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3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2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5D126-6D60-4B40-9809-624B4BDB775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BC75E9-B18D-4AE1-9E9A-C27A39E6F8A3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3C5F9A-DC1C-4807-BA6A-31F9C3A5F51F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42501F-5DF6-4296-B4D1-1BCA1BE1F0C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A70704-057C-41F4-8EF9-802F0C2BC5E3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60529A-6CDB-431E-9749-64BBC4689821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5430" indent="0">
              <a:buNone/>
              <a:defRPr sz="900" b="1"/>
            </a:lvl7pPr>
            <a:lvl8pPr marL="1791335" indent="0">
              <a:buNone/>
              <a:defRPr sz="900" b="1"/>
            </a:lvl8pPr>
            <a:lvl9pPr marL="204724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5" indent="0">
              <a:buNone/>
              <a:defRPr sz="1100" b="1"/>
            </a:lvl2pPr>
            <a:lvl3pPr marL="511810" indent="0">
              <a:buNone/>
              <a:defRPr sz="1000" b="1"/>
            </a:lvl3pPr>
            <a:lvl4pPr marL="767715" indent="0">
              <a:buNone/>
              <a:defRPr sz="900" b="1"/>
            </a:lvl4pPr>
            <a:lvl5pPr marL="1023620" indent="0">
              <a:buNone/>
              <a:defRPr sz="900" b="1"/>
            </a:lvl5pPr>
            <a:lvl6pPr marL="1279525" indent="0">
              <a:buNone/>
              <a:defRPr sz="900" b="1"/>
            </a:lvl6pPr>
            <a:lvl7pPr marL="1535430" indent="0">
              <a:buNone/>
              <a:defRPr sz="900" b="1"/>
            </a:lvl7pPr>
            <a:lvl8pPr marL="1791335" indent="0">
              <a:buNone/>
              <a:defRPr sz="900" b="1"/>
            </a:lvl8pPr>
            <a:lvl9pPr marL="204724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E1760A-B936-4A37-803E-45BC0165251C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C80666-081C-410F-A7AD-63826619A3B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DE6222-7914-4036-8CDA-65AB9755D755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D94C0B-284E-4256-A629-56C9B9B911A3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42DBE0-154E-4B72-B34F-324FEAFFC71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9A52E6-32E5-4A4B-B46F-03BADE827462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02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02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5430" indent="0">
              <a:buNone/>
              <a:defRPr sz="500"/>
            </a:lvl7pPr>
            <a:lvl8pPr marL="1791335" indent="0">
              <a:buNone/>
              <a:defRPr sz="500"/>
            </a:lvl8pPr>
            <a:lvl9pPr marL="204724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09C4ED-3B7A-45E4-81F0-EF8589F3FC7A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C900C1-5363-440F-8042-F2DC61196496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68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vert="horz" wrap="square" lIns="51206" tIns="25603" rIns="51206" bIns="25603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5905" indent="0">
              <a:buNone/>
              <a:defRPr sz="1600"/>
            </a:lvl2pPr>
            <a:lvl3pPr marL="511810" indent="0">
              <a:buNone/>
              <a:defRPr sz="1300"/>
            </a:lvl3pPr>
            <a:lvl4pPr marL="767715" indent="0">
              <a:buNone/>
              <a:defRPr sz="1100"/>
            </a:lvl4pPr>
            <a:lvl5pPr marL="1023620" indent="0">
              <a:buNone/>
              <a:defRPr sz="1100"/>
            </a:lvl5pPr>
            <a:lvl6pPr marL="1279525" indent="0">
              <a:buNone/>
              <a:defRPr sz="1100"/>
            </a:lvl6pPr>
            <a:lvl7pPr marL="1535430" indent="0">
              <a:buNone/>
              <a:defRPr sz="1100"/>
            </a:lvl7pPr>
            <a:lvl8pPr marL="1791335" indent="0">
              <a:buNone/>
              <a:defRPr sz="1100"/>
            </a:lvl8pPr>
            <a:lvl9pPr marL="2047240" indent="0">
              <a:buNone/>
              <a:defRPr sz="1100"/>
            </a:lvl9pPr>
          </a:lstStyle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3620" indent="0">
              <a:buNone/>
              <a:defRPr sz="500"/>
            </a:lvl5pPr>
            <a:lvl6pPr marL="1279525" indent="0">
              <a:buNone/>
              <a:defRPr sz="500"/>
            </a:lvl6pPr>
            <a:lvl7pPr marL="1535430" indent="0">
              <a:buNone/>
              <a:defRPr sz="500"/>
            </a:lvl7pPr>
            <a:lvl8pPr marL="1791335" indent="0">
              <a:buNone/>
              <a:defRPr sz="500"/>
            </a:lvl8pPr>
            <a:lvl9pPr marL="204724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D21709-820E-49F8-BF2C-F8EBD0CBABD0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F303F-7A45-4311-8C07-3380F46401E1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EEA89E-E321-4D87-B01F-DB48C49B6A1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89BFC7-6E69-4705-92D5-3A23860DF58E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AD7A3-6813-4039-92DA-6BFD467F0777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4AC711-F93E-4BCB-8ABD-15559B68627D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Google Shape;87;p17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8;p17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28" tIns="102328" rIns="102328" bIns="102328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4D812-3082-446D-9769-47E191D7EE8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E6EE22-783D-4D55-B8FA-3BB5C61B72E7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Google Shape;83;p16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84;p16"/>
          <p:cNvSpPr/>
          <p:nvPr/>
        </p:nvSpPr>
        <p:spPr>
          <a:xfrm>
            <a:off x="720725" y="720725"/>
            <a:ext cx="7702550" cy="75088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>
            <a:outerShdw dist="133350" dir="2820000" algn="bl" rotWithShape="0">
              <a:srgbClr val="000000">
                <a:alpha val="14000"/>
              </a:srgbClr>
            </a:outerShdw>
          </a:effectLst>
        </p:spPr>
        <p:txBody>
          <a:bodyPr spcFirstLastPara="1" lIns="102328" tIns="102328" rIns="102328" bIns="102328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lIns="51196" tIns="51196" rIns="51196" bIns="5119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4D812-3082-446D-9769-47E191D7EE8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E6EE22-783D-4D55-B8FA-3BB5C61B72E7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138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838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2985" indent="0">
              <a:buNone/>
              <a:defRPr sz="500"/>
            </a:lvl5pPr>
            <a:lvl6pPr marL="1278890" indent="0">
              <a:buNone/>
              <a:defRPr sz="500"/>
            </a:lvl6pPr>
            <a:lvl7pPr marL="1534795" indent="0">
              <a:buNone/>
              <a:defRPr sz="500"/>
            </a:lvl7pPr>
            <a:lvl8pPr marL="1790700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179DC7-7A88-495B-AA06-0040DAC35C9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7405D1-34E1-4330-ACC9-A7750518783C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504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vert="horz" wrap="square" lIns="51206" tIns="25603" rIns="51206" bIns="25603" numCol="1" rtlCol="0" anchor="t" anchorCtr="0" compatLnSpc="1">
            <a:normAutofit/>
          </a:bodyPr>
          <a:lstStyle>
            <a:lvl1pPr marL="0" indent="0">
              <a:buNone/>
              <a:defRPr sz="1800"/>
            </a:lvl1pPr>
            <a:lvl2pPr marL="255905" indent="0">
              <a:buNone/>
              <a:defRPr sz="1600"/>
            </a:lvl2pPr>
            <a:lvl3pPr marL="511810" indent="0">
              <a:buNone/>
              <a:defRPr sz="1300"/>
            </a:lvl3pPr>
            <a:lvl4pPr marL="767715" indent="0">
              <a:buNone/>
              <a:defRPr sz="1100"/>
            </a:lvl4pPr>
            <a:lvl5pPr marL="1022985" indent="0">
              <a:buNone/>
              <a:defRPr sz="1100"/>
            </a:lvl5pPr>
            <a:lvl6pPr marL="1278890" indent="0">
              <a:buNone/>
              <a:defRPr sz="1100"/>
            </a:lvl6pPr>
            <a:lvl7pPr marL="1534795" indent="0">
              <a:buNone/>
              <a:defRPr sz="1100"/>
            </a:lvl7pPr>
            <a:lvl8pPr marL="1790700" indent="0">
              <a:buNone/>
              <a:defRPr sz="1100"/>
            </a:lvl8pPr>
            <a:lvl9pPr marL="2046605" indent="0">
              <a:buNone/>
              <a:defRPr sz="1100"/>
            </a:lvl9pPr>
          </a:lstStyle>
          <a:p>
            <a:pPr marL="0" marR="0" lvl="0" indent="0" algn="l" defTabSz="5111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5" indent="0">
              <a:buNone/>
              <a:defRPr sz="700"/>
            </a:lvl2pPr>
            <a:lvl3pPr marL="511810" indent="0">
              <a:buNone/>
              <a:defRPr sz="600"/>
            </a:lvl3pPr>
            <a:lvl4pPr marL="767715" indent="0">
              <a:buNone/>
              <a:defRPr sz="500"/>
            </a:lvl4pPr>
            <a:lvl5pPr marL="1022985" indent="0">
              <a:buNone/>
              <a:defRPr sz="500"/>
            </a:lvl5pPr>
            <a:lvl6pPr marL="1278890" indent="0">
              <a:buNone/>
              <a:defRPr sz="500"/>
            </a:lvl6pPr>
            <a:lvl7pPr marL="1534795" indent="0">
              <a:buNone/>
              <a:defRPr sz="500"/>
            </a:lvl7pPr>
            <a:lvl8pPr marL="1790700" indent="0">
              <a:buNone/>
              <a:defRPr sz="500"/>
            </a:lvl8pPr>
            <a:lvl9pPr marL="2046605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1ECA11-CC2A-4B9F-B450-72C3BBF0B31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defTabSz="914400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E79A5F-1CEF-47C4-8FB7-5B32A3989BEF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4" Type="http://schemas.openxmlformats.org/officeDocument/2006/relationships/theme" Target="../theme/theme4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59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4" Type="http://schemas.openxmlformats.org/officeDocument/2006/relationships/theme" Target="../theme/theme5.xml"/><Relationship Id="rId1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4" Type="http://schemas.openxmlformats.org/officeDocument/2006/relationships/theme" Target="../theme/theme6.xml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83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8C123E-F9B3-47DA-9612-5328A59ABA2E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algn="r" defTabSz="511175" eaLnBrk="1" hangingPunct="1">
              <a:defRPr sz="700">
                <a:solidFill>
                  <a:srgbClr val="898989"/>
                </a:solidFill>
              </a:defRPr>
            </a:lvl1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0E8648-27BC-44EC-97C1-EC38073520CB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817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6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6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33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24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298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89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79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0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6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83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265DA-36D6-489D-BD7F-65B2E99FF229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algn="r" defTabSz="511175" eaLnBrk="1" hangingPunct="1">
              <a:defRPr sz="700">
                <a:solidFill>
                  <a:srgbClr val="898989"/>
                </a:solidFill>
              </a:defRPr>
            </a:lvl1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060160-ADBA-4B39-BE14-7ECAA5D9378D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>
    <p:fade/>
  </p:transition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817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6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6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97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24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89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79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0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6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83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F0B8D0-A642-450E-AD7C-411C2DF9597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algn="r" defTabSz="511175" eaLnBrk="1" hangingPunct="1">
              <a:defRPr sz="700">
                <a:solidFill>
                  <a:srgbClr val="898989"/>
                </a:solidFill>
              </a:defRPr>
            </a:lvl1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6C9839-EF7E-46A2-A619-445C7D2EB4C3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spd="med">
    <p:fade/>
  </p:transition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817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6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6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97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24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89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79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0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6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83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3CF759-E17F-4E5D-A70C-E5E7C0BCAC91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algn="r" defTabSz="511175" eaLnBrk="1" hangingPunct="1">
              <a:defRPr sz="700">
                <a:solidFill>
                  <a:srgbClr val="898989"/>
                </a:solidFill>
              </a:defRPr>
            </a:lvl1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E33C7C-3DA7-4B39-8624-E14E84F07870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 spd="med">
    <p:fade/>
  </p:transition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817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6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6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97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87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2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3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33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6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83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E6AB3D-AA13-4212-97CF-22BD09CAB0CB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algn="r" defTabSz="511175" eaLnBrk="1" hangingPunct="1">
              <a:defRPr sz="700">
                <a:solidFill>
                  <a:srgbClr val="898989"/>
                </a:solidFill>
              </a:defRPr>
            </a:lvl1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96F53D-9184-47E9-8633-817D6E120865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ransition spd="med">
    <p:fade/>
  </p:transition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817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6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6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97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87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2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3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33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24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6146" name="Title Placeholder 1"/>
          <p:cNvSpPr>
            <a:spLocks noGrp="1"/>
          </p:cNvSpPr>
          <p:nvPr>
            <p:ph type="title"/>
          </p:nvPr>
        </p:nvSpPr>
        <p:spPr>
          <a:xfrm>
            <a:off x="228600" y="182563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838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54D812-3082-446D-9769-47E191D7EE82}" type="datetimeFigureOut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181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/>
          <a:lstStyle>
            <a:lvl1pPr algn="r" defTabSz="511175" eaLnBrk="1" hangingPunct="1">
              <a:defRPr sz="700">
                <a:solidFill>
                  <a:srgbClr val="898989"/>
                </a:solidFill>
              </a:defRPr>
            </a:lvl1pPr>
          </a:lstStyle>
          <a:p>
            <a:pPr marL="0" marR="0" lvl="0" indent="0" algn="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E6EE22-783D-4D55-B8FA-3BB5C61B72E7}" type="slidenum"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med">
    <p:fade/>
  </p:transition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817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55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16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06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8970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875" indent="-127635" algn="l" defTabSz="511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2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3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335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240" algn="l" defTabSz="51181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6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9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2.xml"/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2.xml"/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80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913" y="477838"/>
            <a:ext cx="2533650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6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-168275"/>
            <a:ext cx="1866900" cy="2535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6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82780">
            <a:off x="7564438" y="4883150"/>
            <a:ext cx="890587" cy="117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6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6507">
            <a:off x="630238" y="4976813"/>
            <a:ext cx="1123950" cy="1011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" name="TextBox 62"/>
          <p:cNvSpPr txBox="1"/>
          <p:nvPr/>
        </p:nvSpPr>
        <p:spPr>
          <a:xfrm>
            <a:off x="79375" y="2286000"/>
            <a:ext cx="8950325" cy="1787525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60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PHÁT HUY TRUYỀN THỐNG NHÀ TRƯỜNG</a:t>
            </a:r>
            <a:endParaRPr lang="en-US" altLang="en-US" sz="4000" b="1" dirty="0">
              <a:solidFill>
                <a:srgbClr val="604A7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47800" y="4532313"/>
            <a:ext cx="6022975" cy="865187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(HOẠT ĐỘNG 3 + 4)</a:t>
            </a:r>
            <a:endParaRPr lang="en-US" altLang="en-US" sz="4000" b="1" dirty="0">
              <a:solidFill>
                <a:srgbClr val="17375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728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1295400"/>
            <a:ext cx="6958013" cy="5053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38400" y="395288"/>
            <a:ext cx="403860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2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830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685800"/>
            <a:ext cx="8153400" cy="6138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38400" y="152400"/>
            <a:ext cx="40386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3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933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295400"/>
            <a:ext cx="86360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38400" y="152400"/>
            <a:ext cx="40386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4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5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63" y="925513"/>
            <a:ext cx="8915400" cy="5932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38400" y="152400"/>
            <a:ext cx="40386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5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37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81200" y="990600"/>
            <a:ext cx="5334000" cy="19383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THÊM CỦA EM VỀ MỘT VÀI TÌNH HUỐNG VI PHẠM QUY ĐỊNH CỦA CỘNG ĐỒNG NƠI EM SỐNG VÀ ĐỀ XUẤT GIẢI PHÁP KHẮC PHỤC</a:t>
            </a:r>
            <a:endParaRPr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Rounded Rectangle 6"/>
          <p:cNvSpPr/>
          <p:nvPr/>
        </p:nvSpPr>
        <p:spPr>
          <a:xfrm>
            <a:off x="1085850" y="1549400"/>
            <a:ext cx="6915150" cy="3790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0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913" y="477838"/>
            <a:ext cx="2533650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0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-168275"/>
            <a:ext cx="1866900" cy="2535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0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82780">
            <a:off x="7564438" y="4883150"/>
            <a:ext cx="890587" cy="117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0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6507">
            <a:off x="630238" y="4976813"/>
            <a:ext cx="1123950" cy="1011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295400" y="2859088"/>
            <a:ext cx="6705600" cy="125095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TRUYỀN THỐNG NHÀ TRƯỜNG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42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7013"/>
            <a:ext cx="9144000" cy="663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8600" y="457200"/>
            <a:ext cx="8839200" cy="923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4: LỚP CHIA THÀNH 3 NHÓM, MỖI NHÓM CHỌN MỘT TRUYỀN THỐNG CỦA NHÀ TRƯỜNG ĐỂ XÂY DỰNG KẾ HOẠCH GIÁO DỤC VÀO TIẾT HỌC SINH HOẠT LỚP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2514600" cy="1754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endParaRPr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THỰC HIỆN TỐT NỘI QUY TRƯỜNG, LỚP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554163"/>
            <a:ext cx="2514600" cy="1755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endParaRPr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TÍCH CỰC THAM GIA HOẠT ĐỘNG PHONG TRÀO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5025" y="1554163"/>
            <a:ext cx="2514600" cy="144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endParaRPr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TÔN SƯ – TRỌNG ĐẠO 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31" name="TextBox 7"/>
          <p:cNvSpPr txBox="1"/>
          <p:nvPr/>
        </p:nvSpPr>
        <p:spPr>
          <a:xfrm>
            <a:off x="609600" y="3429000"/>
            <a:ext cx="7924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KHẢO CÁCH LẬP KẾ HOẠCH THEO BÀI GỢI Ý : TRANG 9/SGK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A6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4450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82606">
            <a:off x="288925" y="4711700"/>
            <a:ext cx="1711325" cy="98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1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238" y="1284288"/>
            <a:ext cx="1687512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2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8691">
            <a:off x="374650" y="-338137"/>
            <a:ext cx="1227138" cy="1817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1652588" y="390525"/>
            <a:ext cx="633095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TỔ THẢO LUẬN THEO GỢI Ý, HOÀN THÀNH KẾ HOẠCH TRONG 5 PHÚT, BÁO CÁO TRƯỚC LỚP</a:t>
            </a: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1144588" y="1828800"/>
            <a:ext cx="7297738" cy="4473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ts val="165"/>
              </a:spcBef>
              <a:spcAft>
                <a:spcPts val="165"/>
              </a:spcAft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TRUYỀN THỐNG NỔI BẬT CỦA NHÀ TRƯỜNG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ts val="165"/>
              </a:spcBef>
              <a:spcAft>
                <a:spcPts val="165"/>
              </a:spcAft>
              <a:buFontTx/>
              <a:buAutoNum type="arabicPeriod"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ts val="165"/>
              </a:spcBef>
              <a:spcAft>
                <a:spcPts val="165"/>
              </a:spcAft>
              <a:buFontTx/>
              <a:buAutoNum type="arabicPeriod"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 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ts val="165"/>
              </a:spcBef>
              <a:spcAft>
                <a:spcPts val="165"/>
              </a:spcAft>
              <a:buFontTx/>
              <a:buAutoNum type="arabicPeriod"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tổ chức: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ts val="165"/>
              </a:spcBef>
              <a:spcAft>
                <a:spcPts val="165"/>
              </a:spcAft>
              <a:buFontTx/>
              <a:buAutoNum type="arabicPeriod"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công th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viên: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ts val="165"/>
              </a:spcBef>
              <a:spcAft>
                <a:spcPts val="165"/>
              </a:spcAft>
              <a:buFontTx/>
              <a:buAutoNum type="arabicPeriod"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ts val="165"/>
              </a:spcBef>
              <a:spcAft>
                <a:spcPts val="165"/>
              </a:spcAft>
              <a:buFontTx/>
              <a:buAutoNum type="arabicPeriod"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điểm: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ts val="165"/>
              </a:spcBef>
              <a:spcAft>
                <a:spcPts val="165"/>
              </a:spcAft>
              <a:buFontTx/>
              <a:buAutoNum type="arabicPeriod"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mong đợi: 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87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5474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190716">
            <a:off x="8359775" y="576263"/>
            <a:ext cx="1198563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475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542444">
            <a:off x="-579437" y="61913"/>
            <a:ext cx="1803400" cy="135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0" y="2692400"/>
            <a:ext cx="3124200" cy="416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Callout 1"/>
          <p:cNvSpPr/>
          <p:nvPr/>
        </p:nvSpPr>
        <p:spPr>
          <a:xfrm>
            <a:off x="2552700" y="990600"/>
            <a:ext cx="5715000" cy="4876800"/>
          </a:xfrm>
          <a:prstGeom prst="wedgeEllipseCallout">
            <a:avLst>
              <a:gd name="adj1" fmla="val -63804"/>
              <a:gd name="adj2" fmla="val 1597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6238" y="2166938"/>
            <a:ext cx="4987925" cy="1690687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ts val="340"/>
              </a:spcBef>
              <a:spcAft>
                <a:spcPts val="565"/>
              </a:spcAft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DÒ.</a:t>
            </a: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ts val="340"/>
              </a:spcBef>
              <a:spcAft>
                <a:spcPts val="565"/>
              </a:spcAft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các tổ chuẩn bị theo kế hoạch, giờ học SHL báo cáo.</a:t>
            </a: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873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" name="Group 3"/>
          <p:cNvGrpSpPr/>
          <p:nvPr/>
        </p:nvGrpSpPr>
        <p:grpSpPr>
          <a:xfrm>
            <a:off x="228600" y="2573338"/>
            <a:ext cx="2667000" cy="1222375"/>
            <a:chOff x="0" y="0"/>
            <a:chExt cx="3227208" cy="2795064"/>
          </a:xfrm>
        </p:grpSpPr>
        <p:grpSp>
          <p:nvGrpSpPr>
            <p:cNvPr id="89102" name="Group 4"/>
            <p:cNvGrpSpPr/>
            <p:nvPr/>
          </p:nvGrpSpPr>
          <p:grpSpPr>
            <a:xfrm>
              <a:off x="0" y="0"/>
              <a:ext cx="3227208" cy="2795064"/>
              <a:chOff x="0" y="0"/>
              <a:chExt cx="6202680" cy="5372100"/>
            </a:xfrm>
          </p:grpSpPr>
          <p:sp>
            <p:nvSpPr>
              <p:cNvPr id="89106" name="Freeform 5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>
                  <a:cxn ang="0">
                    <a:pos x="4652010" y="0"/>
                  </a:cxn>
                  <a:cxn ang="0">
                    <a:pos x="4652010" y="0"/>
                  </a:cxn>
                  <a:cxn ang="0">
                    <a:pos x="1560830" y="0"/>
                  </a:cxn>
                  <a:cxn ang="0">
                    <a:pos x="1550670" y="0"/>
                  </a:cxn>
                  <a:cxn ang="0">
                    <a:pos x="0" y="2686050"/>
                  </a:cxn>
                  <a:cxn ang="0">
                    <a:pos x="1550670" y="5372100"/>
                  </a:cxn>
                  <a:cxn ang="0">
                    <a:pos x="1560830" y="5372100"/>
                  </a:cxn>
                  <a:cxn ang="0">
                    <a:pos x="4650740" y="5372100"/>
                  </a:cxn>
                  <a:cxn ang="0">
                    <a:pos x="4652010" y="5372100"/>
                  </a:cxn>
                  <a:cxn ang="0">
                    <a:pos x="6202680" y="2686050"/>
                  </a:cxn>
                  <a:cxn ang="0">
                    <a:pos x="4652010" y="0"/>
                  </a:cxn>
                </a:cxnLst>
                <a:pathLst>
                  <a:path w="6202680" h="5372100">
                    <a:moveTo>
                      <a:pt x="4652010" y="0"/>
                    </a:moveTo>
                    <a:lnTo>
                      <a:pt x="4652010" y="0"/>
                    </a:lnTo>
                    <a:lnTo>
                      <a:pt x="1560830" y="0"/>
                    </a:ln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1560830" y="5372100"/>
                    </a:lnTo>
                    <a:lnTo>
                      <a:pt x="465074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89103" name="Group 6"/>
            <p:cNvGrpSpPr/>
            <p:nvPr/>
          </p:nvGrpSpPr>
          <p:grpSpPr>
            <a:xfrm>
              <a:off x="233879" y="195515"/>
              <a:ext cx="2759450" cy="2404033"/>
              <a:chOff x="0" y="0"/>
              <a:chExt cx="6350000" cy="5532120"/>
            </a:xfrm>
          </p:grpSpPr>
          <p:sp>
            <p:nvSpPr>
              <p:cNvPr id="89105" name="Freeform 7"/>
              <p:cNvSpPr/>
              <p:nvPr/>
            </p:nvSpPr>
            <p:spPr>
              <a:xfrm>
                <a:off x="0" y="0"/>
                <a:ext cx="6350000" cy="5532120"/>
              </a:xfrm>
              <a:custGeom>
                <a:avLst/>
                <a:gdLst/>
                <a:ahLst/>
                <a:cxnLst>
                  <a:cxn ang="0">
                    <a:pos x="4762500" y="0"/>
                  </a:cxn>
                  <a:cxn ang="0">
                    <a:pos x="1587500" y="0"/>
                  </a:cxn>
                  <a:cxn ang="0">
                    <a:pos x="0" y="2766060"/>
                  </a:cxn>
                  <a:cxn ang="0">
                    <a:pos x="1587500" y="5532120"/>
                  </a:cxn>
                  <a:cxn ang="0">
                    <a:pos x="4762500" y="5532120"/>
                  </a:cxn>
                  <a:cxn ang="0">
                    <a:pos x="6350000" y="2766060"/>
                  </a:cxn>
                  <a:cxn ang="0">
                    <a:pos x="4762500" y="0"/>
                  </a:cxn>
                  <a:cxn ang="0">
                    <a:pos x="4762500" y="0"/>
                  </a:cxn>
                  <a:cxn ang="0">
                    <a:pos x="4676140" y="5382260"/>
                  </a:cxn>
                  <a:cxn ang="0">
                    <a:pos x="1673860" y="5382260"/>
                  </a:cxn>
                  <a:cxn ang="0">
                    <a:pos x="172720" y="2766060"/>
                  </a:cxn>
                  <a:cxn ang="0">
                    <a:pos x="1673860" y="149860"/>
                  </a:cxn>
                  <a:cxn ang="0">
                    <a:pos x="4676140" y="149860"/>
                  </a:cxn>
                  <a:cxn ang="0">
                    <a:pos x="6177280" y="2766060"/>
                  </a:cxn>
                  <a:cxn ang="0">
                    <a:pos x="4676140" y="5382260"/>
                  </a:cxn>
                </a:cxnLst>
                <a:pathLst>
                  <a:path w="6350000" h="5532120">
                    <a:moveTo>
                      <a:pt x="4762500" y="0"/>
                    </a:moveTo>
                    <a:lnTo>
                      <a:pt x="1587500" y="0"/>
                    </a:lnTo>
                    <a:lnTo>
                      <a:pt x="0" y="2766060"/>
                    </a:lnTo>
                    <a:lnTo>
                      <a:pt x="1587500" y="5532120"/>
                    </a:lnTo>
                    <a:lnTo>
                      <a:pt x="4762500" y="5532120"/>
                    </a:lnTo>
                    <a:lnTo>
                      <a:pt x="6350000" y="2766060"/>
                    </a:lnTo>
                    <a:lnTo>
                      <a:pt x="4762500" y="0"/>
                    </a:lnTo>
                    <a:close/>
                    <a:moveTo>
                      <a:pt x="4676140" y="5382260"/>
                    </a:moveTo>
                    <a:lnTo>
                      <a:pt x="1673860" y="5382260"/>
                    </a:lnTo>
                    <a:lnTo>
                      <a:pt x="172720" y="2766060"/>
                    </a:lnTo>
                    <a:lnTo>
                      <a:pt x="1673860" y="149860"/>
                    </a:lnTo>
                    <a:lnTo>
                      <a:pt x="4676140" y="149860"/>
                    </a:lnTo>
                    <a:lnTo>
                      <a:pt x="6177280" y="2766060"/>
                    </a:lnTo>
                    <a:lnTo>
                      <a:pt x="4676140" y="538226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89104" name="TextBox 8"/>
            <p:cNvSpPr txBox="1"/>
            <p:nvPr/>
          </p:nvSpPr>
          <p:spPr>
            <a:xfrm>
              <a:off x="1001393" y="62486"/>
              <a:ext cx="1224417" cy="232258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 anchorCtr="0">
              <a:spAutoFit/>
            </a:bodyPr>
            <a:lstStyle>
              <a:lvl1pPr marL="190500" indent="-19050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4655" indent="-15875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8175" indent="-12700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2700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255" indent="-12700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3</a:t>
              </a:r>
              <a:endPara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8600" y="4586288"/>
            <a:ext cx="2667000" cy="1116012"/>
            <a:chOff x="0" y="-50294"/>
            <a:chExt cx="3227208" cy="2845358"/>
          </a:xfrm>
        </p:grpSpPr>
        <p:grpSp>
          <p:nvGrpSpPr>
            <p:cNvPr id="89097" name="Group 11"/>
            <p:cNvGrpSpPr/>
            <p:nvPr/>
          </p:nvGrpSpPr>
          <p:grpSpPr>
            <a:xfrm>
              <a:off x="0" y="0"/>
              <a:ext cx="3227208" cy="2795064"/>
              <a:chOff x="0" y="0"/>
              <a:chExt cx="6202680" cy="5372100"/>
            </a:xfrm>
          </p:grpSpPr>
          <p:sp>
            <p:nvSpPr>
              <p:cNvPr id="89101" name="Freeform 12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>
                  <a:cxn ang="0">
                    <a:pos x="4652010" y="0"/>
                  </a:cxn>
                  <a:cxn ang="0">
                    <a:pos x="4652010" y="0"/>
                  </a:cxn>
                  <a:cxn ang="0">
                    <a:pos x="1560830" y="0"/>
                  </a:cxn>
                  <a:cxn ang="0">
                    <a:pos x="1550670" y="0"/>
                  </a:cxn>
                  <a:cxn ang="0">
                    <a:pos x="0" y="2686050"/>
                  </a:cxn>
                  <a:cxn ang="0">
                    <a:pos x="1550670" y="5372100"/>
                  </a:cxn>
                  <a:cxn ang="0">
                    <a:pos x="1560830" y="5372100"/>
                  </a:cxn>
                  <a:cxn ang="0">
                    <a:pos x="4650740" y="5372100"/>
                  </a:cxn>
                  <a:cxn ang="0">
                    <a:pos x="4652010" y="5372100"/>
                  </a:cxn>
                  <a:cxn ang="0">
                    <a:pos x="6202680" y="2686050"/>
                  </a:cxn>
                  <a:cxn ang="0">
                    <a:pos x="4652010" y="0"/>
                  </a:cxn>
                </a:cxnLst>
                <a:pathLst>
                  <a:path w="6202680" h="5372100">
                    <a:moveTo>
                      <a:pt x="4652010" y="0"/>
                    </a:moveTo>
                    <a:lnTo>
                      <a:pt x="4652010" y="0"/>
                    </a:lnTo>
                    <a:lnTo>
                      <a:pt x="1560830" y="0"/>
                    </a:ln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1560830" y="5372100"/>
                    </a:lnTo>
                    <a:lnTo>
                      <a:pt x="465074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89098" name="Group 13"/>
            <p:cNvGrpSpPr/>
            <p:nvPr/>
          </p:nvGrpSpPr>
          <p:grpSpPr>
            <a:xfrm>
              <a:off x="233879" y="195515"/>
              <a:ext cx="2759450" cy="2404033"/>
              <a:chOff x="0" y="0"/>
              <a:chExt cx="6350000" cy="5532120"/>
            </a:xfrm>
          </p:grpSpPr>
          <p:sp>
            <p:nvSpPr>
              <p:cNvPr id="89100" name="Freeform 14"/>
              <p:cNvSpPr/>
              <p:nvPr/>
            </p:nvSpPr>
            <p:spPr>
              <a:xfrm>
                <a:off x="0" y="0"/>
                <a:ext cx="6350000" cy="5532120"/>
              </a:xfrm>
              <a:custGeom>
                <a:avLst/>
                <a:gdLst/>
                <a:ahLst/>
                <a:cxnLst>
                  <a:cxn ang="0">
                    <a:pos x="4762500" y="0"/>
                  </a:cxn>
                  <a:cxn ang="0">
                    <a:pos x="1587500" y="0"/>
                  </a:cxn>
                  <a:cxn ang="0">
                    <a:pos x="0" y="2766060"/>
                  </a:cxn>
                  <a:cxn ang="0">
                    <a:pos x="1587500" y="5532120"/>
                  </a:cxn>
                  <a:cxn ang="0">
                    <a:pos x="4762500" y="5532120"/>
                  </a:cxn>
                  <a:cxn ang="0">
                    <a:pos x="6350000" y="2766060"/>
                  </a:cxn>
                  <a:cxn ang="0">
                    <a:pos x="4762500" y="0"/>
                  </a:cxn>
                  <a:cxn ang="0">
                    <a:pos x="4762500" y="0"/>
                  </a:cxn>
                  <a:cxn ang="0">
                    <a:pos x="4676140" y="5382260"/>
                  </a:cxn>
                  <a:cxn ang="0">
                    <a:pos x="1673860" y="5382260"/>
                  </a:cxn>
                  <a:cxn ang="0">
                    <a:pos x="172720" y="2766060"/>
                  </a:cxn>
                  <a:cxn ang="0">
                    <a:pos x="1673860" y="149860"/>
                  </a:cxn>
                  <a:cxn ang="0">
                    <a:pos x="4676140" y="149860"/>
                  </a:cxn>
                  <a:cxn ang="0">
                    <a:pos x="6177280" y="2766060"/>
                  </a:cxn>
                  <a:cxn ang="0">
                    <a:pos x="4676140" y="5382260"/>
                  </a:cxn>
                </a:cxnLst>
                <a:pathLst>
                  <a:path w="6350000" h="5532120">
                    <a:moveTo>
                      <a:pt x="4762500" y="0"/>
                    </a:moveTo>
                    <a:lnTo>
                      <a:pt x="1587500" y="0"/>
                    </a:lnTo>
                    <a:lnTo>
                      <a:pt x="0" y="2766060"/>
                    </a:lnTo>
                    <a:lnTo>
                      <a:pt x="1587500" y="5532120"/>
                    </a:lnTo>
                    <a:lnTo>
                      <a:pt x="4762500" y="5532120"/>
                    </a:lnTo>
                    <a:lnTo>
                      <a:pt x="6350000" y="2766060"/>
                    </a:lnTo>
                    <a:lnTo>
                      <a:pt x="4762500" y="0"/>
                    </a:lnTo>
                    <a:close/>
                    <a:moveTo>
                      <a:pt x="4676140" y="5382260"/>
                    </a:moveTo>
                    <a:lnTo>
                      <a:pt x="1673860" y="5382260"/>
                    </a:lnTo>
                    <a:lnTo>
                      <a:pt x="172720" y="2766060"/>
                    </a:lnTo>
                    <a:lnTo>
                      <a:pt x="1673860" y="149860"/>
                    </a:lnTo>
                    <a:lnTo>
                      <a:pt x="4676140" y="149860"/>
                    </a:lnTo>
                    <a:lnTo>
                      <a:pt x="6177280" y="2766060"/>
                    </a:lnTo>
                    <a:lnTo>
                      <a:pt x="4676140" y="5382260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89099" name="TextBox 15"/>
            <p:cNvSpPr txBox="1"/>
            <p:nvPr/>
          </p:nvSpPr>
          <p:spPr>
            <a:xfrm>
              <a:off x="1001393" y="-50294"/>
              <a:ext cx="1224420" cy="258791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 anchorCtr="0">
              <a:spAutoFit/>
            </a:bodyPr>
            <a:lstStyle>
              <a:lvl1pPr marL="190500" indent="-19050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4655" indent="-15875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8175" indent="-12700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12700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255" indent="-127000" algn="l" defTabSz="51117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4</a:t>
              </a:r>
              <a:endPara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9092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190716">
            <a:off x="7216775" y="276225"/>
            <a:ext cx="1198563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3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542444">
            <a:off x="415925" y="600075"/>
            <a:ext cx="1804988" cy="135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Chevron 25"/>
          <p:cNvSpPr/>
          <p:nvPr/>
        </p:nvSpPr>
        <p:spPr>
          <a:xfrm>
            <a:off x="2663825" y="2613025"/>
            <a:ext cx="5349875" cy="109696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defTabSz="511175" eaLnBrk="1" hangingPunct="1">
              <a:lnSpc>
                <a:spcPct val="150000"/>
              </a:lnSpc>
              <a:buNone/>
            </a:pPr>
            <a:r>
              <a:rPr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nội quy trường, lớp v</a:t>
            </a:r>
            <a:r>
              <a:rPr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 định của cộng đồng</a:t>
            </a:r>
            <a:endParaRPr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2435225" y="4591050"/>
            <a:ext cx="5349875" cy="109696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defTabSz="511175" eaLnBrk="1" hangingPunct="1">
              <a:lnSpc>
                <a:spcPct val="150000"/>
              </a:lnSpc>
              <a:buNone/>
            </a:pPr>
            <a:r>
              <a:rPr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truyền thống nh</a:t>
            </a:r>
            <a:r>
              <a:rPr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</a:t>
            </a:r>
            <a:endParaRPr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68513" y="1163638"/>
            <a:ext cx="4805362" cy="88265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 anchor="ctr" anchorCtr="0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2C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" name="Rounded Rectangle 10"/>
          <p:cNvSpPr/>
          <p:nvPr/>
        </p:nvSpPr>
        <p:spPr>
          <a:xfrm>
            <a:off x="1593850" y="1096963"/>
            <a:ext cx="6134100" cy="45116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011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450690">
            <a:off x="7324725" y="4727575"/>
            <a:ext cx="1778000" cy="198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946633">
            <a:off x="7489825" y="15875"/>
            <a:ext cx="1670050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3" y="349250"/>
            <a:ext cx="1974850" cy="145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88" y="4773613"/>
            <a:ext cx="973137" cy="153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1741488" y="1346200"/>
            <a:ext cx="5838825" cy="182245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ts val="340"/>
              </a:spcBef>
              <a:buFontTx/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 3: </a:t>
            </a:r>
            <a:endParaRPr lang="en-US" alt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ts val="340"/>
              </a:spcBef>
              <a:buFontTx/>
              <a:buNone/>
            </a:pPr>
            <a:r>
              <a:rPr lang="vi-V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nội quy trường, lớp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 định của cộng đồng</a:t>
            </a:r>
            <a:endParaRPr lang="en-US" altLang="en-US" sz="2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9125" y="3197225"/>
            <a:ext cx="5543550" cy="1514475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ts val="340"/>
              </a:spcBef>
              <a:spcAft>
                <a:spcPts val="565"/>
              </a:spcAft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sẻ những việc l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tốt, chưa tốt trong việc thực hiện nội quy trường, lớp v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 định của cộng đồng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873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1138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190716">
            <a:off x="8359775" y="576263"/>
            <a:ext cx="1198563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39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542444">
            <a:off x="-579437" y="61913"/>
            <a:ext cx="1803400" cy="135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0" y="2692400"/>
            <a:ext cx="3124200" cy="416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Callout 1"/>
          <p:cNvSpPr/>
          <p:nvPr/>
        </p:nvSpPr>
        <p:spPr>
          <a:xfrm>
            <a:off x="2552700" y="990600"/>
            <a:ext cx="5715000" cy="4876800"/>
          </a:xfrm>
          <a:prstGeom prst="wedgeEllipseCallout">
            <a:avLst>
              <a:gd name="adj1" fmla="val -63804"/>
              <a:gd name="adj2" fmla="val 1597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anchor="ctr"/>
          <a:lstStyle/>
          <a:p>
            <a:pPr marL="0" marR="0" lvl="0" indent="0" algn="ctr" defTabSz="511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6238" y="2166938"/>
            <a:ext cx="4987925" cy="3098800"/>
          </a:xfrm>
          <a:prstGeom prst="rect">
            <a:avLst/>
          </a:prstGeom>
          <a:noFill/>
          <a:ln w="9525">
            <a:noFill/>
          </a:ln>
        </p:spPr>
        <p:txBody>
          <a:bodyPr lIns="51206" tIns="25603" rIns="51206" bIns="25603">
            <a:spAutoFit/>
          </a:bodyPr>
          <a:lstStyle>
            <a:lvl1pPr marL="190500" indent="-1905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655" indent="-15875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817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255" indent="-127000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ts val="340"/>
              </a:spcBef>
              <a:spcAft>
                <a:spcPts val="565"/>
              </a:spcAft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Nhiệm vụ 1: </a:t>
            </a: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3 tổ trưởng viết nhanh nhận xét cho tổ mình trong các tuần học vừa qua về việc thực hiện tốt v</a:t>
            </a: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chưa tốt nội quy( nếu rõ tên các bạn), trình b</a:t>
            </a: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y trước lớp. Thời gian chuẩn bị l</a:t>
            </a: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</a:t>
            </a:r>
            <a:r>
              <a:rPr lang="en-US" altLang="en-US" sz="22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5 phút. </a:t>
            </a:r>
            <a:endParaRPr lang="en-US" altLang="en-US" sz="2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62" name="Picture 2" descr="https://i.pinimg.com/564x/55/d2/3d/55d23d38c9a5e4e6db49fba8d1b30f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0"/>
            <a:ext cx="92090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28800" y="1752600"/>
            <a:ext cx="4038600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1 : Trình b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790825"/>
            <a:ext cx="4038600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2 : Trình b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962400"/>
            <a:ext cx="4038600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3 : Trình b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AutoShape 2" descr="Mục này có hình ảnh của: Premium Vector | Three wooden signs hanging on the tree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9318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38400" y="685800"/>
            <a:ext cx="5257800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2:    MỘT SỐ BẠN HỌC SINH 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LÀM PHIẾU HỌC TẬP SAU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3189" name="Table 93188"/>
          <p:cNvGraphicFramePr/>
          <p:nvPr/>
        </p:nvGraphicFramePr>
        <p:xfrm>
          <a:off x="123825" y="2514600"/>
          <a:ext cx="8915400" cy="3678238"/>
        </p:xfrm>
        <a:graphic>
          <a:graphicData uri="http://schemas.openxmlformats.org/drawingml/2006/table">
            <a:tbl>
              <a:tblPr/>
              <a:tblGrid>
                <a:gridCol w="4524375"/>
                <a:gridCol w="4391025"/>
              </a:tblGrid>
              <a:tr h="1031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 THỰC HIỆN CHƯA TỐT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511175" eaLnBrk="1" hangingPunct="1">
                        <a:buNone/>
                      </a:pP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93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KHẮC PHỤC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30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MONG ĐỢI</a:t>
                      </a: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421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8763000" cy="708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XÁC ĐỊNH NGUYÊN NHÂN TRONG VIỆC THỰC HIỆN CHƯA TỐT QUY ĐỊNH CỦA CỘNG ĐỒNG VÀ BIỆN PHÁP KHẮC PHỤC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763000" cy="923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3: LỚP CHIA THÀNH 3 NHÓM, HOÀN THÀNH PHIẾU HỌC TẬP.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việc thực hiện chưa tốt quy định của cộng đồng, nguyên nhân v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xuất biện pháp khắc phục trong những trường hợp cho dưới đây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523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5235" name="Table 95234"/>
          <p:cNvGraphicFramePr/>
          <p:nvPr/>
        </p:nvGraphicFramePr>
        <p:xfrm>
          <a:off x="1066800" y="228600"/>
          <a:ext cx="7620000" cy="624840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1905000"/>
                <a:gridCol w="1905000"/>
              </a:tblGrid>
              <a:tr h="1041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511175" eaLnBrk="1" hangingPunct="1">
                        <a:buNone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 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511175" eaLnBrk="1" hangingPunct="1">
                        <a:buNone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vi phạm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511175" eaLnBrk="1" hangingPunct="1">
                        <a:buNone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511175" eaLnBrk="1" hangingPunct="1">
                        <a:buNone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khắc phục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41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511175" eaLnBrk="1" hangingPunct="1">
                        <a:buNone/>
                      </a:pPr>
                      <a:r>
                        <a:rPr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41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511175" eaLnBrk="1" hangingPunct="1">
                        <a:buNone/>
                      </a:pPr>
                      <a:r>
                        <a:rPr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41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511175" eaLnBrk="1" hangingPunct="1">
                        <a:buNone/>
                      </a:pPr>
                      <a:r>
                        <a:rPr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41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511175" eaLnBrk="1" hangingPunct="1">
                        <a:buNone/>
                      </a:pPr>
                      <a:r>
                        <a:rPr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41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511175" eaLnBrk="1" hangingPunct="1">
                        <a:buNone/>
                      </a:pPr>
                      <a:r>
                        <a:rPr sz="2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5930" lvl="1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3130" lvl="2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0330" lvl="3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7530" lvl="4" indent="127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511175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625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763588"/>
            <a:ext cx="67056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38400" y="395288"/>
            <a:ext cx="403860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1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1950</Words>
  <Application>WPS Presentation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Times New Roman</vt:lpstr>
      <vt:lpstr>Calibri</vt:lpstr>
      <vt:lpstr>Fredoka One</vt:lpstr>
      <vt:lpstr>Segoe Print</vt:lpstr>
      <vt:lpstr>Microsoft YaHei</vt:lpstr>
      <vt:lpstr>Arial Unicode MS</vt:lpstr>
      <vt:lpstr>1_Office Theme</vt:lpstr>
      <vt:lpstr>2_Office Theme</vt:lpstr>
      <vt:lpstr>3_Office Theme</vt:lpstr>
      <vt:lpstr>6_Office Theme</vt:lpstr>
      <vt:lpstr>7_Office Theme</vt:lpstr>
      <vt:lpstr>8_Office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0979403749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2</cp:revision>
  <dcterms:created xsi:type="dcterms:W3CDTF">2022-08-29T02:31:14Z</dcterms:created>
  <dcterms:modified xsi:type="dcterms:W3CDTF">2025-08-26T05:31:58Z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5E3844E3AAA44BDEA88F452F25E570CC_13</vt:lpwstr>
  </property>
  <property fmtid="{D5CDD505-2E9C-101B-9397-08002B2CF9AE}" pid="3" name="KSOProductBuildVer">
    <vt:lpwstr>1033-12.2.0.21931</vt:lpwstr>
  </property>
</Properties>
</file>