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media/image14.svg" ContentType="image/svg+xml"/>
  <Override PartName="/ppt/media/image16.svg" ContentType="image/svg+xml"/>
  <Override PartName="/ppt/media/image19.svg" ContentType="image/svg+xml"/>
  <Override PartName="/ppt/media/image26.svg" ContentType="image/svg+xml"/>
  <Override PartName="/ppt/media/image3.svg" ContentType="image/svg+xml"/>
  <Override PartName="/ppt/media/image30.svg" ContentType="image/svg+xml"/>
  <Override PartName="/ppt/media/image35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</p:sldMasterIdLst>
  <p:sldIdLst>
    <p:sldId id="257" r:id="rId9"/>
    <p:sldId id="259" r:id="rId10"/>
    <p:sldId id="260" r:id="rId11"/>
    <p:sldId id="283" r:id="rId12"/>
    <p:sldId id="284" r:id="rId13"/>
    <p:sldId id="285" r:id="rId14"/>
    <p:sldId id="282" r:id="rId15"/>
    <p:sldId id="286" r:id="rId16"/>
    <p:sldId id="264" r:id="rId17"/>
    <p:sldId id="263" r:id="rId18"/>
    <p:sldId id="265" r:id="rId19"/>
    <p:sldId id="287" r:id="rId20"/>
    <p:sldId id="288" r:id="rId21"/>
    <p:sldId id="269" r:id="rId22"/>
    <p:sldId id="289" r:id="rId23"/>
    <p:sldId id="272" r:id="rId24"/>
    <p:sldId id="273" r:id="rId25"/>
    <p:sldId id="277" r:id="rId26"/>
    <p:sldId id="278" r:id="rId27"/>
    <p:sldId id="290" r:id="rId28"/>
    <p:sldId id="291" r:id="rId29"/>
    <p:sldId id="280" r:id="rId30"/>
    <p:sldId id="292" r:id="rId31"/>
    <p:sldId id="28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4" d="100"/>
          <a:sy n="74" d="100"/>
        </p:scale>
        <p:origin x="5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4.xml"/><Relationship Id="rId31" Type="http://schemas.openxmlformats.org/officeDocument/2006/relationships/slide" Target="slides/slide23.xml"/><Relationship Id="rId30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0" Type="http://schemas.openxmlformats.org/officeDocument/2006/relationships/slide" Target="slides/slide12.xml"/><Relationship Id="rId2" Type="http://schemas.openxmlformats.org/officeDocument/2006/relationships/theme" Target="theme/theme1.xml"/><Relationship Id="rId19" Type="http://schemas.openxmlformats.org/officeDocument/2006/relationships/slide" Target="slides/slide11.xml"/><Relationship Id="rId18" Type="http://schemas.openxmlformats.org/officeDocument/2006/relationships/slide" Target="slides/slide1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B964-9306-4F8C-AEE7-61F694EF21C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41CF7-1868-418A-8BBA-5C35AD62B8C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CB964-9306-4F8C-AEE7-61F694EF21C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41CF7-1868-418A-8BBA-5C35AD62B8C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>
    <p:fade/>
  </p:transition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fade/>
  </p:transition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>
    <p:fade/>
  </p:transition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>
    <p:fade/>
  </p:transition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26.svg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0.xml"/><Relationship Id="rId4" Type="http://schemas.openxmlformats.org/officeDocument/2006/relationships/image" Target="../media/image31.png"/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0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7" Type="http://schemas.openxmlformats.org/officeDocument/2006/relationships/image" Target="../media/image41.png"/><Relationship Id="rId6" Type="http://schemas.openxmlformats.org/officeDocument/2006/relationships/image" Target="../media/image19.svg"/><Relationship Id="rId5" Type="http://schemas.openxmlformats.org/officeDocument/2006/relationships/image" Target="../media/image40.png"/><Relationship Id="rId4" Type="http://schemas.openxmlformats.org/officeDocument/2006/relationships/image" Target="../media/image14.svg"/><Relationship Id="rId3" Type="http://schemas.openxmlformats.org/officeDocument/2006/relationships/image" Target="../media/image39.png"/><Relationship Id="rId2" Type="http://schemas.openxmlformats.org/officeDocument/2006/relationships/image" Target="../media/image16.svg"/><Relationship Id="rId1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8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2.xml"/><Relationship Id="rId4" Type="http://schemas.openxmlformats.org/officeDocument/2006/relationships/image" Target="../media/image47.png"/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14.svg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0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4.svg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4.svg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0" Type="http://schemas.openxmlformats.org/officeDocument/2006/relationships/slideLayout" Target="../slideLayouts/slideLayout40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7" Type="http://schemas.openxmlformats.org/officeDocument/2006/relationships/image" Target="../media/image21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4.svg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media" Target="../media/media3.mp4"/><Relationship Id="rId4" Type="http://schemas.openxmlformats.org/officeDocument/2006/relationships/video" Target="../media/media3.mp4"/><Relationship Id="rId3" Type="http://schemas.openxmlformats.org/officeDocument/2006/relationships/image" Target="../media/image2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4.svg"/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3195" y="1287887"/>
            <a:ext cx="96205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3</a:t>
            </a:r>
            <a:endParaRPr lang="en-US" sz="6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 LUYỆN BẢN THÂN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5"/>
          <p:cNvGrpSpPr/>
          <p:nvPr/>
        </p:nvGrpSpPr>
        <p:grpSpPr>
          <a:xfrm>
            <a:off x="0" y="0"/>
            <a:ext cx="12192000" cy="721617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794313">
            <a:off x="11211485" y="5667631"/>
            <a:ext cx="397993" cy="37908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05307" y="751471"/>
            <a:ext cx="10568059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Chia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5307" y="1981654"/>
            <a:ext cx="10618632" cy="45243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Symbol" panose="05050102010706020507" pitchFamily="18" charset="2"/>
              <a:buChar char="-"/>
              <a:tabLst>
                <a:tab pos="624205" algn="l"/>
              </a:tabLst>
            </a:pP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huống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3200" dirty="0" smtClean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Symbol" panose="05050102010706020507" pitchFamily="18" charset="2"/>
              <a:buChar char="-"/>
              <a:tabLst>
                <a:tab pos="624205" algn="l"/>
              </a:tabLst>
            </a:pP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Lúc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đang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trạng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xúc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cực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none" strike="noStrike" spc="0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3200" u="none" strike="noStrike" spc="0" dirty="0" smtClean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Symbol" panose="05050102010706020507" pitchFamily="18" charset="2"/>
              <a:buChar char="-"/>
              <a:tabLst>
                <a:tab pos="624205" algn="l"/>
              </a:tabLst>
            </a:pP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bình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tĩnh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ứng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xử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 </a:t>
            </a:r>
            <a:endParaRPr lang="en-US" sz="3200" u="none" strike="noStrike" spc="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63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7887" y="1197735"/>
            <a:ext cx="5241702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545" y="278684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1117035" y="563625"/>
            <a:ext cx="9930219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1254" y="1734938"/>
            <a:ext cx="7439415" cy="4826321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1418" y="5390507"/>
            <a:ext cx="778365" cy="975173"/>
          </a:xfrm>
          <a:prstGeom prst="rect">
            <a:avLst/>
          </a:prstGeom>
        </p:spPr>
      </p:pic>
      <p:pic>
        <p:nvPicPr>
          <p:cNvPr id="17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3721" y="6082167"/>
            <a:ext cx="450228" cy="56406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545" y="278684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1178835" y="707326"/>
            <a:ext cx="9930219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 SINH THẢO LUẬN THEO NHÓM</a:t>
            </a:r>
            <a:endParaRPr lang="en-US" sz="3200" b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61418" y="5390507"/>
            <a:ext cx="778365" cy="975173"/>
          </a:xfrm>
          <a:prstGeom prst="rect">
            <a:avLst/>
          </a:prstGeom>
        </p:spPr>
      </p:pic>
      <p:pic>
        <p:nvPicPr>
          <p:cNvPr id="17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53721" y="6082167"/>
            <a:ext cx="450228" cy="564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545" y="2325270"/>
            <a:ext cx="11379199" cy="415101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7800"/>
            <a:ext cx="118872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V="1">
            <a:off x="152400" y="177800"/>
            <a:ext cx="0" cy="655320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152400" y="177800"/>
            <a:ext cx="11884526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52400" y="6721642"/>
            <a:ext cx="11887200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12036926" y="177800"/>
            <a:ext cx="0" cy="6543842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6757439" y="972946"/>
            <a:ext cx="4361310" cy="16547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DIỆN CÁC NHÓM TRÌNH BÀY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634117" y="3937595"/>
            <a:ext cx="1566454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5" b="1" dirty="0" err="1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Nhệm</a:t>
            </a:r>
            <a:r>
              <a:rPr lang="en-US" sz="2135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35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135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2135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341" y="739536"/>
            <a:ext cx="6381157" cy="597274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2424" y="236154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Rectangle 3"/>
          <p:cNvSpPr/>
          <p:nvPr/>
        </p:nvSpPr>
        <p:spPr>
          <a:xfrm>
            <a:off x="1588689" y="573046"/>
            <a:ext cx="8559863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5200" y="1600200"/>
            <a:ext cx="1062824" cy="1221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28024" y="1733176"/>
            <a:ext cx="9601200" cy="2298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325" algn="just">
              <a:spcBef>
                <a:spcPts val="200"/>
              </a:spcBef>
              <a:spcAft>
                <a:spcPts val="200"/>
              </a:spcAft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biểu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cực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đập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nhanh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mất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ngủ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mệt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mỏi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thiếu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sức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…</a:t>
            </a:r>
            <a:endParaRPr lang="en-US" sz="2800" dirty="0" smtClean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R="60325" algn="just">
              <a:spcBef>
                <a:spcPts val="200"/>
              </a:spcBef>
              <a:spcAft>
                <a:spcPts val="200"/>
              </a:spcAft>
            </a:pP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 rõ cảm xúc của mình giúp bạn tránh việc tỏ ra căng thẳng, tức giận hoặc không kiểm soát được trong tình huống giao tiếp.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3200" y="360505"/>
            <a:ext cx="2256650" cy="1087295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844" y="4198800"/>
            <a:ext cx="1062824" cy="12216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070046" y="4070389"/>
            <a:ext cx="9601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kỹ thuật thở và thư giãn: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cảm xúc tiêu cực nổi lên, hãy tập trung vào hơi thở để định hình lại tâm trạng của mình.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0" y="287670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Rectangle 3"/>
          <p:cNvSpPr/>
          <p:nvPr/>
        </p:nvSpPr>
        <p:spPr>
          <a:xfrm>
            <a:off x="1588689" y="573046"/>
            <a:ext cx="8559863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ách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5200" y="1600200"/>
            <a:ext cx="1062824" cy="1221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84400" y="1985316"/>
            <a:ext cx="92787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325">
              <a:spcBef>
                <a:spcPts val="200"/>
              </a:spcBef>
              <a:spcAft>
                <a:spcPts val="2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Điều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(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hít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sâu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thả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lỏng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cơ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vị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hiểu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; ..)</a:t>
            </a:r>
            <a:endParaRPr lang="en-US" sz="2800" dirty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65200" y="3115969"/>
            <a:ext cx="1062824" cy="12216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84400" y="3127267"/>
            <a:ext cx="8890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32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thành;không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800" dirty="0"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63200" y="360505"/>
            <a:ext cx="2256650" cy="108729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0" y="287670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798" y="313613"/>
            <a:ext cx="1062824" cy="1221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83219" y="363971"/>
            <a:ext cx="92389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sự lắng nghe: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giao tiếp, hãy lắng nghe một cách chân thành và tập trung vào người đang nói.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cứng đầu hay ngắt lời người khác, mà hãy để họ hoàn thành ý kiến của mình trước.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798" y="2576062"/>
            <a:ext cx="1062824" cy="12216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94020" y="2624654"/>
            <a:ext cx="97011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ngôn ngữ phi ngôn từ và thân thiện: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Tránh sử dụng ngôn từ thô lỗ, chỉ trích hoặc xúc phạm trong giao tiếp.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ngôn ngữ tích cực, khuyến khích và tôn trọng để tạo môi trường giao tiếp thoải mái.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1196" y="4530666"/>
            <a:ext cx="1062824" cy="122163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183219" y="4490547"/>
            <a:ext cx="889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Cân nhắc trước khi đưa ra quyết định: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tình huống quan trọng hoặc có áp lực, hãy cân nhắc kỹ trước khi đưa ra quyết định hoặc phản ứng.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Đừng để cảm xúc tạm thời làm mất đi quyết định sáng suốt.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304800" y="228600"/>
            <a:ext cx="2489200" cy="2181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09358">
            <a:off x="9143358" y="190326"/>
            <a:ext cx="3363265" cy="1504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9911"/>
          <a:stretch>
            <a:fillRect/>
          </a:stretch>
        </p:blipFill>
        <p:spPr>
          <a:xfrm>
            <a:off x="-262135" y="4275620"/>
            <a:ext cx="1972444" cy="2658581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292439" y="1143000"/>
            <a:ext cx="7740203" cy="27315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5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 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7105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CÁCH THỰC HIỆN KẾ HOẠCH TÀI CHÍNH CÁ NHÂN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9685" y="3618653"/>
            <a:ext cx="3465913" cy="331554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9627" y="316391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0" b="10000"/>
          <a:stretch>
            <a:fillRect/>
          </a:stretch>
        </p:blipFill>
        <p:spPr>
          <a:xfrm>
            <a:off x="609600" y="3312160"/>
            <a:ext cx="4534089" cy="2692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5206" y="783302"/>
            <a:ext cx="110015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0325" algn="just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Chia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52304" y="1821678"/>
            <a:ext cx="6743188" cy="2572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indent="-381000" algn="just">
              <a:lnSpc>
                <a:spcPct val="150000"/>
              </a:lnSpc>
              <a:spcBef>
                <a:spcPts val="400"/>
              </a:spcBef>
              <a:spcAft>
                <a:spcPts val="665"/>
              </a:spcAft>
              <a:buFont typeface="Wingdings" panose="05000000000000000000" pitchFamily="2" charset="2"/>
              <a:buChar char="Ø"/>
            </a:pP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Những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thuận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lợi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,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khó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khăn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khi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thực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hiện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các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dự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kiến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chi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tiêu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kế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hoạch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. </a:t>
            </a:r>
            <a:endParaRPr lang="en-US" sz="2535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  <a:p>
            <a:pPr marL="381000" indent="-381000" algn="just">
              <a:lnSpc>
                <a:spcPct val="150000"/>
              </a:lnSpc>
              <a:spcBef>
                <a:spcPts val="400"/>
              </a:spcBef>
              <a:spcAft>
                <a:spcPts val="665"/>
              </a:spcAft>
              <a:buFont typeface="Wingdings" panose="05000000000000000000" pitchFamily="2" charset="2"/>
              <a:buChar char="Ø"/>
            </a:pP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Những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điều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chỉnh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quá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trình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thực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hiện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kế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hoạch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tài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chính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để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đạt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được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mục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tiêu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đề</a:t>
            </a:r>
            <a:r>
              <a:rPr lang="en-US" sz="2535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en-US" sz="2535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ra.</a:t>
            </a:r>
            <a:endParaRPr lang="en-US" sz="2535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1980321" cy="20986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7284" r="21180"/>
          <a:stretch>
            <a:fillRect/>
          </a:stretch>
        </p:blipFill>
        <p:spPr>
          <a:xfrm>
            <a:off x="1189739" y="-24408"/>
            <a:ext cx="4863448" cy="55476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17734" t="16716"/>
          <a:stretch>
            <a:fillRect/>
          </a:stretch>
        </p:blipFill>
        <p:spPr>
          <a:xfrm>
            <a:off x="5926188" y="-62508"/>
            <a:ext cx="5076074" cy="558573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170060" y="938409"/>
            <a:ext cx="6013888" cy="8940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4400" b="1" dirty="0" smtClean="0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lang="en-US" sz="4400" b="1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6360798"/>
            <a:ext cx="12192000" cy="497202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05585">
            <a:off x="11242287" y="1159963"/>
            <a:ext cx="527827" cy="89084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77413" y="2154336"/>
            <a:ext cx="806432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0" y="330200"/>
            <a:ext cx="11379200" cy="6197600"/>
            <a:chOff x="0" y="-101297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-101297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5" name="Rectangle 4"/>
          <p:cNvSpPr/>
          <p:nvPr/>
        </p:nvSpPr>
        <p:spPr>
          <a:xfrm>
            <a:off x="2758224" y="678495"/>
            <a:ext cx="592213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6945" y="4296759"/>
            <a:ext cx="1188823" cy="2523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64188" y="4296760"/>
            <a:ext cx="1188823" cy="252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218" y="1489273"/>
            <a:ext cx="8809149" cy="50523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0" y="330200"/>
            <a:ext cx="11379200" cy="6197600"/>
            <a:chOff x="0" y="-101297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-101297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2704563" y="1358164"/>
            <a:ext cx="728944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CỦA HỌC SINH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9984" y="3094014"/>
            <a:ext cx="5829300" cy="3248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808" y="3232126"/>
            <a:ext cx="5829300" cy="29718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0" y="291564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Rectangle 11"/>
          <p:cNvSpPr/>
          <p:nvPr/>
        </p:nvSpPr>
        <p:spPr>
          <a:xfrm>
            <a:off x="261418" y="752158"/>
            <a:ext cx="11524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61418" y="5390507"/>
            <a:ext cx="778365" cy="975173"/>
          </a:xfrm>
          <a:prstGeom prst="rect">
            <a:avLst/>
          </a:prstGeom>
        </p:spPr>
      </p:pic>
      <p:pic>
        <p:nvPicPr>
          <p:cNvPr id="17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53721" y="6082167"/>
            <a:ext cx="450228" cy="5640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104" y="1312143"/>
            <a:ext cx="8162203" cy="514999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0" y="330200"/>
            <a:ext cx="11379200" cy="6197600"/>
            <a:chOff x="0" y="-101297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-101297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579549" y="419309"/>
            <a:ext cx="7289442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CỦA HỌC SINH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7856" y="1208879"/>
            <a:ext cx="7958875" cy="531892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06400" y="423209"/>
            <a:ext cx="11379200" cy="6197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Rectangle 3"/>
          <p:cNvSpPr/>
          <p:nvPr/>
        </p:nvSpPr>
        <p:spPr>
          <a:xfrm>
            <a:off x="406400" y="442457"/>
            <a:ext cx="113792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6400" y="1089155"/>
            <a:ext cx="1137920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;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6400" y="2791981"/>
            <a:ext cx="113792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thói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6400" y="4016756"/>
            <a:ext cx="1137920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6400" y="5241531"/>
            <a:ext cx="113792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06400" y="5973863"/>
            <a:ext cx="11379200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439750" y="336530"/>
            <a:ext cx="747101" cy="69854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21829" y="1395602"/>
            <a:ext cx="775583" cy="725170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3869713" y="-1320778"/>
            <a:ext cx="5530870" cy="10040598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53307" y="1486446"/>
            <a:ext cx="898131" cy="930268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53307" y="2996090"/>
            <a:ext cx="898131" cy="930268"/>
          </a:xfrm>
          <a:prstGeom prst="rect">
            <a:avLst/>
          </a:prstGeom>
        </p:spPr>
      </p:pic>
      <p:sp>
        <p:nvSpPr>
          <p:cNvPr id="30" name="Rounded Rectangle 29"/>
          <p:cNvSpPr/>
          <p:nvPr/>
        </p:nvSpPr>
        <p:spPr>
          <a:xfrm>
            <a:off x="3992100" y="1420769"/>
            <a:ext cx="7225465" cy="827718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4: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992100" y="3047365"/>
            <a:ext cx="7225465" cy="827718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5: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2448373" y="1676082"/>
            <a:ext cx="508000" cy="4765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4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507278" y="3222926"/>
            <a:ext cx="508000" cy="47659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63563" y="309014"/>
            <a:ext cx="508770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304800" y="228600"/>
            <a:ext cx="2489200" cy="2181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09358">
            <a:off x="9143358" y="190326"/>
            <a:ext cx="3363265" cy="1504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9911"/>
          <a:stretch>
            <a:fillRect/>
          </a:stretch>
        </p:blipFill>
        <p:spPr>
          <a:xfrm>
            <a:off x="-262135" y="4275620"/>
            <a:ext cx="1972444" cy="2658581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292439" y="1143000"/>
            <a:ext cx="7740203" cy="767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5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AI NHỚ GIỎI NHẤT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94715" y="2240924"/>
            <a:ext cx="79205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A3.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304800" y="228600"/>
            <a:ext cx="2489200" cy="2181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09358">
            <a:off x="9143358" y="190326"/>
            <a:ext cx="3363265" cy="1504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9911"/>
          <a:stretch>
            <a:fillRect/>
          </a:stretch>
        </p:blipFill>
        <p:spPr>
          <a:xfrm>
            <a:off x="-262135" y="4275620"/>
            <a:ext cx="1972444" cy="2658581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292439" y="1143000"/>
            <a:ext cx="7740203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5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BẮT ĐẦU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09. Feelings - Word Power - PINKFONG Songs for Childre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304800" y="228600"/>
            <a:ext cx="2489200" cy="2181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09358">
            <a:off x="9143358" y="190326"/>
            <a:ext cx="3363265" cy="1504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9911"/>
          <a:stretch>
            <a:fillRect/>
          </a:stretch>
        </p:blipFill>
        <p:spPr>
          <a:xfrm>
            <a:off x="-262135" y="4275620"/>
            <a:ext cx="1972444" cy="2658581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292439" y="1143000"/>
            <a:ext cx="7740203" cy="767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5"/>
              </a:lnSpc>
            </a:pP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ĐỘI BÁO CÁO KẾT QUẢ TRÊN BẢNG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9865" y="2277052"/>
            <a:ext cx="6967203" cy="373405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í quyết KIỂM SOÁT CẢM XÚC !!!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09. Feelings - Word Power - PINKFONG Songs for Childre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-304800" y="228600"/>
            <a:ext cx="2489200" cy="2181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09358">
            <a:off x="9143358" y="190326"/>
            <a:ext cx="3363265" cy="1504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b="29911"/>
          <a:stretch>
            <a:fillRect/>
          </a:stretch>
        </p:blipFill>
        <p:spPr>
          <a:xfrm>
            <a:off x="-262135" y="4275620"/>
            <a:ext cx="1972444" cy="2658581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2292439" y="1143000"/>
            <a:ext cx="7740203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5"/>
              </a:lnSpc>
            </a:pP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CUỘC THI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0620" y="2627290"/>
            <a:ext cx="186743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HAPPY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0620" y="3667740"/>
            <a:ext cx="186743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88936" y="3601414"/>
            <a:ext cx="272173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SCARED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88936" y="2516247"/>
            <a:ext cx="250279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HUNGRY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38082" y="5732439"/>
            <a:ext cx="286876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SURPRISED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8936" y="4686581"/>
            <a:ext cx="186743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38082" y="4727212"/>
            <a:ext cx="186743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ANGRY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88936" y="5536861"/>
            <a:ext cx="186743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SLEEPY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4902" y="1777285"/>
            <a:ext cx="114621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CÁCH QUẢN LÍ CẢM XÚC VÀ ỨNG XỬ HỢP LÍ TRONG CÁC TÌNH HUỐNG GIAO TIẾP KHÁC NHAU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4019</Words>
  <Application>WPS Presentation</Application>
  <PresentationFormat>Widescreen</PresentationFormat>
  <Paragraphs>123</Paragraphs>
  <Slides>24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SimSun</vt:lpstr>
      <vt:lpstr>Wingdings</vt:lpstr>
      <vt:lpstr>Times New Roman</vt:lpstr>
      <vt:lpstr>Symbol</vt:lpstr>
      <vt:lpstr>Microsoft YaHei</vt:lpstr>
      <vt:lpstr>Arial Unicode MS</vt:lpstr>
      <vt:lpstr>Calibri Light</vt:lpstr>
      <vt:lpstr>Calibri</vt:lpstr>
      <vt:lpstr>Office Theme</vt:lpstr>
      <vt:lpstr>1_Office Theme</vt:lpstr>
      <vt:lpstr>3_Office Theme</vt:lpstr>
      <vt:lpstr>4_Office Theme</vt:lpstr>
      <vt:lpstr>5_Office Theme</vt:lpstr>
      <vt:lpstr>6_Office Theme</vt:lpstr>
      <vt:lpstr>7_Office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MTBA</dc:creator>
  <cp:lastModifiedBy>PC</cp:lastModifiedBy>
  <cp:revision>36</cp:revision>
  <dcterms:created xsi:type="dcterms:W3CDTF">2023-07-25T06:42:00Z</dcterms:created>
  <dcterms:modified xsi:type="dcterms:W3CDTF">2025-08-26T05:40:04Z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9BEA18AF937E4BCDA1F0C703BE676ACF_13</vt:lpwstr>
  </property>
  <property fmtid="{D5CDD505-2E9C-101B-9397-08002B2CF9AE}" pid="3" name="KSOProductBuildVer">
    <vt:lpwstr>1033-12.2.0.21931</vt:lpwstr>
  </property>
</Properties>
</file>