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2"/>
    <p:sldMasterId id="2147483673" r:id="rId3"/>
  </p:sldMasterIdLst>
  <p:notesMasterIdLst>
    <p:notesMasterId r:id="rId47"/>
  </p:notesMasterIdLst>
  <p:sldIdLst>
    <p:sldId id="256" r:id="rId4"/>
    <p:sldId id="257" r:id="rId5"/>
    <p:sldId id="263" r:id="rId6"/>
    <p:sldId id="264" r:id="rId7"/>
    <p:sldId id="265" r:id="rId8"/>
    <p:sldId id="266" r:id="rId9"/>
    <p:sldId id="267" r:id="rId10"/>
    <p:sldId id="268" r:id="rId11"/>
    <p:sldId id="269" r:id="rId12"/>
    <p:sldId id="283" r:id="rId13"/>
    <p:sldId id="271" r:id="rId14"/>
    <p:sldId id="290" r:id="rId15"/>
    <p:sldId id="292" r:id="rId16"/>
    <p:sldId id="293" r:id="rId17"/>
    <p:sldId id="294" r:id="rId18"/>
    <p:sldId id="272" r:id="rId19"/>
    <p:sldId id="295" r:id="rId20"/>
    <p:sldId id="340" r:id="rId21"/>
    <p:sldId id="273" r:id="rId22"/>
    <p:sldId id="274" r:id="rId23"/>
    <p:sldId id="275" r:id="rId24"/>
    <p:sldId id="276" r:id="rId25"/>
    <p:sldId id="277" r:id="rId26"/>
    <p:sldId id="313" r:id="rId27"/>
    <p:sldId id="301" r:id="rId28"/>
    <p:sldId id="319" r:id="rId29"/>
    <p:sldId id="320" r:id="rId30"/>
    <p:sldId id="321" r:id="rId31"/>
    <p:sldId id="322" r:id="rId32"/>
    <p:sldId id="326" r:id="rId33"/>
    <p:sldId id="327" r:id="rId34"/>
    <p:sldId id="330" r:id="rId35"/>
    <p:sldId id="278" r:id="rId36"/>
    <p:sldId id="343" r:id="rId37"/>
    <p:sldId id="344" r:id="rId38"/>
    <p:sldId id="345" r:id="rId39"/>
    <p:sldId id="346" r:id="rId40"/>
    <p:sldId id="306" r:id="rId41"/>
    <p:sldId id="296" r:id="rId42"/>
    <p:sldId id="300" r:id="rId43"/>
    <p:sldId id="337" r:id="rId44"/>
    <p:sldId id="338" r:id="rId45"/>
    <p:sldId id="348" r:id="rId46"/>
  </p:sldIdLst>
  <p:sldSz cx="12192000" cy="6858000"/>
  <p:notesSz cx="6858000" cy="9144000"/>
  <p:embeddedFontLs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Roboto" panose="02000000000000000000" pitchFamily="2"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2B75"/>
    <a:srgbClr val="9772FB"/>
    <a:srgbClr val="FFF5DE"/>
    <a:srgbClr val="9B72AA"/>
    <a:srgbClr val="205375"/>
    <a:srgbClr val="7A5288"/>
    <a:srgbClr val="C1916B"/>
    <a:srgbClr val="26628A"/>
    <a:srgbClr val="FEFBE7"/>
    <a:srgbClr val="1A3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59" autoAdjust="0"/>
    <p:restoredTop sz="94660"/>
  </p:normalViewPr>
  <p:slideViewPr>
    <p:cSldViewPr snapToGrid="0">
      <p:cViewPr varScale="1">
        <p:scale>
          <a:sx n="72" d="100"/>
          <a:sy n="72" d="100"/>
        </p:scale>
        <p:origin x="6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H1. </a:t>
            </a:r>
            <a:r>
              <a:rPr lang="en-US" dirty="0" err="1"/>
              <a:t>thần</a:t>
            </a:r>
            <a:r>
              <a:rPr lang="en-US" dirty="0"/>
              <a:t> shiva, hình2: </a:t>
            </a:r>
            <a:r>
              <a:rPr lang="en-US" dirty="0" err="1"/>
              <a:t>phật</a:t>
            </a:r>
            <a:r>
              <a:rPr lang="en-US" dirty="0"/>
              <a:t> </a:t>
            </a:r>
            <a:r>
              <a:rPr lang="en-US" dirty="0" err="1"/>
              <a:t>giáo</a:t>
            </a:r>
            <a:r>
              <a:rPr lang="en-US" dirty="0"/>
              <a:t>, h3: </a:t>
            </a:r>
            <a:r>
              <a:rPr lang="en-US" dirty="0" err="1"/>
              <a:t>nhà</a:t>
            </a:r>
            <a:r>
              <a:rPr lang="en-US" dirty="0"/>
              <a:t> </a:t>
            </a:r>
            <a:r>
              <a:rPr lang="en-US" dirty="0" err="1"/>
              <a:t>thờ</a:t>
            </a:r>
            <a:r>
              <a:rPr lang="en-US" dirty="0"/>
              <a:t> </a:t>
            </a:r>
            <a:r>
              <a:rPr lang="en-US" dirty="0" err="1"/>
              <a:t>Hồi</a:t>
            </a:r>
            <a:r>
              <a:rPr lang="en-US" dirty="0"/>
              <a:t> </a:t>
            </a:r>
            <a:r>
              <a:rPr lang="en-US" dirty="0" err="1"/>
              <a:t>giáo</a:t>
            </a:r>
            <a:r>
              <a:rPr lang="en-US" dirty="0"/>
              <a:t> Jamia</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8C3ED-6FD4-4C0A-929B-DE38B73DC21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87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599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Pháo</a:t>
            </a:r>
            <a:r>
              <a:rPr lang="en-US" dirty="0"/>
              <a:t> </a:t>
            </a:r>
            <a:r>
              <a:rPr lang="en-US" dirty="0" err="1"/>
              <a:t>đài</a:t>
            </a:r>
            <a:r>
              <a:rPr lang="en-US" dirty="0"/>
              <a:t> </a:t>
            </a:r>
            <a:r>
              <a:rPr lang="en-US" dirty="0" err="1"/>
              <a:t>đỏ</a:t>
            </a:r>
            <a:r>
              <a:rPr lang="en-US" dirty="0"/>
              <a:t> Agra</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492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Lăng</a:t>
            </a:r>
            <a:r>
              <a:rPr lang="en-US" dirty="0"/>
              <a:t> Ta-</a:t>
            </a:r>
            <a:r>
              <a:rPr lang="en-US" dirty="0" err="1"/>
              <a:t>giơ</a:t>
            </a:r>
            <a:r>
              <a:rPr lang="en-US" dirty="0"/>
              <a:t>-Ha-man</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FF0D-3108-4406-A6C2-4DB64F824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3527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VÀO ẢNH ĐỂ ĐẾN ĐÁP ÁN, CLICK VÀO ĐOẠN CHỮ (TEXT) ĐỂ ĐẾN SLIDE SỐ 75</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8C3ED-6FD4-4C0A-929B-DE38B73DC21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455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10/19/2025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10/19/2025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10/19/2025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10/19/2025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10/19/2025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10/19/2025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10/19/2025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58847-FED2-44EE-9D86-90E6C6EF62ED}"/>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C719D3A-D177-405E-9DC9-CDD0358B7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DD74E6B-63EC-496A-996A-AEFDF4BAA813}"/>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D6D9B599-BE52-4912-9768-C5498A5728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048DA-32D9-4EEE-81DC-92D8A7AB0C37}"/>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271209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1DA7-9898-471E-95E1-3E892B0BBB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7E980-5C94-41AD-9489-D218F18861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99E997-4BBA-43BD-8A35-14915D90A718}"/>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56A83288-EF13-411A-99EC-8DA65725C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5FF2F-74B8-409C-9278-ED2F66D1D324}"/>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2676091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C0D7-57DA-45D8-9114-A7B7B92BFB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D5C6B0-E236-4BCF-A728-F1263333E5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EBE741-7BAC-48CC-A3DF-8B86EC4BA718}"/>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B1610F58-4754-42D2-9939-2BC39A3C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07B4CA-A929-4D15-A481-6DE272A017DC}"/>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1967418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3AAAE-0279-485F-9E07-076C11B18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A8549-0AAD-4AAE-BE27-2B6DA3A3C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7D82F0-58E0-476C-BF89-C4531E2623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D51648-263E-4F8D-B9DC-F15AB2603853}"/>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6" name="Footer Placeholder 5">
            <a:extLst>
              <a:ext uri="{FF2B5EF4-FFF2-40B4-BE49-F238E27FC236}">
                <a16:creationId xmlns:a16="http://schemas.microsoft.com/office/drawing/2014/main" id="{85363464-AF31-4892-AB50-40C3566C5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944AB-991A-471B-B7AF-D7542BDEC109}"/>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1187427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26C2E-E3C5-48CB-8A97-AED0D04176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B47584-ED08-45DF-A79E-55B50FAE7C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58EEFB-A6E2-49D6-A3E9-39C3D4EF64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7D4972-F0A6-40E5-8144-BC951163EF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3D2C64-997B-42B5-9D89-B67F091835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20F7C1-E643-4C79-BF1B-411718CFCDD1}"/>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8" name="Footer Placeholder 7">
            <a:extLst>
              <a:ext uri="{FF2B5EF4-FFF2-40B4-BE49-F238E27FC236}">
                <a16:creationId xmlns:a16="http://schemas.microsoft.com/office/drawing/2014/main" id="{3BBC2730-84A4-473B-A41A-56D51C7900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DB7AE7-1556-4144-9DD7-7F7D047AF6CF}"/>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4013152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1C2F-BA7A-432E-B189-767CA438EC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455ED-7BF1-4291-83A1-375BC1C0D7D0}"/>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4" name="Footer Placeholder 3">
            <a:extLst>
              <a:ext uri="{FF2B5EF4-FFF2-40B4-BE49-F238E27FC236}">
                <a16:creationId xmlns:a16="http://schemas.microsoft.com/office/drawing/2014/main" id="{92737361-BD0D-472D-8D72-4542D34EE4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018334-BFB2-44FF-A1A5-1484E946E56B}"/>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818749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F29042-2237-4DF3-A040-AC3B742094EF}"/>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3" name="Footer Placeholder 2">
            <a:extLst>
              <a:ext uri="{FF2B5EF4-FFF2-40B4-BE49-F238E27FC236}">
                <a16:creationId xmlns:a16="http://schemas.microsoft.com/office/drawing/2014/main" id="{8C7E14AA-072A-44B5-9FAE-B5E067D871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D605E8-C62D-4109-A848-E94C521CACEC}"/>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3118916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8FF46-DA66-4777-A274-9DB5DDD667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63BD4-6F08-4230-B20C-916EDB4E02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F52194-8449-40D8-973A-8FCFC9882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77648-203B-47C2-B5BF-4ED016027E5B}"/>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6" name="Footer Placeholder 5">
            <a:extLst>
              <a:ext uri="{FF2B5EF4-FFF2-40B4-BE49-F238E27FC236}">
                <a16:creationId xmlns:a16="http://schemas.microsoft.com/office/drawing/2014/main" id="{B99B33FE-1048-4CB3-ABFF-3C3655BB1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32F823-CEA8-41BB-BD76-90AAD20D8CBE}"/>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378483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7397-6497-4D51-BEF6-EBA9569DFF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F60F87-2624-4895-BF91-3729C79B06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263534-946C-4F50-A348-C8E35DD36E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11E90-7FC5-43F4-8487-96BAA30AE14F}"/>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6" name="Footer Placeholder 5">
            <a:extLst>
              <a:ext uri="{FF2B5EF4-FFF2-40B4-BE49-F238E27FC236}">
                <a16:creationId xmlns:a16="http://schemas.microsoft.com/office/drawing/2014/main" id="{2AC21DE7-4820-47B0-B3C6-B36947B68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DE5071-D9BF-4569-BBDD-67E101641FBB}"/>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1400649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041A-35FC-4824-AD92-2D08B424F9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CD8DF-123F-4910-A1BC-C3008FB6B5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79855-EBA1-4577-912A-AC0CB9DE1158}"/>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CCF8A1DE-ED01-4A9B-B32B-2314C588E1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03998-5F41-48E1-BE28-F23CA6B41581}"/>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1182890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A4EF5E-F136-4513-969A-771BF17015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6535BB-10A4-45D8-AD50-F3022D3F45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2B101-C5B4-4C2E-9911-2256BD917520}"/>
              </a:ext>
            </a:extLst>
          </p:cNvPr>
          <p:cNvSpPr>
            <a:spLocks noGrp="1"/>
          </p:cNvSpPr>
          <p:nvPr>
            <p:ph type="dt" sz="half" idx="10"/>
          </p:nvPr>
        </p:nvSpPr>
        <p:spPr/>
        <p:txBody>
          <a:body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B64BAC38-189D-4D78-80F9-CD231B2E7B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64236-398F-44D6-B9EC-45D9BFE1DB60}"/>
              </a:ext>
            </a:extLst>
          </p:cNvPr>
          <p:cNvSpPr>
            <a:spLocks noGrp="1"/>
          </p:cNvSpPr>
          <p:nvPr>
            <p:ph type="sldNum" sz="quarter" idx="12"/>
          </p:nvPr>
        </p:nvSpPr>
        <p:spPr/>
        <p:txBody>
          <a:bodyPr/>
          <a:lstStyle/>
          <a:p>
            <a:fld id="{9EFAB6FF-CA4F-49F1-9299-02BC21BF1C66}" type="slidenum">
              <a:rPr lang="en-US" smtClean="0"/>
              <a:t>‹#›</a:t>
            </a:fld>
            <a:endParaRPr lang="en-US"/>
          </a:p>
        </p:txBody>
      </p:sp>
    </p:spTree>
    <p:extLst>
      <p:ext uri="{BB962C8B-B14F-4D97-AF65-F5344CB8AC3E}">
        <p14:creationId xmlns:p14="http://schemas.microsoft.com/office/powerpoint/2010/main" val="1426034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410000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10/19/2025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78157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10/19/2025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10/19/2025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65005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10/19/2025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385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10/19/2025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41203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10/19/2025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10/19/2025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10/19/2025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10/19/2025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10/19/2025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10/19/2025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10/19/2025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10/19/2025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C0B65-101D-4CA6-9F27-113AF98B3B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366324-6C15-4503-AE43-F0C570DA1C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669F4-CAF1-4FA4-8DC9-8DE8F80CC6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FE3E31-32B7-4F5C-A413-5725749F1E0F}" type="datetimeFigureOut">
              <a:rPr lang="en-US" smtClean="0"/>
              <a:t>10/19/2025</a:t>
            </a:fld>
            <a:endParaRPr lang="en-US"/>
          </a:p>
        </p:txBody>
      </p:sp>
      <p:sp>
        <p:nvSpPr>
          <p:cNvPr id="5" name="Footer Placeholder 4">
            <a:extLst>
              <a:ext uri="{FF2B5EF4-FFF2-40B4-BE49-F238E27FC236}">
                <a16:creationId xmlns:a16="http://schemas.microsoft.com/office/drawing/2014/main" id="{2CB32563-706F-4427-A4A4-D79F96A236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1D7A2A-3AA5-4E0D-952B-7132850EB8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FAB6FF-CA4F-49F1-9299-02BC21BF1C66}" type="slidenum">
              <a:rPr lang="en-US" smtClean="0"/>
              <a:t>‹#›</a:t>
            </a:fld>
            <a:endParaRPr lang="en-US"/>
          </a:p>
        </p:txBody>
      </p:sp>
    </p:spTree>
    <p:extLst>
      <p:ext uri="{BB962C8B-B14F-4D97-AF65-F5344CB8AC3E}">
        <p14:creationId xmlns:p14="http://schemas.microsoft.com/office/powerpoint/2010/main" val="8299770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fif"/></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3.sv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5.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1.jpg"/><Relationship Id="rId1" Type="http://schemas.openxmlformats.org/officeDocument/2006/relationships/slideLayout" Target="../slideLayouts/slideLayout17.xml"/><Relationship Id="rId5" Type="http://schemas.openxmlformats.org/officeDocument/2006/relationships/image" Target="../media/image15.jpg"/><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1.jpg"/><Relationship Id="rId1" Type="http://schemas.openxmlformats.org/officeDocument/2006/relationships/slideLayout" Target="../slideLayouts/slideLayout18.xml"/><Relationship Id="rId5" Type="http://schemas.openxmlformats.org/officeDocument/2006/relationships/image" Target="../media/image31.jpg"/><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8.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41.jpg"/><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18.jpg"/><Relationship Id="rId4" Type="http://schemas.openxmlformats.org/officeDocument/2006/relationships/image" Target="../media/image43.jp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18.jpg"/><Relationship Id="rId4" Type="http://schemas.openxmlformats.org/officeDocument/2006/relationships/image" Target="../media/image43.jp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2.wdp"/><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fif"/><Relationship Id="rId1" Type="http://schemas.openxmlformats.org/officeDocument/2006/relationships/slideLayout" Target="../slideLayouts/slideLayout18.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18.xml"/><Relationship Id="rId5" Type="http://schemas.openxmlformats.org/officeDocument/2006/relationships/image" Target="../media/image59.jpg"/><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28.xml"/><Relationship Id="rId5" Type="http://schemas.openxmlformats.org/officeDocument/2006/relationships/image" Target="../media/image65.jpg"/><Relationship Id="rId4" Type="http://schemas.openxmlformats.org/officeDocument/2006/relationships/image" Target="../media/image64.jpg"/></Relationships>
</file>

<file path=ppt/slides/_rels/slide41.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66.png"/><Relationship Id="rId7"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67.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2">
            <a:extLst>
              <a:ext uri="{FF2B5EF4-FFF2-40B4-BE49-F238E27FC236}">
                <a16:creationId xmlns:a16="http://schemas.microsoft.com/office/drawing/2014/main" id="{6B1E608C-193A-48F0-8BEA-525991438A89}"/>
              </a:ext>
            </a:extLst>
          </p:cNvPr>
          <p:cNvSpPr/>
          <p:nvPr/>
        </p:nvSpPr>
        <p:spPr>
          <a:xfrm>
            <a:off x="0" y="0"/>
            <a:ext cx="12192000" cy="2057400"/>
          </a:xfrm>
          <a:prstGeom prst="rect">
            <a:avLst/>
          </a:prstGeom>
          <a:gradFill>
            <a:gsLst>
              <a:gs pos="59283">
                <a:srgbClr val="21615A"/>
              </a:gs>
              <a:gs pos="11496">
                <a:srgbClr val="3D9483"/>
              </a:gs>
              <a:gs pos="21249">
                <a:srgbClr val="378A7B"/>
              </a:gs>
              <a:gs pos="51340">
                <a:srgbClr val="266A61"/>
              </a:gs>
              <a:gs pos="37149">
                <a:srgbClr val="2E796D"/>
              </a:gs>
              <a:gs pos="74298">
                <a:srgbClr val="18514D"/>
              </a:gs>
              <a:gs pos="0">
                <a:srgbClr val="44A08D"/>
              </a:gs>
              <a:gs pos="100000">
                <a:srgbClr val="09363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21">
            <a:extLst>
              <a:ext uri="{FF2B5EF4-FFF2-40B4-BE49-F238E27FC236}">
                <a16:creationId xmlns:a16="http://schemas.microsoft.com/office/drawing/2014/main" id="{059ACE2B-55EE-4561-AF54-D492988A5789}"/>
              </a:ext>
            </a:extLst>
          </p:cNvPr>
          <p:cNvSpPr/>
          <p:nvPr/>
        </p:nvSpPr>
        <p:spPr>
          <a:xfrm>
            <a:off x="9704056" y="0"/>
            <a:ext cx="163844" cy="2057400"/>
          </a:xfrm>
          <a:prstGeom prst="rect">
            <a:avLst/>
          </a:prstGeom>
          <a:solidFill>
            <a:srgbClr val="FDF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a16="http://schemas.microsoft.com/office/drawing/2014/main" id="{D9784957-E718-42E0-AB9F-CBB93524BDC8}"/>
              </a:ext>
            </a:extLst>
          </p:cNvPr>
          <p:cNvSpPr/>
          <p:nvPr/>
        </p:nvSpPr>
        <p:spPr>
          <a:xfrm>
            <a:off x="10751134" y="0"/>
            <a:ext cx="80253" cy="2057400"/>
          </a:xfrm>
          <a:prstGeom prst="rect">
            <a:avLst/>
          </a:prstGeom>
          <a:solidFill>
            <a:srgbClr val="FDFEDA">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0909">
            <a:extLst>
              <a:ext uri="{FF2B5EF4-FFF2-40B4-BE49-F238E27FC236}">
                <a16:creationId xmlns:a16="http://schemas.microsoft.com/office/drawing/2014/main" id="{81A0B17B-36D0-4077-B81A-8A9B4380B887}"/>
              </a:ext>
            </a:extLst>
          </p:cNvPr>
          <p:cNvSpPr/>
          <p:nvPr/>
        </p:nvSpPr>
        <p:spPr>
          <a:xfrm>
            <a:off x="11110745" y="0"/>
            <a:ext cx="522455" cy="2057400"/>
          </a:xfrm>
          <a:prstGeom prst="rect">
            <a:avLst/>
          </a:prstGeom>
          <a:solidFill>
            <a:srgbClr val="FDFEDA">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ađầ">
            <a:extLst>
              <a:ext uri="{FF2B5EF4-FFF2-40B4-BE49-F238E27FC236}">
                <a16:creationId xmlns:a16="http://schemas.microsoft.com/office/drawing/2014/main" id="{C9C94F2B-4063-4A5C-91E7-3E2A72B8D931}"/>
              </a:ext>
            </a:extLst>
          </p:cNvPr>
          <p:cNvSpPr/>
          <p:nvPr/>
        </p:nvSpPr>
        <p:spPr>
          <a:xfrm>
            <a:off x="10173956" y="0"/>
            <a:ext cx="241300" cy="2057400"/>
          </a:xfrm>
          <a:prstGeom prst="rect">
            <a:avLst/>
          </a:prstGeom>
          <a:solidFill>
            <a:srgbClr val="FDFE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Rounded Corners 19">
            <a:extLst>
              <a:ext uri="{FF2B5EF4-FFF2-40B4-BE49-F238E27FC236}">
                <a16:creationId xmlns:a16="http://schemas.microsoft.com/office/drawing/2014/main" id="{4A30F308-8346-4F20-9FDC-56AEC11031B2}"/>
              </a:ext>
            </a:extLst>
          </p:cNvPr>
          <p:cNvSpPr/>
          <p:nvPr/>
        </p:nvSpPr>
        <p:spPr>
          <a:xfrm>
            <a:off x="1916609" y="2005575"/>
            <a:ext cx="9716591" cy="2425093"/>
          </a:xfrm>
          <a:prstGeom prst="roundRect">
            <a:avLst>
              <a:gd name="adj" fmla="val 50000"/>
            </a:avLst>
          </a:prstGeom>
          <a:solidFill>
            <a:srgbClr val="FFC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4" name="TextBox 3">
            <a:extLst>
              <a:ext uri="{FF2B5EF4-FFF2-40B4-BE49-F238E27FC236}">
                <a16:creationId xmlns:a16="http://schemas.microsoft.com/office/drawing/2014/main" id="{63F7FA51-C5EE-49B2-B0C9-5CAFD583EAD0}"/>
              </a:ext>
            </a:extLst>
          </p:cNvPr>
          <p:cNvSpPr txBox="1"/>
          <p:nvPr/>
        </p:nvSpPr>
        <p:spPr>
          <a:xfrm>
            <a:off x="2825530" y="84521"/>
            <a:ext cx="2889469" cy="584775"/>
          </a:xfrm>
          <a:prstGeom prst="rect">
            <a:avLst/>
          </a:prstGeom>
          <a:noFill/>
        </p:spPr>
        <p:txBody>
          <a:bodyPr wrap="square" rtlCol="0">
            <a:spAutoFit/>
          </a:bodyPr>
          <a:lstStyle/>
          <a:p>
            <a:pPr algn="l"/>
            <a:r>
              <a:rPr lang="en-US" sz="3200" b="1" u="sng" dirty="0" err="1">
                <a:solidFill>
                  <a:srgbClr val="FDFEDA"/>
                </a:solidFill>
              </a:rPr>
              <a:t>Chủ</a:t>
            </a:r>
            <a:r>
              <a:rPr lang="en-US" sz="3200" b="1" u="sng" dirty="0">
                <a:solidFill>
                  <a:srgbClr val="FDFEDA"/>
                </a:solidFill>
              </a:rPr>
              <a:t> </a:t>
            </a:r>
            <a:r>
              <a:rPr lang="en-US" sz="3200" b="1" u="sng" dirty="0" err="1">
                <a:solidFill>
                  <a:srgbClr val="FDFEDA"/>
                </a:solidFill>
              </a:rPr>
              <a:t>đề</a:t>
            </a:r>
            <a:r>
              <a:rPr lang="en-US" sz="3200" b="1" u="sng" dirty="0">
                <a:solidFill>
                  <a:srgbClr val="FDFEDA"/>
                </a:solidFill>
              </a:rPr>
              <a:t> 3</a:t>
            </a:r>
            <a:endParaRPr lang="vi-VN" sz="3200" b="1" u="sng" dirty="0">
              <a:solidFill>
                <a:srgbClr val="FDFEDA"/>
              </a:solidFill>
            </a:endParaRPr>
          </a:p>
        </p:txBody>
      </p:sp>
      <p:sp>
        <p:nvSpPr>
          <p:cNvPr id="5" name="TextBox 4">
            <a:extLst>
              <a:ext uri="{FF2B5EF4-FFF2-40B4-BE49-F238E27FC236}">
                <a16:creationId xmlns:a16="http://schemas.microsoft.com/office/drawing/2014/main" id="{7B86C237-56E4-4FAE-B3BD-0A735BAEAE30}"/>
              </a:ext>
            </a:extLst>
          </p:cNvPr>
          <p:cNvSpPr txBox="1"/>
          <p:nvPr/>
        </p:nvSpPr>
        <p:spPr>
          <a:xfrm>
            <a:off x="2825531" y="655698"/>
            <a:ext cx="7270969" cy="1077218"/>
          </a:xfrm>
          <a:prstGeom prst="rect">
            <a:avLst/>
          </a:prstGeom>
          <a:noFill/>
        </p:spPr>
        <p:txBody>
          <a:bodyPr wrap="square" rtlCol="0">
            <a:spAutoFit/>
          </a:bodyPr>
          <a:lstStyle/>
          <a:p>
            <a:pPr algn="l"/>
            <a:r>
              <a:rPr lang="en-US" sz="3200" b="1" dirty="0">
                <a:solidFill>
                  <a:srgbClr val="FDFEDA"/>
                </a:solidFill>
              </a:rPr>
              <a:t>MỘT SỐ NỀN VĂN MINH THẾ GIỚI THỜI CỔ - TRUNG ĐẠI</a:t>
            </a:r>
            <a:endParaRPr lang="vi-VN" sz="3200" b="1" dirty="0">
              <a:solidFill>
                <a:srgbClr val="FDFEDA"/>
              </a:solidFill>
            </a:endParaRPr>
          </a:p>
        </p:txBody>
      </p:sp>
      <p:sp>
        <p:nvSpPr>
          <p:cNvPr id="7" name="Rectangle: Rounded Corners 6">
            <a:extLst>
              <a:ext uri="{FF2B5EF4-FFF2-40B4-BE49-F238E27FC236}">
                <a16:creationId xmlns:a16="http://schemas.microsoft.com/office/drawing/2014/main" id="{C1C32999-5E9C-4AFF-A31E-3FDAB156AEA3}"/>
              </a:ext>
            </a:extLst>
          </p:cNvPr>
          <p:cNvSpPr/>
          <p:nvPr/>
        </p:nvSpPr>
        <p:spPr>
          <a:xfrm>
            <a:off x="-90297" y="-320603"/>
            <a:ext cx="3313191" cy="2764920"/>
          </a:xfrm>
          <a:prstGeom prst="roundRect">
            <a:avLst>
              <a:gd name="adj" fmla="val 9764"/>
            </a:avLst>
          </a:prstGeom>
          <a:blipFill>
            <a:blip r:embed="rId2"/>
            <a:srcRect/>
            <a:stretch>
              <a:fillRect l="-5637" r="-65602" b="-16064"/>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Oval 18">
            <a:extLst>
              <a:ext uri="{FF2B5EF4-FFF2-40B4-BE49-F238E27FC236}">
                <a16:creationId xmlns:a16="http://schemas.microsoft.com/office/drawing/2014/main" id="{8D666081-5232-4624-899A-D78465ADA73C}"/>
              </a:ext>
            </a:extLst>
          </p:cNvPr>
          <p:cNvSpPr/>
          <p:nvPr/>
        </p:nvSpPr>
        <p:spPr>
          <a:xfrm>
            <a:off x="1650713" y="2285382"/>
            <a:ext cx="1484142" cy="1484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solidFill>
                <a:srgbClr val="FDFEDA"/>
              </a:solidFill>
            </a:endParaRPr>
          </a:p>
        </p:txBody>
      </p:sp>
      <p:sp>
        <p:nvSpPr>
          <p:cNvPr id="16" name="Oval 15">
            <a:extLst>
              <a:ext uri="{FF2B5EF4-FFF2-40B4-BE49-F238E27FC236}">
                <a16:creationId xmlns:a16="http://schemas.microsoft.com/office/drawing/2014/main" id="{EB86AC5C-393E-4613-AFBB-C0B0A201262E}"/>
              </a:ext>
            </a:extLst>
          </p:cNvPr>
          <p:cNvSpPr/>
          <p:nvPr/>
        </p:nvSpPr>
        <p:spPr>
          <a:xfrm>
            <a:off x="1783488" y="2363027"/>
            <a:ext cx="1333264" cy="1320677"/>
          </a:xfrm>
          <a:prstGeom prst="ellipse">
            <a:avLst/>
          </a:prstGeom>
          <a:solidFill>
            <a:srgbClr val="FFC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solidFill>
                <a:srgbClr val="FDFEDA"/>
              </a:solidFill>
            </a:endParaRPr>
          </a:p>
        </p:txBody>
      </p:sp>
      <p:sp>
        <p:nvSpPr>
          <p:cNvPr id="11" name="TextBox 10">
            <a:extLst>
              <a:ext uri="{FF2B5EF4-FFF2-40B4-BE49-F238E27FC236}">
                <a16:creationId xmlns:a16="http://schemas.microsoft.com/office/drawing/2014/main" id="{715C33DE-E28D-48D1-A100-19251823BE63}"/>
              </a:ext>
            </a:extLst>
          </p:cNvPr>
          <p:cNvSpPr txBox="1"/>
          <p:nvPr/>
        </p:nvSpPr>
        <p:spPr>
          <a:xfrm>
            <a:off x="1847877" y="2672580"/>
            <a:ext cx="1228221" cy="646331"/>
          </a:xfrm>
          <a:prstGeom prst="rect">
            <a:avLst/>
          </a:prstGeom>
          <a:noFill/>
        </p:spPr>
        <p:txBody>
          <a:bodyPr wrap="none" rtlCol="0">
            <a:spAutoFit/>
          </a:bodyPr>
          <a:lstStyle/>
          <a:p>
            <a:pPr algn="ctr"/>
            <a:r>
              <a:rPr lang="en-US" sz="3600" b="1" dirty="0" err="1">
                <a:solidFill>
                  <a:srgbClr val="A64B2A"/>
                </a:solidFill>
              </a:rPr>
              <a:t>Bài</a:t>
            </a:r>
            <a:r>
              <a:rPr lang="en-US" sz="3600" b="1" dirty="0">
                <a:solidFill>
                  <a:srgbClr val="A64B2A"/>
                </a:solidFill>
              </a:rPr>
              <a:t> 4</a:t>
            </a:r>
            <a:endParaRPr lang="vi-VN" sz="3600" b="1" dirty="0">
              <a:solidFill>
                <a:srgbClr val="A64B2A"/>
              </a:solidFill>
            </a:endParaRPr>
          </a:p>
        </p:txBody>
      </p:sp>
      <p:sp>
        <p:nvSpPr>
          <p:cNvPr id="21" name="!!1">
            <a:extLst>
              <a:ext uri="{FF2B5EF4-FFF2-40B4-BE49-F238E27FC236}">
                <a16:creationId xmlns:a16="http://schemas.microsoft.com/office/drawing/2014/main" id="{A60F18A5-B35C-4F2A-AABC-18202DFB31DB}"/>
              </a:ext>
            </a:extLst>
          </p:cNvPr>
          <p:cNvSpPr txBox="1"/>
          <p:nvPr/>
        </p:nvSpPr>
        <p:spPr>
          <a:xfrm>
            <a:off x="3462434" y="2378003"/>
            <a:ext cx="6961666" cy="1754326"/>
          </a:xfrm>
          <a:prstGeom prst="rect">
            <a:avLst/>
          </a:prstGeom>
          <a:noFill/>
        </p:spPr>
        <p:txBody>
          <a:bodyPr wrap="square" rtlCol="0">
            <a:spAutoFit/>
          </a:bodyPr>
          <a:lstStyle/>
          <a:p>
            <a:pPr algn="ctr"/>
            <a:r>
              <a:rPr lang="en-US" sz="3600" b="1" dirty="0">
                <a:solidFill>
                  <a:srgbClr val="A64B2A"/>
                </a:solidFill>
              </a:rPr>
              <a:t>KHÁI NIỆM VĂN MINH. MỘT SỐ NỀN VĂN MINH PHƯƠNG ĐÔNG THỜI CỔ - TRUNG ĐẠI</a:t>
            </a:r>
          </a:p>
        </p:txBody>
      </p:sp>
      <p:grpSp>
        <p:nvGrpSpPr>
          <p:cNvPr id="17" name="Group 16">
            <a:extLst>
              <a:ext uri="{FF2B5EF4-FFF2-40B4-BE49-F238E27FC236}">
                <a16:creationId xmlns:a16="http://schemas.microsoft.com/office/drawing/2014/main" id="{68A1C0D7-E07A-4359-8842-6508DDA09E0D}"/>
              </a:ext>
            </a:extLst>
          </p:cNvPr>
          <p:cNvGrpSpPr/>
          <p:nvPr/>
        </p:nvGrpSpPr>
        <p:grpSpPr>
          <a:xfrm>
            <a:off x="4034116" y="7959996"/>
            <a:ext cx="4123768" cy="2762925"/>
            <a:chOff x="1629332" y="1630644"/>
            <a:chExt cx="2976172" cy="1994035"/>
          </a:xfrm>
          <a:solidFill>
            <a:schemeClr val="accent4">
              <a:lumMod val="40000"/>
              <a:lumOff val="60000"/>
            </a:schemeClr>
          </a:solidFill>
        </p:grpSpPr>
        <p:pic>
          <p:nvPicPr>
            <p:cNvPr id="18" name="Picture 2">
              <a:extLst>
                <a:ext uri="{FF2B5EF4-FFF2-40B4-BE49-F238E27FC236}">
                  <a16:creationId xmlns:a16="http://schemas.microsoft.com/office/drawing/2014/main" id="{3B0640BE-793A-45DC-ACED-AC8CB7754E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51561">
              <a:off x="1629332" y="1630644"/>
              <a:ext cx="2976172" cy="1994035"/>
            </a:xfrm>
            <a:prstGeom prst="rect">
              <a:avLst/>
            </a:prstGeom>
          </p:spPr>
        </p:pic>
        <p:sp>
          <p:nvSpPr>
            <p:cNvPr id="23" name="TextBox 4">
              <a:extLst>
                <a:ext uri="{FF2B5EF4-FFF2-40B4-BE49-F238E27FC236}">
                  <a16:creationId xmlns:a16="http://schemas.microsoft.com/office/drawing/2014/main" id="{BC5F9C37-5D41-40DE-866B-A137F7A58EDD}"/>
                </a:ext>
              </a:extLst>
            </p:cNvPr>
            <p:cNvSpPr txBox="1"/>
            <p:nvPr/>
          </p:nvSpPr>
          <p:spPr>
            <a:xfrm>
              <a:off x="2041077" y="2214871"/>
              <a:ext cx="2038064" cy="805206"/>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2862"/>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A64B2A"/>
                  </a:solidFill>
                  <a:effectLst/>
                  <a:uLnTx/>
                  <a:uFillTx/>
                  <a:ea typeface="+mn-ea"/>
                  <a:cs typeface="+mn-cs"/>
                </a:rPr>
                <a:t>Các</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em</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hãy</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quan</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sát</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những</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hình</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ảnh</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sau</a:t>
              </a:r>
              <a:r>
                <a:rPr kumimoji="0" lang="en-US" sz="2800" b="0" i="0" u="none" strike="noStrike" kern="1200" cap="none" spc="0" normalizeH="0" baseline="0" noProof="0" dirty="0">
                  <a:ln>
                    <a:noFill/>
                  </a:ln>
                  <a:solidFill>
                    <a:srgbClr val="A64B2A"/>
                  </a:solidFill>
                  <a:effectLst/>
                  <a:uLnTx/>
                  <a:uFillTx/>
                  <a:ea typeface="+mn-ea"/>
                  <a:cs typeface="+mn-cs"/>
                </a:rPr>
                <a:t>?</a:t>
              </a:r>
            </a:p>
          </p:txBody>
        </p:sp>
      </p:gr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4)">
                                      <p:cBhvr>
                                        <p:cTn id="7" dur="1250"/>
                                        <p:tgtEl>
                                          <p:spTgt spid="19"/>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4)">
                                      <p:cBhvr>
                                        <p:cTn id="10" dur="1250"/>
                                        <p:tgtEl>
                                          <p:spTgt spid="16"/>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4)">
                                      <p:cBhvr>
                                        <p:cTn id="13" dur="125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6" grpId="0" animBg="1"/>
      <p:bldP spid="11"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a:extLst>
              <a:ext uri="{FF2B5EF4-FFF2-40B4-BE49-F238E27FC236}">
                <a16:creationId xmlns:a16="http://schemas.microsoft.com/office/drawing/2014/main" id="{ECFB3C82-2DB4-4B16-A534-42ADD418B56C}"/>
              </a:ext>
            </a:extLst>
          </p:cNvPr>
          <p:cNvSpPr/>
          <p:nvPr/>
        </p:nvSpPr>
        <p:spPr>
          <a:xfrm>
            <a:off x="368490" y="945959"/>
            <a:ext cx="5627135" cy="4184841"/>
          </a:xfrm>
          <a:prstGeom prst="roundRect">
            <a:avLst>
              <a:gd name="adj" fmla="val 5063"/>
            </a:avLst>
          </a:prstGeom>
          <a:blipFill>
            <a:blip r:embed="rId2"/>
            <a:srcRect/>
            <a:stretch>
              <a:fillRect l="8391" r="8391"/>
            </a:stretch>
          </a:blipFill>
          <a:ln>
            <a:solidFill>
              <a:srgbClr val="5F4D3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4">
            <a:extLst>
              <a:ext uri="{FF2B5EF4-FFF2-40B4-BE49-F238E27FC236}">
                <a16:creationId xmlns:a16="http://schemas.microsoft.com/office/drawing/2014/main" id="{AA746861-979A-4C50-AF19-CE0D802B78AB}"/>
              </a:ext>
            </a:extLst>
          </p:cNvPr>
          <p:cNvSpPr/>
          <p:nvPr/>
        </p:nvSpPr>
        <p:spPr>
          <a:xfrm>
            <a:off x="6196377" y="945959"/>
            <a:ext cx="5627135" cy="4184841"/>
          </a:xfrm>
          <a:prstGeom prst="roundRect">
            <a:avLst>
              <a:gd name="adj" fmla="val 5063"/>
            </a:avLst>
          </a:prstGeom>
          <a:blipFill>
            <a:blip r:embed="rId3"/>
            <a:srcRect/>
            <a:stretch>
              <a:fillRect l="205" r="205"/>
            </a:stretch>
          </a:blipFill>
          <a:ln>
            <a:solidFill>
              <a:srgbClr val="2F598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5">
            <a:extLst>
              <a:ext uri="{FF2B5EF4-FFF2-40B4-BE49-F238E27FC236}">
                <a16:creationId xmlns:a16="http://schemas.microsoft.com/office/drawing/2014/main" id="{60C7B593-6796-49F2-843D-A1A5EE14901D}"/>
              </a:ext>
            </a:extLst>
          </p:cNvPr>
          <p:cNvSpPr txBox="1"/>
          <p:nvPr/>
        </p:nvSpPr>
        <p:spPr>
          <a:xfrm>
            <a:off x="862274" y="5340350"/>
            <a:ext cx="4539774" cy="400110"/>
          </a:xfrm>
          <a:prstGeom prst="rect">
            <a:avLst/>
          </a:prstGeom>
          <a:noFill/>
        </p:spPr>
        <p:txBody>
          <a:bodyPr wrap="square" rtlCol="0">
            <a:spAutoFit/>
          </a:bodyPr>
          <a:lstStyle/>
          <a:p>
            <a:pPr algn="ctr"/>
            <a:r>
              <a:rPr lang="en-US" sz="2000" dirty="0" err="1">
                <a:solidFill>
                  <a:srgbClr val="575755"/>
                </a:solidFill>
              </a:rPr>
              <a:t>Rìu</a:t>
            </a:r>
            <a:r>
              <a:rPr lang="en-US" sz="2000" dirty="0">
                <a:solidFill>
                  <a:srgbClr val="575755"/>
                </a:solidFill>
              </a:rPr>
              <a:t> </a:t>
            </a:r>
            <a:r>
              <a:rPr lang="en-US" sz="2000" dirty="0" err="1">
                <a:solidFill>
                  <a:srgbClr val="575755"/>
                </a:solidFill>
              </a:rPr>
              <a:t>đá</a:t>
            </a:r>
            <a:r>
              <a:rPr lang="en-US" sz="2000" dirty="0">
                <a:solidFill>
                  <a:srgbClr val="575755"/>
                </a:solidFill>
              </a:rPr>
              <a:t> </a:t>
            </a:r>
            <a:r>
              <a:rPr lang="en-US" sz="2000" dirty="0" err="1">
                <a:solidFill>
                  <a:srgbClr val="575755"/>
                </a:solidFill>
              </a:rPr>
              <a:t>Hòa</a:t>
            </a:r>
            <a:r>
              <a:rPr lang="en-US" sz="2000" dirty="0">
                <a:solidFill>
                  <a:srgbClr val="575755"/>
                </a:solidFill>
              </a:rPr>
              <a:t> </a:t>
            </a:r>
            <a:r>
              <a:rPr lang="en-US" sz="2000" dirty="0" err="1">
                <a:solidFill>
                  <a:srgbClr val="575755"/>
                </a:solidFill>
              </a:rPr>
              <a:t>Bình</a:t>
            </a:r>
            <a:r>
              <a:rPr lang="en-US" sz="2000" dirty="0">
                <a:solidFill>
                  <a:srgbClr val="575755"/>
                </a:solidFill>
              </a:rPr>
              <a:t> – </a:t>
            </a:r>
            <a:r>
              <a:rPr lang="en-US" sz="2000" dirty="0" err="1">
                <a:solidFill>
                  <a:srgbClr val="575755"/>
                </a:solidFill>
              </a:rPr>
              <a:t>Bắc</a:t>
            </a:r>
            <a:r>
              <a:rPr lang="en-US" sz="2000" dirty="0">
                <a:solidFill>
                  <a:srgbClr val="575755"/>
                </a:solidFill>
              </a:rPr>
              <a:t> </a:t>
            </a:r>
            <a:r>
              <a:rPr lang="en-US" sz="2000" dirty="0" err="1">
                <a:solidFill>
                  <a:srgbClr val="575755"/>
                </a:solidFill>
              </a:rPr>
              <a:t>Sơn</a:t>
            </a:r>
            <a:r>
              <a:rPr lang="en-US" sz="2000" dirty="0">
                <a:solidFill>
                  <a:srgbClr val="575755"/>
                </a:solidFill>
              </a:rPr>
              <a:t> (</a:t>
            </a:r>
            <a:r>
              <a:rPr lang="en-US" sz="2000" dirty="0" err="1">
                <a:solidFill>
                  <a:srgbClr val="575755"/>
                </a:solidFill>
              </a:rPr>
              <a:t>Việt</a:t>
            </a:r>
            <a:r>
              <a:rPr lang="en-US" sz="2000" dirty="0">
                <a:solidFill>
                  <a:srgbClr val="575755"/>
                </a:solidFill>
              </a:rPr>
              <a:t> Nam)</a:t>
            </a:r>
            <a:endParaRPr lang="vi-VN" sz="2000" dirty="0">
              <a:solidFill>
                <a:srgbClr val="575755"/>
              </a:solidFill>
            </a:endParaRPr>
          </a:p>
        </p:txBody>
      </p:sp>
      <p:sp>
        <p:nvSpPr>
          <p:cNvPr id="9" name="!!6">
            <a:extLst>
              <a:ext uri="{FF2B5EF4-FFF2-40B4-BE49-F238E27FC236}">
                <a16:creationId xmlns:a16="http://schemas.microsoft.com/office/drawing/2014/main" id="{F9A76EE0-1417-4F39-AB6D-473880889EA4}"/>
              </a:ext>
            </a:extLst>
          </p:cNvPr>
          <p:cNvSpPr txBox="1"/>
          <p:nvPr/>
        </p:nvSpPr>
        <p:spPr>
          <a:xfrm>
            <a:off x="6789953" y="5340350"/>
            <a:ext cx="4539774" cy="400110"/>
          </a:xfrm>
          <a:prstGeom prst="rect">
            <a:avLst/>
          </a:prstGeom>
          <a:noFill/>
        </p:spPr>
        <p:txBody>
          <a:bodyPr wrap="square" rtlCol="0">
            <a:spAutoFit/>
          </a:bodyPr>
          <a:lstStyle/>
          <a:p>
            <a:pPr algn="ctr"/>
            <a:r>
              <a:rPr lang="en-US" sz="2000" dirty="0" err="1">
                <a:solidFill>
                  <a:srgbClr val="D26138"/>
                </a:solidFill>
              </a:rPr>
              <a:t>Chữ</a:t>
            </a:r>
            <a:r>
              <a:rPr lang="en-US" sz="2000" dirty="0">
                <a:solidFill>
                  <a:srgbClr val="D26138"/>
                </a:solidFill>
              </a:rPr>
              <a:t> </a:t>
            </a:r>
            <a:r>
              <a:rPr lang="en-US" sz="2000" dirty="0" err="1">
                <a:solidFill>
                  <a:srgbClr val="D26138"/>
                </a:solidFill>
              </a:rPr>
              <a:t>viết</a:t>
            </a:r>
            <a:r>
              <a:rPr lang="en-US" sz="2000" dirty="0">
                <a:solidFill>
                  <a:srgbClr val="D26138"/>
                </a:solidFill>
              </a:rPr>
              <a:t> </a:t>
            </a:r>
            <a:r>
              <a:rPr lang="en-US" sz="2000" dirty="0" err="1">
                <a:solidFill>
                  <a:srgbClr val="D26138"/>
                </a:solidFill>
              </a:rPr>
              <a:t>của</a:t>
            </a:r>
            <a:r>
              <a:rPr lang="en-US" sz="2000" dirty="0">
                <a:solidFill>
                  <a:srgbClr val="D26138"/>
                </a:solidFill>
              </a:rPr>
              <a:t> </a:t>
            </a:r>
            <a:r>
              <a:rPr lang="en-US" sz="2000" dirty="0" err="1">
                <a:solidFill>
                  <a:srgbClr val="D26138"/>
                </a:solidFill>
              </a:rPr>
              <a:t>người</a:t>
            </a:r>
            <a:r>
              <a:rPr lang="en-US" sz="2000" dirty="0">
                <a:solidFill>
                  <a:srgbClr val="D26138"/>
                </a:solidFill>
              </a:rPr>
              <a:t> Ai </a:t>
            </a:r>
            <a:r>
              <a:rPr lang="en-US" sz="2000" dirty="0" err="1">
                <a:solidFill>
                  <a:srgbClr val="D26138"/>
                </a:solidFill>
              </a:rPr>
              <a:t>Cập</a:t>
            </a:r>
            <a:r>
              <a:rPr lang="en-US" sz="2000" dirty="0">
                <a:solidFill>
                  <a:srgbClr val="D26138"/>
                </a:solidFill>
              </a:rPr>
              <a:t> </a:t>
            </a:r>
            <a:r>
              <a:rPr lang="en-US" sz="2000" dirty="0" err="1">
                <a:solidFill>
                  <a:srgbClr val="D26138"/>
                </a:solidFill>
              </a:rPr>
              <a:t>cổ</a:t>
            </a:r>
            <a:r>
              <a:rPr lang="en-US" sz="2000" dirty="0">
                <a:solidFill>
                  <a:srgbClr val="D26138"/>
                </a:solidFill>
              </a:rPr>
              <a:t> </a:t>
            </a:r>
            <a:r>
              <a:rPr lang="en-US" sz="2000" dirty="0" err="1">
                <a:solidFill>
                  <a:srgbClr val="D26138"/>
                </a:solidFill>
              </a:rPr>
              <a:t>đại</a:t>
            </a:r>
            <a:endParaRPr lang="vi-VN" sz="2000" dirty="0">
              <a:solidFill>
                <a:srgbClr val="D26138"/>
              </a:solidFill>
            </a:endParaRPr>
          </a:p>
        </p:txBody>
      </p:sp>
      <p:sp>
        <p:nvSpPr>
          <p:cNvPr id="10" name="TextBox 9">
            <a:extLst>
              <a:ext uri="{FF2B5EF4-FFF2-40B4-BE49-F238E27FC236}">
                <a16:creationId xmlns:a16="http://schemas.microsoft.com/office/drawing/2014/main" id="{90FEF4F0-A7A2-4B39-8BFA-9DB635F105A2}"/>
              </a:ext>
            </a:extLst>
          </p:cNvPr>
          <p:cNvSpPr txBox="1"/>
          <p:nvPr/>
        </p:nvSpPr>
        <p:spPr>
          <a:xfrm>
            <a:off x="2390580" y="5740460"/>
            <a:ext cx="1483163" cy="461665"/>
          </a:xfrm>
          <a:prstGeom prst="rect">
            <a:avLst/>
          </a:prstGeom>
          <a:noFill/>
        </p:spPr>
        <p:txBody>
          <a:bodyPr wrap="none" rtlCol="0">
            <a:spAutoFit/>
          </a:bodyPr>
          <a:lstStyle/>
          <a:p>
            <a:pPr algn="ctr"/>
            <a:r>
              <a:rPr lang="en-US" sz="2400" dirty="0">
                <a:solidFill>
                  <a:srgbClr val="575755"/>
                </a:solidFill>
              </a:rPr>
              <a:t>VĂN HÓA</a:t>
            </a:r>
            <a:endParaRPr lang="vi-VN" sz="2400" dirty="0">
              <a:solidFill>
                <a:srgbClr val="575755"/>
              </a:solidFill>
            </a:endParaRPr>
          </a:p>
        </p:txBody>
      </p:sp>
      <p:sp>
        <p:nvSpPr>
          <p:cNvPr id="11" name="TextBox 10">
            <a:extLst>
              <a:ext uri="{FF2B5EF4-FFF2-40B4-BE49-F238E27FC236}">
                <a16:creationId xmlns:a16="http://schemas.microsoft.com/office/drawing/2014/main" id="{3636E3AB-7C1C-4F22-A8FE-7F8FA8C914AB}"/>
              </a:ext>
            </a:extLst>
          </p:cNvPr>
          <p:cNvSpPr txBox="1"/>
          <p:nvPr/>
        </p:nvSpPr>
        <p:spPr>
          <a:xfrm>
            <a:off x="8233332" y="5740460"/>
            <a:ext cx="1653017" cy="461665"/>
          </a:xfrm>
          <a:prstGeom prst="rect">
            <a:avLst/>
          </a:prstGeom>
          <a:noFill/>
        </p:spPr>
        <p:txBody>
          <a:bodyPr wrap="none" rtlCol="0">
            <a:spAutoFit/>
          </a:bodyPr>
          <a:lstStyle/>
          <a:p>
            <a:pPr algn="ctr"/>
            <a:r>
              <a:rPr lang="en-US" sz="2400" dirty="0">
                <a:solidFill>
                  <a:srgbClr val="D26138"/>
                </a:solidFill>
              </a:rPr>
              <a:t>VĂN MINH</a:t>
            </a:r>
            <a:endParaRPr lang="vi-VN" sz="2400" dirty="0">
              <a:solidFill>
                <a:srgbClr val="D26138"/>
              </a:solidFill>
            </a:endParaRPr>
          </a:p>
        </p:txBody>
      </p:sp>
      <p:sp>
        <p:nvSpPr>
          <p:cNvPr id="12" name="!!22">
            <a:extLst>
              <a:ext uri="{FF2B5EF4-FFF2-40B4-BE49-F238E27FC236}">
                <a16:creationId xmlns:a16="http://schemas.microsoft.com/office/drawing/2014/main" id="{2039C198-F085-4D53-B2A8-C691548F97A0}"/>
              </a:ext>
            </a:extLst>
          </p:cNvPr>
          <p:cNvSpPr/>
          <p:nvPr/>
        </p:nvSpPr>
        <p:spPr>
          <a:xfrm>
            <a:off x="-15851813" y="2400300"/>
            <a:ext cx="12192000" cy="1447800"/>
          </a:xfrm>
          <a:prstGeom prst="rect">
            <a:avLst/>
          </a:prstGeom>
          <a:solidFill>
            <a:srgbClr val="FFCE33"/>
          </a:solidFill>
          <a:ln>
            <a:noFill/>
          </a:ln>
          <a:effectLst>
            <a:outerShdw blurRad="787400" sx="104000" sy="104000" algn="ctr" rotWithShape="0">
              <a:srgbClr val="A64B2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11">
            <a:extLst>
              <a:ext uri="{FF2B5EF4-FFF2-40B4-BE49-F238E27FC236}">
                <a16:creationId xmlns:a16="http://schemas.microsoft.com/office/drawing/2014/main" id="{7A9C1A2D-60AC-48D9-A7D0-AD9EAE4197D5}"/>
              </a:ext>
            </a:extLst>
          </p:cNvPr>
          <p:cNvSpPr txBox="1"/>
          <p:nvPr/>
        </p:nvSpPr>
        <p:spPr>
          <a:xfrm>
            <a:off x="-15851813" y="2521635"/>
            <a:ext cx="12191999" cy="1200329"/>
          </a:xfrm>
          <a:prstGeom prst="rect">
            <a:avLst/>
          </a:prstGeom>
          <a:noFill/>
          <a:effectLst/>
        </p:spPr>
        <p:txBody>
          <a:bodyPr wrap="square" rtlCol="0">
            <a:spAutoFit/>
          </a:bodyPr>
          <a:lstStyle/>
          <a:p>
            <a:r>
              <a:rPr lang="en-US" sz="3600" b="1" dirty="0">
                <a:solidFill>
                  <a:srgbClr val="A64B2A"/>
                </a:solidFill>
              </a:rPr>
              <a:t>2. </a:t>
            </a:r>
            <a:r>
              <a:rPr lang="en-US" sz="3600" b="1" dirty="0" err="1">
                <a:solidFill>
                  <a:srgbClr val="A64B2A"/>
                </a:solidFill>
              </a:rPr>
              <a:t>Khái</a:t>
            </a:r>
            <a:r>
              <a:rPr lang="en-US" sz="3600" b="1" dirty="0">
                <a:solidFill>
                  <a:srgbClr val="A64B2A"/>
                </a:solidFill>
              </a:rPr>
              <a:t> </a:t>
            </a:r>
            <a:r>
              <a:rPr lang="en-US" sz="3600" b="1" dirty="0" err="1">
                <a:solidFill>
                  <a:srgbClr val="A64B2A"/>
                </a:solidFill>
              </a:rPr>
              <a:t>quát</a:t>
            </a:r>
            <a:r>
              <a:rPr lang="en-US" sz="3600" b="1" dirty="0">
                <a:solidFill>
                  <a:srgbClr val="A64B2A"/>
                </a:solidFill>
              </a:rPr>
              <a:t> </a:t>
            </a:r>
            <a:r>
              <a:rPr lang="en-US" sz="3600" b="1" dirty="0" err="1">
                <a:solidFill>
                  <a:srgbClr val="A64B2A"/>
                </a:solidFill>
              </a:rPr>
              <a:t>tiến</a:t>
            </a:r>
            <a:r>
              <a:rPr lang="en-US" sz="3600" b="1" dirty="0">
                <a:solidFill>
                  <a:srgbClr val="A64B2A"/>
                </a:solidFill>
              </a:rPr>
              <a:t> </a:t>
            </a:r>
            <a:r>
              <a:rPr lang="en-US" sz="3600" b="1" dirty="0" err="1">
                <a:solidFill>
                  <a:srgbClr val="A64B2A"/>
                </a:solidFill>
              </a:rPr>
              <a:t>trình</a:t>
            </a:r>
            <a:r>
              <a:rPr lang="en-US" sz="3600" b="1" dirty="0">
                <a:solidFill>
                  <a:srgbClr val="A64B2A"/>
                </a:solidFill>
              </a:rPr>
              <a:t> </a:t>
            </a:r>
            <a:r>
              <a:rPr lang="en-US" sz="3600" b="1" dirty="0" err="1">
                <a:solidFill>
                  <a:srgbClr val="A64B2A"/>
                </a:solidFill>
              </a:rPr>
              <a:t>phát</a:t>
            </a:r>
            <a:r>
              <a:rPr lang="en-US" sz="3600" b="1" dirty="0">
                <a:solidFill>
                  <a:srgbClr val="A64B2A"/>
                </a:solidFill>
              </a:rPr>
              <a:t> </a:t>
            </a:r>
            <a:r>
              <a:rPr lang="en-US" sz="3600" b="1" dirty="0" err="1">
                <a:solidFill>
                  <a:srgbClr val="A64B2A"/>
                </a:solidFill>
              </a:rPr>
              <a:t>triển</a:t>
            </a:r>
            <a:r>
              <a:rPr lang="en-US" sz="3600" b="1" dirty="0">
                <a:solidFill>
                  <a:srgbClr val="A64B2A"/>
                </a:solidFill>
              </a:rPr>
              <a:t> </a:t>
            </a:r>
            <a:r>
              <a:rPr lang="en-US" sz="3600" b="1" dirty="0" err="1">
                <a:solidFill>
                  <a:srgbClr val="A64B2A"/>
                </a:solidFill>
              </a:rPr>
              <a:t>của</a:t>
            </a:r>
            <a:r>
              <a:rPr lang="en-US" sz="3600" b="1" dirty="0">
                <a:solidFill>
                  <a:srgbClr val="A64B2A"/>
                </a:solidFill>
              </a:rPr>
              <a:t> </a:t>
            </a:r>
            <a:r>
              <a:rPr lang="en-US" sz="3600" b="1" dirty="0" err="1">
                <a:solidFill>
                  <a:srgbClr val="A64B2A"/>
                </a:solidFill>
              </a:rPr>
              <a:t>lịch</a:t>
            </a:r>
            <a:r>
              <a:rPr lang="en-US" sz="3600" b="1" dirty="0">
                <a:solidFill>
                  <a:srgbClr val="A64B2A"/>
                </a:solidFill>
              </a:rPr>
              <a:t> </a:t>
            </a:r>
            <a:r>
              <a:rPr lang="en-US" sz="3600" b="1" dirty="0" err="1">
                <a:solidFill>
                  <a:srgbClr val="A64B2A"/>
                </a:solidFill>
              </a:rPr>
              <a:t>sử</a:t>
            </a:r>
            <a:r>
              <a:rPr lang="en-US" sz="3600" b="1" dirty="0">
                <a:solidFill>
                  <a:srgbClr val="A64B2A"/>
                </a:solidFill>
              </a:rPr>
              <a:t> </a:t>
            </a:r>
            <a:r>
              <a:rPr lang="en-US" sz="3600" b="1" dirty="0" err="1">
                <a:solidFill>
                  <a:srgbClr val="A64B2A"/>
                </a:solidFill>
              </a:rPr>
              <a:t>văn</a:t>
            </a:r>
            <a:r>
              <a:rPr lang="en-US" sz="3600" b="1" dirty="0">
                <a:solidFill>
                  <a:srgbClr val="A64B2A"/>
                </a:solidFill>
              </a:rPr>
              <a:t> </a:t>
            </a:r>
            <a:r>
              <a:rPr lang="en-US" sz="3600" b="1" dirty="0" err="1">
                <a:solidFill>
                  <a:srgbClr val="A64B2A"/>
                </a:solidFill>
              </a:rPr>
              <a:t>minh</a:t>
            </a:r>
            <a:r>
              <a:rPr lang="en-US" sz="3600" b="1" dirty="0">
                <a:solidFill>
                  <a:srgbClr val="A64B2A"/>
                </a:solidFill>
              </a:rPr>
              <a:t> </a:t>
            </a:r>
            <a:r>
              <a:rPr lang="en-US" sz="3600" b="1" dirty="0" err="1">
                <a:solidFill>
                  <a:srgbClr val="A64B2A"/>
                </a:solidFill>
              </a:rPr>
              <a:t>thế</a:t>
            </a:r>
            <a:r>
              <a:rPr lang="en-US" sz="3600" b="1" dirty="0">
                <a:solidFill>
                  <a:srgbClr val="A64B2A"/>
                </a:solidFill>
              </a:rPr>
              <a:t> </a:t>
            </a:r>
            <a:r>
              <a:rPr lang="en-US" sz="3600" b="1" dirty="0" err="1">
                <a:solidFill>
                  <a:srgbClr val="A64B2A"/>
                </a:solidFill>
              </a:rPr>
              <a:t>giới</a:t>
            </a:r>
            <a:r>
              <a:rPr lang="en-US" sz="3600" b="1" dirty="0">
                <a:solidFill>
                  <a:srgbClr val="A64B2A"/>
                </a:solidFill>
              </a:rPr>
              <a:t> </a:t>
            </a:r>
            <a:r>
              <a:rPr lang="en-US" sz="3600" b="1" dirty="0" err="1">
                <a:solidFill>
                  <a:srgbClr val="A64B2A"/>
                </a:solidFill>
              </a:rPr>
              <a:t>thời</a:t>
            </a:r>
            <a:r>
              <a:rPr lang="en-US" sz="3600" b="1" dirty="0">
                <a:solidFill>
                  <a:srgbClr val="A64B2A"/>
                </a:solidFill>
              </a:rPr>
              <a:t> </a:t>
            </a:r>
            <a:r>
              <a:rPr lang="en-US" sz="3600" b="1" dirty="0" err="1">
                <a:solidFill>
                  <a:srgbClr val="A64B2A"/>
                </a:solidFill>
              </a:rPr>
              <a:t>kì</a:t>
            </a:r>
            <a:r>
              <a:rPr lang="en-US" sz="3600" b="1" dirty="0">
                <a:solidFill>
                  <a:srgbClr val="A64B2A"/>
                </a:solidFill>
              </a:rPr>
              <a:t> </a:t>
            </a:r>
            <a:r>
              <a:rPr lang="en-US" sz="3600" b="1" dirty="0" err="1">
                <a:solidFill>
                  <a:srgbClr val="A64B2A"/>
                </a:solidFill>
              </a:rPr>
              <a:t>cổ</a:t>
            </a:r>
            <a:r>
              <a:rPr lang="en-US" sz="3600" b="1" dirty="0">
                <a:solidFill>
                  <a:srgbClr val="A64B2A"/>
                </a:solidFill>
              </a:rPr>
              <a:t> - </a:t>
            </a:r>
            <a:r>
              <a:rPr lang="en-US" sz="3600" b="1" dirty="0" err="1">
                <a:solidFill>
                  <a:srgbClr val="A64B2A"/>
                </a:solidFill>
              </a:rPr>
              <a:t>trung</a:t>
            </a:r>
            <a:r>
              <a:rPr lang="en-US" sz="3600" b="1" dirty="0">
                <a:solidFill>
                  <a:srgbClr val="A64B2A"/>
                </a:solidFill>
              </a:rPr>
              <a:t> </a:t>
            </a:r>
            <a:r>
              <a:rPr lang="en-US" sz="3600" b="1" dirty="0" err="1">
                <a:solidFill>
                  <a:srgbClr val="A64B2A"/>
                </a:solidFill>
              </a:rPr>
              <a:t>đại</a:t>
            </a:r>
            <a:endParaRPr lang="en-US" sz="3600" b="1" dirty="0">
              <a:solidFill>
                <a:srgbClr val="A64B2A"/>
              </a:solidFill>
            </a:endParaRPr>
          </a:p>
        </p:txBody>
      </p:sp>
    </p:spTree>
    <p:extLst>
      <p:ext uri="{BB962C8B-B14F-4D97-AF65-F5344CB8AC3E}">
        <p14:creationId xmlns:p14="http://schemas.microsoft.com/office/powerpoint/2010/main" val="84291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2">
            <a:extLst>
              <a:ext uri="{FF2B5EF4-FFF2-40B4-BE49-F238E27FC236}">
                <a16:creationId xmlns:a16="http://schemas.microsoft.com/office/drawing/2014/main" id="{497FFE9A-DD64-4F08-B59B-7DD039BE8B14}"/>
              </a:ext>
            </a:extLst>
          </p:cNvPr>
          <p:cNvSpPr/>
          <p:nvPr/>
        </p:nvSpPr>
        <p:spPr>
          <a:xfrm>
            <a:off x="0" y="2400300"/>
            <a:ext cx="12192000" cy="1447800"/>
          </a:xfrm>
          <a:prstGeom prst="rect">
            <a:avLst/>
          </a:prstGeom>
          <a:solidFill>
            <a:srgbClr val="FFCE33"/>
          </a:solidFill>
          <a:ln>
            <a:noFill/>
          </a:ln>
          <a:effectLst>
            <a:outerShdw blurRad="787400" sx="104000" sy="104000" algn="ctr" rotWithShape="0">
              <a:srgbClr val="A64B2A">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11">
            <a:extLst>
              <a:ext uri="{FF2B5EF4-FFF2-40B4-BE49-F238E27FC236}">
                <a16:creationId xmlns:a16="http://schemas.microsoft.com/office/drawing/2014/main" id="{CEDAA1D8-B062-41CD-9242-063B3E3E0D87}"/>
              </a:ext>
            </a:extLst>
          </p:cNvPr>
          <p:cNvSpPr txBox="1"/>
          <p:nvPr/>
        </p:nvSpPr>
        <p:spPr>
          <a:xfrm>
            <a:off x="0" y="2521635"/>
            <a:ext cx="12191999" cy="646331"/>
          </a:xfrm>
          <a:prstGeom prst="rect">
            <a:avLst/>
          </a:prstGeom>
          <a:noFill/>
          <a:effectLst/>
        </p:spPr>
        <p:txBody>
          <a:bodyPr wrap="square" rtlCol="0">
            <a:spAutoFit/>
          </a:bodyPr>
          <a:lstStyle/>
          <a:p>
            <a:r>
              <a:rPr lang="en-US" sz="3600" b="1" dirty="0">
                <a:solidFill>
                  <a:srgbClr val="A64B2A"/>
                </a:solidFill>
              </a:rPr>
              <a:t>2. </a:t>
            </a:r>
            <a:r>
              <a:rPr lang="en-US" sz="3600" b="1" dirty="0" err="1">
                <a:solidFill>
                  <a:srgbClr val="A64B2A"/>
                </a:solidFill>
              </a:rPr>
              <a:t>Một</a:t>
            </a:r>
            <a:r>
              <a:rPr lang="en-US" sz="3600" b="1" dirty="0">
                <a:solidFill>
                  <a:srgbClr val="A64B2A"/>
                </a:solidFill>
              </a:rPr>
              <a:t> </a:t>
            </a:r>
            <a:r>
              <a:rPr lang="en-US" sz="3600" b="1" dirty="0" err="1">
                <a:solidFill>
                  <a:srgbClr val="A64B2A"/>
                </a:solidFill>
              </a:rPr>
              <a:t>số</a:t>
            </a:r>
            <a:r>
              <a:rPr lang="en-US" sz="3600" b="1" dirty="0">
                <a:solidFill>
                  <a:srgbClr val="A64B2A"/>
                </a:solidFill>
              </a:rPr>
              <a:t> </a:t>
            </a:r>
            <a:r>
              <a:rPr lang="en-US" sz="3600" b="1" dirty="0" err="1">
                <a:solidFill>
                  <a:srgbClr val="A64B2A"/>
                </a:solidFill>
              </a:rPr>
              <a:t>nền</a:t>
            </a:r>
            <a:r>
              <a:rPr lang="en-US" sz="3600" b="1" dirty="0">
                <a:solidFill>
                  <a:srgbClr val="A64B2A"/>
                </a:solidFill>
              </a:rPr>
              <a:t> </a:t>
            </a:r>
            <a:r>
              <a:rPr lang="en-US" sz="3600" b="1" dirty="0" err="1">
                <a:solidFill>
                  <a:srgbClr val="A64B2A"/>
                </a:solidFill>
              </a:rPr>
              <a:t>văn</a:t>
            </a:r>
            <a:r>
              <a:rPr lang="en-US" sz="3600" b="1" dirty="0">
                <a:solidFill>
                  <a:srgbClr val="A64B2A"/>
                </a:solidFill>
              </a:rPr>
              <a:t> </a:t>
            </a:r>
            <a:r>
              <a:rPr lang="en-US" sz="3600" b="1" dirty="0" err="1">
                <a:solidFill>
                  <a:srgbClr val="A64B2A"/>
                </a:solidFill>
              </a:rPr>
              <a:t>minh</a:t>
            </a:r>
            <a:r>
              <a:rPr lang="en-US" sz="3600" b="1" dirty="0">
                <a:solidFill>
                  <a:srgbClr val="A64B2A"/>
                </a:solidFill>
              </a:rPr>
              <a:t> </a:t>
            </a:r>
            <a:r>
              <a:rPr lang="en-US" sz="3600" b="1" dirty="0" err="1">
                <a:solidFill>
                  <a:srgbClr val="A64B2A"/>
                </a:solidFill>
              </a:rPr>
              <a:t>phương</a:t>
            </a:r>
            <a:r>
              <a:rPr lang="en-US" sz="3600" b="1" dirty="0">
                <a:solidFill>
                  <a:srgbClr val="A64B2A"/>
                </a:solidFill>
              </a:rPr>
              <a:t> </a:t>
            </a:r>
            <a:r>
              <a:rPr lang="en-US" sz="3600" b="1" dirty="0" err="1">
                <a:solidFill>
                  <a:srgbClr val="A64B2A"/>
                </a:solidFill>
              </a:rPr>
              <a:t>Đông</a:t>
            </a:r>
            <a:r>
              <a:rPr lang="en-US" sz="3600" b="1" dirty="0">
                <a:solidFill>
                  <a:srgbClr val="A64B2A"/>
                </a:solidFill>
              </a:rPr>
              <a:t> </a:t>
            </a:r>
            <a:r>
              <a:rPr lang="en-US" sz="3600" b="1" dirty="0" err="1">
                <a:solidFill>
                  <a:srgbClr val="A64B2A"/>
                </a:solidFill>
              </a:rPr>
              <a:t>thời</a:t>
            </a:r>
            <a:r>
              <a:rPr lang="en-US" sz="3600" b="1" dirty="0">
                <a:solidFill>
                  <a:srgbClr val="A64B2A"/>
                </a:solidFill>
              </a:rPr>
              <a:t> </a:t>
            </a:r>
            <a:r>
              <a:rPr lang="en-US" sz="3600" b="1" dirty="0" err="1">
                <a:solidFill>
                  <a:srgbClr val="A64B2A"/>
                </a:solidFill>
              </a:rPr>
              <a:t>cổ</a:t>
            </a:r>
            <a:r>
              <a:rPr lang="en-US" sz="3600" b="1" dirty="0">
                <a:solidFill>
                  <a:srgbClr val="A64B2A"/>
                </a:solidFill>
              </a:rPr>
              <a:t> - </a:t>
            </a:r>
            <a:r>
              <a:rPr lang="en-US" sz="3600" b="1" dirty="0" err="1">
                <a:solidFill>
                  <a:srgbClr val="A64B2A"/>
                </a:solidFill>
              </a:rPr>
              <a:t>trung</a:t>
            </a:r>
            <a:r>
              <a:rPr lang="en-US" sz="3600" b="1" dirty="0">
                <a:solidFill>
                  <a:srgbClr val="A64B2A"/>
                </a:solidFill>
              </a:rPr>
              <a:t> </a:t>
            </a:r>
            <a:r>
              <a:rPr lang="en-US" sz="3600" b="1" dirty="0" err="1">
                <a:solidFill>
                  <a:srgbClr val="A64B2A"/>
                </a:solidFill>
              </a:rPr>
              <a:t>đại</a:t>
            </a:r>
            <a:endParaRPr lang="en-US" sz="3600" b="1" dirty="0"/>
          </a:p>
        </p:txBody>
      </p:sp>
      <p:sp>
        <p:nvSpPr>
          <p:cNvPr id="15" name="Rectangle 14">
            <a:extLst>
              <a:ext uri="{FF2B5EF4-FFF2-40B4-BE49-F238E27FC236}">
                <a16:creationId xmlns:a16="http://schemas.microsoft.com/office/drawing/2014/main" id="{C8682A23-A1D5-4748-BD67-0569D1F344FC}"/>
              </a:ext>
            </a:extLst>
          </p:cNvPr>
          <p:cNvSpPr/>
          <p:nvPr/>
        </p:nvSpPr>
        <p:spPr>
          <a:xfrm>
            <a:off x="0" y="7035800"/>
            <a:ext cx="12192000" cy="1028700"/>
          </a:xfrm>
          <a:prstGeom prst="rect">
            <a:avLst/>
          </a:prstGeom>
          <a:solidFill>
            <a:srgbClr val="FFC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9488E56-CC2A-485E-9BC0-891EFF25BAA9}"/>
              </a:ext>
            </a:extLst>
          </p:cNvPr>
          <p:cNvSpPr txBox="1"/>
          <p:nvPr/>
        </p:nvSpPr>
        <p:spPr>
          <a:xfrm>
            <a:off x="2474656" y="7086600"/>
            <a:ext cx="7242688" cy="523220"/>
          </a:xfrm>
          <a:prstGeom prst="rect">
            <a:avLst/>
          </a:prstGeom>
          <a:noFill/>
        </p:spPr>
        <p:txBody>
          <a:bodyPr wrap="none" rtlCol="0">
            <a:spAutoFit/>
          </a:bodyPr>
          <a:lstStyle/>
          <a:p>
            <a:pPr algn="l"/>
            <a:r>
              <a:rPr lang="en-US" sz="2800" b="1" dirty="0">
                <a:solidFill>
                  <a:srgbClr val="A64B2A"/>
                </a:solidFill>
              </a:rPr>
              <a:t>NHỮNG NỀN VĂN MINH CỔ PHƯƠNG ĐÔNG</a:t>
            </a:r>
            <a:endParaRPr lang="vi-VN" sz="2800" b="1" dirty="0">
              <a:solidFill>
                <a:srgbClr val="A64B2A"/>
              </a:solidFill>
            </a:endParaRPr>
          </a:p>
        </p:txBody>
      </p:sp>
      <p:sp>
        <p:nvSpPr>
          <p:cNvPr id="22" name="TextBox 21">
            <a:extLst>
              <a:ext uri="{FF2B5EF4-FFF2-40B4-BE49-F238E27FC236}">
                <a16:creationId xmlns:a16="http://schemas.microsoft.com/office/drawing/2014/main" id="{046E90E2-90CC-43C1-A2E4-B04FE10A93E0}"/>
              </a:ext>
            </a:extLst>
          </p:cNvPr>
          <p:cNvSpPr txBox="1"/>
          <p:nvPr/>
        </p:nvSpPr>
        <p:spPr>
          <a:xfrm>
            <a:off x="2596324" y="7531071"/>
            <a:ext cx="6999353" cy="461665"/>
          </a:xfrm>
          <a:prstGeom prst="rect">
            <a:avLst/>
          </a:prstGeom>
          <a:noFill/>
        </p:spPr>
        <p:txBody>
          <a:bodyPr wrap="none" rtlCol="0">
            <a:spAutoFit/>
          </a:bodyPr>
          <a:lstStyle/>
          <a:p>
            <a:pPr algn="ctr"/>
            <a:r>
              <a:rPr lang="en-US" sz="2400" dirty="0" err="1">
                <a:solidFill>
                  <a:srgbClr val="A64B2A"/>
                </a:solidFill>
              </a:rPr>
              <a:t>Đều</a:t>
            </a:r>
            <a:r>
              <a:rPr lang="en-US" sz="2400" dirty="0">
                <a:solidFill>
                  <a:srgbClr val="A64B2A"/>
                </a:solidFill>
              </a:rPr>
              <a:t> </a:t>
            </a:r>
            <a:r>
              <a:rPr lang="en-US" sz="2400" dirty="0" err="1">
                <a:solidFill>
                  <a:srgbClr val="A64B2A"/>
                </a:solidFill>
              </a:rPr>
              <a:t>hình</a:t>
            </a:r>
            <a:r>
              <a:rPr lang="en-US" sz="2400" dirty="0">
                <a:solidFill>
                  <a:srgbClr val="A64B2A"/>
                </a:solidFill>
              </a:rPr>
              <a:t> </a:t>
            </a:r>
            <a:r>
              <a:rPr lang="en-US" sz="2400" dirty="0" err="1">
                <a:solidFill>
                  <a:srgbClr val="A64B2A"/>
                </a:solidFill>
              </a:rPr>
              <a:t>thành</a:t>
            </a:r>
            <a:r>
              <a:rPr lang="en-US" sz="2400" dirty="0">
                <a:solidFill>
                  <a:srgbClr val="A64B2A"/>
                </a:solidFill>
              </a:rPr>
              <a:t> </a:t>
            </a:r>
            <a:r>
              <a:rPr lang="en-US" sz="2400" dirty="0" err="1">
                <a:solidFill>
                  <a:srgbClr val="A64B2A"/>
                </a:solidFill>
              </a:rPr>
              <a:t>trên</a:t>
            </a:r>
            <a:r>
              <a:rPr lang="en-US" sz="2400" dirty="0">
                <a:solidFill>
                  <a:srgbClr val="A64B2A"/>
                </a:solidFill>
              </a:rPr>
              <a:t> </a:t>
            </a:r>
            <a:r>
              <a:rPr lang="en-US" sz="2400" dirty="0" err="1">
                <a:solidFill>
                  <a:srgbClr val="A64B2A"/>
                </a:solidFill>
              </a:rPr>
              <a:t>lưu</a:t>
            </a:r>
            <a:r>
              <a:rPr lang="en-US" sz="2400" dirty="0">
                <a:solidFill>
                  <a:srgbClr val="A64B2A"/>
                </a:solidFill>
              </a:rPr>
              <a:t> </a:t>
            </a:r>
            <a:r>
              <a:rPr lang="en-US" sz="2400" dirty="0" err="1">
                <a:solidFill>
                  <a:srgbClr val="A64B2A"/>
                </a:solidFill>
              </a:rPr>
              <a:t>vực</a:t>
            </a:r>
            <a:r>
              <a:rPr lang="en-US" sz="2400" dirty="0">
                <a:solidFill>
                  <a:srgbClr val="A64B2A"/>
                </a:solidFill>
              </a:rPr>
              <a:t> </a:t>
            </a:r>
            <a:r>
              <a:rPr lang="en-US" sz="2400" dirty="0" err="1">
                <a:solidFill>
                  <a:srgbClr val="A64B2A"/>
                </a:solidFill>
              </a:rPr>
              <a:t>của</a:t>
            </a:r>
            <a:r>
              <a:rPr lang="en-US" sz="2400" dirty="0">
                <a:solidFill>
                  <a:srgbClr val="A64B2A"/>
                </a:solidFill>
              </a:rPr>
              <a:t> </a:t>
            </a:r>
            <a:r>
              <a:rPr lang="en-US" sz="2400" dirty="0" err="1">
                <a:solidFill>
                  <a:srgbClr val="A64B2A"/>
                </a:solidFill>
              </a:rPr>
              <a:t>các</a:t>
            </a:r>
            <a:r>
              <a:rPr lang="en-US" sz="2400" dirty="0">
                <a:solidFill>
                  <a:srgbClr val="A64B2A"/>
                </a:solidFill>
              </a:rPr>
              <a:t> con </a:t>
            </a:r>
            <a:r>
              <a:rPr lang="en-US" sz="2400" dirty="0" err="1">
                <a:solidFill>
                  <a:srgbClr val="A64B2A"/>
                </a:solidFill>
              </a:rPr>
              <a:t>sông</a:t>
            </a:r>
            <a:r>
              <a:rPr lang="en-US" sz="2400" dirty="0">
                <a:solidFill>
                  <a:srgbClr val="A64B2A"/>
                </a:solidFill>
              </a:rPr>
              <a:t> </a:t>
            </a:r>
            <a:r>
              <a:rPr lang="en-US" sz="2400" dirty="0" err="1">
                <a:solidFill>
                  <a:srgbClr val="A64B2A"/>
                </a:solidFill>
              </a:rPr>
              <a:t>lớn</a:t>
            </a:r>
            <a:endParaRPr lang="vi-VN" sz="2400" dirty="0">
              <a:solidFill>
                <a:srgbClr val="A64B2A"/>
              </a:solidFill>
            </a:endParaRPr>
          </a:p>
        </p:txBody>
      </p:sp>
    </p:spTree>
    <p:extLst>
      <p:ext uri="{BB962C8B-B14F-4D97-AF65-F5344CB8AC3E}">
        <p14:creationId xmlns:p14="http://schemas.microsoft.com/office/powerpoint/2010/main" val="3894999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B1916A9-7E24-4DAD-B7D8-AEAB9ECBE3A3}"/>
              </a:ext>
            </a:extLst>
          </p:cNvPr>
          <p:cNvSpPr/>
          <p:nvPr/>
        </p:nvSpPr>
        <p:spPr>
          <a:xfrm>
            <a:off x="6838950" y="2613025"/>
            <a:ext cx="1409700" cy="1901825"/>
          </a:xfrm>
          <a:custGeom>
            <a:avLst/>
            <a:gdLst>
              <a:gd name="connsiteX0" fmla="*/ 625475 w 1409700"/>
              <a:gd name="connsiteY0" fmla="*/ 1901825 h 1901825"/>
              <a:gd name="connsiteX1" fmla="*/ 635000 w 1409700"/>
              <a:gd name="connsiteY1" fmla="*/ 1860550 h 1901825"/>
              <a:gd name="connsiteX2" fmla="*/ 638175 w 1409700"/>
              <a:gd name="connsiteY2" fmla="*/ 1851025 h 1901825"/>
              <a:gd name="connsiteX3" fmla="*/ 647700 w 1409700"/>
              <a:gd name="connsiteY3" fmla="*/ 1844675 h 1901825"/>
              <a:gd name="connsiteX4" fmla="*/ 663575 w 1409700"/>
              <a:gd name="connsiteY4" fmla="*/ 1825625 h 1901825"/>
              <a:gd name="connsiteX5" fmla="*/ 676275 w 1409700"/>
              <a:gd name="connsiteY5" fmla="*/ 1806575 h 1901825"/>
              <a:gd name="connsiteX6" fmla="*/ 679450 w 1409700"/>
              <a:gd name="connsiteY6" fmla="*/ 1790700 h 1901825"/>
              <a:gd name="connsiteX7" fmla="*/ 685800 w 1409700"/>
              <a:gd name="connsiteY7" fmla="*/ 1781175 h 1901825"/>
              <a:gd name="connsiteX8" fmla="*/ 688975 w 1409700"/>
              <a:gd name="connsiteY8" fmla="*/ 1771650 h 1901825"/>
              <a:gd name="connsiteX9" fmla="*/ 695325 w 1409700"/>
              <a:gd name="connsiteY9" fmla="*/ 1762125 h 1901825"/>
              <a:gd name="connsiteX10" fmla="*/ 698500 w 1409700"/>
              <a:gd name="connsiteY10" fmla="*/ 1752600 h 1901825"/>
              <a:gd name="connsiteX11" fmla="*/ 704850 w 1409700"/>
              <a:gd name="connsiteY11" fmla="*/ 1739900 h 1901825"/>
              <a:gd name="connsiteX12" fmla="*/ 708025 w 1409700"/>
              <a:gd name="connsiteY12" fmla="*/ 1730375 h 1901825"/>
              <a:gd name="connsiteX13" fmla="*/ 714375 w 1409700"/>
              <a:gd name="connsiteY13" fmla="*/ 1720850 h 1901825"/>
              <a:gd name="connsiteX14" fmla="*/ 717550 w 1409700"/>
              <a:gd name="connsiteY14" fmla="*/ 1711325 h 1901825"/>
              <a:gd name="connsiteX15" fmla="*/ 727075 w 1409700"/>
              <a:gd name="connsiteY15" fmla="*/ 1701800 h 1901825"/>
              <a:gd name="connsiteX16" fmla="*/ 733425 w 1409700"/>
              <a:gd name="connsiteY16" fmla="*/ 1682750 h 1901825"/>
              <a:gd name="connsiteX17" fmla="*/ 736600 w 1409700"/>
              <a:gd name="connsiteY17" fmla="*/ 1673225 h 1901825"/>
              <a:gd name="connsiteX18" fmla="*/ 742950 w 1409700"/>
              <a:gd name="connsiteY18" fmla="*/ 1663700 h 1901825"/>
              <a:gd name="connsiteX19" fmla="*/ 749300 w 1409700"/>
              <a:gd name="connsiteY19" fmla="*/ 1644650 h 1901825"/>
              <a:gd name="connsiteX20" fmla="*/ 768350 w 1409700"/>
              <a:gd name="connsiteY20" fmla="*/ 1625600 h 1901825"/>
              <a:gd name="connsiteX21" fmla="*/ 771525 w 1409700"/>
              <a:gd name="connsiteY21" fmla="*/ 1616075 h 1901825"/>
              <a:gd name="connsiteX22" fmla="*/ 784225 w 1409700"/>
              <a:gd name="connsiteY22" fmla="*/ 1597025 h 1901825"/>
              <a:gd name="connsiteX23" fmla="*/ 793750 w 1409700"/>
              <a:gd name="connsiteY23" fmla="*/ 1574800 h 1901825"/>
              <a:gd name="connsiteX24" fmla="*/ 806450 w 1409700"/>
              <a:gd name="connsiteY24" fmla="*/ 1555750 h 1901825"/>
              <a:gd name="connsiteX25" fmla="*/ 815975 w 1409700"/>
              <a:gd name="connsiteY25" fmla="*/ 1536700 h 1901825"/>
              <a:gd name="connsiteX26" fmla="*/ 819150 w 1409700"/>
              <a:gd name="connsiteY26" fmla="*/ 1524000 h 1901825"/>
              <a:gd name="connsiteX27" fmla="*/ 822325 w 1409700"/>
              <a:gd name="connsiteY27" fmla="*/ 1514475 h 1901825"/>
              <a:gd name="connsiteX28" fmla="*/ 812800 w 1409700"/>
              <a:gd name="connsiteY28" fmla="*/ 1425575 h 1901825"/>
              <a:gd name="connsiteX29" fmla="*/ 815975 w 1409700"/>
              <a:gd name="connsiteY29" fmla="*/ 1343025 h 1901825"/>
              <a:gd name="connsiteX30" fmla="*/ 819150 w 1409700"/>
              <a:gd name="connsiteY30" fmla="*/ 1330325 h 1901825"/>
              <a:gd name="connsiteX31" fmla="*/ 828675 w 1409700"/>
              <a:gd name="connsiteY31" fmla="*/ 1323975 h 1901825"/>
              <a:gd name="connsiteX32" fmla="*/ 854075 w 1409700"/>
              <a:gd name="connsiteY32" fmla="*/ 1301750 h 1901825"/>
              <a:gd name="connsiteX33" fmla="*/ 873125 w 1409700"/>
              <a:gd name="connsiteY33" fmla="*/ 1285875 h 1901825"/>
              <a:gd name="connsiteX34" fmla="*/ 927100 w 1409700"/>
              <a:gd name="connsiteY34" fmla="*/ 1276350 h 1901825"/>
              <a:gd name="connsiteX35" fmla="*/ 936625 w 1409700"/>
              <a:gd name="connsiteY35" fmla="*/ 1263650 h 1901825"/>
              <a:gd name="connsiteX36" fmla="*/ 955675 w 1409700"/>
              <a:gd name="connsiteY36" fmla="*/ 1257300 h 1901825"/>
              <a:gd name="connsiteX37" fmla="*/ 965200 w 1409700"/>
              <a:gd name="connsiteY37" fmla="*/ 1250950 h 1901825"/>
              <a:gd name="connsiteX38" fmla="*/ 971550 w 1409700"/>
              <a:gd name="connsiteY38" fmla="*/ 1241425 h 1901825"/>
              <a:gd name="connsiteX39" fmla="*/ 981075 w 1409700"/>
              <a:gd name="connsiteY39" fmla="*/ 1238250 h 1901825"/>
              <a:gd name="connsiteX40" fmla="*/ 990600 w 1409700"/>
              <a:gd name="connsiteY40" fmla="*/ 1228725 h 1901825"/>
              <a:gd name="connsiteX41" fmla="*/ 1000125 w 1409700"/>
              <a:gd name="connsiteY41" fmla="*/ 1222375 h 1901825"/>
              <a:gd name="connsiteX42" fmla="*/ 1009650 w 1409700"/>
              <a:gd name="connsiteY42" fmla="*/ 1209675 h 1901825"/>
              <a:gd name="connsiteX43" fmla="*/ 1022350 w 1409700"/>
              <a:gd name="connsiteY43" fmla="*/ 1190625 h 1901825"/>
              <a:gd name="connsiteX44" fmla="*/ 1035050 w 1409700"/>
              <a:gd name="connsiteY44" fmla="*/ 1177925 h 1901825"/>
              <a:gd name="connsiteX45" fmla="*/ 1044575 w 1409700"/>
              <a:gd name="connsiteY45" fmla="*/ 1155700 h 1901825"/>
              <a:gd name="connsiteX46" fmla="*/ 1057275 w 1409700"/>
              <a:gd name="connsiteY46" fmla="*/ 1133475 h 1901825"/>
              <a:gd name="connsiteX47" fmla="*/ 1069975 w 1409700"/>
              <a:gd name="connsiteY47" fmla="*/ 1123950 h 1901825"/>
              <a:gd name="connsiteX48" fmla="*/ 1082675 w 1409700"/>
              <a:gd name="connsiteY48" fmla="*/ 1104900 h 1901825"/>
              <a:gd name="connsiteX49" fmla="*/ 1092200 w 1409700"/>
              <a:gd name="connsiteY49" fmla="*/ 1101725 h 1901825"/>
              <a:gd name="connsiteX50" fmla="*/ 1120775 w 1409700"/>
              <a:gd name="connsiteY50" fmla="*/ 1085850 h 1901825"/>
              <a:gd name="connsiteX51" fmla="*/ 1130300 w 1409700"/>
              <a:gd name="connsiteY51" fmla="*/ 1076325 h 1901825"/>
              <a:gd name="connsiteX52" fmla="*/ 1139825 w 1409700"/>
              <a:gd name="connsiteY52" fmla="*/ 1073150 h 1901825"/>
              <a:gd name="connsiteX53" fmla="*/ 1146175 w 1409700"/>
              <a:gd name="connsiteY53" fmla="*/ 1063625 h 1901825"/>
              <a:gd name="connsiteX54" fmla="*/ 1165225 w 1409700"/>
              <a:gd name="connsiteY54" fmla="*/ 1047750 h 1901825"/>
              <a:gd name="connsiteX55" fmla="*/ 1171575 w 1409700"/>
              <a:gd name="connsiteY55" fmla="*/ 1038225 h 1901825"/>
              <a:gd name="connsiteX56" fmla="*/ 1181100 w 1409700"/>
              <a:gd name="connsiteY56" fmla="*/ 1031875 h 1901825"/>
              <a:gd name="connsiteX57" fmla="*/ 1193800 w 1409700"/>
              <a:gd name="connsiteY57" fmla="*/ 1022350 h 1901825"/>
              <a:gd name="connsiteX58" fmla="*/ 1212850 w 1409700"/>
              <a:gd name="connsiteY58" fmla="*/ 1003300 h 1901825"/>
              <a:gd name="connsiteX59" fmla="*/ 1222375 w 1409700"/>
              <a:gd name="connsiteY59" fmla="*/ 993775 h 1901825"/>
              <a:gd name="connsiteX60" fmla="*/ 1235075 w 1409700"/>
              <a:gd name="connsiteY60" fmla="*/ 974725 h 1901825"/>
              <a:gd name="connsiteX61" fmla="*/ 1244600 w 1409700"/>
              <a:gd name="connsiteY61" fmla="*/ 936625 h 1901825"/>
              <a:gd name="connsiteX62" fmla="*/ 1250950 w 1409700"/>
              <a:gd name="connsiteY62" fmla="*/ 911225 h 1901825"/>
              <a:gd name="connsiteX63" fmla="*/ 1263650 w 1409700"/>
              <a:gd name="connsiteY63" fmla="*/ 892175 h 1901825"/>
              <a:gd name="connsiteX64" fmla="*/ 1266825 w 1409700"/>
              <a:gd name="connsiteY64" fmla="*/ 882650 h 1901825"/>
              <a:gd name="connsiteX65" fmla="*/ 1276350 w 1409700"/>
              <a:gd name="connsiteY65" fmla="*/ 876300 h 1901825"/>
              <a:gd name="connsiteX66" fmla="*/ 1285875 w 1409700"/>
              <a:gd name="connsiteY66" fmla="*/ 866775 h 1901825"/>
              <a:gd name="connsiteX67" fmla="*/ 1314450 w 1409700"/>
              <a:gd name="connsiteY67" fmla="*/ 854075 h 1901825"/>
              <a:gd name="connsiteX68" fmla="*/ 1323975 w 1409700"/>
              <a:gd name="connsiteY68" fmla="*/ 850900 h 1901825"/>
              <a:gd name="connsiteX69" fmla="*/ 1393825 w 1409700"/>
              <a:gd name="connsiteY69" fmla="*/ 844550 h 1901825"/>
              <a:gd name="connsiteX70" fmla="*/ 1409700 w 1409700"/>
              <a:gd name="connsiteY70" fmla="*/ 812800 h 1901825"/>
              <a:gd name="connsiteX71" fmla="*/ 1403350 w 1409700"/>
              <a:gd name="connsiteY71" fmla="*/ 790575 h 1901825"/>
              <a:gd name="connsiteX72" fmla="*/ 1393825 w 1409700"/>
              <a:gd name="connsiteY72" fmla="*/ 784225 h 1901825"/>
              <a:gd name="connsiteX73" fmla="*/ 1390650 w 1409700"/>
              <a:gd name="connsiteY73" fmla="*/ 774700 h 1901825"/>
              <a:gd name="connsiteX74" fmla="*/ 1387475 w 1409700"/>
              <a:gd name="connsiteY74" fmla="*/ 720725 h 1901825"/>
              <a:gd name="connsiteX75" fmla="*/ 1374775 w 1409700"/>
              <a:gd name="connsiteY75" fmla="*/ 711200 h 1901825"/>
              <a:gd name="connsiteX76" fmla="*/ 1371600 w 1409700"/>
              <a:gd name="connsiteY76" fmla="*/ 701675 h 1901825"/>
              <a:gd name="connsiteX77" fmla="*/ 1368425 w 1409700"/>
              <a:gd name="connsiteY77" fmla="*/ 676275 h 1901825"/>
              <a:gd name="connsiteX78" fmla="*/ 1358900 w 1409700"/>
              <a:gd name="connsiteY78" fmla="*/ 669925 h 1901825"/>
              <a:gd name="connsiteX79" fmla="*/ 1349375 w 1409700"/>
              <a:gd name="connsiteY79" fmla="*/ 660400 h 1901825"/>
              <a:gd name="connsiteX80" fmla="*/ 1365250 w 1409700"/>
              <a:gd name="connsiteY80" fmla="*/ 644525 h 1901825"/>
              <a:gd name="connsiteX81" fmla="*/ 1377950 w 1409700"/>
              <a:gd name="connsiteY81" fmla="*/ 635000 h 1901825"/>
              <a:gd name="connsiteX82" fmla="*/ 1397000 w 1409700"/>
              <a:gd name="connsiteY82" fmla="*/ 622300 h 1901825"/>
              <a:gd name="connsiteX83" fmla="*/ 1390650 w 1409700"/>
              <a:gd name="connsiteY83" fmla="*/ 606425 h 1901825"/>
              <a:gd name="connsiteX84" fmla="*/ 1387475 w 1409700"/>
              <a:gd name="connsiteY84" fmla="*/ 593725 h 1901825"/>
              <a:gd name="connsiteX85" fmla="*/ 1377950 w 1409700"/>
              <a:gd name="connsiteY85" fmla="*/ 587375 h 1901825"/>
              <a:gd name="connsiteX86" fmla="*/ 1355725 w 1409700"/>
              <a:gd name="connsiteY86" fmla="*/ 571500 h 1901825"/>
              <a:gd name="connsiteX87" fmla="*/ 1355725 w 1409700"/>
              <a:gd name="connsiteY87" fmla="*/ 536575 h 1901825"/>
              <a:gd name="connsiteX88" fmla="*/ 1365250 w 1409700"/>
              <a:gd name="connsiteY88" fmla="*/ 523875 h 1901825"/>
              <a:gd name="connsiteX89" fmla="*/ 1355725 w 1409700"/>
              <a:gd name="connsiteY89" fmla="*/ 517525 h 1901825"/>
              <a:gd name="connsiteX90" fmla="*/ 1346200 w 1409700"/>
              <a:gd name="connsiteY90" fmla="*/ 514350 h 1901825"/>
              <a:gd name="connsiteX91" fmla="*/ 1216025 w 1409700"/>
              <a:gd name="connsiteY91" fmla="*/ 520700 h 1901825"/>
              <a:gd name="connsiteX92" fmla="*/ 1193800 w 1409700"/>
              <a:gd name="connsiteY92" fmla="*/ 530225 h 1901825"/>
              <a:gd name="connsiteX93" fmla="*/ 1177925 w 1409700"/>
              <a:gd name="connsiteY93" fmla="*/ 511175 h 1901825"/>
              <a:gd name="connsiteX94" fmla="*/ 1149350 w 1409700"/>
              <a:gd name="connsiteY94" fmla="*/ 495300 h 1901825"/>
              <a:gd name="connsiteX95" fmla="*/ 1127125 w 1409700"/>
              <a:gd name="connsiteY95" fmla="*/ 482600 h 1901825"/>
              <a:gd name="connsiteX96" fmla="*/ 1117600 w 1409700"/>
              <a:gd name="connsiteY96" fmla="*/ 479425 h 1901825"/>
              <a:gd name="connsiteX97" fmla="*/ 1108075 w 1409700"/>
              <a:gd name="connsiteY97" fmla="*/ 473075 h 1901825"/>
              <a:gd name="connsiteX98" fmla="*/ 1098550 w 1409700"/>
              <a:gd name="connsiteY98" fmla="*/ 469900 h 1901825"/>
              <a:gd name="connsiteX99" fmla="*/ 1003300 w 1409700"/>
              <a:gd name="connsiteY99" fmla="*/ 466725 h 1901825"/>
              <a:gd name="connsiteX100" fmla="*/ 993775 w 1409700"/>
              <a:gd name="connsiteY100" fmla="*/ 457200 h 1901825"/>
              <a:gd name="connsiteX101" fmla="*/ 984250 w 1409700"/>
              <a:gd name="connsiteY101" fmla="*/ 444500 h 1901825"/>
              <a:gd name="connsiteX102" fmla="*/ 974725 w 1409700"/>
              <a:gd name="connsiteY102" fmla="*/ 438150 h 1901825"/>
              <a:gd name="connsiteX103" fmla="*/ 958850 w 1409700"/>
              <a:gd name="connsiteY103" fmla="*/ 425450 h 1901825"/>
              <a:gd name="connsiteX104" fmla="*/ 939800 w 1409700"/>
              <a:gd name="connsiteY104" fmla="*/ 412750 h 1901825"/>
              <a:gd name="connsiteX105" fmla="*/ 930275 w 1409700"/>
              <a:gd name="connsiteY105" fmla="*/ 409575 h 1901825"/>
              <a:gd name="connsiteX106" fmla="*/ 920750 w 1409700"/>
              <a:gd name="connsiteY106" fmla="*/ 403225 h 1901825"/>
              <a:gd name="connsiteX107" fmla="*/ 904875 w 1409700"/>
              <a:gd name="connsiteY107" fmla="*/ 400050 h 1901825"/>
              <a:gd name="connsiteX108" fmla="*/ 895350 w 1409700"/>
              <a:gd name="connsiteY108" fmla="*/ 396875 h 1901825"/>
              <a:gd name="connsiteX109" fmla="*/ 882650 w 1409700"/>
              <a:gd name="connsiteY109" fmla="*/ 387350 h 1901825"/>
              <a:gd name="connsiteX110" fmla="*/ 873125 w 1409700"/>
              <a:gd name="connsiteY110" fmla="*/ 381000 h 1901825"/>
              <a:gd name="connsiteX111" fmla="*/ 863600 w 1409700"/>
              <a:gd name="connsiteY111" fmla="*/ 371475 h 1901825"/>
              <a:gd name="connsiteX112" fmla="*/ 854075 w 1409700"/>
              <a:gd name="connsiteY112" fmla="*/ 368300 h 1901825"/>
              <a:gd name="connsiteX113" fmla="*/ 841375 w 1409700"/>
              <a:gd name="connsiteY113" fmla="*/ 361950 h 1901825"/>
              <a:gd name="connsiteX114" fmla="*/ 838200 w 1409700"/>
              <a:gd name="connsiteY114" fmla="*/ 349250 h 1901825"/>
              <a:gd name="connsiteX115" fmla="*/ 819150 w 1409700"/>
              <a:gd name="connsiteY115" fmla="*/ 333375 h 1901825"/>
              <a:gd name="connsiteX116" fmla="*/ 793750 w 1409700"/>
              <a:gd name="connsiteY116" fmla="*/ 314325 h 1901825"/>
              <a:gd name="connsiteX117" fmla="*/ 793750 w 1409700"/>
              <a:gd name="connsiteY117" fmla="*/ 292100 h 1901825"/>
              <a:gd name="connsiteX118" fmla="*/ 796925 w 1409700"/>
              <a:gd name="connsiteY118" fmla="*/ 276225 h 1901825"/>
              <a:gd name="connsiteX119" fmla="*/ 815975 w 1409700"/>
              <a:gd name="connsiteY119" fmla="*/ 260350 h 1901825"/>
              <a:gd name="connsiteX120" fmla="*/ 825500 w 1409700"/>
              <a:gd name="connsiteY120" fmla="*/ 257175 h 1901825"/>
              <a:gd name="connsiteX121" fmla="*/ 835025 w 1409700"/>
              <a:gd name="connsiteY121" fmla="*/ 250825 h 1901825"/>
              <a:gd name="connsiteX122" fmla="*/ 828675 w 1409700"/>
              <a:gd name="connsiteY122" fmla="*/ 200025 h 1901825"/>
              <a:gd name="connsiteX123" fmla="*/ 815975 w 1409700"/>
              <a:gd name="connsiteY123" fmla="*/ 180975 h 1901825"/>
              <a:gd name="connsiteX124" fmla="*/ 812800 w 1409700"/>
              <a:gd name="connsiteY124" fmla="*/ 171450 h 1901825"/>
              <a:gd name="connsiteX125" fmla="*/ 793750 w 1409700"/>
              <a:gd name="connsiteY125" fmla="*/ 155575 h 1901825"/>
              <a:gd name="connsiteX126" fmla="*/ 781050 w 1409700"/>
              <a:gd name="connsiteY126" fmla="*/ 152400 h 1901825"/>
              <a:gd name="connsiteX127" fmla="*/ 771525 w 1409700"/>
              <a:gd name="connsiteY127" fmla="*/ 146050 h 1901825"/>
              <a:gd name="connsiteX128" fmla="*/ 730250 w 1409700"/>
              <a:gd name="connsiteY128" fmla="*/ 133350 h 1901825"/>
              <a:gd name="connsiteX129" fmla="*/ 720725 w 1409700"/>
              <a:gd name="connsiteY129" fmla="*/ 123825 h 1901825"/>
              <a:gd name="connsiteX130" fmla="*/ 717550 w 1409700"/>
              <a:gd name="connsiteY130" fmla="*/ 114300 h 1901825"/>
              <a:gd name="connsiteX131" fmla="*/ 708025 w 1409700"/>
              <a:gd name="connsiteY131" fmla="*/ 107950 h 1901825"/>
              <a:gd name="connsiteX132" fmla="*/ 701675 w 1409700"/>
              <a:gd name="connsiteY132" fmla="*/ 98425 h 1901825"/>
              <a:gd name="connsiteX133" fmla="*/ 692150 w 1409700"/>
              <a:gd name="connsiteY133" fmla="*/ 88900 h 1901825"/>
              <a:gd name="connsiteX134" fmla="*/ 679450 w 1409700"/>
              <a:gd name="connsiteY134" fmla="*/ 63500 h 1901825"/>
              <a:gd name="connsiteX135" fmla="*/ 669925 w 1409700"/>
              <a:gd name="connsiteY135" fmla="*/ 57150 h 1901825"/>
              <a:gd name="connsiteX136" fmla="*/ 647700 w 1409700"/>
              <a:gd name="connsiteY136" fmla="*/ 25400 h 1901825"/>
              <a:gd name="connsiteX137" fmla="*/ 638175 w 1409700"/>
              <a:gd name="connsiteY137" fmla="*/ 22225 h 1901825"/>
              <a:gd name="connsiteX138" fmla="*/ 628650 w 1409700"/>
              <a:gd name="connsiteY138" fmla="*/ 15875 h 1901825"/>
              <a:gd name="connsiteX139" fmla="*/ 568325 w 1409700"/>
              <a:gd name="connsiteY139" fmla="*/ 3175 h 1901825"/>
              <a:gd name="connsiteX140" fmla="*/ 558800 w 1409700"/>
              <a:gd name="connsiteY140" fmla="*/ 0 h 1901825"/>
              <a:gd name="connsiteX141" fmla="*/ 539750 w 1409700"/>
              <a:gd name="connsiteY141" fmla="*/ 6350 h 1901825"/>
              <a:gd name="connsiteX142" fmla="*/ 517525 w 1409700"/>
              <a:gd name="connsiteY142" fmla="*/ 19050 h 1901825"/>
              <a:gd name="connsiteX143" fmla="*/ 508000 w 1409700"/>
              <a:gd name="connsiteY143" fmla="*/ 22225 h 1901825"/>
              <a:gd name="connsiteX144" fmla="*/ 501650 w 1409700"/>
              <a:gd name="connsiteY144" fmla="*/ 31750 h 1901825"/>
              <a:gd name="connsiteX145" fmla="*/ 492125 w 1409700"/>
              <a:gd name="connsiteY145" fmla="*/ 38100 h 1901825"/>
              <a:gd name="connsiteX146" fmla="*/ 482600 w 1409700"/>
              <a:gd name="connsiteY146" fmla="*/ 47625 h 1901825"/>
              <a:gd name="connsiteX147" fmla="*/ 479425 w 1409700"/>
              <a:gd name="connsiteY147" fmla="*/ 57150 h 1901825"/>
              <a:gd name="connsiteX148" fmla="*/ 469900 w 1409700"/>
              <a:gd name="connsiteY148" fmla="*/ 63500 h 1901825"/>
              <a:gd name="connsiteX149" fmla="*/ 447675 w 1409700"/>
              <a:gd name="connsiteY149" fmla="*/ 79375 h 1901825"/>
              <a:gd name="connsiteX150" fmla="*/ 441325 w 1409700"/>
              <a:gd name="connsiteY150" fmla="*/ 88900 h 1901825"/>
              <a:gd name="connsiteX151" fmla="*/ 422275 w 1409700"/>
              <a:gd name="connsiteY151" fmla="*/ 98425 h 1901825"/>
              <a:gd name="connsiteX152" fmla="*/ 419100 w 1409700"/>
              <a:gd name="connsiteY152" fmla="*/ 136525 h 1901825"/>
              <a:gd name="connsiteX153" fmla="*/ 406400 w 1409700"/>
              <a:gd name="connsiteY153" fmla="*/ 158750 h 1901825"/>
              <a:gd name="connsiteX154" fmla="*/ 393700 w 1409700"/>
              <a:gd name="connsiteY154" fmla="*/ 187325 h 1901825"/>
              <a:gd name="connsiteX155" fmla="*/ 384175 w 1409700"/>
              <a:gd name="connsiteY155" fmla="*/ 200025 h 1901825"/>
              <a:gd name="connsiteX156" fmla="*/ 374650 w 1409700"/>
              <a:gd name="connsiteY156" fmla="*/ 203200 h 1901825"/>
              <a:gd name="connsiteX157" fmla="*/ 368300 w 1409700"/>
              <a:gd name="connsiteY157" fmla="*/ 225425 h 1901825"/>
              <a:gd name="connsiteX158" fmla="*/ 361950 w 1409700"/>
              <a:gd name="connsiteY158" fmla="*/ 234950 h 1901825"/>
              <a:gd name="connsiteX159" fmla="*/ 342900 w 1409700"/>
              <a:gd name="connsiteY159" fmla="*/ 241300 h 1901825"/>
              <a:gd name="connsiteX160" fmla="*/ 323850 w 1409700"/>
              <a:gd name="connsiteY160" fmla="*/ 257175 h 1901825"/>
              <a:gd name="connsiteX161" fmla="*/ 311150 w 1409700"/>
              <a:gd name="connsiteY161" fmla="*/ 285750 h 1901825"/>
              <a:gd name="connsiteX162" fmla="*/ 307975 w 1409700"/>
              <a:gd name="connsiteY162" fmla="*/ 298450 h 1901825"/>
              <a:gd name="connsiteX163" fmla="*/ 292100 w 1409700"/>
              <a:gd name="connsiteY163" fmla="*/ 314325 h 1901825"/>
              <a:gd name="connsiteX164" fmla="*/ 285750 w 1409700"/>
              <a:gd name="connsiteY164" fmla="*/ 323850 h 1901825"/>
              <a:gd name="connsiteX165" fmla="*/ 276225 w 1409700"/>
              <a:gd name="connsiteY165" fmla="*/ 342900 h 1901825"/>
              <a:gd name="connsiteX166" fmla="*/ 266700 w 1409700"/>
              <a:gd name="connsiteY166" fmla="*/ 349250 h 1901825"/>
              <a:gd name="connsiteX167" fmla="*/ 254000 w 1409700"/>
              <a:gd name="connsiteY167" fmla="*/ 368300 h 1901825"/>
              <a:gd name="connsiteX168" fmla="*/ 215900 w 1409700"/>
              <a:gd name="connsiteY168" fmla="*/ 393700 h 1901825"/>
              <a:gd name="connsiteX169" fmla="*/ 206375 w 1409700"/>
              <a:gd name="connsiteY169" fmla="*/ 400050 h 1901825"/>
              <a:gd name="connsiteX170" fmla="*/ 196850 w 1409700"/>
              <a:gd name="connsiteY170" fmla="*/ 406400 h 1901825"/>
              <a:gd name="connsiteX171" fmla="*/ 161925 w 1409700"/>
              <a:gd name="connsiteY171" fmla="*/ 415925 h 1901825"/>
              <a:gd name="connsiteX172" fmla="*/ 149225 w 1409700"/>
              <a:gd name="connsiteY172" fmla="*/ 422275 h 1901825"/>
              <a:gd name="connsiteX173" fmla="*/ 139700 w 1409700"/>
              <a:gd name="connsiteY173" fmla="*/ 425450 h 1901825"/>
              <a:gd name="connsiteX174" fmla="*/ 130175 w 1409700"/>
              <a:gd name="connsiteY174" fmla="*/ 431800 h 1901825"/>
              <a:gd name="connsiteX175" fmla="*/ 120650 w 1409700"/>
              <a:gd name="connsiteY175" fmla="*/ 441325 h 1901825"/>
              <a:gd name="connsiteX176" fmla="*/ 101600 w 1409700"/>
              <a:gd name="connsiteY176" fmla="*/ 447675 h 1901825"/>
              <a:gd name="connsiteX177" fmla="*/ 92075 w 1409700"/>
              <a:gd name="connsiteY177" fmla="*/ 450850 h 1901825"/>
              <a:gd name="connsiteX178" fmla="*/ 82550 w 1409700"/>
              <a:gd name="connsiteY178" fmla="*/ 460375 h 1901825"/>
              <a:gd name="connsiteX179" fmla="*/ 76200 w 1409700"/>
              <a:gd name="connsiteY179" fmla="*/ 479425 h 1901825"/>
              <a:gd name="connsiteX180" fmla="*/ 82550 w 1409700"/>
              <a:gd name="connsiteY180" fmla="*/ 498475 h 1901825"/>
              <a:gd name="connsiteX181" fmla="*/ 92075 w 1409700"/>
              <a:gd name="connsiteY181" fmla="*/ 504825 h 1901825"/>
              <a:gd name="connsiteX182" fmla="*/ 98425 w 1409700"/>
              <a:gd name="connsiteY182" fmla="*/ 514350 h 1901825"/>
              <a:gd name="connsiteX183" fmla="*/ 111125 w 1409700"/>
              <a:gd name="connsiteY183" fmla="*/ 542925 h 1901825"/>
              <a:gd name="connsiteX184" fmla="*/ 120650 w 1409700"/>
              <a:gd name="connsiteY184" fmla="*/ 552450 h 1901825"/>
              <a:gd name="connsiteX185" fmla="*/ 130175 w 1409700"/>
              <a:gd name="connsiteY185" fmla="*/ 571500 h 1901825"/>
              <a:gd name="connsiteX186" fmla="*/ 133350 w 1409700"/>
              <a:gd name="connsiteY186" fmla="*/ 581025 h 1901825"/>
              <a:gd name="connsiteX187" fmla="*/ 136525 w 1409700"/>
              <a:gd name="connsiteY187" fmla="*/ 593725 h 1901825"/>
              <a:gd name="connsiteX188" fmla="*/ 146050 w 1409700"/>
              <a:gd name="connsiteY188" fmla="*/ 600075 h 1901825"/>
              <a:gd name="connsiteX189" fmla="*/ 155575 w 1409700"/>
              <a:gd name="connsiteY189" fmla="*/ 609600 h 1901825"/>
              <a:gd name="connsiteX190" fmla="*/ 168275 w 1409700"/>
              <a:gd name="connsiteY190" fmla="*/ 641350 h 1901825"/>
              <a:gd name="connsiteX191" fmla="*/ 184150 w 1409700"/>
              <a:gd name="connsiteY191" fmla="*/ 663575 h 1901825"/>
              <a:gd name="connsiteX192" fmla="*/ 190500 w 1409700"/>
              <a:gd name="connsiteY192" fmla="*/ 708025 h 1901825"/>
              <a:gd name="connsiteX193" fmla="*/ 180975 w 1409700"/>
              <a:gd name="connsiteY193" fmla="*/ 714375 h 1901825"/>
              <a:gd name="connsiteX194" fmla="*/ 127000 w 1409700"/>
              <a:gd name="connsiteY194" fmla="*/ 711200 h 1901825"/>
              <a:gd name="connsiteX195" fmla="*/ 12700 w 1409700"/>
              <a:gd name="connsiteY195" fmla="*/ 711200 h 1901825"/>
              <a:gd name="connsiteX196" fmla="*/ 6350 w 1409700"/>
              <a:gd name="connsiteY196" fmla="*/ 723900 h 1901825"/>
              <a:gd name="connsiteX197" fmla="*/ 0 w 1409700"/>
              <a:gd name="connsiteY197" fmla="*/ 749300 h 1901825"/>
              <a:gd name="connsiteX198" fmla="*/ 3175 w 1409700"/>
              <a:gd name="connsiteY198" fmla="*/ 762000 h 1901825"/>
              <a:gd name="connsiteX199" fmla="*/ 15875 w 1409700"/>
              <a:gd name="connsiteY199" fmla="*/ 781050 h 1901825"/>
              <a:gd name="connsiteX200" fmla="*/ 22225 w 1409700"/>
              <a:gd name="connsiteY200" fmla="*/ 793750 h 1901825"/>
              <a:gd name="connsiteX201" fmla="*/ 28575 w 1409700"/>
              <a:gd name="connsiteY201" fmla="*/ 803275 h 1901825"/>
              <a:gd name="connsiteX202" fmla="*/ 31750 w 1409700"/>
              <a:gd name="connsiteY202" fmla="*/ 812800 h 1901825"/>
              <a:gd name="connsiteX203" fmla="*/ 53975 w 1409700"/>
              <a:gd name="connsiteY203" fmla="*/ 844550 h 1901825"/>
              <a:gd name="connsiteX204" fmla="*/ 63500 w 1409700"/>
              <a:gd name="connsiteY204" fmla="*/ 850900 h 1901825"/>
              <a:gd name="connsiteX205" fmla="*/ 76200 w 1409700"/>
              <a:gd name="connsiteY205" fmla="*/ 866775 h 1901825"/>
              <a:gd name="connsiteX206" fmla="*/ 82550 w 1409700"/>
              <a:gd name="connsiteY206" fmla="*/ 876300 h 1901825"/>
              <a:gd name="connsiteX207" fmla="*/ 111125 w 1409700"/>
              <a:gd name="connsiteY207" fmla="*/ 901700 h 1901825"/>
              <a:gd name="connsiteX208" fmla="*/ 123825 w 1409700"/>
              <a:gd name="connsiteY208" fmla="*/ 917575 h 1901825"/>
              <a:gd name="connsiteX209" fmla="*/ 139700 w 1409700"/>
              <a:gd name="connsiteY209" fmla="*/ 933450 h 1901825"/>
              <a:gd name="connsiteX210" fmla="*/ 158750 w 1409700"/>
              <a:gd name="connsiteY210" fmla="*/ 939800 h 1901825"/>
              <a:gd name="connsiteX211" fmla="*/ 168275 w 1409700"/>
              <a:gd name="connsiteY211" fmla="*/ 942975 h 1901825"/>
              <a:gd name="connsiteX212" fmla="*/ 180975 w 1409700"/>
              <a:gd name="connsiteY212" fmla="*/ 946150 h 1901825"/>
              <a:gd name="connsiteX213" fmla="*/ 193675 w 1409700"/>
              <a:gd name="connsiteY213" fmla="*/ 952500 h 1901825"/>
              <a:gd name="connsiteX214" fmla="*/ 225425 w 1409700"/>
              <a:gd name="connsiteY214" fmla="*/ 946150 h 1901825"/>
              <a:gd name="connsiteX215" fmla="*/ 234950 w 1409700"/>
              <a:gd name="connsiteY215" fmla="*/ 939800 h 1901825"/>
              <a:gd name="connsiteX216" fmla="*/ 247650 w 1409700"/>
              <a:gd name="connsiteY216" fmla="*/ 927100 h 1901825"/>
              <a:gd name="connsiteX217" fmla="*/ 250825 w 1409700"/>
              <a:gd name="connsiteY217" fmla="*/ 917575 h 1901825"/>
              <a:gd name="connsiteX218" fmla="*/ 269875 w 1409700"/>
              <a:gd name="connsiteY218" fmla="*/ 904875 h 1901825"/>
              <a:gd name="connsiteX219" fmla="*/ 279400 w 1409700"/>
              <a:gd name="connsiteY219" fmla="*/ 955675 h 1901825"/>
              <a:gd name="connsiteX220" fmla="*/ 298450 w 1409700"/>
              <a:gd name="connsiteY220" fmla="*/ 987425 h 1901825"/>
              <a:gd name="connsiteX221" fmla="*/ 301625 w 1409700"/>
              <a:gd name="connsiteY221" fmla="*/ 1000125 h 1901825"/>
              <a:gd name="connsiteX222" fmla="*/ 304800 w 1409700"/>
              <a:gd name="connsiteY222" fmla="*/ 1019175 h 1901825"/>
              <a:gd name="connsiteX223" fmla="*/ 307975 w 1409700"/>
              <a:gd name="connsiteY223" fmla="*/ 1028700 h 1901825"/>
              <a:gd name="connsiteX224" fmla="*/ 314325 w 1409700"/>
              <a:gd name="connsiteY224" fmla="*/ 1054100 h 1901825"/>
              <a:gd name="connsiteX225" fmla="*/ 327025 w 1409700"/>
              <a:gd name="connsiteY225" fmla="*/ 1085850 h 1901825"/>
              <a:gd name="connsiteX226" fmla="*/ 336550 w 1409700"/>
              <a:gd name="connsiteY226" fmla="*/ 1114425 h 1901825"/>
              <a:gd name="connsiteX227" fmla="*/ 339725 w 1409700"/>
              <a:gd name="connsiteY227" fmla="*/ 1123950 h 1901825"/>
              <a:gd name="connsiteX228" fmla="*/ 342900 w 1409700"/>
              <a:gd name="connsiteY228" fmla="*/ 1133475 h 1901825"/>
              <a:gd name="connsiteX229" fmla="*/ 346075 w 1409700"/>
              <a:gd name="connsiteY229" fmla="*/ 1155700 h 1901825"/>
              <a:gd name="connsiteX230" fmla="*/ 349250 w 1409700"/>
              <a:gd name="connsiteY230" fmla="*/ 1165225 h 1901825"/>
              <a:gd name="connsiteX231" fmla="*/ 355600 w 1409700"/>
              <a:gd name="connsiteY231" fmla="*/ 1190625 h 1901825"/>
              <a:gd name="connsiteX232" fmla="*/ 358775 w 1409700"/>
              <a:gd name="connsiteY232" fmla="*/ 1206500 h 1901825"/>
              <a:gd name="connsiteX233" fmla="*/ 365125 w 1409700"/>
              <a:gd name="connsiteY233" fmla="*/ 1225550 h 1901825"/>
              <a:gd name="connsiteX234" fmla="*/ 368300 w 1409700"/>
              <a:gd name="connsiteY234" fmla="*/ 1244600 h 1901825"/>
              <a:gd name="connsiteX235" fmla="*/ 371475 w 1409700"/>
              <a:gd name="connsiteY235" fmla="*/ 1257300 h 1901825"/>
              <a:gd name="connsiteX236" fmla="*/ 377825 w 1409700"/>
              <a:gd name="connsiteY236" fmla="*/ 1298575 h 1901825"/>
              <a:gd name="connsiteX237" fmla="*/ 384175 w 1409700"/>
              <a:gd name="connsiteY237" fmla="*/ 1308100 h 1901825"/>
              <a:gd name="connsiteX238" fmla="*/ 390525 w 1409700"/>
              <a:gd name="connsiteY238" fmla="*/ 1320800 h 1901825"/>
              <a:gd name="connsiteX239" fmla="*/ 403225 w 1409700"/>
              <a:gd name="connsiteY239" fmla="*/ 1352550 h 1901825"/>
              <a:gd name="connsiteX240" fmla="*/ 412750 w 1409700"/>
              <a:gd name="connsiteY240" fmla="*/ 1377950 h 1901825"/>
              <a:gd name="connsiteX241" fmla="*/ 425450 w 1409700"/>
              <a:gd name="connsiteY241" fmla="*/ 1409700 h 1901825"/>
              <a:gd name="connsiteX242" fmla="*/ 438150 w 1409700"/>
              <a:gd name="connsiteY242" fmla="*/ 1428750 h 1901825"/>
              <a:gd name="connsiteX243" fmla="*/ 441325 w 1409700"/>
              <a:gd name="connsiteY243" fmla="*/ 1441450 h 1901825"/>
              <a:gd name="connsiteX244" fmla="*/ 447675 w 1409700"/>
              <a:gd name="connsiteY244" fmla="*/ 1450975 h 1901825"/>
              <a:gd name="connsiteX245" fmla="*/ 454025 w 1409700"/>
              <a:gd name="connsiteY245" fmla="*/ 1463675 h 1901825"/>
              <a:gd name="connsiteX246" fmla="*/ 457200 w 1409700"/>
              <a:gd name="connsiteY246" fmla="*/ 1473200 h 1901825"/>
              <a:gd name="connsiteX247" fmla="*/ 473075 w 1409700"/>
              <a:gd name="connsiteY247" fmla="*/ 1495425 h 1901825"/>
              <a:gd name="connsiteX248" fmla="*/ 476250 w 1409700"/>
              <a:gd name="connsiteY248" fmla="*/ 1504950 h 1901825"/>
              <a:gd name="connsiteX249" fmla="*/ 482600 w 1409700"/>
              <a:gd name="connsiteY249" fmla="*/ 1514475 h 1901825"/>
              <a:gd name="connsiteX250" fmla="*/ 492125 w 1409700"/>
              <a:gd name="connsiteY250" fmla="*/ 1533525 h 1901825"/>
              <a:gd name="connsiteX251" fmla="*/ 495300 w 1409700"/>
              <a:gd name="connsiteY251" fmla="*/ 1549400 h 1901825"/>
              <a:gd name="connsiteX252" fmla="*/ 501650 w 1409700"/>
              <a:gd name="connsiteY252" fmla="*/ 1558925 h 1901825"/>
              <a:gd name="connsiteX253" fmla="*/ 504825 w 1409700"/>
              <a:gd name="connsiteY253" fmla="*/ 1568450 h 1901825"/>
              <a:gd name="connsiteX254" fmla="*/ 511175 w 1409700"/>
              <a:gd name="connsiteY254" fmla="*/ 1577975 h 1901825"/>
              <a:gd name="connsiteX255" fmla="*/ 527050 w 1409700"/>
              <a:gd name="connsiteY255" fmla="*/ 1603375 h 1901825"/>
              <a:gd name="connsiteX256" fmla="*/ 536575 w 1409700"/>
              <a:gd name="connsiteY256" fmla="*/ 1644650 h 1901825"/>
              <a:gd name="connsiteX257" fmla="*/ 546100 w 1409700"/>
              <a:gd name="connsiteY257" fmla="*/ 1654175 h 1901825"/>
              <a:gd name="connsiteX258" fmla="*/ 552450 w 1409700"/>
              <a:gd name="connsiteY258" fmla="*/ 1673225 h 1901825"/>
              <a:gd name="connsiteX259" fmla="*/ 555625 w 1409700"/>
              <a:gd name="connsiteY259" fmla="*/ 1685925 h 1901825"/>
              <a:gd name="connsiteX260" fmla="*/ 568325 w 1409700"/>
              <a:gd name="connsiteY260" fmla="*/ 1701800 h 1901825"/>
              <a:gd name="connsiteX261" fmla="*/ 574675 w 1409700"/>
              <a:gd name="connsiteY261" fmla="*/ 1739900 h 1901825"/>
              <a:gd name="connsiteX262" fmla="*/ 581025 w 1409700"/>
              <a:gd name="connsiteY262" fmla="*/ 1762125 h 1901825"/>
              <a:gd name="connsiteX263" fmla="*/ 587375 w 1409700"/>
              <a:gd name="connsiteY263" fmla="*/ 1771650 h 1901825"/>
              <a:gd name="connsiteX264" fmla="*/ 590550 w 1409700"/>
              <a:gd name="connsiteY264" fmla="*/ 1781175 h 1901825"/>
              <a:gd name="connsiteX265" fmla="*/ 596900 w 1409700"/>
              <a:gd name="connsiteY265" fmla="*/ 1790700 h 1901825"/>
              <a:gd name="connsiteX266" fmla="*/ 609600 w 1409700"/>
              <a:gd name="connsiteY266" fmla="*/ 1819275 h 1901825"/>
              <a:gd name="connsiteX267" fmla="*/ 612775 w 1409700"/>
              <a:gd name="connsiteY267" fmla="*/ 1838325 h 1901825"/>
              <a:gd name="connsiteX268" fmla="*/ 622300 w 1409700"/>
              <a:gd name="connsiteY268" fmla="*/ 1860550 h 1901825"/>
              <a:gd name="connsiteX269" fmla="*/ 625475 w 1409700"/>
              <a:gd name="connsiteY269" fmla="*/ 1901825 h 190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1409700" h="1901825">
                <a:moveTo>
                  <a:pt x="625475" y="1901825"/>
                </a:moveTo>
                <a:cubicBezTo>
                  <a:pt x="631164" y="1844938"/>
                  <a:pt x="621985" y="1886581"/>
                  <a:pt x="635000" y="1860550"/>
                </a:cubicBezTo>
                <a:cubicBezTo>
                  <a:pt x="636497" y="1857557"/>
                  <a:pt x="636084" y="1853638"/>
                  <a:pt x="638175" y="1851025"/>
                </a:cubicBezTo>
                <a:cubicBezTo>
                  <a:pt x="640559" y="1848045"/>
                  <a:pt x="644525" y="1846792"/>
                  <a:pt x="647700" y="1844675"/>
                </a:cubicBezTo>
                <a:cubicBezTo>
                  <a:pt x="670391" y="1810638"/>
                  <a:pt x="635054" y="1862295"/>
                  <a:pt x="663575" y="1825625"/>
                </a:cubicBezTo>
                <a:cubicBezTo>
                  <a:pt x="668260" y="1819601"/>
                  <a:pt x="676275" y="1806575"/>
                  <a:pt x="676275" y="1806575"/>
                </a:cubicBezTo>
                <a:cubicBezTo>
                  <a:pt x="677333" y="1801283"/>
                  <a:pt x="677555" y="1795753"/>
                  <a:pt x="679450" y="1790700"/>
                </a:cubicBezTo>
                <a:cubicBezTo>
                  <a:pt x="680790" y="1787127"/>
                  <a:pt x="684093" y="1784588"/>
                  <a:pt x="685800" y="1781175"/>
                </a:cubicBezTo>
                <a:cubicBezTo>
                  <a:pt x="687297" y="1778182"/>
                  <a:pt x="687478" y="1774643"/>
                  <a:pt x="688975" y="1771650"/>
                </a:cubicBezTo>
                <a:cubicBezTo>
                  <a:pt x="690682" y="1768237"/>
                  <a:pt x="693618" y="1765538"/>
                  <a:pt x="695325" y="1762125"/>
                </a:cubicBezTo>
                <a:cubicBezTo>
                  <a:pt x="696822" y="1759132"/>
                  <a:pt x="697182" y="1755676"/>
                  <a:pt x="698500" y="1752600"/>
                </a:cubicBezTo>
                <a:cubicBezTo>
                  <a:pt x="700364" y="1748250"/>
                  <a:pt x="702986" y="1744250"/>
                  <a:pt x="704850" y="1739900"/>
                </a:cubicBezTo>
                <a:cubicBezTo>
                  <a:pt x="706168" y="1736824"/>
                  <a:pt x="706528" y="1733368"/>
                  <a:pt x="708025" y="1730375"/>
                </a:cubicBezTo>
                <a:cubicBezTo>
                  <a:pt x="709732" y="1726962"/>
                  <a:pt x="712668" y="1724263"/>
                  <a:pt x="714375" y="1720850"/>
                </a:cubicBezTo>
                <a:cubicBezTo>
                  <a:pt x="715872" y="1717857"/>
                  <a:pt x="715694" y="1714110"/>
                  <a:pt x="717550" y="1711325"/>
                </a:cubicBezTo>
                <a:cubicBezTo>
                  <a:pt x="720041" y="1707589"/>
                  <a:pt x="723900" y="1704975"/>
                  <a:pt x="727075" y="1701800"/>
                </a:cubicBezTo>
                <a:lnTo>
                  <a:pt x="733425" y="1682750"/>
                </a:lnTo>
                <a:cubicBezTo>
                  <a:pt x="734483" y="1679575"/>
                  <a:pt x="734744" y="1676010"/>
                  <a:pt x="736600" y="1673225"/>
                </a:cubicBezTo>
                <a:cubicBezTo>
                  <a:pt x="738717" y="1670050"/>
                  <a:pt x="741400" y="1667187"/>
                  <a:pt x="742950" y="1663700"/>
                </a:cubicBezTo>
                <a:cubicBezTo>
                  <a:pt x="745668" y="1657583"/>
                  <a:pt x="743945" y="1648666"/>
                  <a:pt x="749300" y="1644650"/>
                </a:cubicBezTo>
                <a:cubicBezTo>
                  <a:pt x="759902" y="1636698"/>
                  <a:pt x="762779" y="1636742"/>
                  <a:pt x="768350" y="1625600"/>
                </a:cubicBezTo>
                <a:cubicBezTo>
                  <a:pt x="769847" y="1622607"/>
                  <a:pt x="769900" y="1619001"/>
                  <a:pt x="771525" y="1616075"/>
                </a:cubicBezTo>
                <a:cubicBezTo>
                  <a:pt x="775231" y="1609404"/>
                  <a:pt x="781812" y="1604265"/>
                  <a:pt x="784225" y="1597025"/>
                </a:cubicBezTo>
                <a:cubicBezTo>
                  <a:pt x="787510" y="1587171"/>
                  <a:pt x="787865" y="1584608"/>
                  <a:pt x="793750" y="1574800"/>
                </a:cubicBezTo>
                <a:cubicBezTo>
                  <a:pt x="797677" y="1568256"/>
                  <a:pt x="804037" y="1562990"/>
                  <a:pt x="806450" y="1555750"/>
                </a:cubicBezTo>
                <a:cubicBezTo>
                  <a:pt x="810832" y="1542605"/>
                  <a:pt x="807769" y="1549010"/>
                  <a:pt x="815975" y="1536700"/>
                </a:cubicBezTo>
                <a:cubicBezTo>
                  <a:pt x="817033" y="1532467"/>
                  <a:pt x="817951" y="1528196"/>
                  <a:pt x="819150" y="1524000"/>
                </a:cubicBezTo>
                <a:cubicBezTo>
                  <a:pt x="820069" y="1520782"/>
                  <a:pt x="822470" y="1517819"/>
                  <a:pt x="822325" y="1514475"/>
                </a:cubicBezTo>
                <a:cubicBezTo>
                  <a:pt x="821365" y="1492398"/>
                  <a:pt x="816111" y="1452062"/>
                  <a:pt x="812800" y="1425575"/>
                </a:cubicBezTo>
                <a:cubicBezTo>
                  <a:pt x="813858" y="1398058"/>
                  <a:pt x="814143" y="1370501"/>
                  <a:pt x="815975" y="1343025"/>
                </a:cubicBezTo>
                <a:cubicBezTo>
                  <a:pt x="816265" y="1338671"/>
                  <a:pt x="816729" y="1333956"/>
                  <a:pt x="819150" y="1330325"/>
                </a:cubicBezTo>
                <a:cubicBezTo>
                  <a:pt x="821267" y="1327150"/>
                  <a:pt x="825500" y="1326092"/>
                  <a:pt x="828675" y="1323975"/>
                </a:cubicBezTo>
                <a:cubicBezTo>
                  <a:pt x="846667" y="1296988"/>
                  <a:pt x="817033" y="1338792"/>
                  <a:pt x="854075" y="1301750"/>
                </a:cubicBezTo>
                <a:cubicBezTo>
                  <a:pt x="860057" y="1295768"/>
                  <a:pt x="865168" y="1289411"/>
                  <a:pt x="873125" y="1285875"/>
                </a:cubicBezTo>
                <a:cubicBezTo>
                  <a:pt x="893792" y="1276690"/>
                  <a:pt x="902052" y="1278627"/>
                  <a:pt x="927100" y="1276350"/>
                </a:cubicBezTo>
                <a:cubicBezTo>
                  <a:pt x="930275" y="1272117"/>
                  <a:pt x="932222" y="1266585"/>
                  <a:pt x="936625" y="1263650"/>
                </a:cubicBezTo>
                <a:cubicBezTo>
                  <a:pt x="942194" y="1259937"/>
                  <a:pt x="950106" y="1261013"/>
                  <a:pt x="955675" y="1257300"/>
                </a:cubicBezTo>
                <a:lnTo>
                  <a:pt x="965200" y="1250950"/>
                </a:lnTo>
                <a:cubicBezTo>
                  <a:pt x="967317" y="1247775"/>
                  <a:pt x="968570" y="1243809"/>
                  <a:pt x="971550" y="1241425"/>
                </a:cubicBezTo>
                <a:cubicBezTo>
                  <a:pt x="974163" y="1239334"/>
                  <a:pt x="978290" y="1240106"/>
                  <a:pt x="981075" y="1238250"/>
                </a:cubicBezTo>
                <a:cubicBezTo>
                  <a:pt x="984811" y="1235759"/>
                  <a:pt x="987151" y="1231600"/>
                  <a:pt x="990600" y="1228725"/>
                </a:cubicBezTo>
                <a:cubicBezTo>
                  <a:pt x="993531" y="1226282"/>
                  <a:pt x="997427" y="1225073"/>
                  <a:pt x="1000125" y="1222375"/>
                </a:cubicBezTo>
                <a:cubicBezTo>
                  <a:pt x="1003867" y="1218633"/>
                  <a:pt x="1006615" y="1214010"/>
                  <a:pt x="1009650" y="1209675"/>
                </a:cubicBezTo>
                <a:cubicBezTo>
                  <a:pt x="1014027" y="1203423"/>
                  <a:pt x="1016954" y="1196021"/>
                  <a:pt x="1022350" y="1190625"/>
                </a:cubicBezTo>
                <a:lnTo>
                  <a:pt x="1035050" y="1177925"/>
                </a:lnTo>
                <a:cubicBezTo>
                  <a:pt x="1040265" y="1157066"/>
                  <a:pt x="1034830" y="1172754"/>
                  <a:pt x="1044575" y="1155700"/>
                </a:cubicBezTo>
                <a:cubicBezTo>
                  <a:pt x="1047895" y="1149890"/>
                  <a:pt x="1052118" y="1138632"/>
                  <a:pt x="1057275" y="1133475"/>
                </a:cubicBezTo>
                <a:cubicBezTo>
                  <a:pt x="1061017" y="1129733"/>
                  <a:pt x="1065742" y="1127125"/>
                  <a:pt x="1069975" y="1123950"/>
                </a:cubicBezTo>
                <a:cubicBezTo>
                  <a:pt x="1073304" y="1113964"/>
                  <a:pt x="1072482" y="1111695"/>
                  <a:pt x="1082675" y="1104900"/>
                </a:cubicBezTo>
                <a:cubicBezTo>
                  <a:pt x="1085460" y="1103044"/>
                  <a:pt x="1089274" y="1103350"/>
                  <a:pt x="1092200" y="1101725"/>
                </a:cubicBezTo>
                <a:cubicBezTo>
                  <a:pt x="1124952" y="1083529"/>
                  <a:pt x="1099222" y="1093034"/>
                  <a:pt x="1120775" y="1085850"/>
                </a:cubicBezTo>
                <a:cubicBezTo>
                  <a:pt x="1123950" y="1082675"/>
                  <a:pt x="1126564" y="1078816"/>
                  <a:pt x="1130300" y="1076325"/>
                </a:cubicBezTo>
                <a:cubicBezTo>
                  <a:pt x="1133085" y="1074469"/>
                  <a:pt x="1137212" y="1075241"/>
                  <a:pt x="1139825" y="1073150"/>
                </a:cubicBezTo>
                <a:cubicBezTo>
                  <a:pt x="1142805" y="1070766"/>
                  <a:pt x="1143732" y="1066556"/>
                  <a:pt x="1146175" y="1063625"/>
                </a:cubicBezTo>
                <a:cubicBezTo>
                  <a:pt x="1153815" y="1054458"/>
                  <a:pt x="1155859" y="1053994"/>
                  <a:pt x="1165225" y="1047750"/>
                </a:cubicBezTo>
                <a:cubicBezTo>
                  <a:pt x="1167342" y="1044575"/>
                  <a:pt x="1168877" y="1040923"/>
                  <a:pt x="1171575" y="1038225"/>
                </a:cubicBezTo>
                <a:cubicBezTo>
                  <a:pt x="1174273" y="1035527"/>
                  <a:pt x="1177995" y="1034093"/>
                  <a:pt x="1181100" y="1031875"/>
                </a:cubicBezTo>
                <a:cubicBezTo>
                  <a:pt x="1185406" y="1028799"/>
                  <a:pt x="1189867" y="1025890"/>
                  <a:pt x="1193800" y="1022350"/>
                </a:cubicBezTo>
                <a:cubicBezTo>
                  <a:pt x="1200475" y="1016343"/>
                  <a:pt x="1206500" y="1009650"/>
                  <a:pt x="1212850" y="1003300"/>
                </a:cubicBezTo>
                <a:cubicBezTo>
                  <a:pt x="1216025" y="1000125"/>
                  <a:pt x="1219884" y="997511"/>
                  <a:pt x="1222375" y="993775"/>
                </a:cubicBezTo>
                <a:lnTo>
                  <a:pt x="1235075" y="974725"/>
                </a:lnTo>
                <a:cubicBezTo>
                  <a:pt x="1248260" y="928578"/>
                  <a:pt x="1236165" y="973176"/>
                  <a:pt x="1244600" y="936625"/>
                </a:cubicBezTo>
                <a:cubicBezTo>
                  <a:pt x="1246562" y="928121"/>
                  <a:pt x="1246109" y="918487"/>
                  <a:pt x="1250950" y="911225"/>
                </a:cubicBezTo>
                <a:cubicBezTo>
                  <a:pt x="1255183" y="904875"/>
                  <a:pt x="1261237" y="899415"/>
                  <a:pt x="1263650" y="892175"/>
                </a:cubicBezTo>
                <a:cubicBezTo>
                  <a:pt x="1264708" y="889000"/>
                  <a:pt x="1264734" y="885263"/>
                  <a:pt x="1266825" y="882650"/>
                </a:cubicBezTo>
                <a:cubicBezTo>
                  <a:pt x="1269209" y="879670"/>
                  <a:pt x="1273419" y="878743"/>
                  <a:pt x="1276350" y="876300"/>
                </a:cubicBezTo>
                <a:cubicBezTo>
                  <a:pt x="1279799" y="873425"/>
                  <a:pt x="1282426" y="869650"/>
                  <a:pt x="1285875" y="866775"/>
                </a:cubicBezTo>
                <a:cubicBezTo>
                  <a:pt x="1295938" y="858389"/>
                  <a:pt x="1300606" y="858690"/>
                  <a:pt x="1314450" y="854075"/>
                </a:cubicBezTo>
                <a:cubicBezTo>
                  <a:pt x="1317625" y="853017"/>
                  <a:pt x="1320642" y="851203"/>
                  <a:pt x="1323975" y="850900"/>
                </a:cubicBezTo>
                <a:lnTo>
                  <a:pt x="1393825" y="844550"/>
                </a:lnTo>
                <a:cubicBezTo>
                  <a:pt x="1408946" y="821869"/>
                  <a:pt x="1404674" y="832904"/>
                  <a:pt x="1409700" y="812800"/>
                </a:cubicBezTo>
                <a:cubicBezTo>
                  <a:pt x="1407583" y="805392"/>
                  <a:pt x="1407092" y="797310"/>
                  <a:pt x="1403350" y="790575"/>
                </a:cubicBezTo>
                <a:cubicBezTo>
                  <a:pt x="1401497" y="787239"/>
                  <a:pt x="1396209" y="787205"/>
                  <a:pt x="1393825" y="784225"/>
                </a:cubicBezTo>
                <a:cubicBezTo>
                  <a:pt x="1391734" y="781612"/>
                  <a:pt x="1391708" y="777875"/>
                  <a:pt x="1390650" y="774700"/>
                </a:cubicBezTo>
                <a:cubicBezTo>
                  <a:pt x="1389592" y="756708"/>
                  <a:pt x="1391846" y="738210"/>
                  <a:pt x="1387475" y="720725"/>
                </a:cubicBezTo>
                <a:cubicBezTo>
                  <a:pt x="1386192" y="715591"/>
                  <a:pt x="1378163" y="715265"/>
                  <a:pt x="1374775" y="711200"/>
                </a:cubicBezTo>
                <a:cubicBezTo>
                  <a:pt x="1372632" y="708629"/>
                  <a:pt x="1372658" y="704850"/>
                  <a:pt x="1371600" y="701675"/>
                </a:cubicBezTo>
                <a:cubicBezTo>
                  <a:pt x="1370542" y="693208"/>
                  <a:pt x="1371594" y="684197"/>
                  <a:pt x="1368425" y="676275"/>
                </a:cubicBezTo>
                <a:cubicBezTo>
                  <a:pt x="1367008" y="672732"/>
                  <a:pt x="1361831" y="672368"/>
                  <a:pt x="1358900" y="669925"/>
                </a:cubicBezTo>
                <a:cubicBezTo>
                  <a:pt x="1355451" y="667050"/>
                  <a:pt x="1352550" y="663575"/>
                  <a:pt x="1349375" y="660400"/>
                </a:cubicBezTo>
                <a:cubicBezTo>
                  <a:pt x="1343554" y="642938"/>
                  <a:pt x="1344083" y="655108"/>
                  <a:pt x="1365250" y="644525"/>
                </a:cubicBezTo>
                <a:cubicBezTo>
                  <a:pt x="1369983" y="642158"/>
                  <a:pt x="1373615" y="638035"/>
                  <a:pt x="1377950" y="635000"/>
                </a:cubicBezTo>
                <a:cubicBezTo>
                  <a:pt x="1384202" y="630623"/>
                  <a:pt x="1397000" y="622300"/>
                  <a:pt x="1397000" y="622300"/>
                </a:cubicBezTo>
                <a:cubicBezTo>
                  <a:pt x="1403381" y="603157"/>
                  <a:pt x="1400680" y="621470"/>
                  <a:pt x="1390650" y="606425"/>
                </a:cubicBezTo>
                <a:cubicBezTo>
                  <a:pt x="1388229" y="602794"/>
                  <a:pt x="1389896" y="597356"/>
                  <a:pt x="1387475" y="593725"/>
                </a:cubicBezTo>
                <a:cubicBezTo>
                  <a:pt x="1385358" y="590550"/>
                  <a:pt x="1381055" y="589593"/>
                  <a:pt x="1377950" y="587375"/>
                </a:cubicBezTo>
                <a:cubicBezTo>
                  <a:pt x="1350383" y="567684"/>
                  <a:pt x="1378173" y="586465"/>
                  <a:pt x="1355725" y="571500"/>
                </a:cubicBezTo>
                <a:cubicBezTo>
                  <a:pt x="1351025" y="557401"/>
                  <a:pt x="1349143" y="556321"/>
                  <a:pt x="1355725" y="536575"/>
                </a:cubicBezTo>
                <a:cubicBezTo>
                  <a:pt x="1357398" y="531555"/>
                  <a:pt x="1362075" y="528108"/>
                  <a:pt x="1365250" y="523875"/>
                </a:cubicBezTo>
                <a:cubicBezTo>
                  <a:pt x="1362075" y="521758"/>
                  <a:pt x="1359138" y="519232"/>
                  <a:pt x="1355725" y="517525"/>
                </a:cubicBezTo>
                <a:cubicBezTo>
                  <a:pt x="1352732" y="516028"/>
                  <a:pt x="1349546" y="514274"/>
                  <a:pt x="1346200" y="514350"/>
                </a:cubicBezTo>
                <a:cubicBezTo>
                  <a:pt x="1302768" y="515337"/>
                  <a:pt x="1259417" y="518583"/>
                  <a:pt x="1216025" y="520700"/>
                </a:cubicBezTo>
                <a:cubicBezTo>
                  <a:pt x="1210937" y="524092"/>
                  <a:pt x="1200976" y="532275"/>
                  <a:pt x="1193800" y="530225"/>
                </a:cubicBezTo>
                <a:cubicBezTo>
                  <a:pt x="1185360" y="527813"/>
                  <a:pt x="1183551" y="516098"/>
                  <a:pt x="1177925" y="511175"/>
                </a:cubicBezTo>
                <a:cubicBezTo>
                  <a:pt x="1158124" y="493849"/>
                  <a:pt x="1165223" y="502103"/>
                  <a:pt x="1149350" y="495300"/>
                </a:cubicBezTo>
                <a:cubicBezTo>
                  <a:pt x="1110386" y="478601"/>
                  <a:pt x="1159011" y="498543"/>
                  <a:pt x="1127125" y="482600"/>
                </a:cubicBezTo>
                <a:cubicBezTo>
                  <a:pt x="1124132" y="481103"/>
                  <a:pt x="1120593" y="480922"/>
                  <a:pt x="1117600" y="479425"/>
                </a:cubicBezTo>
                <a:cubicBezTo>
                  <a:pt x="1114187" y="477718"/>
                  <a:pt x="1111488" y="474782"/>
                  <a:pt x="1108075" y="473075"/>
                </a:cubicBezTo>
                <a:cubicBezTo>
                  <a:pt x="1105082" y="471578"/>
                  <a:pt x="1101891" y="470102"/>
                  <a:pt x="1098550" y="469900"/>
                </a:cubicBezTo>
                <a:cubicBezTo>
                  <a:pt x="1066841" y="467978"/>
                  <a:pt x="1035050" y="467783"/>
                  <a:pt x="1003300" y="466725"/>
                </a:cubicBezTo>
                <a:cubicBezTo>
                  <a:pt x="1000125" y="463550"/>
                  <a:pt x="996697" y="460609"/>
                  <a:pt x="993775" y="457200"/>
                </a:cubicBezTo>
                <a:cubicBezTo>
                  <a:pt x="990331" y="453182"/>
                  <a:pt x="987992" y="448242"/>
                  <a:pt x="984250" y="444500"/>
                </a:cubicBezTo>
                <a:cubicBezTo>
                  <a:pt x="981552" y="441802"/>
                  <a:pt x="977900" y="440267"/>
                  <a:pt x="974725" y="438150"/>
                </a:cubicBezTo>
                <a:cubicBezTo>
                  <a:pt x="962992" y="420551"/>
                  <a:pt x="975088" y="434471"/>
                  <a:pt x="958850" y="425450"/>
                </a:cubicBezTo>
                <a:cubicBezTo>
                  <a:pt x="952179" y="421744"/>
                  <a:pt x="947040" y="415163"/>
                  <a:pt x="939800" y="412750"/>
                </a:cubicBezTo>
                <a:cubicBezTo>
                  <a:pt x="936625" y="411692"/>
                  <a:pt x="933268" y="411072"/>
                  <a:pt x="930275" y="409575"/>
                </a:cubicBezTo>
                <a:cubicBezTo>
                  <a:pt x="926862" y="407868"/>
                  <a:pt x="924323" y="404565"/>
                  <a:pt x="920750" y="403225"/>
                </a:cubicBezTo>
                <a:cubicBezTo>
                  <a:pt x="915697" y="401330"/>
                  <a:pt x="910110" y="401359"/>
                  <a:pt x="904875" y="400050"/>
                </a:cubicBezTo>
                <a:cubicBezTo>
                  <a:pt x="901628" y="399238"/>
                  <a:pt x="898525" y="397933"/>
                  <a:pt x="895350" y="396875"/>
                </a:cubicBezTo>
                <a:cubicBezTo>
                  <a:pt x="891117" y="393700"/>
                  <a:pt x="886956" y="390426"/>
                  <a:pt x="882650" y="387350"/>
                </a:cubicBezTo>
                <a:cubicBezTo>
                  <a:pt x="879545" y="385132"/>
                  <a:pt x="876056" y="383443"/>
                  <a:pt x="873125" y="381000"/>
                </a:cubicBezTo>
                <a:cubicBezTo>
                  <a:pt x="869676" y="378125"/>
                  <a:pt x="867336" y="373966"/>
                  <a:pt x="863600" y="371475"/>
                </a:cubicBezTo>
                <a:cubicBezTo>
                  <a:pt x="860815" y="369619"/>
                  <a:pt x="857151" y="369618"/>
                  <a:pt x="854075" y="368300"/>
                </a:cubicBezTo>
                <a:cubicBezTo>
                  <a:pt x="849725" y="366436"/>
                  <a:pt x="845608" y="364067"/>
                  <a:pt x="841375" y="361950"/>
                </a:cubicBezTo>
                <a:cubicBezTo>
                  <a:pt x="840317" y="357717"/>
                  <a:pt x="840365" y="353039"/>
                  <a:pt x="838200" y="349250"/>
                </a:cubicBezTo>
                <a:cubicBezTo>
                  <a:pt x="834016" y="341928"/>
                  <a:pt x="825579" y="338051"/>
                  <a:pt x="819150" y="333375"/>
                </a:cubicBezTo>
                <a:cubicBezTo>
                  <a:pt x="810591" y="327150"/>
                  <a:pt x="793750" y="314325"/>
                  <a:pt x="793750" y="314325"/>
                </a:cubicBezTo>
                <a:cubicBezTo>
                  <a:pt x="788991" y="300049"/>
                  <a:pt x="790029" y="308844"/>
                  <a:pt x="793750" y="292100"/>
                </a:cubicBezTo>
                <a:cubicBezTo>
                  <a:pt x="794921" y="286832"/>
                  <a:pt x="794512" y="281052"/>
                  <a:pt x="796925" y="276225"/>
                </a:cubicBezTo>
                <a:cubicBezTo>
                  <a:pt x="799266" y="271544"/>
                  <a:pt x="811113" y="262781"/>
                  <a:pt x="815975" y="260350"/>
                </a:cubicBezTo>
                <a:cubicBezTo>
                  <a:pt x="818968" y="258853"/>
                  <a:pt x="822507" y="258672"/>
                  <a:pt x="825500" y="257175"/>
                </a:cubicBezTo>
                <a:cubicBezTo>
                  <a:pt x="828913" y="255468"/>
                  <a:pt x="831850" y="252942"/>
                  <a:pt x="835025" y="250825"/>
                </a:cubicBezTo>
                <a:cubicBezTo>
                  <a:pt x="832908" y="233892"/>
                  <a:pt x="833165" y="216489"/>
                  <a:pt x="828675" y="200025"/>
                </a:cubicBezTo>
                <a:cubicBezTo>
                  <a:pt x="826667" y="192662"/>
                  <a:pt x="818388" y="188215"/>
                  <a:pt x="815975" y="180975"/>
                </a:cubicBezTo>
                <a:cubicBezTo>
                  <a:pt x="814917" y="177800"/>
                  <a:pt x="814656" y="174235"/>
                  <a:pt x="812800" y="171450"/>
                </a:cubicBezTo>
                <a:cubicBezTo>
                  <a:pt x="809749" y="166873"/>
                  <a:pt x="799217" y="157918"/>
                  <a:pt x="793750" y="155575"/>
                </a:cubicBezTo>
                <a:cubicBezTo>
                  <a:pt x="789739" y="153856"/>
                  <a:pt x="785283" y="153458"/>
                  <a:pt x="781050" y="152400"/>
                </a:cubicBezTo>
                <a:cubicBezTo>
                  <a:pt x="777875" y="150283"/>
                  <a:pt x="775047" y="147518"/>
                  <a:pt x="771525" y="146050"/>
                </a:cubicBezTo>
                <a:cubicBezTo>
                  <a:pt x="755168" y="139234"/>
                  <a:pt x="745581" y="137183"/>
                  <a:pt x="730250" y="133350"/>
                </a:cubicBezTo>
                <a:cubicBezTo>
                  <a:pt x="727075" y="130175"/>
                  <a:pt x="723216" y="127561"/>
                  <a:pt x="720725" y="123825"/>
                </a:cubicBezTo>
                <a:cubicBezTo>
                  <a:pt x="718869" y="121040"/>
                  <a:pt x="719641" y="116913"/>
                  <a:pt x="717550" y="114300"/>
                </a:cubicBezTo>
                <a:cubicBezTo>
                  <a:pt x="715166" y="111320"/>
                  <a:pt x="711200" y="110067"/>
                  <a:pt x="708025" y="107950"/>
                </a:cubicBezTo>
                <a:cubicBezTo>
                  <a:pt x="705908" y="104775"/>
                  <a:pt x="704118" y="101356"/>
                  <a:pt x="701675" y="98425"/>
                </a:cubicBezTo>
                <a:cubicBezTo>
                  <a:pt x="698800" y="94976"/>
                  <a:pt x="694530" y="92708"/>
                  <a:pt x="692150" y="88900"/>
                </a:cubicBezTo>
                <a:cubicBezTo>
                  <a:pt x="684570" y="76773"/>
                  <a:pt x="688836" y="72886"/>
                  <a:pt x="679450" y="63500"/>
                </a:cubicBezTo>
                <a:cubicBezTo>
                  <a:pt x="676752" y="60802"/>
                  <a:pt x="673100" y="59267"/>
                  <a:pt x="669925" y="57150"/>
                </a:cubicBezTo>
                <a:cubicBezTo>
                  <a:pt x="669546" y="56581"/>
                  <a:pt x="651226" y="28338"/>
                  <a:pt x="647700" y="25400"/>
                </a:cubicBezTo>
                <a:cubicBezTo>
                  <a:pt x="645129" y="23257"/>
                  <a:pt x="641168" y="23722"/>
                  <a:pt x="638175" y="22225"/>
                </a:cubicBezTo>
                <a:cubicBezTo>
                  <a:pt x="634762" y="20518"/>
                  <a:pt x="632236" y="17179"/>
                  <a:pt x="628650" y="15875"/>
                </a:cubicBezTo>
                <a:cubicBezTo>
                  <a:pt x="612854" y="10131"/>
                  <a:pt x="583251" y="6373"/>
                  <a:pt x="568325" y="3175"/>
                </a:cubicBezTo>
                <a:cubicBezTo>
                  <a:pt x="565053" y="2474"/>
                  <a:pt x="561975" y="1058"/>
                  <a:pt x="558800" y="0"/>
                </a:cubicBezTo>
                <a:cubicBezTo>
                  <a:pt x="552450" y="2117"/>
                  <a:pt x="545319" y="2637"/>
                  <a:pt x="539750" y="6350"/>
                </a:cubicBezTo>
                <a:cubicBezTo>
                  <a:pt x="530184" y="12727"/>
                  <a:pt x="528804" y="14216"/>
                  <a:pt x="517525" y="19050"/>
                </a:cubicBezTo>
                <a:cubicBezTo>
                  <a:pt x="514449" y="20368"/>
                  <a:pt x="511175" y="21167"/>
                  <a:pt x="508000" y="22225"/>
                </a:cubicBezTo>
                <a:cubicBezTo>
                  <a:pt x="505883" y="25400"/>
                  <a:pt x="504348" y="29052"/>
                  <a:pt x="501650" y="31750"/>
                </a:cubicBezTo>
                <a:cubicBezTo>
                  <a:pt x="498952" y="34448"/>
                  <a:pt x="495056" y="35657"/>
                  <a:pt x="492125" y="38100"/>
                </a:cubicBezTo>
                <a:cubicBezTo>
                  <a:pt x="488676" y="40975"/>
                  <a:pt x="485775" y="44450"/>
                  <a:pt x="482600" y="47625"/>
                </a:cubicBezTo>
                <a:cubicBezTo>
                  <a:pt x="481542" y="50800"/>
                  <a:pt x="481516" y="54537"/>
                  <a:pt x="479425" y="57150"/>
                </a:cubicBezTo>
                <a:cubicBezTo>
                  <a:pt x="477041" y="60130"/>
                  <a:pt x="472831" y="61057"/>
                  <a:pt x="469900" y="63500"/>
                </a:cubicBezTo>
                <a:cubicBezTo>
                  <a:pt x="450592" y="79590"/>
                  <a:pt x="471175" y="67625"/>
                  <a:pt x="447675" y="79375"/>
                </a:cubicBezTo>
                <a:cubicBezTo>
                  <a:pt x="445558" y="82550"/>
                  <a:pt x="444023" y="86202"/>
                  <a:pt x="441325" y="88900"/>
                </a:cubicBezTo>
                <a:cubicBezTo>
                  <a:pt x="435170" y="95055"/>
                  <a:pt x="430022" y="95843"/>
                  <a:pt x="422275" y="98425"/>
                </a:cubicBezTo>
                <a:cubicBezTo>
                  <a:pt x="421217" y="111125"/>
                  <a:pt x="421449" y="123999"/>
                  <a:pt x="419100" y="136525"/>
                </a:cubicBezTo>
                <a:cubicBezTo>
                  <a:pt x="417045" y="147483"/>
                  <a:pt x="410537" y="149443"/>
                  <a:pt x="406400" y="158750"/>
                </a:cubicBezTo>
                <a:cubicBezTo>
                  <a:pt x="394252" y="186082"/>
                  <a:pt x="406380" y="169573"/>
                  <a:pt x="393700" y="187325"/>
                </a:cubicBezTo>
                <a:cubicBezTo>
                  <a:pt x="390624" y="191631"/>
                  <a:pt x="388240" y="196637"/>
                  <a:pt x="384175" y="200025"/>
                </a:cubicBezTo>
                <a:cubicBezTo>
                  <a:pt x="381604" y="202168"/>
                  <a:pt x="377825" y="202142"/>
                  <a:pt x="374650" y="203200"/>
                </a:cubicBezTo>
                <a:cubicBezTo>
                  <a:pt x="373633" y="207269"/>
                  <a:pt x="370577" y="220870"/>
                  <a:pt x="368300" y="225425"/>
                </a:cubicBezTo>
                <a:cubicBezTo>
                  <a:pt x="366593" y="228838"/>
                  <a:pt x="365186" y="232928"/>
                  <a:pt x="361950" y="234950"/>
                </a:cubicBezTo>
                <a:cubicBezTo>
                  <a:pt x="356274" y="238498"/>
                  <a:pt x="348469" y="237587"/>
                  <a:pt x="342900" y="241300"/>
                </a:cubicBezTo>
                <a:cubicBezTo>
                  <a:pt x="333534" y="247544"/>
                  <a:pt x="331490" y="248008"/>
                  <a:pt x="323850" y="257175"/>
                </a:cubicBezTo>
                <a:cubicBezTo>
                  <a:pt x="315875" y="266745"/>
                  <a:pt x="315044" y="272771"/>
                  <a:pt x="311150" y="285750"/>
                </a:cubicBezTo>
                <a:cubicBezTo>
                  <a:pt x="309896" y="289930"/>
                  <a:pt x="309694" y="294439"/>
                  <a:pt x="307975" y="298450"/>
                </a:cubicBezTo>
                <a:cubicBezTo>
                  <a:pt x="303742" y="308328"/>
                  <a:pt x="300567" y="308681"/>
                  <a:pt x="292100" y="314325"/>
                </a:cubicBezTo>
                <a:cubicBezTo>
                  <a:pt x="289983" y="317500"/>
                  <a:pt x="287457" y="320437"/>
                  <a:pt x="285750" y="323850"/>
                </a:cubicBezTo>
                <a:cubicBezTo>
                  <a:pt x="280585" y="334179"/>
                  <a:pt x="285324" y="333801"/>
                  <a:pt x="276225" y="342900"/>
                </a:cubicBezTo>
                <a:cubicBezTo>
                  <a:pt x="273527" y="345598"/>
                  <a:pt x="269875" y="347133"/>
                  <a:pt x="266700" y="349250"/>
                </a:cubicBezTo>
                <a:cubicBezTo>
                  <a:pt x="262467" y="355600"/>
                  <a:pt x="260350" y="364067"/>
                  <a:pt x="254000" y="368300"/>
                </a:cubicBezTo>
                <a:lnTo>
                  <a:pt x="215900" y="393700"/>
                </a:lnTo>
                <a:lnTo>
                  <a:pt x="206375" y="400050"/>
                </a:lnTo>
                <a:cubicBezTo>
                  <a:pt x="203200" y="402167"/>
                  <a:pt x="200393" y="404983"/>
                  <a:pt x="196850" y="406400"/>
                </a:cubicBezTo>
                <a:cubicBezTo>
                  <a:pt x="174998" y="415141"/>
                  <a:pt x="186597" y="411813"/>
                  <a:pt x="161925" y="415925"/>
                </a:cubicBezTo>
                <a:cubicBezTo>
                  <a:pt x="157692" y="418042"/>
                  <a:pt x="153575" y="420411"/>
                  <a:pt x="149225" y="422275"/>
                </a:cubicBezTo>
                <a:cubicBezTo>
                  <a:pt x="146149" y="423593"/>
                  <a:pt x="142693" y="423953"/>
                  <a:pt x="139700" y="425450"/>
                </a:cubicBezTo>
                <a:cubicBezTo>
                  <a:pt x="136287" y="427157"/>
                  <a:pt x="133106" y="429357"/>
                  <a:pt x="130175" y="431800"/>
                </a:cubicBezTo>
                <a:cubicBezTo>
                  <a:pt x="126726" y="434675"/>
                  <a:pt x="124575" y="439144"/>
                  <a:pt x="120650" y="441325"/>
                </a:cubicBezTo>
                <a:cubicBezTo>
                  <a:pt x="114799" y="444576"/>
                  <a:pt x="107950" y="445558"/>
                  <a:pt x="101600" y="447675"/>
                </a:cubicBezTo>
                <a:lnTo>
                  <a:pt x="92075" y="450850"/>
                </a:lnTo>
                <a:cubicBezTo>
                  <a:pt x="88900" y="454025"/>
                  <a:pt x="84731" y="456450"/>
                  <a:pt x="82550" y="460375"/>
                </a:cubicBezTo>
                <a:cubicBezTo>
                  <a:pt x="79299" y="466226"/>
                  <a:pt x="76200" y="479425"/>
                  <a:pt x="76200" y="479425"/>
                </a:cubicBezTo>
                <a:cubicBezTo>
                  <a:pt x="78317" y="485775"/>
                  <a:pt x="79002" y="492799"/>
                  <a:pt x="82550" y="498475"/>
                </a:cubicBezTo>
                <a:cubicBezTo>
                  <a:pt x="84572" y="501711"/>
                  <a:pt x="89377" y="502127"/>
                  <a:pt x="92075" y="504825"/>
                </a:cubicBezTo>
                <a:cubicBezTo>
                  <a:pt x="94773" y="507523"/>
                  <a:pt x="96875" y="510863"/>
                  <a:pt x="98425" y="514350"/>
                </a:cubicBezTo>
                <a:cubicBezTo>
                  <a:pt x="106336" y="532150"/>
                  <a:pt x="100860" y="530607"/>
                  <a:pt x="111125" y="542925"/>
                </a:cubicBezTo>
                <a:cubicBezTo>
                  <a:pt x="114000" y="546374"/>
                  <a:pt x="117475" y="549275"/>
                  <a:pt x="120650" y="552450"/>
                </a:cubicBezTo>
                <a:cubicBezTo>
                  <a:pt x="128630" y="576391"/>
                  <a:pt x="117865" y="546881"/>
                  <a:pt x="130175" y="571500"/>
                </a:cubicBezTo>
                <a:cubicBezTo>
                  <a:pt x="131672" y="574493"/>
                  <a:pt x="132431" y="577807"/>
                  <a:pt x="133350" y="581025"/>
                </a:cubicBezTo>
                <a:cubicBezTo>
                  <a:pt x="134549" y="585221"/>
                  <a:pt x="134104" y="590094"/>
                  <a:pt x="136525" y="593725"/>
                </a:cubicBezTo>
                <a:cubicBezTo>
                  <a:pt x="138642" y="596900"/>
                  <a:pt x="143119" y="597632"/>
                  <a:pt x="146050" y="600075"/>
                </a:cubicBezTo>
                <a:cubicBezTo>
                  <a:pt x="149499" y="602950"/>
                  <a:pt x="152400" y="606425"/>
                  <a:pt x="155575" y="609600"/>
                </a:cubicBezTo>
                <a:cubicBezTo>
                  <a:pt x="158467" y="618275"/>
                  <a:pt x="162435" y="633175"/>
                  <a:pt x="168275" y="641350"/>
                </a:cubicBezTo>
                <a:cubicBezTo>
                  <a:pt x="189728" y="671384"/>
                  <a:pt x="166747" y="628768"/>
                  <a:pt x="184150" y="663575"/>
                </a:cubicBezTo>
                <a:cubicBezTo>
                  <a:pt x="186267" y="678392"/>
                  <a:pt x="191434" y="693087"/>
                  <a:pt x="190500" y="708025"/>
                </a:cubicBezTo>
                <a:cubicBezTo>
                  <a:pt x="190262" y="711833"/>
                  <a:pt x="184786" y="714184"/>
                  <a:pt x="180975" y="714375"/>
                </a:cubicBezTo>
                <a:lnTo>
                  <a:pt x="127000" y="711200"/>
                </a:lnTo>
                <a:cubicBezTo>
                  <a:pt x="84764" y="705920"/>
                  <a:pt x="66384" y="702253"/>
                  <a:pt x="12700" y="711200"/>
                </a:cubicBezTo>
                <a:cubicBezTo>
                  <a:pt x="8031" y="711978"/>
                  <a:pt x="8214" y="719550"/>
                  <a:pt x="6350" y="723900"/>
                </a:cubicBezTo>
                <a:cubicBezTo>
                  <a:pt x="2689" y="732443"/>
                  <a:pt x="1864" y="739982"/>
                  <a:pt x="0" y="749300"/>
                </a:cubicBezTo>
                <a:cubicBezTo>
                  <a:pt x="1058" y="753533"/>
                  <a:pt x="1224" y="758097"/>
                  <a:pt x="3175" y="762000"/>
                </a:cubicBezTo>
                <a:cubicBezTo>
                  <a:pt x="6588" y="768826"/>
                  <a:pt x="12462" y="774224"/>
                  <a:pt x="15875" y="781050"/>
                </a:cubicBezTo>
                <a:cubicBezTo>
                  <a:pt x="17992" y="785283"/>
                  <a:pt x="19877" y="789641"/>
                  <a:pt x="22225" y="793750"/>
                </a:cubicBezTo>
                <a:cubicBezTo>
                  <a:pt x="24118" y="797063"/>
                  <a:pt x="26868" y="799862"/>
                  <a:pt x="28575" y="803275"/>
                </a:cubicBezTo>
                <a:cubicBezTo>
                  <a:pt x="30072" y="806268"/>
                  <a:pt x="30125" y="809874"/>
                  <a:pt x="31750" y="812800"/>
                </a:cubicBezTo>
                <a:cubicBezTo>
                  <a:pt x="33047" y="815134"/>
                  <a:pt x="49813" y="840388"/>
                  <a:pt x="53975" y="844550"/>
                </a:cubicBezTo>
                <a:cubicBezTo>
                  <a:pt x="56673" y="847248"/>
                  <a:pt x="60325" y="848783"/>
                  <a:pt x="63500" y="850900"/>
                </a:cubicBezTo>
                <a:cubicBezTo>
                  <a:pt x="69681" y="869443"/>
                  <a:pt x="61839" y="852414"/>
                  <a:pt x="76200" y="866775"/>
                </a:cubicBezTo>
                <a:cubicBezTo>
                  <a:pt x="78898" y="869473"/>
                  <a:pt x="80015" y="873448"/>
                  <a:pt x="82550" y="876300"/>
                </a:cubicBezTo>
                <a:cubicBezTo>
                  <a:pt x="98367" y="894094"/>
                  <a:pt x="96648" y="892049"/>
                  <a:pt x="111125" y="901700"/>
                </a:cubicBezTo>
                <a:cubicBezTo>
                  <a:pt x="117306" y="920243"/>
                  <a:pt x="109464" y="903214"/>
                  <a:pt x="123825" y="917575"/>
                </a:cubicBezTo>
                <a:cubicBezTo>
                  <a:pt x="134832" y="928582"/>
                  <a:pt x="124460" y="926677"/>
                  <a:pt x="139700" y="933450"/>
                </a:cubicBezTo>
                <a:cubicBezTo>
                  <a:pt x="145817" y="936168"/>
                  <a:pt x="152400" y="937683"/>
                  <a:pt x="158750" y="939800"/>
                </a:cubicBezTo>
                <a:cubicBezTo>
                  <a:pt x="161925" y="940858"/>
                  <a:pt x="165028" y="942163"/>
                  <a:pt x="168275" y="942975"/>
                </a:cubicBezTo>
                <a:cubicBezTo>
                  <a:pt x="172508" y="944033"/>
                  <a:pt x="176889" y="944618"/>
                  <a:pt x="180975" y="946150"/>
                </a:cubicBezTo>
                <a:cubicBezTo>
                  <a:pt x="185407" y="947812"/>
                  <a:pt x="189442" y="950383"/>
                  <a:pt x="193675" y="952500"/>
                </a:cubicBezTo>
                <a:cubicBezTo>
                  <a:pt x="201865" y="951330"/>
                  <a:pt x="216559" y="950583"/>
                  <a:pt x="225425" y="946150"/>
                </a:cubicBezTo>
                <a:cubicBezTo>
                  <a:pt x="228838" y="944443"/>
                  <a:pt x="232053" y="942283"/>
                  <a:pt x="234950" y="939800"/>
                </a:cubicBezTo>
                <a:cubicBezTo>
                  <a:pt x="239496" y="935904"/>
                  <a:pt x="243417" y="931333"/>
                  <a:pt x="247650" y="927100"/>
                </a:cubicBezTo>
                <a:cubicBezTo>
                  <a:pt x="248708" y="923925"/>
                  <a:pt x="248458" y="919942"/>
                  <a:pt x="250825" y="917575"/>
                </a:cubicBezTo>
                <a:cubicBezTo>
                  <a:pt x="256221" y="912179"/>
                  <a:pt x="269875" y="904875"/>
                  <a:pt x="269875" y="904875"/>
                </a:cubicBezTo>
                <a:cubicBezTo>
                  <a:pt x="285202" y="927865"/>
                  <a:pt x="271149" y="903421"/>
                  <a:pt x="279400" y="955675"/>
                </a:cubicBezTo>
                <a:cubicBezTo>
                  <a:pt x="282491" y="975253"/>
                  <a:pt x="285625" y="974600"/>
                  <a:pt x="298450" y="987425"/>
                </a:cubicBezTo>
                <a:cubicBezTo>
                  <a:pt x="299508" y="991658"/>
                  <a:pt x="300769" y="995846"/>
                  <a:pt x="301625" y="1000125"/>
                </a:cubicBezTo>
                <a:cubicBezTo>
                  <a:pt x="302888" y="1006438"/>
                  <a:pt x="303403" y="1012891"/>
                  <a:pt x="304800" y="1019175"/>
                </a:cubicBezTo>
                <a:cubicBezTo>
                  <a:pt x="305526" y="1022442"/>
                  <a:pt x="307094" y="1025471"/>
                  <a:pt x="307975" y="1028700"/>
                </a:cubicBezTo>
                <a:cubicBezTo>
                  <a:pt x="310271" y="1037120"/>
                  <a:pt x="310422" y="1046294"/>
                  <a:pt x="314325" y="1054100"/>
                </a:cubicBezTo>
                <a:cubicBezTo>
                  <a:pt x="323668" y="1072787"/>
                  <a:pt x="319178" y="1062310"/>
                  <a:pt x="327025" y="1085850"/>
                </a:cubicBezTo>
                <a:lnTo>
                  <a:pt x="336550" y="1114425"/>
                </a:lnTo>
                <a:lnTo>
                  <a:pt x="339725" y="1123950"/>
                </a:lnTo>
                <a:lnTo>
                  <a:pt x="342900" y="1133475"/>
                </a:lnTo>
                <a:cubicBezTo>
                  <a:pt x="343958" y="1140883"/>
                  <a:pt x="344607" y="1148362"/>
                  <a:pt x="346075" y="1155700"/>
                </a:cubicBezTo>
                <a:cubicBezTo>
                  <a:pt x="346731" y="1158982"/>
                  <a:pt x="348369" y="1161996"/>
                  <a:pt x="349250" y="1165225"/>
                </a:cubicBezTo>
                <a:cubicBezTo>
                  <a:pt x="351546" y="1173645"/>
                  <a:pt x="353888" y="1182067"/>
                  <a:pt x="355600" y="1190625"/>
                </a:cubicBezTo>
                <a:cubicBezTo>
                  <a:pt x="356658" y="1195917"/>
                  <a:pt x="357355" y="1201294"/>
                  <a:pt x="358775" y="1206500"/>
                </a:cubicBezTo>
                <a:cubicBezTo>
                  <a:pt x="360536" y="1212958"/>
                  <a:pt x="364025" y="1218948"/>
                  <a:pt x="365125" y="1225550"/>
                </a:cubicBezTo>
                <a:cubicBezTo>
                  <a:pt x="366183" y="1231900"/>
                  <a:pt x="367037" y="1238287"/>
                  <a:pt x="368300" y="1244600"/>
                </a:cubicBezTo>
                <a:cubicBezTo>
                  <a:pt x="369156" y="1248879"/>
                  <a:pt x="370758" y="1252996"/>
                  <a:pt x="371475" y="1257300"/>
                </a:cubicBezTo>
                <a:cubicBezTo>
                  <a:pt x="372260" y="1262009"/>
                  <a:pt x="374912" y="1290806"/>
                  <a:pt x="377825" y="1298575"/>
                </a:cubicBezTo>
                <a:cubicBezTo>
                  <a:pt x="379165" y="1302148"/>
                  <a:pt x="382282" y="1304787"/>
                  <a:pt x="384175" y="1308100"/>
                </a:cubicBezTo>
                <a:cubicBezTo>
                  <a:pt x="386523" y="1312209"/>
                  <a:pt x="388767" y="1316406"/>
                  <a:pt x="390525" y="1320800"/>
                </a:cubicBezTo>
                <a:cubicBezTo>
                  <a:pt x="406218" y="1360034"/>
                  <a:pt x="388333" y="1322766"/>
                  <a:pt x="403225" y="1352550"/>
                </a:cubicBezTo>
                <a:cubicBezTo>
                  <a:pt x="410752" y="1390185"/>
                  <a:pt x="400858" y="1351194"/>
                  <a:pt x="412750" y="1377950"/>
                </a:cubicBezTo>
                <a:cubicBezTo>
                  <a:pt x="423135" y="1401316"/>
                  <a:pt x="414312" y="1391137"/>
                  <a:pt x="425450" y="1409700"/>
                </a:cubicBezTo>
                <a:cubicBezTo>
                  <a:pt x="429377" y="1416244"/>
                  <a:pt x="438150" y="1428750"/>
                  <a:pt x="438150" y="1428750"/>
                </a:cubicBezTo>
                <a:cubicBezTo>
                  <a:pt x="439208" y="1432983"/>
                  <a:pt x="439606" y="1437439"/>
                  <a:pt x="441325" y="1441450"/>
                </a:cubicBezTo>
                <a:cubicBezTo>
                  <a:pt x="442828" y="1444957"/>
                  <a:pt x="445782" y="1447662"/>
                  <a:pt x="447675" y="1450975"/>
                </a:cubicBezTo>
                <a:cubicBezTo>
                  <a:pt x="450023" y="1455084"/>
                  <a:pt x="452161" y="1459325"/>
                  <a:pt x="454025" y="1463675"/>
                </a:cubicBezTo>
                <a:cubicBezTo>
                  <a:pt x="455343" y="1466751"/>
                  <a:pt x="455540" y="1470294"/>
                  <a:pt x="457200" y="1473200"/>
                </a:cubicBezTo>
                <a:cubicBezTo>
                  <a:pt x="462953" y="1483267"/>
                  <a:pt x="468161" y="1485597"/>
                  <a:pt x="473075" y="1495425"/>
                </a:cubicBezTo>
                <a:cubicBezTo>
                  <a:pt x="474572" y="1498418"/>
                  <a:pt x="474753" y="1501957"/>
                  <a:pt x="476250" y="1504950"/>
                </a:cubicBezTo>
                <a:cubicBezTo>
                  <a:pt x="477957" y="1508363"/>
                  <a:pt x="480893" y="1511062"/>
                  <a:pt x="482600" y="1514475"/>
                </a:cubicBezTo>
                <a:cubicBezTo>
                  <a:pt x="495745" y="1540765"/>
                  <a:pt x="473927" y="1506228"/>
                  <a:pt x="492125" y="1533525"/>
                </a:cubicBezTo>
                <a:cubicBezTo>
                  <a:pt x="493183" y="1538817"/>
                  <a:pt x="493405" y="1544347"/>
                  <a:pt x="495300" y="1549400"/>
                </a:cubicBezTo>
                <a:cubicBezTo>
                  <a:pt x="496640" y="1552973"/>
                  <a:pt x="499943" y="1555512"/>
                  <a:pt x="501650" y="1558925"/>
                </a:cubicBezTo>
                <a:cubicBezTo>
                  <a:pt x="503147" y="1561918"/>
                  <a:pt x="503328" y="1565457"/>
                  <a:pt x="504825" y="1568450"/>
                </a:cubicBezTo>
                <a:cubicBezTo>
                  <a:pt x="506532" y="1571863"/>
                  <a:pt x="509625" y="1574488"/>
                  <a:pt x="511175" y="1577975"/>
                </a:cubicBezTo>
                <a:cubicBezTo>
                  <a:pt x="522311" y="1603031"/>
                  <a:pt x="509915" y="1591952"/>
                  <a:pt x="527050" y="1603375"/>
                </a:cubicBezTo>
                <a:cubicBezTo>
                  <a:pt x="527923" y="1609487"/>
                  <a:pt x="530764" y="1638839"/>
                  <a:pt x="536575" y="1644650"/>
                </a:cubicBezTo>
                <a:lnTo>
                  <a:pt x="546100" y="1654175"/>
                </a:lnTo>
                <a:cubicBezTo>
                  <a:pt x="548217" y="1660525"/>
                  <a:pt x="550827" y="1666731"/>
                  <a:pt x="552450" y="1673225"/>
                </a:cubicBezTo>
                <a:cubicBezTo>
                  <a:pt x="553508" y="1677458"/>
                  <a:pt x="553506" y="1682111"/>
                  <a:pt x="555625" y="1685925"/>
                </a:cubicBezTo>
                <a:cubicBezTo>
                  <a:pt x="558916" y="1691849"/>
                  <a:pt x="564092" y="1696508"/>
                  <a:pt x="568325" y="1701800"/>
                </a:cubicBezTo>
                <a:cubicBezTo>
                  <a:pt x="573485" y="1748240"/>
                  <a:pt x="567905" y="1716206"/>
                  <a:pt x="574675" y="1739900"/>
                </a:cubicBezTo>
                <a:cubicBezTo>
                  <a:pt x="576031" y="1744647"/>
                  <a:pt x="578487" y="1757050"/>
                  <a:pt x="581025" y="1762125"/>
                </a:cubicBezTo>
                <a:cubicBezTo>
                  <a:pt x="582732" y="1765538"/>
                  <a:pt x="585668" y="1768237"/>
                  <a:pt x="587375" y="1771650"/>
                </a:cubicBezTo>
                <a:cubicBezTo>
                  <a:pt x="588872" y="1774643"/>
                  <a:pt x="589053" y="1778182"/>
                  <a:pt x="590550" y="1781175"/>
                </a:cubicBezTo>
                <a:cubicBezTo>
                  <a:pt x="592257" y="1784588"/>
                  <a:pt x="595350" y="1787213"/>
                  <a:pt x="596900" y="1790700"/>
                </a:cubicBezTo>
                <a:cubicBezTo>
                  <a:pt x="612013" y="1824705"/>
                  <a:pt x="595229" y="1797719"/>
                  <a:pt x="609600" y="1819275"/>
                </a:cubicBezTo>
                <a:cubicBezTo>
                  <a:pt x="610658" y="1825625"/>
                  <a:pt x="611378" y="1832041"/>
                  <a:pt x="612775" y="1838325"/>
                </a:cubicBezTo>
                <a:cubicBezTo>
                  <a:pt x="614644" y="1846734"/>
                  <a:pt x="618417" y="1852785"/>
                  <a:pt x="622300" y="1860550"/>
                </a:cubicBezTo>
                <a:lnTo>
                  <a:pt x="625475" y="1901825"/>
                </a:lnTo>
                <a:close/>
              </a:path>
            </a:pathLst>
          </a:custGeom>
          <a:solidFill>
            <a:srgbClr val="FF00F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latin typeface="Roboto" pitchFamily="2" charset="0"/>
              <a:ea typeface="Roboto" pitchFamily="2" charset="0"/>
            </a:endParaRPr>
          </a:p>
        </p:txBody>
      </p:sp>
      <p:sp>
        <p:nvSpPr>
          <p:cNvPr id="22" name="Freeform: Shape 21">
            <a:extLst>
              <a:ext uri="{FF2B5EF4-FFF2-40B4-BE49-F238E27FC236}">
                <a16:creationId xmlns:a16="http://schemas.microsoft.com/office/drawing/2014/main" id="{6946DC8B-5743-46CE-82CB-11E7310554DC}"/>
              </a:ext>
            </a:extLst>
          </p:cNvPr>
          <p:cNvSpPr/>
          <p:nvPr/>
        </p:nvSpPr>
        <p:spPr>
          <a:xfrm>
            <a:off x="4627164" y="2212181"/>
            <a:ext cx="952469" cy="767566"/>
          </a:xfrm>
          <a:custGeom>
            <a:avLst/>
            <a:gdLst>
              <a:gd name="connsiteX0" fmla="*/ 854474 w 952469"/>
              <a:gd name="connsiteY0" fmla="*/ 764382 h 767566"/>
              <a:gd name="connsiteX1" fmla="*/ 840186 w 952469"/>
              <a:gd name="connsiteY1" fmla="*/ 762000 h 767566"/>
              <a:gd name="connsiteX2" fmla="*/ 833042 w 952469"/>
              <a:gd name="connsiteY2" fmla="*/ 759619 h 767566"/>
              <a:gd name="connsiteX3" fmla="*/ 823517 w 952469"/>
              <a:gd name="connsiteY3" fmla="*/ 757238 h 767566"/>
              <a:gd name="connsiteX4" fmla="*/ 816374 w 952469"/>
              <a:gd name="connsiteY4" fmla="*/ 752475 h 767566"/>
              <a:gd name="connsiteX5" fmla="*/ 802086 w 952469"/>
              <a:gd name="connsiteY5" fmla="*/ 747713 h 767566"/>
              <a:gd name="connsiteX6" fmla="*/ 794942 w 952469"/>
              <a:gd name="connsiteY6" fmla="*/ 740569 h 767566"/>
              <a:gd name="connsiteX7" fmla="*/ 787799 w 952469"/>
              <a:gd name="connsiteY7" fmla="*/ 735807 h 767566"/>
              <a:gd name="connsiteX8" fmla="*/ 783036 w 952469"/>
              <a:gd name="connsiteY8" fmla="*/ 728663 h 767566"/>
              <a:gd name="connsiteX9" fmla="*/ 768749 w 952469"/>
              <a:gd name="connsiteY9" fmla="*/ 721519 h 767566"/>
              <a:gd name="connsiteX10" fmla="*/ 766367 w 952469"/>
              <a:gd name="connsiteY10" fmla="*/ 714375 h 767566"/>
              <a:gd name="connsiteX11" fmla="*/ 759224 w 952469"/>
              <a:gd name="connsiteY11" fmla="*/ 711994 h 767566"/>
              <a:gd name="connsiteX12" fmla="*/ 735411 w 952469"/>
              <a:gd name="connsiteY12" fmla="*/ 709613 h 767566"/>
              <a:gd name="connsiteX13" fmla="*/ 723505 w 952469"/>
              <a:gd name="connsiteY13" fmla="*/ 707232 h 767566"/>
              <a:gd name="connsiteX14" fmla="*/ 633017 w 952469"/>
              <a:gd name="connsiteY14" fmla="*/ 702469 h 767566"/>
              <a:gd name="connsiteX15" fmla="*/ 611586 w 952469"/>
              <a:gd name="connsiteY15" fmla="*/ 690563 h 767566"/>
              <a:gd name="connsiteX16" fmla="*/ 604442 w 952469"/>
              <a:gd name="connsiteY16" fmla="*/ 683419 h 767566"/>
              <a:gd name="connsiteX17" fmla="*/ 597299 w 952469"/>
              <a:gd name="connsiteY17" fmla="*/ 681038 h 767566"/>
              <a:gd name="connsiteX18" fmla="*/ 590155 w 952469"/>
              <a:gd name="connsiteY18" fmla="*/ 676275 h 767566"/>
              <a:gd name="connsiteX19" fmla="*/ 585392 w 952469"/>
              <a:gd name="connsiteY19" fmla="*/ 669132 h 767566"/>
              <a:gd name="connsiteX20" fmla="*/ 571105 w 952469"/>
              <a:gd name="connsiteY20" fmla="*/ 659607 h 767566"/>
              <a:gd name="connsiteX21" fmla="*/ 563961 w 952469"/>
              <a:gd name="connsiteY21" fmla="*/ 654844 h 767566"/>
              <a:gd name="connsiteX22" fmla="*/ 535386 w 952469"/>
              <a:gd name="connsiteY22" fmla="*/ 631032 h 767566"/>
              <a:gd name="connsiteX23" fmla="*/ 511574 w 952469"/>
              <a:gd name="connsiteY23" fmla="*/ 623888 h 767566"/>
              <a:gd name="connsiteX24" fmla="*/ 506811 w 952469"/>
              <a:gd name="connsiteY24" fmla="*/ 616744 h 767566"/>
              <a:gd name="connsiteX25" fmla="*/ 499667 w 952469"/>
              <a:gd name="connsiteY25" fmla="*/ 614363 h 767566"/>
              <a:gd name="connsiteX26" fmla="*/ 492524 w 952469"/>
              <a:gd name="connsiteY26" fmla="*/ 609600 h 767566"/>
              <a:gd name="connsiteX27" fmla="*/ 475855 w 952469"/>
              <a:gd name="connsiteY27" fmla="*/ 592932 h 767566"/>
              <a:gd name="connsiteX28" fmla="*/ 463949 w 952469"/>
              <a:gd name="connsiteY28" fmla="*/ 578644 h 767566"/>
              <a:gd name="connsiteX29" fmla="*/ 442517 w 952469"/>
              <a:gd name="connsiteY29" fmla="*/ 564357 h 767566"/>
              <a:gd name="connsiteX30" fmla="*/ 435374 w 952469"/>
              <a:gd name="connsiteY30" fmla="*/ 559594 h 767566"/>
              <a:gd name="connsiteX31" fmla="*/ 421086 w 952469"/>
              <a:gd name="connsiteY31" fmla="*/ 550069 h 767566"/>
              <a:gd name="connsiteX32" fmla="*/ 413942 w 952469"/>
              <a:gd name="connsiteY32" fmla="*/ 542925 h 767566"/>
              <a:gd name="connsiteX33" fmla="*/ 406799 w 952469"/>
              <a:gd name="connsiteY33" fmla="*/ 538163 h 767566"/>
              <a:gd name="connsiteX34" fmla="*/ 402036 w 952469"/>
              <a:gd name="connsiteY34" fmla="*/ 531019 h 767566"/>
              <a:gd name="connsiteX35" fmla="*/ 394892 w 952469"/>
              <a:gd name="connsiteY35" fmla="*/ 523875 h 767566"/>
              <a:gd name="connsiteX36" fmla="*/ 392511 w 952469"/>
              <a:gd name="connsiteY36" fmla="*/ 516732 h 767566"/>
              <a:gd name="connsiteX37" fmla="*/ 371080 w 952469"/>
              <a:gd name="connsiteY37" fmla="*/ 504825 h 767566"/>
              <a:gd name="connsiteX38" fmla="*/ 363936 w 952469"/>
              <a:gd name="connsiteY38" fmla="*/ 500063 h 767566"/>
              <a:gd name="connsiteX39" fmla="*/ 340124 w 952469"/>
              <a:gd name="connsiteY39" fmla="*/ 495300 h 767566"/>
              <a:gd name="connsiteX40" fmla="*/ 325836 w 952469"/>
              <a:gd name="connsiteY40" fmla="*/ 490538 h 767566"/>
              <a:gd name="connsiteX41" fmla="*/ 318692 w 952469"/>
              <a:gd name="connsiteY41" fmla="*/ 488157 h 767566"/>
              <a:gd name="connsiteX42" fmla="*/ 311549 w 952469"/>
              <a:gd name="connsiteY42" fmla="*/ 483394 h 767566"/>
              <a:gd name="connsiteX43" fmla="*/ 259161 w 952469"/>
              <a:gd name="connsiteY43" fmla="*/ 478632 h 767566"/>
              <a:gd name="connsiteX44" fmla="*/ 244874 w 952469"/>
              <a:gd name="connsiteY44" fmla="*/ 471488 h 767566"/>
              <a:gd name="connsiteX45" fmla="*/ 240111 w 952469"/>
              <a:gd name="connsiteY45" fmla="*/ 461963 h 767566"/>
              <a:gd name="connsiteX46" fmla="*/ 235349 w 952469"/>
              <a:gd name="connsiteY46" fmla="*/ 454819 h 767566"/>
              <a:gd name="connsiteX47" fmla="*/ 225824 w 952469"/>
              <a:gd name="connsiteY47" fmla="*/ 431007 h 767566"/>
              <a:gd name="connsiteX48" fmla="*/ 218680 w 952469"/>
              <a:gd name="connsiteY48" fmla="*/ 428625 h 767566"/>
              <a:gd name="connsiteX49" fmla="*/ 209155 w 952469"/>
              <a:gd name="connsiteY49" fmla="*/ 414338 h 767566"/>
              <a:gd name="connsiteX50" fmla="*/ 204392 w 952469"/>
              <a:gd name="connsiteY50" fmla="*/ 407194 h 767566"/>
              <a:gd name="connsiteX51" fmla="*/ 202011 w 952469"/>
              <a:gd name="connsiteY51" fmla="*/ 400050 h 767566"/>
              <a:gd name="connsiteX52" fmla="*/ 194867 w 952469"/>
              <a:gd name="connsiteY52" fmla="*/ 395288 h 767566"/>
              <a:gd name="connsiteX53" fmla="*/ 132955 w 952469"/>
              <a:gd name="connsiteY53" fmla="*/ 400050 h 767566"/>
              <a:gd name="connsiteX54" fmla="*/ 125811 w 952469"/>
              <a:gd name="connsiteY54" fmla="*/ 402432 h 767566"/>
              <a:gd name="connsiteX55" fmla="*/ 128192 w 952469"/>
              <a:gd name="connsiteY55" fmla="*/ 409575 h 767566"/>
              <a:gd name="connsiteX56" fmla="*/ 130574 w 952469"/>
              <a:gd name="connsiteY56" fmla="*/ 419100 h 767566"/>
              <a:gd name="connsiteX57" fmla="*/ 123430 w 952469"/>
              <a:gd name="connsiteY57" fmla="*/ 421482 h 767566"/>
              <a:gd name="connsiteX58" fmla="*/ 101999 w 952469"/>
              <a:gd name="connsiteY58" fmla="*/ 435769 h 767566"/>
              <a:gd name="connsiteX59" fmla="*/ 94855 w 952469"/>
              <a:gd name="connsiteY59" fmla="*/ 440532 h 767566"/>
              <a:gd name="connsiteX60" fmla="*/ 78186 w 952469"/>
              <a:gd name="connsiteY60" fmla="*/ 445294 h 767566"/>
              <a:gd name="connsiteX61" fmla="*/ 68661 w 952469"/>
              <a:gd name="connsiteY61" fmla="*/ 450057 h 767566"/>
              <a:gd name="connsiteX62" fmla="*/ 61517 w 952469"/>
              <a:gd name="connsiteY62" fmla="*/ 452438 h 767566"/>
              <a:gd name="connsiteX63" fmla="*/ 44849 w 952469"/>
              <a:gd name="connsiteY63" fmla="*/ 450057 h 767566"/>
              <a:gd name="connsiteX64" fmla="*/ 40086 w 952469"/>
              <a:gd name="connsiteY64" fmla="*/ 438150 h 767566"/>
              <a:gd name="connsiteX65" fmla="*/ 32942 w 952469"/>
              <a:gd name="connsiteY65" fmla="*/ 431007 h 767566"/>
              <a:gd name="connsiteX66" fmla="*/ 28180 w 952469"/>
              <a:gd name="connsiteY66" fmla="*/ 423863 h 767566"/>
              <a:gd name="connsiteX67" fmla="*/ 23417 w 952469"/>
              <a:gd name="connsiteY67" fmla="*/ 414338 h 767566"/>
              <a:gd name="connsiteX68" fmla="*/ 21036 w 952469"/>
              <a:gd name="connsiteY68" fmla="*/ 407194 h 767566"/>
              <a:gd name="connsiteX69" fmla="*/ 6749 w 952469"/>
              <a:gd name="connsiteY69" fmla="*/ 397669 h 767566"/>
              <a:gd name="connsiteX70" fmla="*/ 4367 w 952469"/>
              <a:gd name="connsiteY70" fmla="*/ 390525 h 767566"/>
              <a:gd name="connsiteX71" fmla="*/ 4367 w 952469"/>
              <a:gd name="connsiteY71" fmla="*/ 335757 h 767566"/>
              <a:gd name="connsiteX72" fmla="*/ 18655 w 952469"/>
              <a:gd name="connsiteY72" fmla="*/ 326232 h 767566"/>
              <a:gd name="connsiteX73" fmla="*/ 25799 w 952469"/>
              <a:gd name="connsiteY73" fmla="*/ 321469 h 767566"/>
              <a:gd name="connsiteX74" fmla="*/ 32942 w 952469"/>
              <a:gd name="connsiteY74" fmla="*/ 316707 h 767566"/>
              <a:gd name="connsiteX75" fmla="*/ 35324 w 952469"/>
              <a:gd name="connsiteY75" fmla="*/ 309563 h 767566"/>
              <a:gd name="connsiteX76" fmla="*/ 35324 w 952469"/>
              <a:gd name="connsiteY76" fmla="*/ 114300 h 767566"/>
              <a:gd name="connsiteX77" fmla="*/ 42467 w 952469"/>
              <a:gd name="connsiteY77" fmla="*/ 111919 h 767566"/>
              <a:gd name="connsiteX78" fmla="*/ 51992 w 952469"/>
              <a:gd name="connsiteY78" fmla="*/ 97632 h 767566"/>
              <a:gd name="connsiteX79" fmla="*/ 59136 w 952469"/>
              <a:gd name="connsiteY79" fmla="*/ 69057 h 767566"/>
              <a:gd name="connsiteX80" fmla="*/ 63899 w 952469"/>
              <a:gd name="connsiteY80" fmla="*/ 61913 h 767566"/>
              <a:gd name="connsiteX81" fmla="*/ 71042 w 952469"/>
              <a:gd name="connsiteY81" fmla="*/ 59532 h 767566"/>
              <a:gd name="connsiteX82" fmla="*/ 263924 w 952469"/>
              <a:gd name="connsiteY82" fmla="*/ 54769 h 767566"/>
              <a:gd name="connsiteX83" fmla="*/ 290117 w 952469"/>
              <a:gd name="connsiteY83" fmla="*/ 45244 h 767566"/>
              <a:gd name="connsiteX84" fmla="*/ 304405 w 952469"/>
              <a:gd name="connsiteY84" fmla="*/ 33338 h 767566"/>
              <a:gd name="connsiteX85" fmla="*/ 313930 w 952469"/>
              <a:gd name="connsiteY85" fmla="*/ 30957 h 767566"/>
              <a:gd name="connsiteX86" fmla="*/ 321074 w 952469"/>
              <a:gd name="connsiteY86" fmla="*/ 26194 h 767566"/>
              <a:gd name="connsiteX87" fmla="*/ 335361 w 952469"/>
              <a:gd name="connsiteY87" fmla="*/ 23813 h 767566"/>
              <a:gd name="connsiteX88" fmla="*/ 404417 w 952469"/>
              <a:gd name="connsiteY88" fmla="*/ 19050 h 767566"/>
              <a:gd name="connsiteX89" fmla="*/ 413942 w 952469"/>
              <a:gd name="connsiteY89" fmla="*/ 14288 h 767566"/>
              <a:gd name="connsiteX90" fmla="*/ 430611 w 952469"/>
              <a:gd name="connsiteY90" fmla="*/ 2382 h 767566"/>
              <a:gd name="connsiteX91" fmla="*/ 444899 w 952469"/>
              <a:gd name="connsiteY91" fmla="*/ 0 h 767566"/>
              <a:gd name="connsiteX92" fmla="*/ 499667 w 952469"/>
              <a:gd name="connsiteY92" fmla="*/ 4763 h 767566"/>
              <a:gd name="connsiteX93" fmla="*/ 568724 w 952469"/>
              <a:gd name="connsiteY93" fmla="*/ 9525 h 767566"/>
              <a:gd name="connsiteX94" fmla="*/ 578249 w 952469"/>
              <a:gd name="connsiteY94" fmla="*/ 14288 h 767566"/>
              <a:gd name="connsiteX95" fmla="*/ 585392 w 952469"/>
              <a:gd name="connsiteY95" fmla="*/ 16669 h 767566"/>
              <a:gd name="connsiteX96" fmla="*/ 594917 w 952469"/>
              <a:gd name="connsiteY96" fmla="*/ 26194 h 767566"/>
              <a:gd name="connsiteX97" fmla="*/ 597299 w 952469"/>
              <a:gd name="connsiteY97" fmla="*/ 33338 h 767566"/>
              <a:gd name="connsiteX98" fmla="*/ 602061 w 952469"/>
              <a:gd name="connsiteY98" fmla="*/ 42863 h 767566"/>
              <a:gd name="connsiteX99" fmla="*/ 609205 w 952469"/>
              <a:gd name="connsiteY99" fmla="*/ 50007 h 767566"/>
              <a:gd name="connsiteX100" fmla="*/ 613967 w 952469"/>
              <a:gd name="connsiteY100" fmla="*/ 57150 h 767566"/>
              <a:gd name="connsiteX101" fmla="*/ 618730 w 952469"/>
              <a:gd name="connsiteY101" fmla="*/ 66675 h 767566"/>
              <a:gd name="connsiteX102" fmla="*/ 625874 w 952469"/>
              <a:gd name="connsiteY102" fmla="*/ 71438 h 767566"/>
              <a:gd name="connsiteX103" fmla="*/ 635399 w 952469"/>
              <a:gd name="connsiteY103" fmla="*/ 88107 h 767566"/>
              <a:gd name="connsiteX104" fmla="*/ 642542 w 952469"/>
              <a:gd name="connsiteY104" fmla="*/ 95250 h 767566"/>
              <a:gd name="connsiteX105" fmla="*/ 652067 w 952469"/>
              <a:gd name="connsiteY105" fmla="*/ 109538 h 767566"/>
              <a:gd name="connsiteX106" fmla="*/ 656830 w 952469"/>
              <a:gd name="connsiteY106" fmla="*/ 116682 h 767566"/>
              <a:gd name="connsiteX107" fmla="*/ 663974 w 952469"/>
              <a:gd name="connsiteY107" fmla="*/ 123825 h 767566"/>
              <a:gd name="connsiteX108" fmla="*/ 675880 w 952469"/>
              <a:gd name="connsiteY108" fmla="*/ 133350 h 767566"/>
              <a:gd name="connsiteX109" fmla="*/ 683024 w 952469"/>
              <a:gd name="connsiteY109" fmla="*/ 138113 h 767566"/>
              <a:gd name="connsiteX110" fmla="*/ 692549 w 952469"/>
              <a:gd name="connsiteY110" fmla="*/ 140494 h 767566"/>
              <a:gd name="connsiteX111" fmla="*/ 711599 w 952469"/>
              <a:gd name="connsiteY111" fmla="*/ 150019 h 767566"/>
              <a:gd name="connsiteX112" fmla="*/ 723505 w 952469"/>
              <a:gd name="connsiteY112" fmla="*/ 169069 h 767566"/>
              <a:gd name="connsiteX113" fmla="*/ 733030 w 952469"/>
              <a:gd name="connsiteY113" fmla="*/ 190500 h 767566"/>
              <a:gd name="connsiteX114" fmla="*/ 737792 w 952469"/>
              <a:gd name="connsiteY114" fmla="*/ 219075 h 767566"/>
              <a:gd name="connsiteX115" fmla="*/ 740174 w 952469"/>
              <a:gd name="connsiteY115" fmla="*/ 228600 h 767566"/>
              <a:gd name="connsiteX116" fmla="*/ 742555 w 952469"/>
              <a:gd name="connsiteY116" fmla="*/ 242888 h 767566"/>
              <a:gd name="connsiteX117" fmla="*/ 747317 w 952469"/>
              <a:gd name="connsiteY117" fmla="*/ 250032 h 767566"/>
              <a:gd name="connsiteX118" fmla="*/ 752080 w 952469"/>
              <a:gd name="connsiteY118" fmla="*/ 271463 h 767566"/>
              <a:gd name="connsiteX119" fmla="*/ 756842 w 952469"/>
              <a:gd name="connsiteY119" fmla="*/ 278607 h 767566"/>
              <a:gd name="connsiteX120" fmla="*/ 759224 w 952469"/>
              <a:gd name="connsiteY120" fmla="*/ 285750 h 767566"/>
              <a:gd name="connsiteX121" fmla="*/ 766367 w 952469"/>
              <a:gd name="connsiteY121" fmla="*/ 292894 h 767566"/>
              <a:gd name="connsiteX122" fmla="*/ 771130 w 952469"/>
              <a:gd name="connsiteY122" fmla="*/ 309563 h 767566"/>
              <a:gd name="connsiteX123" fmla="*/ 775892 w 952469"/>
              <a:gd name="connsiteY123" fmla="*/ 323850 h 767566"/>
              <a:gd name="connsiteX124" fmla="*/ 778274 w 952469"/>
              <a:gd name="connsiteY124" fmla="*/ 330994 h 767566"/>
              <a:gd name="connsiteX125" fmla="*/ 780655 w 952469"/>
              <a:gd name="connsiteY125" fmla="*/ 338138 h 767566"/>
              <a:gd name="connsiteX126" fmla="*/ 787799 w 952469"/>
              <a:gd name="connsiteY126" fmla="*/ 347663 h 767566"/>
              <a:gd name="connsiteX127" fmla="*/ 794942 w 952469"/>
              <a:gd name="connsiteY127" fmla="*/ 361950 h 767566"/>
              <a:gd name="connsiteX128" fmla="*/ 802086 w 952469"/>
              <a:gd name="connsiteY128" fmla="*/ 369094 h 767566"/>
              <a:gd name="connsiteX129" fmla="*/ 811611 w 952469"/>
              <a:gd name="connsiteY129" fmla="*/ 383382 h 767566"/>
              <a:gd name="connsiteX130" fmla="*/ 816374 w 952469"/>
              <a:gd name="connsiteY130" fmla="*/ 390525 h 767566"/>
              <a:gd name="connsiteX131" fmla="*/ 821136 w 952469"/>
              <a:gd name="connsiteY131" fmla="*/ 397669 h 767566"/>
              <a:gd name="connsiteX132" fmla="*/ 828280 w 952469"/>
              <a:gd name="connsiteY132" fmla="*/ 402432 h 767566"/>
              <a:gd name="connsiteX133" fmla="*/ 842567 w 952469"/>
              <a:gd name="connsiteY133" fmla="*/ 414338 h 767566"/>
              <a:gd name="connsiteX134" fmla="*/ 854474 w 952469"/>
              <a:gd name="connsiteY134" fmla="*/ 428625 h 767566"/>
              <a:gd name="connsiteX135" fmla="*/ 859236 w 952469"/>
              <a:gd name="connsiteY135" fmla="*/ 435769 h 767566"/>
              <a:gd name="connsiteX136" fmla="*/ 866380 w 952469"/>
              <a:gd name="connsiteY136" fmla="*/ 445294 h 767566"/>
              <a:gd name="connsiteX137" fmla="*/ 878286 w 952469"/>
              <a:gd name="connsiteY137" fmla="*/ 461963 h 767566"/>
              <a:gd name="connsiteX138" fmla="*/ 894955 w 952469"/>
              <a:gd name="connsiteY138" fmla="*/ 481013 h 767566"/>
              <a:gd name="connsiteX139" fmla="*/ 899717 w 952469"/>
              <a:gd name="connsiteY139" fmla="*/ 500063 h 767566"/>
              <a:gd name="connsiteX140" fmla="*/ 906861 w 952469"/>
              <a:gd name="connsiteY140" fmla="*/ 504825 h 767566"/>
              <a:gd name="connsiteX141" fmla="*/ 914005 w 952469"/>
              <a:gd name="connsiteY141" fmla="*/ 519113 h 767566"/>
              <a:gd name="connsiteX142" fmla="*/ 916386 w 952469"/>
              <a:gd name="connsiteY142" fmla="*/ 526257 h 767566"/>
              <a:gd name="connsiteX143" fmla="*/ 925911 w 952469"/>
              <a:gd name="connsiteY143" fmla="*/ 540544 h 767566"/>
              <a:gd name="connsiteX144" fmla="*/ 930674 w 952469"/>
              <a:gd name="connsiteY144" fmla="*/ 547688 h 767566"/>
              <a:gd name="connsiteX145" fmla="*/ 933055 w 952469"/>
              <a:gd name="connsiteY145" fmla="*/ 554832 h 767566"/>
              <a:gd name="connsiteX146" fmla="*/ 937817 w 952469"/>
              <a:gd name="connsiteY146" fmla="*/ 561975 h 767566"/>
              <a:gd name="connsiteX147" fmla="*/ 947342 w 952469"/>
              <a:gd name="connsiteY147" fmla="*/ 583407 h 767566"/>
              <a:gd name="connsiteX148" fmla="*/ 949724 w 952469"/>
              <a:gd name="connsiteY148" fmla="*/ 623888 h 767566"/>
              <a:gd name="connsiteX149" fmla="*/ 942580 w 952469"/>
              <a:gd name="connsiteY149" fmla="*/ 626269 h 767566"/>
              <a:gd name="connsiteX150" fmla="*/ 918767 w 952469"/>
              <a:gd name="connsiteY150" fmla="*/ 631032 h 767566"/>
              <a:gd name="connsiteX151" fmla="*/ 904480 w 952469"/>
              <a:gd name="connsiteY151" fmla="*/ 635794 h 767566"/>
              <a:gd name="connsiteX152" fmla="*/ 883049 w 952469"/>
              <a:gd name="connsiteY152" fmla="*/ 642938 h 767566"/>
              <a:gd name="connsiteX153" fmla="*/ 866380 w 952469"/>
              <a:gd name="connsiteY153" fmla="*/ 652463 h 767566"/>
              <a:gd name="connsiteX154" fmla="*/ 859236 w 952469"/>
              <a:gd name="connsiteY154" fmla="*/ 661988 h 767566"/>
              <a:gd name="connsiteX155" fmla="*/ 847330 w 952469"/>
              <a:gd name="connsiteY155" fmla="*/ 681038 h 767566"/>
              <a:gd name="connsiteX156" fmla="*/ 842567 w 952469"/>
              <a:gd name="connsiteY156" fmla="*/ 690563 h 767566"/>
              <a:gd name="connsiteX157" fmla="*/ 837805 w 952469"/>
              <a:gd name="connsiteY157" fmla="*/ 697707 h 767566"/>
              <a:gd name="connsiteX158" fmla="*/ 835424 w 952469"/>
              <a:gd name="connsiteY158" fmla="*/ 707232 h 767566"/>
              <a:gd name="connsiteX159" fmla="*/ 830661 w 952469"/>
              <a:gd name="connsiteY159" fmla="*/ 714375 h 767566"/>
              <a:gd name="connsiteX160" fmla="*/ 854474 w 952469"/>
              <a:gd name="connsiteY160" fmla="*/ 764382 h 76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952469" h="767566">
                <a:moveTo>
                  <a:pt x="854474" y="764382"/>
                </a:moveTo>
                <a:cubicBezTo>
                  <a:pt x="856062" y="772320"/>
                  <a:pt x="844899" y="763047"/>
                  <a:pt x="840186" y="762000"/>
                </a:cubicBezTo>
                <a:cubicBezTo>
                  <a:pt x="837736" y="761455"/>
                  <a:pt x="835456" y="760309"/>
                  <a:pt x="833042" y="759619"/>
                </a:cubicBezTo>
                <a:cubicBezTo>
                  <a:pt x="829895" y="758720"/>
                  <a:pt x="826692" y="758032"/>
                  <a:pt x="823517" y="757238"/>
                </a:cubicBezTo>
                <a:cubicBezTo>
                  <a:pt x="821136" y="755650"/>
                  <a:pt x="818989" y="753637"/>
                  <a:pt x="816374" y="752475"/>
                </a:cubicBezTo>
                <a:cubicBezTo>
                  <a:pt x="811786" y="750436"/>
                  <a:pt x="802086" y="747713"/>
                  <a:pt x="802086" y="747713"/>
                </a:cubicBezTo>
                <a:cubicBezTo>
                  <a:pt x="799705" y="745332"/>
                  <a:pt x="797529" y="742725"/>
                  <a:pt x="794942" y="740569"/>
                </a:cubicBezTo>
                <a:cubicBezTo>
                  <a:pt x="792744" y="738737"/>
                  <a:pt x="789822" y="737830"/>
                  <a:pt x="787799" y="735807"/>
                </a:cubicBezTo>
                <a:cubicBezTo>
                  <a:pt x="785775" y="733783"/>
                  <a:pt x="785060" y="730687"/>
                  <a:pt x="783036" y="728663"/>
                </a:cubicBezTo>
                <a:cubicBezTo>
                  <a:pt x="778419" y="724046"/>
                  <a:pt x="774560" y="723456"/>
                  <a:pt x="768749" y="721519"/>
                </a:cubicBezTo>
                <a:cubicBezTo>
                  <a:pt x="767955" y="719138"/>
                  <a:pt x="768142" y="716150"/>
                  <a:pt x="766367" y="714375"/>
                </a:cubicBezTo>
                <a:cubicBezTo>
                  <a:pt x="764592" y="712600"/>
                  <a:pt x="761705" y="712376"/>
                  <a:pt x="759224" y="711994"/>
                </a:cubicBezTo>
                <a:cubicBezTo>
                  <a:pt x="751339" y="710781"/>
                  <a:pt x="743349" y="710407"/>
                  <a:pt x="735411" y="709613"/>
                </a:cubicBezTo>
                <a:cubicBezTo>
                  <a:pt x="731442" y="708819"/>
                  <a:pt x="727547" y="707434"/>
                  <a:pt x="723505" y="707232"/>
                </a:cubicBezTo>
                <a:cubicBezTo>
                  <a:pt x="631159" y="702614"/>
                  <a:pt x="667114" y="713833"/>
                  <a:pt x="633017" y="702469"/>
                </a:cubicBezTo>
                <a:cubicBezTo>
                  <a:pt x="616641" y="691552"/>
                  <a:pt x="624160" y="694754"/>
                  <a:pt x="611586" y="690563"/>
                </a:cubicBezTo>
                <a:cubicBezTo>
                  <a:pt x="609205" y="688182"/>
                  <a:pt x="607244" y="685287"/>
                  <a:pt x="604442" y="683419"/>
                </a:cubicBezTo>
                <a:cubicBezTo>
                  <a:pt x="602354" y="682027"/>
                  <a:pt x="599544" y="682160"/>
                  <a:pt x="597299" y="681038"/>
                </a:cubicBezTo>
                <a:cubicBezTo>
                  <a:pt x="594739" y="679758"/>
                  <a:pt x="592536" y="677863"/>
                  <a:pt x="590155" y="676275"/>
                </a:cubicBezTo>
                <a:cubicBezTo>
                  <a:pt x="588567" y="673894"/>
                  <a:pt x="587546" y="671016"/>
                  <a:pt x="585392" y="669132"/>
                </a:cubicBezTo>
                <a:cubicBezTo>
                  <a:pt x="581084" y="665363"/>
                  <a:pt x="575867" y="662782"/>
                  <a:pt x="571105" y="659607"/>
                </a:cubicBezTo>
                <a:cubicBezTo>
                  <a:pt x="568724" y="658019"/>
                  <a:pt x="565985" y="656868"/>
                  <a:pt x="563961" y="654844"/>
                </a:cubicBezTo>
                <a:cubicBezTo>
                  <a:pt x="557328" y="648211"/>
                  <a:pt x="545333" y="634348"/>
                  <a:pt x="535386" y="631032"/>
                </a:cubicBezTo>
                <a:cubicBezTo>
                  <a:pt x="517994" y="625234"/>
                  <a:pt x="525969" y="627486"/>
                  <a:pt x="511574" y="623888"/>
                </a:cubicBezTo>
                <a:cubicBezTo>
                  <a:pt x="509986" y="621507"/>
                  <a:pt x="509046" y="618532"/>
                  <a:pt x="506811" y="616744"/>
                </a:cubicBezTo>
                <a:cubicBezTo>
                  <a:pt x="504851" y="615176"/>
                  <a:pt x="501912" y="615486"/>
                  <a:pt x="499667" y="614363"/>
                </a:cubicBezTo>
                <a:cubicBezTo>
                  <a:pt x="497107" y="613083"/>
                  <a:pt x="494651" y="611514"/>
                  <a:pt x="492524" y="609600"/>
                </a:cubicBezTo>
                <a:cubicBezTo>
                  <a:pt x="486684" y="604344"/>
                  <a:pt x="480214" y="599470"/>
                  <a:pt x="475855" y="592932"/>
                </a:cubicBezTo>
                <a:cubicBezTo>
                  <a:pt x="471623" y="586584"/>
                  <a:pt x="470293" y="583578"/>
                  <a:pt x="463949" y="578644"/>
                </a:cubicBezTo>
                <a:cubicBezTo>
                  <a:pt x="463931" y="578630"/>
                  <a:pt x="446098" y="566745"/>
                  <a:pt x="442517" y="564357"/>
                </a:cubicBezTo>
                <a:cubicBezTo>
                  <a:pt x="440136" y="562770"/>
                  <a:pt x="437398" y="561618"/>
                  <a:pt x="435374" y="559594"/>
                </a:cubicBezTo>
                <a:cubicBezTo>
                  <a:pt x="426455" y="550675"/>
                  <a:pt x="431425" y="553515"/>
                  <a:pt x="421086" y="550069"/>
                </a:cubicBezTo>
                <a:cubicBezTo>
                  <a:pt x="418705" y="547688"/>
                  <a:pt x="416529" y="545081"/>
                  <a:pt x="413942" y="542925"/>
                </a:cubicBezTo>
                <a:cubicBezTo>
                  <a:pt x="411744" y="541093"/>
                  <a:pt x="408822" y="540186"/>
                  <a:pt x="406799" y="538163"/>
                </a:cubicBezTo>
                <a:cubicBezTo>
                  <a:pt x="404775" y="536139"/>
                  <a:pt x="403868" y="533218"/>
                  <a:pt x="402036" y="531019"/>
                </a:cubicBezTo>
                <a:cubicBezTo>
                  <a:pt x="399880" y="528432"/>
                  <a:pt x="397273" y="526256"/>
                  <a:pt x="394892" y="523875"/>
                </a:cubicBezTo>
                <a:cubicBezTo>
                  <a:pt x="394098" y="521494"/>
                  <a:pt x="394286" y="518507"/>
                  <a:pt x="392511" y="516732"/>
                </a:cubicBezTo>
                <a:cubicBezTo>
                  <a:pt x="377500" y="501721"/>
                  <a:pt x="383055" y="510813"/>
                  <a:pt x="371080" y="504825"/>
                </a:cubicBezTo>
                <a:cubicBezTo>
                  <a:pt x="368520" y="503545"/>
                  <a:pt x="366567" y="501190"/>
                  <a:pt x="363936" y="500063"/>
                </a:cubicBezTo>
                <a:cubicBezTo>
                  <a:pt x="358400" y="497691"/>
                  <a:pt x="344845" y="496480"/>
                  <a:pt x="340124" y="495300"/>
                </a:cubicBezTo>
                <a:cubicBezTo>
                  <a:pt x="335254" y="494082"/>
                  <a:pt x="330599" y="492125"/>
                  <a:pt x="325836" y="490538"/>
                </a:cubicBezTo>
                <a:lnTo>
                  <a:pt x="318692" y="488157"/>
                </a:lnTo>
                <a:cubicBezTo>
                  <a:pt x="316311" y="486569"/>
                  <a:pt x="314325" y="484088"/>
                  <a:pt x="311549" y="483394"/>
                </a:cubicBezTo>
                <a:cubicBezTo>
                  <a:pt x="305286" y="481828"/>
                  <a:pt x="260634" y="478745"/>
                  <a:pt x="259161" y="478632"/>
                </a:cubicBezTo>
                <a:cubicBezTo>
                  <a:pt x="254286" y="477007"/>
                  <a:pt x="248424" y="475748"/>
                  <a:pt x="244874" y="471488"/>
                </a:cubicBezTo>
                <a:cubicBezTo>
                  <a:pt x="242601" y="468761"/>
                  <a:pt x="241872" y="465045"/>
                  <a:pt x="240111" y="461963"/>
                </a:cubicBezTo>
                <a:cubicBezTo>
                  <a:pt x="238691" y="459478"/>
                  <a:pt x="236511" y="457434"/>
                  <a:pt x="235349" y="454819"/>
                </a:cubicBezTo>
                <a:cubicBezTo>
                  <a:pt x="233863" y="451474"/>
                  <a:pt x="229720" y="434903"/>
                  <a:pt x="225824" y="431007"/>
                </a:cubicBezTo>
                <a:cubicBezTo>
                  <a:pt x="224049" y="429232"/>
                  <a:pt x="221061" y="429419"/>
                  <a:pt x="218680" y="428625"/>
                </a:cubicBezTo>
                <a:lnTo>
                  <a:pt x="209155" y="414338"/>
                </a:lnTo>
                <a:lnTo>
                  <a:pt x="204392" y="407194"/>
                </a:lnTo>
                <a:cubicBezTo>
                  <a:pt x="203598" y="404813"/>
                  <a:pt x="203579" y="402010"/>
                  <a:pt x="202011" y="400050"/>
                </a:cubicBezTo>
                <a:cubicBezTo>
                  <a:pt x="200223" y="397815"/>
                  <a:pt x="197729" y="395288"/>
                  <a:pt x="194867" y="395288"/>
                </a:cubicBezTo>
                <a:cubicBezTo>
                  <a:pt x="174169" y="395288"/>
                  <a:pt x="153592" y="398463"/>
                  <a:pt x="132955" y="400050"/>
                </a:cubicBezTo>
                <a:cubicBezTo>
                  <a:pt x="130574" y="400844"/>
                  <a:pt x="126934" y="400187"/>
                  <a:pt x="125811" y="402432"/>
                </a:cubicBezTo>
                <a:cubicBezTo>
                  <a:pt x="124688" y="404677"/>
                  <a:pt x="127502" y="407162"/>
                  <a:pt x="128192" y="409575"/>
                </a:cubicBezTo>
                <a:cubicBezTo>
                  <a:pt x="129091" y="412722"/>
                  <a:pt x="129780" y="415925"/>
                  <a:pt x="130574" y="419100"/>
                </a:cubicBezTo>
                <a:cubicBezTo>
                  <a:pt x="128193" y="419894"/>
                  <a:pt x="125624" y="420263"/>
                  <a:pt x="123430" y="421482"/>
                </a:cubicBezTo>
                <a:cubicBezTo>
                  <a:pt x="123428" y="421483"/>
                  <a:pt x="105572" y="433387"/>
                  <a:pt x="101999" y="435769"/>
                </a:cubicBezTo>
                <a:cubicBezTo>
                  <a:pt x="99618" y="437357"/>
                  <a:pt x="97607" y="439746"/>
                  <a:pt x="94855" y="440532"/>
                </a:cubicBezTo>
                <a:cubicBezTo>
                  <a:pt x="89299" y="442119"/>
                  <a:pt x="83617" y="443319"/>
                  <a:pt x="78186" y="445294"/>
                </a:cubicBezTo>
                <a:cubicBezTo>
                  <a:pt x="74850" y="446507"/>
                  <a:pt x="71924" y="448659"/>
                  <a:pt x="68661" y="450057"/>
                </a:cubicBezTo>
                <a:cubicBezTo>
                  <a:pt x="66354" y="451046"/>
                  <a:pt x="63898" y="451644"/>
                  <a:pt x="61517" y="452438"/>
                </a:cubicBezTo>
                <a:cubicBezTo>
                  <a:pt x="55961" y="451644"/>
                  <a:pt x="49519" y="453170"/>
                  <a:pt x="44849" y="450057"/>
                </a:cubicBezTo>
                <a:cubicBezTo>
                  <a:pt x="41292" y="447686"/>
                  <a:pt x="42352" y="441775"/>
                  <a:pt x="40086" y="438150"/>
                </a:cubicBezTo>
                <a:cubicBezTo>
                  <a:pt x="38301" y="435294"/>
                  <a:pt x="35098" y="433594"/>
                  <a:pt x="32942" y="431007"/>
                </a:cubicBezTo>
                <a:cubicBezTo>
                  <a:pt x="31110" y="428808"/>
                  <a:pt x="29600" y="426348"/>
                  <a:pt x="28180" y="423863"/>
                </a:cubicBezTo>
                <a:cubicBezTo>
                  <a:pt x="26419" y="420781"/>
                  <a:pt x="24815" y="417601"/>
                  <a:pt x="23417" y="414338"/>
                </a:cubicBezTo>
                <a:cubicBezTo>
                  <a:pt x="22428" y="412031"/>
                  <a:pt x="22811" y="408969"/>
                  <a:pt x="21036" y="407194"/>
                </a:cubicBezTo>
                <a:cubicBezTo>
                  <a:pt x="16989" y="403147"/>
                  <a:pt x="6749" y="397669"/>
                  <a:pt x="6749" y="397669"/>
                </a:cubicBezTo>
                <a:cubicBezTo>
                  <a:pt x="5955" y="395288"/>
                  <a:pt x="5057" y="392939"/>
                  <a:pt x="4367" y="390525"/>
                </a:cubicBezTo>
                <a:cubicBezTo>
                  <a:pt x="-841" y="372299"/>
                  <a:pt x="-2041" y="356812"/>
                  <a:pt x="4367" y="335757"/>
                </a:cubicBezTo>
                <a:cubicBezTo>
                  <a:pt x="6034" y="330281"/>
                  <a:pt x="13892" y="329407"/>
                  <a:pt x="18655" y="326232"/>
                </a:cubicBezTo>
                <a:lnTo>
                  <a:pt x="25799" y="321469"/>
                </a:lnTo>
                <a:lnTo>
                  <a:pt x="32942" y="316707"/>
                </a:lnTo>
                <a:cubicBezTo>
                  <a:pt x="33736" y="314326"/>
                  <a:pt x="35324" y="312073"/>
                  <a:pt x="35324" y="309563"/>
                </a:cubicBezTo>
                <a:cubicBezTo>
                  <a:pt x="35324" y="256104"/>
                  <a:pt x="29481" y="169811"/>
                  <a:pt x="35324" y="114300"/>
                </a:cubicBezTo>
                <a:cubicBezTo>
                  <a:pt x="35587" y="111804"/>
                  <a:pt x="40086" y="112713"/>
                  <a:pt x="42467" y="111919"/>
                </a:cubicBezTo>
                <a:cubicBezTo>
                  <a:pt x="45642" y="107157"/>
                  <a:pt x="50869" y="103244"/>
                  <a:pt x="51992" y="97632"/>
                </a:cubicBezTo>
                <a:cubicBezTo>
                  <a:pt x="53860" y="88292"/>
                  <a:pt x="55613" y="77863"/>
                  <a:pt x="59136" y="69057"/>
                </a:cubicBezTo>
                <a:cubicBezTo>
                  <a:pt x="60199" y="66400"/>
                  <a:pt x="61664" y="63701"/>
                  <a:pt x="63899" y="61913"/>
                </a:cubicBezTo>
                <a:cubicBezTo>
                  <a:pt x="65859" y="60345"/>
                  <a:pt x="68661" y="60326"/>
                  <a:pt x="71042" y="59532"/>
                </a:cubicBezTo>
                <a:cubicBezTo>
                  <a:pt x="167101" y="61933"/>
                  <a:pt x="167301" y="65048"/>
                  <a:pt x="263924" y="54769"/>
                </a:cubicBezTo>
                <a:cubicBezTo>
                  <a:pt x="266751" y="54468"/>
                  <a:pt x="286761" y="46922"/>
                  <a:pt x="290117" y="45244"/>
                </a:cubicBezTo>
                <a:cubicBezTo>
                  <a:pt x="323616" y="28494"/>
                  <a:pt x="267521" y="54414"/>
                  <a:pt x="304405" y="33338"/>
                </a:cubicBezTo>
                <a:cubicBezTo>
                  <a:pt x="307247" y="31714"/>
                  <a:pt x="310755" y="31751"/>
                  <a:pt x="313930" y="30957"/>
                </a:cubicBezTo>
                <a:cubicBezTo>
                  <a:pt x="316311" y="29369"/>
                  <a:pt x="318359" y="27099"/>
                  <a:pt x="321074" y="26194"/>
                </a:cubicBezTo>
                <a:cubicBezTo>
                  <a:pt x="325654" y="24667"/>
                  <a:pt x="330551" y="24225"/>
                  <a:pt x="335361" y="23813"/>
                </a:cubicBezTo>
                <a:cubicBezTo>
                  <a:pt x="358350" y="21842"/>
                  <a:pt x="381398" y="20638"/>
                  <a:pt x="404417" y="19050"/>
                </a:cubicBezTo>
                <a:cubicBezTo>
                  <a:pt x="407592" y="17463"/>
                  <a:pt x="410932" y="16169"/>
                  <a:pt x="413942" y="14288"/>
                </a:cubicBezTo>
                <a:cubicBezTo>
                  <a:pt x="414269" y="14084"/>
                  <a:pt x="428448" y="3103"/>
                  <a:pt x="430611" y="2382"/>
                </a:cubicBezTo>
                <a:cubicBezTo>
                  <a:pt x="435192" y="855"/>
                  <a:pt x="440136" y="794"/>
                  <a:pt x="444899" y="0"/>
                </a:cubicBezTo>
                <a:lnTo>
                  <a:pt x="499667" y="4763"/>
                </a:lnTo>
                <a:cubicBezTo>
                  <a:pt x="522673" y="6533"/>
                  <a:pt x="545818" y="6749"/>
                  <a:pt x="568724" y="9525"/>
                </a:cubicBezTo>
                <a:cubicBezTo>
                  <a:pt x="572248" y="9952"/>
                  <a:pt x="574986" y="12890"/>
                  <a:pt x="578249" y="14288"/>
                </a:cubicBezTo>
                <a:cubicBezTo>
                  <a:pt x="580556" y="15277"/>
                  <a:pt x="583011" y="15875"/>
                  <a:pt x="585392" y="16669"/>
                </a:cubicBezTo>
                <a:cubicBezTo>
                  <a:pt x="591745" y="35721"/>
                  <a:pt x="582216" y="13493"/>
                  <a:pt x="594917" y="26194"/>
                </a:cubicBezTo>
                <a:cubicBezTo>
                  <a:pt x="596692" y="27969"/>
                  <a:pt x="596310" y="31031"/>
                  <a:pt x="597299" y="33338"/>
                </a:cubicBezTo>
                <a:cubicBezTo>
                  <a:pt x="598697" y="36601"/>
                  <a:pt x="599998" y="39974"/>
                  <a:pt x="602061" y="42863"/>
                </a:cubicBezTo>
                <a:cubicBezTo>
                  <a:pt x="604018" y="45603"/>
                  <a:pt x="607049" y="47420"/>
                  <a:pt x="609205" y="50007"/>
                </a:cubicBezTo>
                <a:cubicBezTo>
                  <a:pt x="611037" y="52205"/>
                  <a:pt x="612547" y="54665"/>
                  <a:pt x="613967" y="57150"/>
                </a:cubicBezTo>
                <a:cubicBezTo>
                  <a:pt x="615728" y="60232"/>
                  <a:pt x="616457" y="63948"/>
                  <a:pt x="618730" y="66675"/>
                </a:cubicBezTo>
                <a:cubicBezTo>
                  <a:pt x="620562" y="68874"/>
                  <a:pt x="623493" y="69850"/>
                  <a:pt x="625874" y="71438"/>
                </a:cubicBezTo>
                <a:cubicBezTo>
                  <a:pt x="628787" y="77264"/>
                  <a:pt x="631190" y="83056"/>
                  <a:pt x="635399" y="88107"/>
                </a:cubicBezTo>
                <a:cubicBezTo>
                  <a:pt x="637555" y="90694"/>
                  <a:pt x="640475" y="92592"/>
                  <a:pt x="642542" y="95250"/>
                </a:cubicBezTo>
                <a:cubicBezTo>
                  <a:pt x="646056" y="99768"/>
                  <a:pt x="648892" y="104775"/>
                  <a:pt x="652067" y="109538"/>
                </a:cubicBezTo>
                <a:cubicBezTo>
                  <a:pt x="653655" y="111919"/>
                  <a:pt x="654806" y="114658"/>
                  <a:pt x="656830" y="116682"/>
                </a:cubicBezTo>
                <a:cubicBezTo>
                  <a:pt x="659211" y="119063"/>
                  <a:pt x="661818" y="121238"/>
                  <a:pt x="663974" y="123825"/>
                </a:cubicBezTo>
                <a:cubicBezTo>
                  <a:pt x="672260" y="133768"/>
                  <a:pt x="664151" y="129441"/>
                  <a:pt x="675880" y="133350"/>
                </a:cubicBezTo>
                <a:cubicBezTo>
                  <a:pt x="678261" y="134938"/>
                  <a:pt x="680393" y="136986"/>
                  <a:pt x="683024" y="138113"/>
                </a:cubicBezTo>
                <a:cubicBezTo>
                  <a:pt x="686032" y="139402"/>
                  <a:pt x="689444" y="139459"/>
                  <a:pt x="692549" y="140494"/>
                </a:cubicBezTo>
                <a:cubicBezTo>
                  <a:pt x="704197" y="144377"/>
                  <a:pt x="702850" y="144187"/>
                  <a:pt x="711599" y="150019"/>
                </a:cubicBezTo>
                <a:cubicBezTo>
                  <a:pt x="717266" y="167022"/>
                  <a:pt x="712184" y="161523"/>
                  <a:pt x="723505" y="169069"/>
                </a:cubicBezTo>
                <a:cubicBezTo>
                  <a:pt x="729172" y="186072"/>
                  <a:pt x="725482" y="179180"/>
                  <a:pt x="733030" y="190500"/>
                </a:cubicBezTo>
                <a:cubicBezTo>
                  <a:pt x="738347" y="206454"/>
                  <a:pt x="733233" y="189447"/>
                  <a:pt x="737792" y="219075"/>
                </a:cubicBezTo>
                <a:cubicBezTo>
                  <a:pt x="738290" y="222310"/>
                  <a:pt x="739532" y="225391"/>
                  <a:pt x="740174" y="228600"/>
                </a:cubicBezTo>
                <a:cubicBezTo>
                  <a:pt x="741121" y="233335"/>
                  <a:pt x="741028" y="238307"/>
                  <a:pt x="742555" y="242888"/>
                </a:cubicBezTo>
                <a:cubicBezTo>
                  <a:pt x="743460" y="245603"/>
                  <a:pt x="745730" y="247651"/>
                  <a:pt x="747317" y="250032"/>
                </a:cubicBezTo>
                <a:cubicBezTo>
                  <a:pt x="748231" y="255517"/>
                  <a:pt x="749150" y="265602"/>
                  <a:pt x="752080" y="271463"/>
                </a:cubicBezTo>
                <a:cubicBezTo>
                  <a:pt x="753360" y="274023"/>
                  <a:pt x="755562" y="276047"/>
                  <a:pt x="756842" y="278607"/>
                </a:cubicBezTo>
                <a:cubicBezTo>
                  <a:pt x="757965" y="280852"/>
                  <a:pt x="757832" y="283662"/>
                  <a:pt x="759224" y="285750"/>
                </a:cubicBezTo>
                <a:cubicBezTo>
                  <a:pt x="761092" y="288552"/>
                  <a:pt x="763986" y="290513"/>
                  <a:pt x="766367" y="292894"/>
                </a:cubicBezTo>
                <a:cubicBezTo>
                  <a:pt x="774356" y="316855"/>
                  <a:pt x="762179" y="279725"/>
                  <a:pt x="771130" y="309563"/>
                </a:cubicBezTo>
                <a:cubicBezTo>
                  <a:pt x="772572" y="314371"/>
                  <a:pt x="774305" y="319088"/>
                  <a:pt x="775892" y="323850"/>
                </a:cubicBezTo>
                <a:lnTo>
                  <a:pt x="778274" y="330994"/>
                </a:lnTo>
                <a:cubicBezTo>
                  <a:pt x="779068" y="333375"/>
                  <a:pt x="779149" y="336130"/>
                  <a:pt x="780655" y="338138"/>
                </a:cubicBezTo>
                <a:lnTo>
                  <a:pt x="787799" y="347663"/>
                </a:lnTo>
                <a:cubicBezTo>
                  <a:pt x="790185" y="354823"/>
                  <a:pt x="789813" y="355795"/>
                  <a:pt x="794942" y="361950"/>
                </a:cubicBezTo>
                <a:cubicBezTo>
                  <a:pt x="797098" y="364537"/>
                  <a:pt x="800018" y="366436"/>
                  <a:pt x="802086" y="369094"/>
                </a:cubicBezTo>
                <a:cubicBezTo>
                  <a:pt x="805600" y="373612"/>
                  <a:pt x="808436" y="378619"/>
                  <a:pt x="811611" y="383382"/>
                </a:cubicBezTo>
                <a:lnTo>
                  <a:pt x="816374" y="390525"/>
                </a:lnTo>
                <a:cubicBezTo>
                  <a:pt x="817962" y="392906"/>
                  <a:pt x="818755" y="396081"/>
                  <a:pt x="821136" y="397669"/>
                </a:cubicBezTo>
                <a:cubicBezTo>
                  <a:pt x="823517" y="399257"/>
                  <a:pt x="826081" y="400600"/>
                  <a:pt x="828280" y="402432"/>
                </a:cubicBezTo>
                <a:cubicBezTo>
                  <a:pt x="846621" y="417715"/>
                  <a:pt x="824827" y="402509"/>
                  <a:pt x="842567" y="414338"/>
                </a:cubicBezTo>
                <a:cubicBezTo>
                  <a:pt x="854397" y="432082"/>
                  <a:pt x="839189" y="410283"/>
                  <a:pt x="854474" y="428625"/>
                </a:cubicBezTo>
                <a:cubicBezTo>
                  <a:pt x="856306" y="430824"/>
                  <a:pt x="857573" y="433440"/>
                  <a:pt x="859236" y="435769"/>
                </a:cubicBezTo>
                <a:cubicBezTo>
                  <a:pt x="861543" y="438999"/>
                  <a:pt x="863999" y="442119"/>
                  <a:pt x="866380" y="445294"/>
                </a:cubicBezTo>
                <a:cubicBezTo>
                  <a:pt x="871083" y="459404"/>
                  <a:pt x="865372" y="445821"/>
                  <a:pt x="878286" y="461963"/>
                </a:cubicBezTo>
                <a:cubicBezTo>
                  <a:pt x="894161" y="481807"/>
                  <a:pt x="880667" y="471487"/>
                  <a:pt x="894955" y="481013"/>
                </a:cubicBezTo>
                <a:cubicBezTo>
                  <a:pt x="895073" y="481605"/>
                  <a:pt x="897765" y="497623"/>
                  <a:pt x="899717" y="500063"/>
                </a:cubicBezTo>
                <a:cubicBezTo>
                  <a:pt x="901505" y="502298"/>
                  <a:pt x="904480" y="503238"/>
                  <a:pt x="906861" y="504825"/>
                </a:cubicBezTo>
                <a:cubicBezTo>
                  <a:pt x="912846" y="522781"/>
                  <a:pt x="904773" y="500648"/>
                  <a:pt x="914005" y="519113"/>
                </a:cubicBezTo>
                <a:cubicBezTo>
                  <a:pt x="915128" y="521358"/>
                  <a:pt x="915167" y="524063"/>
                  <a:pt x="916386" y="526257"/>
                </a:cubicBezTo>
                <a:cubicBezTo>
                  <a:pt x="919166" y="531260"/>
                  <a:pt x="922736" y="535782"/>
                  <a:pt x="925911" y="540544"/>
                </a:cubicBezTo>
                <a:lnTo>
                  <a:pt x="930674" y="547688"/>
                </a:lnTo>
                <a:cubicBezTo>
                  <a:pt x="931468" y="550069"/>
                  <a:pt x="931933" y="552587"/>
                  <a:pt x="933055" y="554832"/>
                </a:cubicBezTo>
                <a:cubicBezTo>
                  <a:pt x="934335" y="557392"/>
                  <a:pt x="936655" y="559360"/>
                  <a:pt x="937817" y="561975"/>
                </a:cubicBezTo>
                <a:cubicBezTo>
                  <a:pt x="949154" y="587482"/>
                  <a:pt x="936564" y="567238"/>
                  <a:pt x="947342" y="583407"/>
                </a:cubicBezTo>
                <a:cubicBezTo>
                  <a:pt x="950289" y="596668"/>
                  <a:pt x="955815" y="610184"/>
                  <a:pt x="949724" y="623888"/>
                </a:cubicBezTo>
                <a:cubicBezTo>
                  <a:pt x="948705" y="626182"/>
                  <a:pt x="945030" y="625725"/>
                  <a:pt x="942580" y="626269"/>
                </a:cubicBezTo>
                <a:cubicBezTo>
                  <a:pt x="926013" y="629950"/>
                  <a:pt x="932333" y="626962"/>
                  <a:pt x="918767" y="631032"/>
                </a:cubicBezTo>
                <a:cubicBezTo>
                  <a:pt x="913959" y="632475"/>
                  <a:pt x="904480" y="635794"/>
                  <a:pt x="904480" y="635794"/>
                </a:cubicBezTo>
                <a:cubicBezTo>
                  <a:pt x="889632" y="645694"/>
                  <a:pt x="906379" y="635940"/>
                  <a:pt x="883049" y="642938"/>
                </a:cubicBezTo>
                <a:cubicBezTo>
                  <a:pt x="880379" y="643739"/>
                  <a:pt x="868886" y="649957"/>
                  <a:pt x="866380" y="652463"/>
                </a:cubicBezTo>
                <a:cubicBezTo>
                  <a:pt x="863574" y="655269"/>
                  <a:pt x="861617" y="658813"/>
                  <a:pt x="859236" y="661988"/>
                </a:cubicBezTo>
                <a:cubicBezTo>
                  <a:pt x="853569" y="678990"/>
                  <a:pt x="858651" y="673490"/>
                  <a:pt x="847330" y="681038"/>
                </a:cubicBezTo>
                <a:cubicBezTo>
                  <a:pt x="845742" y="684213"/>
                  <a:pt x="844328" y="687481"/>
                  <a:pt x="842567" y="690563"/>
                </a:cubicBezTo>
                <a:cubicBezTo>
                  <a:pt x="841147" y="693048"/>
                  <a:pt x="838932" y="695076"/>
                  <a:pt x="837805" y="697707"/>
                </a:cubicBezTo>
                <a:cubicBezTo>
                  <a:pt x="836516" y="700715"/>
                  <a:pt x="836713" y="704224"/>
                  <a:pt x="835424" y="707232"/>
                </a:cubicBezTo>
                <a:cubicBezTo>
                  <a:pt x="834297" y="709862"/>
                  <a:pt x="832081" y="711890"/>
                  <a:pt x="830661" y="714375"/>
                </a:cubicBezTo>
                <a:cubicBezTo>
                  <a:pt x="828019" y="718998"/>
                  <a:pt x="852886" y="756444"/>
                  <a:pt x="854474" y="764382"/>
                </a:cubicBezTo>
                <a:close/>
              </a:path>
            </a:pathLst>
          </a:custGeom>
          <a:solidFill>
            <a:srgbClr val="BE7352">
              <a:alpha val="64000"/>
            </a:srgb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Roboto" pitchFamily="2" charset="0"/>
              <a:ea typeface="Roboto" pitchFamily="2" charset="0"/>
            </a:endParaRPr>
          </a:p>
        </p:txBody>
      </p:sp>
      <p:sp>
        <p:nvSpPr>
          <p:cNvPr id="61" name="Oval 60">
            <a:extLst>
              <a:ext uri="{FF2B5EF4-FFF2-40B4-BE49-F238E27FC236}">
                <a16:creationId xmlns:a16="http://schemas.microsoft.com/office/drawing/2014/main" id="{7076E7E3-B0FA-4B06-B4B5-E3E48E993897}"/>
              </a:ext>
            </a:extLst>
          </p:cNvPr>
          <p:cNvSpPr/>
          <p:nvPr/>
        </p:nvSpPr>
        <p:spPr>
          <a:xfrm>
            <a:off x="7460453" y="3345653"/>
            <a:ext cx="166693" cy="166693"/>
          </a:xfrm>
          <a:prstGeom prst="ellipse">
            <a:avLst/>
          </a:prstGeom>
          <a:solidFill>
            <a:srgbClr val="A932A6"/>
          </a:solidFill>
          <a:ln>
            <a:noFill/>
          </a:ln>
          <a:effectLst>
            <a:glow rad="292100">
              <a:srgbClr val="A932A6"/>
            </a:glo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Roboto" pitchFamily="2" charset="0"/>
              <a:ea typeface="Roboto" pitchFamily="2" charset="0"/>
            </a:endParaRPr>
          </a:p>
        </p:txBody>
      </p:sp>
      <p:sp>
        <p:nvSpPr>
          <p:cNvPr id="36" name="Oval 35">
            <a:extLst>
              <a:ext uri="{FF2B5EF4-FFF2-40B4-BE49-F238E27FC236}">
                <a16:creationId xmlns:a16="http://schemas.microsoft.com/office/drawing/2014/main" id="{C8320328-9061-482E-96E7-2914A68D3DAC}"/>
              </a:ext>
            </a:extLst>
          </p:cNvPr>
          <p:cNvSpPr/>
          <p:nvPr/>
        </p:nvSpPr>
        <p:spPr>
          <a:xfrm>
            <a:off x="5008517" y="2430163"/>
            <a:ext cx="166693" cy="166693"/>
          </a:xfrm>
          <a:prstGeom prst="ellipse">
            <a:avLst/>
          </a:prstGeom>
          <a:solidFill>
            <a:srgbClr val="BE7352"/>
          </a:solidFill>
          <a:ln>
            <a:noFill/>
          </a:ln>
          <a:effectLst>
            <a:glow rad="292100">
              <a:srgbClr val="BE7352"/>
            </a:glow>
          </a:effectLst>
          <a:scene3d>
            <a:camera prst="isometricOffAxis2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Roboto" pitchFamily="2" charset="0"/>
              <a:ea typeface="Roboto" pitchFamily="2" charset="0"/>
            </a:endParaRPr>
          </a:p>
        </p:txBody>
      </p:sp>
      <p:sp>
        <p:nvSpPr>
          <p:cNvPr id="67" name="TextBox 66">
            <a:extLst>
              <a:ext uri="{FF2B5EF4-FFF2-40B4-BE49-F238E27FC236}">
                <a16:creationId xmlns:a16="http://schemas.microsoft.com/office/drawing/2014/main" id="{8C0DBB77-E69D-481B-AA95-F48592E6D537}"/>
              </a:ext>
            </a:extLst>
          </p:cNvPr>
          <p:cNvSpPr txBox="1"/>
          <p:nvPr/>
        </p:nvSpPr>
        <p:spPr>
          <a:xfrm>
            <a:off x="3583224" y="3029583"/>
            <a:ext cx="776175" cy="338554"/>
          </a:xfrm>
          <a:prstGeom prst="rect">
            <a:avLst/>
          </a:prstGeom>
          <a:noFill/>
        </p:spPr>
        <p:txBody>
          <a:bodyPr wrap="none" rtlCol="0">
            <a:spAutoFit/>
          </a:bodyPr>
          <a:lstStyle/>
          <a:p>
            <a:pPr algn="l"/>
            <a:r>
              <a:rPr lang="en-US" sz="1600" dirty="0">
                <a:solidFill>
                  <a:srgbClr val="9772FB"/>
                </a:solidFill>
                <a:latin typeface="Roboto" pitchFamily="2" charset="0"/>
                <a:ea typeface="Roboto" pitchFamily="2" charset="0"/>
              </a:rPr>
              <a:t>Ai </a:t>
            </a:r>
            <a:r>
              <a:rPr lang="en-US" sz="1600" dirty="0" err="1">
                <a:solidFill>
                  <a:srgbClr val="9772FB"/>
                </a:solidFill>
                <a:latin typeface="Roboto" pitchFamily="2" charset="0"/>
                <a:ea typeface="Roboto" pitchFamily="2" charset="0"/>
              </a:rPr>
              <a:t>Cập</a:t>
            </a:r>
            <a:endParaRPr lang="vi-VN" sz="1600" dirty="0">
              <a:solidFill>
                <a:srgbClr val="9772FB"/>
              </a:solidFill>
              <a:latin typeface="Roboto" pitchFamily="2" charset="0"/>
              <a:ea typeface="Roboto" pitchFamily="2" charset="0"/>
            </a:endParaRPr>
          </a:p>
        </p:txBody>
      </p:sp>
      <p:sp>
        <p:nvSpPr>
          <p:cNvPr id="69" name="TextBox 68">
            <a:extLst>
              <a:ext uri="{FF2B5EF4-FFF2-40B4-BE49-F238E27FC236}">
                <a16:creationId xmlns:a16="http://schemas.microsoft.com/office/drawing/2014/main" id="{F928C845-F7B0-42EA-8DDE-B941B47A760D}"/>
              </a:ext>
            </a:extLst>
          </p:cNvPr>
          <p:cNvSpPr txBox="1"/>
          <p:nvPr/>
        </p:nvSpPr>
        <p:spPr>
          <a:xfrm rot="2803718">
            <a:off x="4636667" y="2426687"/>
            <a:ext cx="1075936" cy="338554"/>
          </a:xfrm>
          <a:prstGeom prst="rect">
            <a:avLst/>
          </a:prstGeom>
          <a:noFill/>
        </p:spPr>
        <p:txBody>
          <a:bodyPr wrap="none" rtlCol="0">
            <a:spAutoFit/>
          </a:bodyPr>
          <a:lstStyle/>
          <a:p>
            <a:pPr algn="l"/>
            <a:r>
              <a:rPr lang="en-US" sz="1600" dirty="0" err="1">
                <a:solidFill>
                  <a:srgbClr val="E3DE00"/>
                </a:solidFill>
                <a:latin typeface="Roboto" pitchFamily="2" charset="0"/>
                <a:ea typeface="Roboto" pitchFamily="2" charset="0"/>
              </a:rPr>
              <a:t>Lưỡng</a:t>
            </a:r>
            <a:r>
              <a:rPr lang="en-US" sz="1600" dirty="0">
                <a:solidFill>
                  <a:srgbClr val="E3DE00"/>
                </a:solidFill>
                <a:latin typeface="Roboto" pitchFamily="2" charset="0"/>
                <a:ea typeface="Roboto" pitchFamily="2" charset="0"/>
              </a:rPr>
              <a:t> </a:t>
            </a:r>
            <a:r>
              <a:rPr lang="en-US" sz="1600" dirty="0" err="1">
                <a:solidFill>
                  <a:srgbClr val="E3DE00"/>
                </a:solidFill>
                <a:latin typeface="Roboto" pitchFamily="2" charset="0"/>
                <a:ea typeface="Roboto" pitchFamily="2" charset="0"/>
              </a:rPr>
              <a:t>Hà</a:t>
            </a:r>
            <a:endParaRPr lang="vi-VN" sz="1600" dirty="0">
              <a:solidFill>
                <a:srgbClr val="E3DE00"/>
              </a:solidFill>
              <a:latin typeface="Roboto" pitchFamily="2" charset="0"/>
              <a:ea typeface="Roboto" pitchFamily="2" charset="0"/>
            </a:endParaRPr>
          </a:p>
        </p:txBody>
      </p:sp>
      <p:sp>
        <p:nvSpPr>
          <p:cNvPr id="71" name="TextBox 70">
            <a:extLst>
              <a:ext uri="{FF2B5EF4-FFF2-40B4-BE49-F238E27FC236}">
                <a16:creationId xmlns:a16="http://schemas.microsoft.com/office/drawing/2014/main" id="{20AE26F3-2480-40DA-8B0A-DEAE86A25483}"/>
              </a:ext>
            </a:extLst>
          </p:cNvPr>
          <p:cNvSpPr txBox="1"/>
          <p:nvPr/>
        </p:nvSpPr>
        <p:spPr>
          <a:xfrm>
            <a:off x="7066777" y="3137305"/>
            <a:ext cx="1013419" cy="461665"/>
          </a:xfrm>
          <a:prstGeom prst="rect">
            <a:avLst/>
          </a:prstGeom>
          <a:noFill/>
        </p:spPr>
        <p:txBody>
          <a:bodyPr wrap="none" rtlCol="0">
            <a:spAutoFit/>
          </a:bodyPr>
          <a:lstStyle/>
          <a:p>
            <a:pPr algn="l"/>
            <a:r>
              <a:rPr lang="en-US" sz="2400" dirty="0" err="1">
                <a:solidFill>
                  <a:srgbClr val="FFFF00"/>
                </a:solidFill>
                <a:latin typeface="Roboto" pitchFamily="2" charset="0"/>
                <a:ea typeface="Roboto" pitchFamily="2" charset="0"/>
              </a:rPr>
              <a:t>Ấn</a:t>
            </a:r>
            <a:r>
              <a:rPr lang="en-US" sz="2400" dirty="0">
                <a:solidFill>
                  <a:srgbClr val="FFFF00"/>
                </a:solidFill>
                <a:latin typeface="Roboto" pitchFamily="2" charset="0"/>
                <a:ea typeface="Roboto" pitchFamily="2" charset="0"/>
              </a:rPr>
              <a:t> </a:t>
            </a:r>
            <a:r>
              <a:rPr lang="en-US" sz="2400" dirty="0" err="1">
                <a:solidFill>
                  <a:srgbClr val="FFFF00"/>
                </a:solidFill>
                <a:latin typeface="Roboto" pitchFamily="2" charset="0"/>
                <a:ea typeface="Roboto" pitchFamily="2" charset="0"/>
              </a:rPr>
              <a:t>Độ</a:t>
            </a:r>
            <a:endParaRPr lang="vi-VN" sz="2400" dirty="0">
              <a:solidFill>
                <a:srgbClr val="FFFF00"/>
              </a:solidFill>
              <a:latin typeface="Roboto" pitchFamily="2" charset="0"/>
              <a:ea typeface="Roboto" pitchFamily="2" charset="0"/>
            </a:endParaRPr>
          </a:p>
        </p:txBody>
      </p:sp>
      <p:sp>
        <p:nvSpPr>
          <p:cNvPr id="3" name="Rectangle 2">
            <a:extLst>
              <a:ext uri="{FF2B5EF4-FFF2-40B4-BE49-F238E27FC236}">
                <a16:creationId xmlns:a16="http://schemas.microsoft.com/office/drawing/2014/main" id="{AF399008-1F79-44C1-BDC2-A7E216D0DD6A}"/>
              </a:ext>
            </a:extLst>
          </p:cNvPr>
          <p:cNvSpPr/>
          <p:nvPr/>
        </p:nvSpPr>
        <p:spPr>
          <a:xfrm>
            <a:off x="0" y="5829300"/>
            <a:ext cx="12192000" cy="1028700"/>
          </a:xfrm>
          <a:prstGeom prst="rect">
            <a:avLst/>
          </a:prstGeom>
          <a:solidFill>
            <a:srgbClr val="FFC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1">
            <a:extLst>
              <a:ext uri="{FF2B5EF4-FFF2-40B4-BE49-F238E27FC236}">
                <a16:creationId xmlns:a16="http://schemas.microsoft.com/office/drawing/2014/main" id="{7E8328E2-B1BC-44D4-9DA0-D9B81D64C426}"/>
              </a:ext>
            </a:extLst>
          </p:cNvPr>
          <p:cNvSpPr txBox="1"/>
          <p:nvPr/>
        </p:nvSpPr>
        <p:spPr>
          <a:xfrm>
            <a:off x="2474656" y="5880100"/>
            <a:ext cx="7242688" cy="523220"/>
          </a:xfrm>
          <a:prstGeom prst="rect">
            <a:avLst/>
          </a:prstGeom>
          <a:noFill/>
        </p:spPr>
        <p:txBody>
          <a:bodyPr wrap="none" rtlCol="0">
            <a:spAutoFit/>
          </a:bodyPr>
          <a:lstStyle/>
          <a:p>
            <a:pPr algn="l"/>
            <a:r>
              <a:rPr lang="en-US" sz="2800" b="1" dirty="0">
                <a:solidFill>
                  <a:srgbClr val="A64B2A"/>
                </a:solidFill>
              </a:rPr>
              <a:t>NHỮNG NỀN VĂN MINH CỔ PHƯƠNG ĐÔNG</a:t>
            </a:r>
            <a:endParaRPr lang="vi-VN" sz="2800" b="1" dirty="0">
              <a:solidFill>
                <a:srgbClr val="A64B2A"/>
              </a:solidFill>
            </a:endParaRPr>
          </a:p>
        </p:txBody>
      </p:sp>
      <p:sp>
        <p:nvSpPr>
          <p:cNvPr id="16" name="TextBox 15">
            <a:extLst>
              <a:ext uri="{FF2B5EF4-FFF2-40B4-BE49-F238E27FC236}">
                <a16:creationId xmlns:a16="http://schemas.microsoft.com/office/drawing/2014/main" id="{9DEDE1D0-CF6E-4D43-A70D-1B6EB640DE03}"/>
              </a:ext>
            </a:extLst>
          </p:cNvPr>
          <p:cNvSpPr txBox="1"/>
          <p:nvPr/>
        </p:nvSpPr>
        <p:spPr>
          <a:xfrm>
            <a:off x="2596324" y="6324571"/>
            <a:ext cx="6999353" cy="461665"/>
          </a:xfrm>
          <a:prstGeom prst="rect">
            <a:avLst/>
          </a:prstGeom>
          <a:noFill/>
        </p:spPr>
        <p:txBody>
          <a:bodyPr wrap="none" rtlCol="0">
            <a:spAutoFit/>
          </a:bodyPr>
          <a:lstStyle/>
          <a:p>
            <a:pPr algn="ctr"/>
            <a:r>
              <a:rPr lang="en-US" sz="2400" dirty="0" err="1">
                <a:solidFill>
                  <a:srgbClr val="A64B2A"/>
                </a:solidFill>
              </a:rPr>
              <a:t>Đều</a:t>
            </a:r>
            <a:r>
              <a:rPr lang="en-US" sz="2400" dirty="0">
                <a:solidFill>
                  <a:srgbClr val="A64B2A"/>
                </a:solidFill>
              </a:rPr>
              <a:t> </a:t>
            </a:r>
            <a:r>
              <a:rPr lang="en-US" sz="2400" dirty="0" err="1">
                <a:solidFill>
                  <a:srgbClr val="A64B2A"/>
                </a:solidFill>
              </a:rPr>
              <a:t>hình</a:t>
            </a:r>
            <a:r>
              <a:rPr lang="en-US" sz="2400" dirty="0">
                <a:solidFill>
                  <a:srgbClr val="A64B2A"/>
                </a:solidFill>
              </a:rPr>
              <a:t> </a:t>
            </a:r>
            <a:r>
              <a:rPr lang="en-US" sz="2400" dirty="0" err="1">
                <a:solidFill>
                  <a:srgbClr val="A64B2A"/>
                </a:solidFill>
              </a:rPr>
              <a:t>thành</a:t>
            </a:r>
            <a:r>
              <a:rPr lang="en-US" sz="2400" dirty="0">
                <a:solidFill>
                  <a:srgbClr val="A64B2A"/>
                </a:solidFill>
              </a:rPr>
              <a:t> </a:t>
            </a:r>
            <a:r>
              <a:rPr lang="en-US" sz="2400" dirty="0" err="1">
                <a:solidFill>
                  <a:srgbClr val="A64B2A"/>
                </a:solidFill>
              </a:rPr>
              <a:t>trên</a:t>
            </a:r>
            <a:r>
              <a:rPr lang="en-US" sz="2400" dirty="0">
                <a:solidFill>
                  <a:srgbClr val="A64B2A"/>
                </a:solidFill>
              </a:rPr>
              <a:t> </a:t>
            </a:r>
            <a:r>
              <a:rPr lang="en-US" sz="2400" dirty="0" err="1">
                <a:solidFill>
                  <a:srgbClr val="A64B2A"/>
                </a:solidFill>
              </a:rPr>
              <a:t>lưu</a:t>
            </a:r>
            <a:r>
              <a:rPr lang="en-US" sz="2400" dirty="0">
                <a:solidFill>
                  <a:srgbClr val="A64B2A"/>
                </a:solidFill>
              </a:rPr>
              <a:t> </a:t>
            </a:r>
            <a:r>
              <a:rPr lang="en-US" sz="2400" dirty="0" err="1">
                <a:solidFill>
                  <a:srgbClr val="A64B2A"/>
                </a:solidFill>
              </a:rPr>
              <a:t>vực</a:t>
            </a:r>
            <a:r>
              <a:rPr lang="en-US" sz="2400" dirty="0">
                <a:solidFill>
                  <a:srgbClr val="A64B2A"/>
                </a:solidFill>
              </a:rPr>
              <a:t> </a:t>
            </a:r>
            <a:r>
              <a:rPr lang="en-US" sz="2400" dirty="0" err="1">
                <a:solidFill>
                  <a:srgbClr val="A64B2A"/>
                </a:solidFill>
              </a:rPr>
              <a:t>của</a:t>
            </a:r>
            <a:r>
              <a:rPr lang="en-US" sz="2400" dirty="0">
                <a:solidFill>
                  <a:srgbClr val="A64B2A"/>
                </a:solidFill>
              </a:rPr>
              <a:t> </a:t>
            </a:r>
            <a:r>
              <a:rPr lang="en-US" sz="2400" dirty="0" err="1">
                <a:solidFill>
                  <a:srgbClr val="A64B2A"/>
                </a:solidFill>
              </a:rPr>
              <a:t>các</a:t>
            </a:r>
            <a:r>
              <a:rPr lang="en-US" sz="2400" dirty="0">
                <a:solidFill>
                  <a:srgbClr val="A64B2A"/>
                </a:solidFill>
              </a:rPr>
              <a:t> con </a:t>
            </a:r>
            <a:r>
              <a:rPr lang="en-US" sz="2400" dirty="0" err="1">
                <a:solidFill>
                  <a:srgbClr val="A64B2A"/>
                </a:solidFill>
              </a:rPr>
              <a:t>sông</a:t>
            </a:r>
            <a:r>
              <a:rPr lang="en-US" sz="2400" dirty="0">
                <a:solidFill>
                  <a:srgbClr val="A64B2A"/>
                </a:solidFill>
              </a:rPr>
              <a:t> </a:t>
            </a:r>
            <a:r>
              <a:rPr lang="en-US" sz="2400" dirty="0" err="1">
                <a:solidFill>
                  <a:srgbClr val="A64B2A"/>
                </a:solidFill>
              </a:rPr>
              <a:t>lớn</a:t>
            </a:r>
            <a:endParaRPr lang="vi-VN" sz="2400" dirty="0">
              <a:solidFill>
                <a:srgbClr val="A64B2A"/>
              </a:solidFill>
            </a:endParaRPr>
          </a:p>
        </p:txBody>
      </p:sp>
      <p:sp>
        <p:nvSpPr>
          <p:cNvPr id="17" name="Rectangle: Rounded Corners 16">
            <a:extLst>
              <a:ext uri="{FF2B5EF4-FFF2-40B4-BE49-F238E27FC236}">
                <a16:creationId xmlns:a16="http://schemas.microsoft.com/office/drawing/2014/main" id="{AA7128B7-D60B-47FA-8E1D-1DA977BBDE2A}"/>
              </a:ext>
            </a:extLst>
          </p:cNvPr>
          <p:cNvSpPr/>
          <p:nvPr/>
        </p:nvSpPr>
        <p:spPr>
          <a:xfrm>
            <a:off x="228600" y="-4917264"/>
            <a:ext cx="5705007" cy="3778251"/>
          </a:xfrm>
          <a:prstGeom prst="roundRect">
            <a:avLst>
              <a:gd name="adj" fmla="val 4630"/>
            </a:avLst>
          </a:prstGeom>
          <a:blipFill>
            <a:blip r:embed="rId3"/>
            <a:srcRect/>
            <a:stretch>
              <a:fillRect t="-649" b="-649"/>
            </a:stretch>
          </a:blipFill>
          <a:ln>
            <a:solidFill>
              <a:srgbClr val="FEC908"/>
            </a:solidFill>
          </a:ln>
          <a:effectLst>
            <a:outerShdw blurRad="165100" sx="101000" sy="101000" algn="ctr" rotWithShape="0">
              <a:srgbClr val="D26138"/>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Rectangle: Rounded Corners 17">
            <a:extLst>
              <a:ext uri="{FF2B5EF4-FFF2-40B4-BE49-F238E27FC236}">
                <a16:creationId xmlns:a16="http://schemas.microsoft.com/office/drawing/2014/main" id="{8A6A9568-E215-47AF-8B56-75039EBF258A}"/>
              </a:ext>
            </a:extLst>
          </p:cNvPr>
          <p:cNvSpPr/>
          <p:nvPr/>
        </p:nvSpPr>
        <p:spPr>
          <a:xfrm>
            <a:off x="6258393" y="-4904564"/>
            <a:ext cx="5705007" cy="3778251"/>
          </a:xfrm>
          <a:prstGeom prst="roundRect">
            <a:avLst>
              <a:gd name="adj" fmla="val 4630"/>
            </a:avLst>
          </a:prstGeom>
          <a:blipFill>
            <a:blip r:embed="rId4"/>
            <a:srcRect/>
            <a:stretch>
              <a:fillRect l="-2953" r="-2953"/>
            </a:stretch>
          </a:blipFill>
          <a:ln>
            <a:solidFill>
              <a:schemeClr val="accent1"/>
            </a:solidFill>
          </a:ln>
          <a:effectLst>
            <a:outerShdw blurRad="165100" sx="102000" sy="102000" algn="ctr" rotWithShape="0">
              <a:srgbClr val="3399F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TextBox 18">
            <a:extLst>
              <a:ext uri="{FF2B5EF4-FFF2-40B4-BE49-F238E27FC236}">
                <a16:creationId xmlns:a16="http://schemas.microsoft.com/office/drawing/2014/main" id="{8500EA00-6917-4377-8B98-05E640B5482C}"/>
              </a:ext>
            </a:extLst>
          </p:cNvPr>
          <p:cNvSpPr txBox="1"/>
          <p:nvPr/>
        </p:nvSpPr>
        <p:spPr>
          <a:xfrm>
            <a:off x="1990901" y="8618865"/>
            <a:ext cx="2180405" cy="461665"/>
          </a:xfrm>
          <a:prstGeom prst="rect">
            <a:avLst/>
          </a:prstGeom>
          <a:noFill/>
        </p:spPr>
        <p:txBody>
          <a:bodyPr wrap="none" rtlCol="0">
            <a:spAutoFit/>
          </a:bodyPr>
          <a:lstStyle/>
          <a:p>
            <a:pPr algn="ctr"/>
            <a:r>
              <a:rPr lang="en-US" sz="2400" b="1" dirty="0">
                <a:solidFill>
                  <a:srgbClr val="D26138"/>
                </a:solidFill>
              </a:rPr>
              <a:t>HI LẠP CỔ ĐẠI</a:t>
            </a:r>
            <a:endParaRPr lang="vi-VN" sz="2400" b="1" dirty="0">
              <a:solidFill>
                <a:srgbClr val="D26138"/>
              </a:solidFill>
            </a:endParaRPr>
          </a:p>
        </p:txBody>
      </p:sp>
      <p:sp>
        <p:nvSpPr>
          <p:cNvPr id="20" name="TextBox 19">
            <a:extLst>
              <a:ext uri="{FF2B5EF4-FFF2-40B4-BE49-F238E27FC236}">
                <a16:creationId xmlns:a16="http://schemas.microsoft.com/office/drawing/2014/main" id="{8F75DFC6-F39F-40B1-AA6C-D97FE80A41B1}"/>
              </a:ext>
            </a:extLst>
          </p:cNvPr>
          <p:cNvSpPr txBox="1"/>
          <p:nvPr/>
        </p:nvSpPr>
        <p:spPr>
          <a:xfrm>
            <a:off x="8037141" y="8618865"/>
            <a:ext cx="2147511" cy="461665"/>
          </a:xfrm>
          <a:prstGeom prst="rect">
            <a:avLst/>
          </a:prstGeom>
          <a:noFill/>
        </p:spPr>
        <p:txBody>
          <a:bodyPr wrap="none" rtlCol="0">
            <a:spAutoFit/>
          </a:bodyPr>
          <a:lstStyle/>
          <a:p>
            <a:pPr algn="ctr"/>
            <a:r>
              <a:rPr lang="en-US" sz="2400" b="1" dirty="0">
                <a:solidFill>
                  <a:srgbClr val="D26138"/>
                </a:solidFill>
              </a:rPr>
              <a:t>LA MÃ CỔ ĐẠI</a:t>
            </a:r>
            <a:endParaRPr lang="vi-VN" sz="2400" b="1" dirty="0">
              <a:solidFill>
                <a:srgbClr val="D26138"/>
              </a:solidFill>
            </a:endParaRPr>
          </a:p>
        </p:txBody>
      </p:sp>
      <p:sp>
        <p:nvSpPr>
          <p:cNvPr id="23" name="!!1">
            <a:extLst>
              <a:ext uri="{FF2B5EF4-FFF2-40B4-BE49-F238E27FC236}">
                <a16:creationId xmlns:a16="http://schemas.microsoft.com/office/drawing/2014/main" id="{C8DACE37-E3BF-4D97-8B4E-D9F94D926BB3}"/>
              </a:ext>
            </a:extLst>
          </p:cNvPr>
          <p:cNvSpPr txBox="1"/>
          <p:nvPr/>
        </p:nvSpPr>
        <p:spPr>
          <a:xfrm>
            <a:off x="3768600" y="-5571313"/>
            <a:ext cx="4654800" cy="461665"/>
          </a:xfrm>
          <a:prstGeom prst="rect">
            <a:avLst/>
          </a:prstGeom>
          <a:noFill/>
        </p:spPr>
        <p:txBody>
          <a:bodyPr wrap="none" rtlCol="0">
            <a:spAutoFit/>
          </a:bodyPr>
          <a:lstStyle/>
          <a:p>
            <a:pPr algn="ctr"/>
            <a:r>
              <a:rPr lang="en-US" sz="2400" b="1" dirty="0">
                <a:solidFill>
                  <a:srgbClr val="D26138"/>
                </a:solidFill>
              </a:rPr>
              <a:t>VĂN MINH PHƯƠNG TÂY CỔ ĐẠI</a:t>
            </a:r>
            <a:endParaRPr lang="vi-VN" sz="2400" b="1" dirty="0">
              <a:solidFill>
                <a:srgbClr val="D26138"/>
              </a:solidFill>
            </a:endParaRPr>
          </a:p>
        </p:txBody>
      </p:sp>
      <p:sp>
        <p:nvSpPr>
          <p:cNvPr id="13" name="Freeform: Shape 12">
            <a:extLst>
              <a:ext uri="{FF2B5EF4-FFF2-40B4-BE49-F238E27FC236}">
                <a16:creationId xmlns:a16="http://schemas.microsoft.com/office/drawing/2014/main" id="{0614B05A-6D96-4361-8E0B-4224A452E8EC}"/>
              </a:ext>
            </a:extLst>
          </p:cNvPr>
          <p:cNvSpPr/>
          <p:nvPr/>
        </p:nvSpPr>
        <p:spPr>
          <a:xfrm>
            <a:off x="8995437" y="1863339"/>
            <a:ext cx="1561198" cy="1243190"/>
          </a:xfrm>
          <a:custGeom>
            <a:avLst/>
            <a:gdLst>
              <a:gd name="connsiteX0" fmla="*/ 2366031 w 2499952"/>
              <a:gd name="connsiteY0" fmla="*/ 149225 h 1990725"/>
              <a:gd name="connsiteX1" fmla="*/ 2372381 w 2499952"/>
              <a:gd name="connsiteY1" fmla="*/ 123825 h 1990725"/>
              <a:gd name="connsiteX2" fmla="*/ 2385081 w 2499952"/>
              <a:gd name="connsiteY2" fmla="*/ 104775 h 1990725"/>
              <a:gd name="connsiteX3" fmla="*/ 2391431 w 2499952"/>
              <a:gd name="connsiteY3" fmla="*/ 95250 h 1990725"/>
              <a:gd name="connsiteX4" fmla="*/ 2400956 w 2499952"/>
              <a:gd name="connsiteY4" fmla="*/ 73025 h 1990725"/>
              <a:gd name="connsiteX5" fmla="*/ 2400956 w 2499952"/>
              <a:gd name="connsiteY5" fmla="*/ 15875 h 1990725"/>
              <a:gd name="connsiteX6" fmla="*/ 2372381 w 2499952"/>
              <a:gd name="connsiteY6" fmla="*/ 6350 h 1990725"/>
              <a:gd name="connsiteX7" fmla="*/ 2305706 w 2499952"/>
              <a:gd name="connsiteY7" fmla="*/ 0 h 1990725"/>
              <a:gd name="connsiteX8" fmla="*/ 2242206 w 2499952"/>
              <a:gd name="connsiteY8" fmla="*/ 15875 h 1990725"/>
              <a:gd name="connsiteX9" fmla="*/ 2232681 w 2499952"/>
              <a:gd name="connsiteY9" fmla="*/ 34925 h 1990725"/>
              <a:gd name="connsiteX10" fmla="*/ 2219981 w 2499952"/>
              <a:gd name="connsiteY10" fmla="*/ 50800 h 1990725"/>
              <a:gd name="connsiteX11" fmla="*/ 2200931 w 2499952"/>
              <a:gd name="connsiteY11" fmla="*/ 79375 h 1990725"/>
              <a:gd name="connsiteX12" fmla="*/ 2159656 w 2499952"/>
              <a:gd name="connsiteY12" fmla="*/ 104775 h 1990725"/>
              <a:gd name="connsiteX13" fmla="*/ 2146956 w 2499952"/>
              <a:gd name="connsiteY13" fmla="*/ 111125 h 1990725"/>
              <a:gd name="connsiteX14" fmla="*/ 2137431 w 2499952"/>
              <a:gd name="connsiteY14" fmla="*/ 117475 h 1990725"/>
              <a:gd name="connsiteX15" fmla="*/ 2102506 w 2499952"/>
              <a:gd name="connsiteY15" fmla="*/ 123825 h 1990725"/>
              <a:gd name="connsiteX16" fmla="*/ 2089806 w 2499952"/>
              <a:gd name="connsiteY16" fmla="*/ 133350 h 1990725"/>
              <a:gd name="connsiteX17" fmla="*/ 2080281 w 2499952"/>
              <a:gd name="connsiteY17" fmla="*/ 139700 h 1990725"/>
              <a:gd name="connsiteX18" fmla="*/ 2048531 w 2499952"/>
              <a:gd name="connsiteY18" fmla="*/ 168275 h 1990725"/>
              <a:gd name="connsiteX19" fmla="*/ 1924706 w 2499952"/>
              <a:gd name="connsiteY19" fmla="*/ 174625 h 1990725"/>
              <a:gd name="connsiteX20" fmla="*/ 1896131 w 2499952"/>
              <a:gd name="connsiteY20" fmla="*/ 180975 h 1990725"/>
              <a:gd name="connsiteX21" fmla="*/ 1870731 w 2499952"/>
              <a:gd name="connsiteY21" fmla="*/ 196850 h 1990725"/>
              <a:gd name="connsiteX22" fmla="*/ 1848506 w 2499952"/>
              <a:gd name="connsiteY22" fmla="*/ 212725 h 1990725"/>
              <a:gd name="connsiteX23" fmla="*/ 1826281 w 2499952"/>
              <a:gd name="connsiteY23" fmla="*/ 219075 h 1990725"/>
              <a:gd name="connsiteX24" fmla="*/ 1810406 w 2499952"/>
              <a:gd name="connsiteY24" fmla="*/ 222250 h 1990725"/>
              <a:gd name="connsiteX25" fmla="*/ 1734206 w 2499952"/>
              <a:gd name="connsiteY25" fmla="*/ 228600 h 1990725"/>
              <a:gd name="connsiteX26" fmla="*/ 1724681 w 2499952"/>
              <a:gd name="connsiteY26" fmla="*/ 231775 h 1990725"/>
              <a:gd name="connsiteX27" fmla="*/ 1705631 w 2499952"/>
              <a:gd name="connsiteY27" fmla="*/ 203200 h 1990725"/>
              <a:gd name="connsiteX28" fmla="*/ 1699281 w 2499952"/>
              <a:gd name="connsiteY28" fmla="*/ 190500 h 1990725"/>
              <a:gd name="connsiteX29" fmla="*/ 1664356 w 2499952"/>
              <a:gd name="connsiteY29" fmla="*/ 196850 h 1990725"/>
              <a:gd name="connsiteX30" fmla="*/ 1632606 w 2499952"/>
              <a:gd name="connsiteY30" fmla="*/ 219075 h 1990725"/>
              <a:gd name="connsiteX31" fmla="*/ 1588156 w 2499952"/>
              <a:gd name="connsiteY31" fmla="*/ 225425 h 1990725"/>
              <a:gd name="connsiteX32" fmla="*/ 1569106 w 2499952"/>
              <a:gd name="connsiteY32" fmla="*/ 228600 h 1990725"/>
              <a:gd name="connsiteX33" fmla="*/ 1550056 w 2499952"/>
              <a:gd name="connsiteY33" fmla="*/ 225425 h 1990725"/>
              <a:gd name="connsiteX34" fmla="*/ 1531006 w 2499952"/>
              <a:gd name="connsiteY34" fmla="*/ 212725 h 1990725"/>
              <a:gd name="connsiteX35" fmla="*/ 1524656 w 2499952"/>
              <a:gd name="connsiteY35" fmla="*/ 203200 h 1990725"/>
              <a:gd name="connsiteX36" fmla="*/ 1448456 w 2499952"/>
              <a:gd name="connsiteY36" fmla="*/ 203200 h 1990725"/>
              <a:gd name="connsiteX37" fmla="*/ 1416706 w 2499952"/>
              <a:gd name="connsiteY37" fmla="*/ 225425 h 1990725"/>
              <a:gd name="connsiteX38" fmla="*/ 1407181 w 2499952"/>
              <a:gd name="connsiteY38" fmla="*/ 231775 h 1990725"/>
              <a:gd name="connsiteX39" fmla="*/ 1334156 w 2499952"/>
              <a:gd name="connsiteY39" fmla="*/ 228600 h 1990725"/>
              <a:gd name="connsiteX40" fmla="*/ 1299231 w 2499952"/>
              <a:gd name="connsiteY40" fmla="*/ 215900 h 1990725"/>
              <a:gd name="connsiteX41" fmla="*/ 1267481 w 2499952"/>
              <a:gd name="connsiteY41" fmla="*/ 212725 h 1990725"/>
              <a:gd name="connsiteX42" fmla="*/ 1242081 w 2499952"/>
              <a:gd name="connsiteY42" fmla="*/ 209550 h 1990725"/>
              <a:gd name="connsiteX43" fmla="*/ 1108731 w 2499952"/>
              <a:gd name="connsiteY43" fmla="*/ 203200 h 1990725"/>
              <a:gd name="connsiteX44" fmla="*/ 1083331 w 2499952"/>
              <a:gd name="connsiteY44" fmla="*/ 190500 h 1990725"/>
              <a:gd name="connsiteX45" fmla="*/ 1070631 w 2499952"/>
              <a:gd name="connsiteY45" fmla="*/ 187325 h 1990725"/>
              <a:gd name="connsiteX46" fmla="*/ 1057931 w 2499952"/>
              <a:gd name="connsiteY46" fmla="*/ 174625 h 1990725"/>
              <a:gd name="connsiteX47" fmla="*/ 1035706 w 2499952"/>
              <a:gd name="connsiteY47" fmla="*/ 168275 h 1990725"/>
              <a:gd name="connsiteX48" fmla="*/ 1026181 w 2499952"/>
              <a:gd name="connsiteY48" fmla="*/ 165100 h 1990725"/>
              <a:gd name="connsiteX49" fmla="*/ 959506 w 2499952"/>
              <a:gd name="connsiteY49" fmla="*/ 155575 h 1990725"/>
              <a:gd name="connsiteX50" fmla="*/ 940456 w 2499952"/>
              <a:gd name="connsiteY50" fmla="*/ 152400 h 1990725"/>
              <a:gd name="connsiteX51" fmla="*/ 873781 w 2499952"/>
              <a:gd name="connsiteY51" fmla="*/ 155575 h 1990725"/>
              <a:gd name="connsiteX52" fmla="*/ 861081 w 2499952"/>
              <a:gd name="connsiteY52" fmla="*/ 161925 h 1990725"/>
              <a:gd name="connsiteX53" fmla="*/ 835681 w 2499952"/>
              <a:gd name="connsiteY53" fmla="*/ 184150 h 1990725"/>
              <a:gd name="connsiteX54" fmla="*/ 819806 w 2499952"/>
              <a:gd name="connsiteY54" fmla="*/ 206375 h 1990725"/>
              <a:gd name="connsiteX55" fmla="*/ 807106 w 2499952"/>
              <a:gd name="connsiteY55" fmla="*/ 212725 h 1990725"/>
              <a:gd name="connsiteX56" fmla="*/ 797581 w 2499952"/>
              <a:gd name="connsiteY56" fmla="*/ 219075 h 1990725"/>
              <a:gd name="connsiteX57" fmla="*/ 784881 w 2499952"/>
              <a:gd name="connsiteY57" fmla="*/ 257175 h 1990725"/>
              <a:gd name="connsiteX58" fmla="*/ 781706 w 2499952"/>
              <a:gd name="connsiteY58" fmla="*/ 266700 h 1990725"/>
              <a:gd name="connsiteX59" fmla="*/ 778531 w 2499952"/>
              <a:gd name="connsiteY59" fmla="*/ 276225 h 1990725"/>
              <a:gd name="connsiteX60" fmla="*/ 781706 w 2499952"/>
              <a:gd name="connsiteY60" fmla="*/ 314325 h 1990725"/>
              <a:gd name="connsiteX61" fmla="*/ 883306 w 2499952"/>
              <a:gd name="connsiteY61" fmla="*/ 311150 h 1990725"/>
              <a:gd name="connsiteX62" fmla="*/ 902356 w 2499952"/>
              <a:gd name="connsiteY62" fmla="*/ 314325 h 1990725"/>
              <a:gd name="connsiteX63" fmla="*/ 937281 w 2499952"/>
              <a:gd name="connsiteY63" fmla="*/ 323850 h 1990725"/>
              <a:gd name="connsiteX64" fmla="*/ 953156 w 2499952"/>
              <a:gd name="connsiteY64" fmla="*/ 330200 h 1990725"/>
              <a:gd name="connsiteX65" fmla="*/ 962681 w 2499952"/>
              <a:gd name="connsiteY65" fmla="*/ 336550 h 1990725"/>
              <a:gd name="connsiteX66" fmla="*/ 984906 w 2499952"/>
              <a:gd name="connsiteY66" fmla="*/ 339725 h 1990725"/>
              <a:gd name="connsiteX67" fmla="*/ 1007131 w 2499952"/>
              <a:gd name="connsiteY67" fmla="*/ 361950 h 1990725"/>
              <a:gd name="connsiteX68" fmla="*/ 1016656 w 2499952"/>
              <a:gd name="connsiteY68" fmla="*/ 371475 h 1990725"/>
              <a:gd name="connsiteX69" fmla="*/ 1038881 w 2499952"/>
              <a:gd name="connsiteY69" fmla="*/ 377825 h 1990725"/>
              <a:gd name="connsiteX70" fmla="*/ 1045231 w 2499952"/>
              <a:gd name="connsiteY70" fmla="*/ 390525 h 1990725"/>
              <a:gd name="connsiteX71" fmla="*/ 1035706 w 2499952"/>
              <a:gd name="connsiteY71" fmla="*/ 438150 h 1990725"/>
              <a:gd name="connsiteX72" fmla="*/ 1026181 w 2499952"/>
              <a:gd name="connsiteY72" fmla="*/ 444500 h 1990725"/>
              <a:gd name="connsiteX73" fmla="*/ 1010306 w 2499952"/>
              <a:gd name="connsiteY73" fmla="*/ 457200 h 1990725"/>
              <a:gd name="connsiteX74" fmla="*/ 978556 w 2499952"/>
              <a:gd name="connsiteY74" fmla="*/ 466725 h 1990725"/>
              <a:gd name="connsiteX75" fmla="*/ 934106 w 2499952"/>
              <a:gd name="connsiteY75" fmla="*/ 482600 h 1990725"/>
              <a:gd name="connsiteX76" fmla="*/ 921406 w 2499952"/>
              <a:gd name="connsiteY76" fmla="*/ 511175 h 1990725"/>
              <a:gd name="connsiteX77" fmla="*/ 908706 w 2499952"/>
              <a:gd name="connsiteY77" fmla="*/ 530225 h 1990725"/>
              <a:gd name="connsiteX78" fmla="*/ 902356 w 2499952"/>
              <a:gd name="connsiteY78" fmla="*/ 539750 h 1990725"/>
              <a:gd name="connsiteX79" fmla="*/ 880131 w 2499952"/>
              <a:gd name="connsiteY79" fmla="*/ 549275 h 1990725"/>
              <a:gd name="connsiteX80" fmla="*/ 861081 w 2499952"/>
              <a:gd name="connsiteY80" fmla="*/ 561975 h 1990725"/>
              <a:gd name="connsiteX81" fmla="*/ 835681 w 2499952"/>
              <a:gd name="connsiteY81" fmla="*/ 584200 h 1990725"/>
              <a:gd name="connsiteX82" fmla="*/ 829331 w 2499952"/>
              <a:gd name="connsiteY82" fmla="*/ 593725 h 1990725"/>
              <a:gd name="connsiteX83" fmla="*/ 807106 w 2499952"/>
              <a:gd name="connsiteY83" fmla="*/ 622300 h 1990725"/>
              <a:gd name="connsiteX84" fmla="*/ 797581 w 2499952"/>
              <a:gd name="connsiteY84" fmla="*/ 641350 h 1990725"/>
              <a:gd name="connsiteX85" fmla="*/ 784881 w 2499952"/>
              <a:gd name="connsiteY85" fmla="*/ 660400 h 1990725"/>
              <a:gd name="connsiteX86" fmla="*/ 778531 w 2499952"/>
              <a:gd name="connsiteY86" fmla="*/ 673100 h 1990725"/>
              <a:gd name="connsiteX87" fmla="*/ 756306 w 2499952"/>
              <a:gd name="connsiteY87" fmla="*/ 695325 h 1990725"/>
              <a:gd name="connsiteX88" fmla="*/ 743606 w 2499952"/>
              <a:gd name="connsiteY88" fmla="*/ 723900 h 1990725"/>
              <a:gd name="connsiteX89" fmla="*/ 734081 w 2499952"/>
              <a:gd name="connsiteY89" fmla="*/ 736600 h 1990725"/>
              <a:gd name="connsiteX90" fmla="*/ 727731 w 2499952"/>
              <a:gd name="connsiteY90" fmla="*/ 758825 h 1990725"/>
              <a:gd name="connsiteX91" fmla="*/ 718206 w 2499952"/>
              <a:gd name="connsiteY91" fmla="*/ 771525 h 1990725"/>
              <a:gd name="connsiteX92" fmla="*/ 711856 w 2499952"/>
              <a:gd name="connsiteY92" fmla="*/ 784225 h 1990725"/>
              <a:gd name="connsiteX93" fmla="*/ 702331 w 2499952"/>
              <a:gd name="connsiteY93" fmla="*/ 809625 h 1990725"/>
              <a:gd name="connsiteX94" fmla="*/ 689631 w 2499952"/>
              <a:gd name="connsiteY94" fmla="*/ 854075 h 1990725"/>
              <a:gd name="connsiteX95" fmla="*/ 686456 w 2499952"/>
              <a:gd name="connsiteY95" fmla="*/ 873125 h 1990725"/>
              <a:gd name="connsiteX96" fmla="*/ 683281 w 2499952"/>
              <a:gd name="connsiteY96" fmla="*/ 898525 h 1990725"/>
              <a:gd name="connsiteX97" fmla="*/ 676931 w 2499952"/>
              <a:gd name="connsiteY97" fmla="*/ 914400 h 1990725"/>
              <a:gd name="connsiteX98" fmla="*/ 664231 w 2499952"/>
              <a:gd name="connsiteY98" fmla="*/ 936625 h 1990725"/>
              <a:gd name="connsiteX99" fmla="*/ 654706 w 2499952"/>
              <a:gd name="connsiteY99" fmla="*/ 946150 h 1990725"/>
              <a:gd name="connsiteX100" fmla="*/ 626131 w 2499952"/>
              <a:gd name="connsiteY100" fmla="*/ 958850 h 1990725"/>
              <a:gd name="connsiteX101" fmla="*/ 603906 w 2499952"/>
              <a:gd name="connsiteY101" fmla="*/ 965200 h 1990725"/>
              <a:gd name="connsiteX102" fmla="*/ 594381 w 2499952"/>
              <a:gd name="connsiteY102" fmla="*/ 968375 h 1990725"/>
              <a:gd name="connsiteX103" fmla="*/ 581681 w 2499952"/>
              <a:gd name="connsiteY103" fmla="*/ 971550 h 1990725"/>
              <a:gd name="connsiteX104" fmla="*/ 559456 w 2499952"/>
              <a:gd name="connsiteY104" fmla="*/ 977900 h 1990725"/>
              <a:gd name="connsiteX105" fmla="*/ 534056 w 2499952"/>
              <a:gd name="connsiteY105" fmla="*/ 984250 h 1990725"/>
              <a:gd name="connsiteX106" fmla="*/ 518181 w 2499952"/>
              <a:gd name="connsiteY106" fmla="*/ 990600 h 1990725"/>
              <a:gd name="connsiteX107" fmla="*/ 508656 w 2499952"/>
              <a:gd name="connsiteY107" fmla="*/ 993775 h 1990725"/>
              <a:gd name="connsiteX108" fmla="*/ 495956 w 2499952"/>
              <a:gd name="connsiteY108" fmla="*/ 1000125 h 1990725"/>
              <a:gd name="connsiteX109" fmla="*/ 480081 w 2499952"/>
              <a:gd name="connsiteY109" fmla="*/ 1003300 h 1990725"/>
              <a:gd name="connsiteX110" fmla="*/ 451506 w 2499952"/>
              <a:gd name="connsiteY110" fmla="*/ 1016000 h 1990725"/>
              <a:gd name="connsiteX111" fmla="*/ 441981 w 2499952"/>
              <a:gd name="connsiteY111" fmla="*/ 1025525 h 1990725"/>
              <a:gd name="connsiteX112" fmla="*/ 426106 w 2499952"/>
              <a:gd name="connsiteY112" fmla="*/ 1054100 h 1990725"/>
              <a:gd name="connsiteX113" fmla="*/ 416581 w 2499952"/>
              <a:gd name="connsiteY113" fmla="*/ 1066800 h 1990725"/>
              <a:gd name="connsiteX114" fmla="*/ 413406 w 2499952"/>
              <a:gd name="connsiteY114" fmla="*/ 1079500 h 1990725"/>
              <a:gd name="connsiteX115" fmla="*/ 388006 w 2499952"/>
              <a:gd name="connsiteY115" fmla="*/ 1111250 h 1990725"/>
              <a:gd name="connsiteX116" fmla="*/ 372131 w 2499952"/>
              <a:gd name="connsiteY116" fmla="*/ 1117600 h 1990725"/>
              <a:gd name="connsiteX117" fmla="*/ 257831 w 2499952"/>
              <a:gd name="connsiteY117" fmla="*/ 1127125 h 1990725"/>
              <a:gd name="connsiteX118" fmla="*/ 257831 w 2499952"/>
              <a:gd name="connsiteY118" fmla="*/ 1193800 h 1990725"/>
              <a:gd name="connsiteX119" fmla="*/ 254656 w 2499952"/>
              <a:gd name="connsiteY119" fmla="*/ 1247775 h 1990725"/>
              <a:gd name="connsiteX120" fmla="*/ 251481 w 2499952"/>
              <a:gd name="connsiteY120" fmla="*/ 1257300 h 1990725"/>
              <a:gd name="connsiteX121" fmla="*/ 248306 w 2499952"/>
              <a:gd name="connsiteY121" fmla="*/ 1270000 h 1990725"/>
              <a:gd name="connsiteX122" fmla="*/ 238781 w 2499952"/>
              <a:gd name="connsiteY122" fmla="*/ 1279525 h 1990725"/>
              <a:gd name="connsiteX123" fmla="*/ 226081 w 2499952"/>
              <a:gd name="connsiteY123" fmla="*/ 1298575 h 1990725"/>
              <a:gd name="connsiteX124" fmla="*/ 216556 w 2499952"/>
              <a:gd name="connsiteY124" fmla="*/ 1308100 h 1990725"/>
              <a:gd name="connsiteX125" fmla="*/ 178456 w 2499952"/>
              <a:gd name="connsiteY125" fmla="*/ 1352550 h 1990725"/>
              <a:gd name="connsiteX126" fmla="*/ 168931 w 2499952"/>
              <a:gd name="connsiteY126" fmla="*/ 1358900 h 1990725"/>
              <a:gd name="connsiteX127" fmla="*/ 146706 w 2499952"/>
              <a:gd name="connsiteY127" fmla="*/ 1377950 h 1990725"/>
              <a:gd name="connsiteX128" fmla="*/ 137181 w 2499952"/>
              <a:gd name="connsiteY128" fmla="*/ 1381125 h 1990725"/>
              <a:gd name="connsiteX129" fmla="*/ 105431 w 2499952"/>
              <a:gd name="connsiteY129" fmla="*/ 1403350 h 1990725"/>
              <a:gd name="connsiteX130" fmla="*/ 80031 w 2499952"/>
              <a:gd name="connsiteY130" fmla="*/ 1425575 h 1990725"/>
              <a:gd name="connsiteX131" fmla="*/ 64156 w 2499952"/>
              <a:gd name="connsiteY131" fmla="*/ 1435100 h 1990725"/>
              <a:gd name="connsiteX132" fmla="*/ 51456 w 2499952"/>
              <a:gd name="connsiteY132" fmla="*/ 1444625 h 1990725"/>
              <a:gd name="connsiteX133" fmla="*/ 29231 w 2499952"/>
              <a:gd name="connsiteY133" fmla="*/ 1460500 h 1990725"/>
              <a:gd name="connsiteX134" fmla="*/ 10181 w 2499952"/>
              <a:gd name="connsiteY134" fmla="*/ 1492250 h 1990725"/>
              <a:gd name="connsiteX135" fmla="*/ 3831 w 2499952"/>
              <a:gd name="connsiteY135" fmla="*/ 1501775 h 1990725"/>
              <a:gd name="connsiteX136" fmla="*/ 3831 w 2499952"/>
              <a:gd name="connsiteY136" fmla="*/ 1555750 h 1990725"/>
              <a:gd name="connsiteX137" fmla="*/ 13356 w 2499952"/>
              <a:gd name="connsiteY137" fmla="*/ 1571625 h 1990725"/>
              <a:gd name="connsiteX138" fmla="*/ 41931 w 2499952"/>
              <a:gd name="connsiteY138" fmla="*/ 1597025 h 1990725"/>
              <a:gd name="connsiteX139" fmla="*/ 54631 w 2499952"/>
              <a:gd name="connsiteY139" fmla="*/ 1603375 h 1990725"/>
              <a:gd name="connsiteX140" fmla="*/ 67331 w 2499952"/>
              <a:gd name="connsiteY140" fmla="*/ 1616075 h 1990725"/>
              <a:gd name="connsiteX141" fmla="*/ 76856 w 2499952"/>
              <a:gd name="connsiteY141" fmla="*/ 1619250 h 1990725"/>
              <a:gd name="connsiteX142" fmla="*/ 86381 w 2499952"/>
              <a:gd name="connsiteY142" fmla="*/ 1625600 h 1990725"/>
              <a:gd name="connsiteX143" fmla="*/ 99081 w 2499952"/>
              <a:gd name="connsiteY143" fmla="*/ 1635125 h 1990725"/>
              <a:gd name="connsiteX144" fmla="*/ 118131 w 2499952"/>
              <a:gd name="connsiteY144" fmla="*/ 1651000 h 1990725"/>
              <a:gd name="connsiteX145" fmla="*/ 146706 w 2499952"/>
              <a:gd name="connsiteY145" fmla="*/ 1666875 h 1990725"/>
              <a:gd name="connsiteX146" fmla="*/ 165756 w 2499952"/>
              <a:gd name="connsiteY146" fmla="*/ 1679575 h 1990725"/>
              <a:gd name="connsiteX147" fmla="*/ 178456 w 2499952"/>
              <a:gd name="connsiteY147" fmla="*/ 1685925 h 1990725"/>
              <a:gd name="connsiteX148" fmla="*/ 191156 w 2499952"/>
              <a:gd name="connsiteY148" fmla="*/ 1695450 h 1990725"/>
              <a:gd name="connsiteX149" fmla="*/ 200681 w 2499952"/>
              <a:gd name="connsiteY149" fmla="*/ 1698625 h 1990725"/>
              <a:gd name="connsiteX150" fmla="*/ 235606 w 2499952"/>
              <a:gd name="connsiteY150" fmla="*/ 1720850 h 1990725"/>
              <a:gd name="connsiteX151" fmla="*/ 245131 w 2499952"/>
              <a:gd name="connsiteY151" fmla="*/ 1730375 h 1990725"/>
              <a:gd name="connsiteX152" fmla="*/ 257831 w 2499952"/>
              <a:gd name="connsiteY152" fmla="*/ 1736725 h 1990725"/>
              <a:gd name="connsiteX153" fmla="*/ 276881 w 2499952"/>
              <a:gd name="connsiteY153" fmla="*/ 1749425 h 1990725"/>
              <a:gd name="connsiteX154" fmla="*/ 292756 w 2499952"/>
              <a:gd name="connsiteY154" fmla="*/ 1765300 h 1990725"/>
              <a:gd name="connsiteX155" fmla="*/ 305456 w 2499952"/>
              <a:gd name="connsiteY155" fmla="*/ 1781175 h 1990725"/>
              <a:gd name="connsiteX156" fmla="*/ 311806 w 2499952"/>
              <a:gd name="connsiteY156" fmla="*/ 1790700 h 1990725"/>
              <a:gd name="connsiteX157" fmla="*/ 321331 w 2499952"/>
              <a:gd name="connsiteY157" fmla="*/ 1797050 h 1990725"/>
              <a:gd name="connsiteX158" fmla="*/ 356256 w 2499952"/>
              <a:gd name="connsiteY158" fmla="*/ 1819275 h 1990725"/>
              <a:gd name="connsiteX159" fmla="*/ 372131 w 2499952"/>
              <a:gd name="connsiteY159" fmla="*/ 1822450 h 1990725"/>
              <a:gd name="connsiteX160" fmla="*/ 384831 w 2499952"/>
              <a:gd name="connsiteY160" fmla="*/ 1831975 h 1990725"/>
              <a:gd name="connsiteX161" fmla="*/ 416581 w 2499952"/>
              <a:gd name="connsiteY161" fmla="*/ 1838325 h 1990725"/>
              <a:gd name="connsiteX162" fmla="*/ 429281 w 2499952"/>
              <a:gd name="connsiteY162" fmla="*/ 1844675 h 1990725"/>
              <a:gd name="connsiteX163" fmla="*/ 473731 w 2499952"/>
              <a:gd name="connsiteY163" fmla="*/ 1854200 h 1990725"/>
              <a:gd name="connsiteX164" fmla="*/ 499131 w 2499952"/>
              <a:gd name="connsiteY164" fmla="*/ 1866900 h 1990725"/>
              <a:gd name="connsiteX165" fmla="*/ 537231 w 2499952"/>
              <a:gd name="connsiteY165" fmla="*/ 1873250 h 1990725"/>
              <a:gd name="connsiteX166" fmla="*/ 556281 w 2499952"/>
              <a:gd name="connsiteY166" fmla="*/ 1879600 h 1990725"/>
              <a:gd name="connsiteX167" fmla="*/ 588031 w 2499952"/>
              <a:gd name="connsiteY167" fmla="*/ 1885950 h 1990725"/>
              <a:gd name="connsiteX168" fmla="*/ 664231 w 2499952"/>
              <a:gd name="connsiteY168" fmla="*/ 1879600 h 1990725"/>
              <a:gd name="connsiteX169" fmla="*/ 695981 w 2499952"/>
              <a:gd name="connsiteY169" fmla="*/ 1873250 h 1990725"/>
              <a:gd name="connsiteX170" fmla="*/ 718206 w 2499952"/>
              <a:gd name="connsiteY170" fmla="*/ 1870075 h 1990725"/>
              <a:gd name="connsiteX171" fmla="*/ 762656 w 2499952"/>
              <a:gd name="connsiteY171" fmla="*/ 1851025 h 1990725"/>
              <a:gd name="connsiteX172" fmla="*/ 775356 w 2499952"/>
              <a:gd name="connsiteY172" fmla="*/ 1841500 h 1990725"/>
              <a:gd name="connsiteX173" fmla="*/ 797581 w 2499952"/>
              <a:gd name="connsiteY173" fmla="*/ 1819275 h 1990725"/>
              <a:gd name="connsiteX174" fmla="*/ 819806 w 2499952"/>
              <a:gd name="connsiteY174" fmla="*/ 1803400 h 1990725"/>
              <a:gd name="connsiteX175" fmla="*/ 829331 w 2499952"/>
              <a:gd name="connsiteY175" fmla="*/ 1797050 h 1990725"/>
              <a:gd name="connsiteX176" fmla="*/ 848381 w 2499952"/>
              <a:gd name="connsiteY176" fmla="*/ 1778000 h 1990725"/>
              <a:gd name="connsiteX177" fmla="*/ 864256 w 2499952"/>
              <a:gd name="connsiteY177" fmla="*/ 1768475 h 1990725"/>
              <a:gd name="connsiteX178" fmla="*/ 873781 w 2499952"/>
              <a:gd name="connsiteY178" fmla="*/ 1762125 h 1990725"/>
              <a:gd name="connsiteX179" fmla="*/ 896006 w 2499952"/>
              <a:gd name="connsiteY179" fmla="*/ 1752600 h 1990725"/>
              <a:gd name="connsiteX180" fmla="*/ 908706 w 2499952"/>
              <a:gd name="connsiteY180" fmla="*/ 1746250 h 1990725"/>
              <a:gd name="connsiteX181" fmla="*/ 918231 w 2499952"/>
              <a:gd name="connsiteY181" fmla="*/ 1743075 h 1990725"/>
              <a:gd name="connsiteX182" fmla="*/ 927756 w 2499952"/>
              <a:gd name="connsiteY182" fmla="*/ 1736725 h 1990725"/>
              <a:gd name="connsiteX183" fmla="*/ 953156 w 2499952"/>
              <a:gd name="connsiteY183" fmla="*/ 1733550 h 1990725"/>
              <a:gd name="connsiteX184" fmla="*/ 1019831 w 2499952"/>
              <a:gd name="connsiteY184" fmla="*/ 1714500 h 1990725"/>
              <a:gd name="connsiteX185" fmla="*/ 1032531 w 2499952"/>
              <a:gd name="connsiteY185" fmla="*/ 1708150 h 1990725"/>
              <a:gd name="connsiteX186" fmla="*/ 1080156 w 2499952"/>
              <a:gd name="connsiteY186" fmla="*/ 1711325 h 1990725"/>
              <a:gd name="connsiteX187" fmla="*/ 1092856 w 2499952"/>
              <a:gd name="connsiteY187" fmla="*/ 1720850 h 1990725"/>
              <a:gd name="connsiteX188" fmla="*/ 1127781 w 2499952"/>
              <a:gd name="connsiteY188" fmla="*/ 1762125 h 1990725"/>
              <a:gd name="connsiteX189" fmla="*/ 1137306 w 2499952"/>
              <a:gd name="connsiteY189" fmla="*/ 1784350 h 1990725"/>
              <a:gd name="connsiteX190" fmla="*/ 1150006 w 2499952"/>
              <a:gd name="connsiteY190" fmla="*/ 1816100 h 1990725"/>
              <a:gd name="connsiteX191" fmla="*/ 1184931 w 2499952"/>
              <a:gd name="connsiteY191" fmla="*/ 1851025 h 1990725"/>
              <a:gd name="connsiteX192" fmla="*/ 1197631 w 2499952"/>
              <a:gd name="connsiteY192" fmla="*/ 1863725 h 1990725"/>
              <a:gd name="connsiteX193" fmla="*/ 1207156 w 2499952"/>
              <a:gd name="connsiteY193" fmla="*/ 1870075 h 1990725"/>
              <a:gd name="connsiteX194" fmla="*/ 1216681 w 2499952"/>
              <a:gd name="connsiteY194" fmla="*/ 1882775 h 1990725"/>
              <a:gd name="connsiteX195" fmla="*/ 1226206 w 2499952"/>
              <a:gd name="connsiteY195" fmla="*/ 1892300 h 1990725"/>
              <a:gd name="connsiteX196" fmla="*/ 1232556 w 2499952"/>
              <a:gd name="connsiteY196" fmla="*/ 1924050 h 1990725"/>
              <a:gd name="connsiteX197" fmla="*/ 1235731 w 2499952"/>
              <a:gd name="connsiteY197" fmla="*/ 1933575 h 1990725"/>
              <a:gd name="connsiteX198" fmla="*/ 1248431 w 2499952"/>
              <a:gd name="connsiteY198" fmla="*/ 1946275 h 1990725"/>
              <a:gd name="connsiteX199" fmla="*/ 1254781 w 2499952"/>
              <a:gd name="connsiteY199" fmla="*/ 1955800 h 1990725"/>
              <a:gd name="connsiteX200" fmla="*/ 1283356 w 2499952"/>
              <a:gd name="connsiteY200" fmla="*/ 1981200 h 1990725"/>
              <a:gd name="connsiteX201" fmla="*/ 1296056 w 2499952"/>
              <a:gd name="connsiteY201" fmla="*/ 1987550 h 1990725"/>
              <a:gd name="connsiteX202" fmla="*/ 1315106 w 2499952"/>
              <a:gd name="connsiteY202" fmla="*/ 1990725 h 1990725"/>
              <a:gd name="connsiteX203" fmla="*/ 1394481 w 2499952"/>
              <a:gd name="connsiteY203" fmla="*/ 1978025 h 1990725"/>
              <a:gd name="connsiteX204" fmla="*/ 1404006 w 2499952"/>
              <a:gd name="connsiteY204" fmla="*/ 1974850 h 1990725"/>
              <a:gd name="connsiteX205" fmla="*/ 1416706 w 2499952"/>
              <a:gd name="connsiteY205" fmla="*/ 1962150 h 1990725"/>
              <a:gd name="connsiteX206" fmla="*/ 1423056 w 2499952"/>
              <a:gd name="connsiteY206" fmla="*/ 1936750 h 1990725"/>
              <a:gd name="connsiteX207" fmla="*/ 1429406 w 2499952"/>
              <a:gd name="connsiteY207" fmla="*/ 1911350 h 1990725"/>
              <a:gd name="connsiteX208" fmla="*/ 1432581 w 2499952"/>
              <a:gd name="connsiteY208" fmla="*/ 1901825 h 1990725"/>
              <a:gd name="connsiteX209" fmla="*/ 1435756 w 2499952"/>
              <a:gd name="connsiteY209" fmla="*/ 1889125 h 1990725"/>
              <a:gd name="connsiteX210" fmla="*/ 1442106 w 2499952"/>
              <a:gd name="connsiteY210" fmla="*/ 1879600 h 1990725"/>
              <a:gd name="connsiteX211" fmla="*/ 1464331 w 2499952"/>
              <a:gd name="connsiteY211" fmla="*/ 1847850 h 1990725"/>
              <a:gd name="connsiteX212" fmla="*/ 1480206 w 2499952"/>
              <a:gd name="connsiteY212" fmla="*/ 1825625 h 1990725"/>
              <a:gd name="connsiteX213" fmla="*/ 1508781 w 2499952"/>
              <a:gd name="connsiteY213" fmla="*/ 1806575 h 1990725"/>
              <a:gd name="connsiteX214" fmla="*/ 1521481 w 2499952"/>
              <a:gd name="connsiteY214" fmla="*/ 1803400 h 1990725"/>
              <a:gd name="connsiteX215" fmla="*/ 1534181 w 2499952"/>
              <a:gd name="connsiteY215" fmla="*/ 1793875 h 1990725"/>
              <a:gd name="connsiteX216" fmla="*/ 1616731 w 2499952"/>
              <a:gd name="connsiteY216" fmla="*/ 1774825 h 1990725"/>
              <a:gd name="connsiteX217" fmla="*/ 1638956 w 2499952"/>
              <a:gd name="connsiteY217" fmla="*/ 1768475 h 1990725"/>
              <a:gd name="connsiteX218" fmla="*/ 1680231 w 2499952"/>
              <a:gd name="connsiteY218" fmla="*/ 1765300 h 1990725"/>
              <a:gd name="connsiteX219" fmla="*/ 1724681 w 2499952"/>
              <a:gd name="connsiteY219" fmla="*/ 1758950 h 1990725"/>
              <a:gd name="connsiteX220" fmla="*/ 1781831 w 2499952"/>
              <a:gd name="connsiteY220" fmla="*/ 1755775 h 1990725"/>
              <a:gd name="connsiteX221" fmla="*/ 1835806 w 2499952"/>
              <a:gd name="connsiteY221" fmla="*/ 1749425 h 1990725"/>
              <a:gd name="connsiteX222" fmla="*/ 1867556 w 2499952"/>
              <a:gd name="connsiteY222" fmla="*/ 1746250 h 1990725"/>
              <a:gd name="connsiteX223" fmla="*/ 1905656 w 2499952"/>
              <a:gd name="connsiteY223" fmla="*/ 1736725 h 1990725"/>
              <a:gd name="connsiteX224" fmla="*/ 1918356 w 2499952"/>
              <a:gd name="connsiteY224" fmla="*/ 1733550 h 1990725"/>
              <a:gd name="connsiteX225" fmla="*/ 1931056 w 2499952"/>
              <a:gd name="connsiteY225" fmla="*/ 1727200 h 1990725"/>
              <a:gd name="connsiteX226" fmla="*/ 1946931 w 2499952"/>
              <a:gd name="connsiteY226" fmla="*/ 1724025 h 1990725"/>
              <a:gd name="connsiteX227" fmla="*/ 1969156 w 2499952"/>
              <a:gd name="connsiteY227" fmla="*/ 1717675 h 1990725"/>
              <a:gd name="connsiteX228" fmla="*/ 1985031 w 2499952"/>
              <a:gd name="connsiteY228" fmla="*/ 1714500 h 1990725"/>
              <a:gd name="connsiteX229" fmla="*/ 1997731 w 2499952"/>
              <a:gd name="connsiteY229" fmla="*/ 1711325 h 1990725"/>
              <a:gd name="connsiteX230" fmla="*/ 2007256 w 2499952"/>
              <a:gd name="connsiteY230" fmla="*/ 1704975 h 1990725"/>
              <a:gd name="connsiteX231" fmla="*/ 2016781 w 2499952"/>
              <a:gd name="connsiteY231" fmla="*/ 1701800 h 1990725"/>
              <a:gd name="connsiteX232" fmla="*/ 2064406 w 2499952"/>
              <a:gd name="connsiteY232" fmla="*/ 1682750 h 1990725"/>
              <a:gd name="connsiteX233" fmla="*/ 2077106 w 2499952"/>
              <a:gd name="connsiteY233" fmla="*/ 1676400 h 1990725"/>
              <a:gd name="connsiteX234" fmla="*/ 2096156 w 2499952"/>
              <a:gd name="connsiteY234" fmla="*/ 1670050 h 1990725"/>
              <a:gd name="connsiteX235" fmla="*/ 2108856 w 2499952"/>
              <a:gd name="connsiteY235" fmla="*/ 1663700 h 1990725"/>
              <a:gd name="connsiteX236" fmla="*/ 2131081 w 2499952"/>
              <a:gd name="connsiteY236" fmla="*/ 1660525 h 1990725"/>
              <a:gd name="connsiteX237" fmla="*/ 2143781 w 2499952"/>
              <a:gd name="connsiteY237" fmla="*/ 1654175 h 1990725"/>
              <a:gd name="connsiteX238" fmla="*/ 2166006 w 2499952"/>
              <a:gd name="connsiteY238" fmla="*/ 1641475 h 1990725"/>
              <a:gd name="connsiteX239" fmla="*/ 2213631 w 2499952"/>
              <a:gd name="connsiteY239" fmla="*/ 1628775 h 1990725"/>
              <a:gd name="connsiteX240" fmla="*/ 2229506 w 2499952"/>
              <a:gd name="connsiteY240" fmla="*/ 1622425 h 1990725"/>
              <a:gd name="connsiteX241" fmla="*/ 2267606 w 2499952"/>
              <a:gd name="connsiteY241" fmla="*/ 1616075 h 1990725"/>
              <a:gd name="connsiteX242" fmla="*/ 2318406 w 2499952"/>
              <a:gd name="connsiteY242" fmla="*/ 1606550 h 1990725"/>
              <a:gd name="connsiteX243" fmla="*/ 2404131 w 2499952"/>
              <a:gd name="connsiteY243" fmla="*/ 1603375 h 1990725"/>
              <a:gd name="connsiteX244" fmla="*/ 2439056 w 2499952"/>
              <a:gd name="connsiteY244" fmla="*/ 1600200 h 1990725"/>
              <a:gd name="connsiteX245" fmla="*/ 2451756 w 2499952"/>
              <a:gd name="connsiteY245" fmla="*/ 1593850 h 1990725"/>
              <a:gd name="connsiteX246" fmla="*/ 2467631 w 2499952"/>
              <a:gd name="connsiteY246" fmla="*/ 1587500 h 1990725"/>
              <a:gd name="connsiteX247" fmla="*/ 2480331 w 2499952"/>
              <a:gd name="connsiteY247" fmla="*/ 1584325 h 1990725"/>
              <a:gd name="connsiteX248" fmla="*/ 2489856 w 2499952"/>
              <a:gd name="connsiteY248" fmla="*/ 1581150 h 1990725"/>
              <a:gd name="connsiteX249" fmla="*/ 2496206 w 2499952"/>
              <a:gd name="connsiteY249" fmla="*/ 1571625 h 1990725"/>
              <a:gd name="connsiteX250" fmla="*/ 2496206 w 2499952"/>
              <a:gd name="connsiteY250" fmla="*/ 1536700 h 1990725"/>
              <a:gd name="connsiteX251" fmla="*/ 2486681 w 2499952"/>
              <a:gd name="connsiteY251" fmla="*/ 1527175 h 1990725"/>
              <a:gd name="connsiteX252" fmla="*/ 2464456 w 2499952"/>
              <a:gd name="connsiteY252" fmla="*/ 1514475 h 1990725"/>
              <a:gd name="connsiteX253" fmla="*/ 2413656 w 2499952"/>
              <a:gd name="connsiteY253" fmla="*/ 1520825 h 1990725"/>
              <a:gd name="connsiteX254" fmla="*/ 2391431 w 2499952"/>
              <a:gd name="connsiteY254" fmla="*/ 1530350 h 1990725"/>
              <a:gd name="connsiteX255" fmla="*/ 2369206 w 2499952"/>
              <a:gd name="connsiteY255" fmla="*/ 1536700 h 1990725"/>
              <a:gd name="connsiteX256" fmla="*/ 2340631 w 2499952"/>
              <a:gd name="connsiteY256" fmla="*/ 1533525 h 1990725"/>
              <a:gd name="connsiteX257" fmla="*/ 2343806 w 2499952"/>
              <a:gd name="connsiteY257" fmla="*/ 1520825 h 1990725"/>
              <a:gd name="connsiteX258" fmla="*/ 2366031 w 2499952"/>
              <a:gd name="connsiteY258" fmla="*/ 1495425 h 1990725"/>
              <a:gd name="connsiteX259" fmla="*/ 2388256 w 2499952"/>
              <a:gd name="connsiteY259" fmla="*/ 1485900 h 1990725"/>
              <a:gd name="connsiteX260" fmla="*/ 2410481 w 2499952"/>
              <a:gd name="connsiteY260" fmla="*/ 1470025 h 1990725"/>
              <a:gd name="connsiteX261" fmla="*/ 2420006 w 2499952"/>
              <a:gd name="connsiteY261" fmla="*/ 1466850 h 1990725"/>
              <a:gd name="connsiteX262" fmla="*/ 2432706 w 2499952"/>
              <a:gd name="connsiteY262" fmla="*/ 1460500 h 1990725"/>
              <a:gd name="connsiteX263" fmla="*/ 2442231 w 2499952"/>
              <a:gd name="connsiteY263" fmla="*/ 1457325 h 1990725"/>
              <a:gd name="connsiteX264" fmla="*/ 2470806 w 2499952"/>
              <a:gd name="connsiteY264" fmla="*/ 1435100 h 1990725"/>
              <a:gd name="connsiteX265" fmla="*/ 2477156 w 2499952"/>
              <a:gd name="connsiteY265" fmla="*/ 1419225 h 1990725"/>
              <a:gd name="connsiteX266" fmla="*/ 2458106 w 2499952"/>
              <a:gd name="connsiteY266" fmla="*/ 1390650 h 1990725"/>
              <a:gd name="connsiteX267" fmla="*/ 2435881 w 2499952"/>
              <a:gd name="connsiteY267" fmla="*/ 1368425 h 1990725"/>
              <a:gd name="connsiteX268" fmla="*/ 2429531 w 2499952"/>
              <a:gd name="connsiteY268" fmla="*/ 1355725 h 1990725"/>
              <a:gd name="connsiteX269" fmla="*/ 2420006 w 2499952"/>
              <a:gd name="connsiteY269" fmla="*/ 1343025 h 1990725"/>
              <a:gd name="connsiteX270" fmla="*/ 2426356 w 2499952"/>
              <a:gd name="connsiteY270" fmla="*/ 1333500 h 1990725"/>
              <a:gd name="connsiteX271" fmla="*/ 2439056 w 2499952"/>
              <a:gd name="connsiteY271" fmla="*/ 1323975 h 1990725"/>
              <a:gd name="connsiteX272" fmla="*/ 2461281 w 2499952"/>
              <a:gd name="connsiteY272" fmla="*/ 1317625 h 1990725"/>
              <a:gd name="connsiteX273" fmla="*/ 2464456 w 2499952"/>
              <a:gd name="connsiteY273" fmla="*/ 1308100 h 1990725"/>
              <a:gd name="connsiteX274" fmla="*/ 2458106 w 2499952"/>
              <a:gd name="connsiteY274" fmla="*/ 1292225 h 1990725"/>
              <a:gd name="connsiteX275" fmla="*/ 2435881 w 2499952"/>
              <a:gd name="connsiteY275" fmla="*/ 1270000 h 1990725"/>
              <a:gd name="connsiteX276" fmla="*/ 2426356 w 2499952"/>
              <a:gd name="connsiteY276" fmla="*/ 1266825 h 1990725"/>
              <a:gd name="connsiteX277" fmla="*/ 2420006 w 2499952"/>
              <a:gd name="connsiteY277" fmla="*/ 1257300 h 1990725"/>
              <a:gd name="connsiteX278" fmla="*/ 2407306 w 2499952"/>
              <a:gd name="connsiteY278" fmla="*/ 1254125 h 1990725"/>
              <a:gd name="connsiteX279" fmla="*/ 2394606 w 2499952"/>
              <a:gd name="connsiteY279" fmla="*/ 1247775 h 1990725"/>
              <a:gd name="connsiteX280" fmla="*/ 2375556 w 2499952"/>
              <a:gd name="connsiteY280" fmla="*/ 1235075 h 1990725"/>
              <a:gd name="connsiteX281" fmla="*/ 2366031 w 2499952"/>
              <a:gd name="connsiteY281" fmla="*/ 1228725 h 1990725"/>
              <a:gd name="connsiteX282" fmla="*/ 2359681 w 2499952"/>
              <a:gd name="connsiteY282" fmla="*/ 1219200 h 1990725"/>
              <a:gd name="connsiteX283" fmla="*/ 2346981 w 2499952"/>
              <a:gd name="connsiteY283" fmla="*/ 1203325 h 1990725"/>
              <a:gd name="connsiteX284" fmla="*/ 2340631 w 2499952"/>
              <a:gd name="connsiteY284" fmla="*/ 1184275 h 1990725"/>
              <a:gd name="connsiteX285" fmla="*/ 2337456 w 2499952"/>
              <a:gd name="connsiteY285" fmla="*/ 1162050 h 1990725"/>
              <a:gd name="connsiteX286" fmla="*/ 2331106 w 2499952"/>
              <a:gd name="connsiteY286" fmla="*/ 1143000 h 1990725"/>
              <a:gd name="connsiteX287" fmla="*/ 2321581 w 2499952"/>
              <a:gd name="connsiteY287" fmla="*/ 1117600 h 1990725"/>
              <a:gd name="connsiteX288" fmla="*/ 2312056 w 2499952"/>
              <a:gd name="connsiteY288" fmla="*/ 1095375 h 1990725"/>
              <a:gd name="connsiteX289" fmla="*/ 2305706 w 2499952"/>
              <a:gd name="connsiteY289" fmla="*/ 1073150 h 1990725"/>
              <a:gd name="connsiteX290" fmla="*/ 2296181 w 2499952"/>
              <a:gd name="connsiteY290" fmla="*/ 1063625 h 1990725"/>
              <a:gd name="connsiteX291" fmla="*/ 2289831 w 2499952"/>
              <a:gd name="connsiteY291" fmla="*/ 1054100 h 1990725"/>
              <a:gd name="connsiteX292" fmla="*/ 2280306 w 2499952"/>
              <a:gd name="connsiteY292" fmla="*/ 1041400 h 1990725"/>
              <a:gd name="connsiteX293" fmla="*/ 2267606 w 2499952"/>
              <a:gd name="connsiteY293" fmla="*/ 1016000 h 1990725"/>
              <a:gd name="connsiteX294" fmla="*/ 2245381 w 2499952"/>
              <a:gd name="connsiteY294" fmla="*/ 1000125 h 1990725"/>
              <a:gd name="connsiteX295" fmla="*/ 2229506 w 2499952"/>
              <a:gd name="connsiteY295" fmla="*/ 984250 h 1990725"/>
              <a:gd name="connsiteX296" fmla="*/ 2204106 w 2499952"/>
              <a:gd name="connsiteY296" fmla="*/ 974725 h 1990725"/>
              <a:gd name="connsiteX297" fmla="*/ 2169181 w 2499952"/>
              <a:gd name="connsiteY297" fmla="*/ 962025 h 1990725"/>
              <a:gd name="connsiteX298" fmla="*/ 2159656 w 2499952"/>
              <a:gd name="connsiteY298" fmla="*/ 955675 h 1990725"/>
              <a:gd name="connsiteX299" fmla="*/ 2162831 w 2499952"/>
              <a:gd name="connsiteY299" fmla="*/ 882650 h 1990725"/>
              <a:gd name="connsiteX300" fmla="*/ 2172356 w 2499952"/>
              <a:gd name="connsiteY300" fmla="*/ 866775 h 1990725"/>
              <a:gd name="connsiteX301" fmla="*/ 2175531 w 2499952"/>
              <a:gd name="connsiteY301" fmla="*/ 857250 h 1990725"/>
              <a:gd name="connsiteX302" fmla="*/ 2185056 w 2499952"/>
              <a:gd name="connsiteY302" fmla="*/ 847725 h 1990725"/>
              <a:gd name="connsiteX303" fmla="*/ 2197756 w 2499952"/>
              <a:gd name="connsiteY303" fmla="*/ 822325 h 1990725"/>
              <a:gd name="connsiteX304" fmla="*/ 2207281 w 2499952"/>
              <a:gd name="connsiteY304" fmla="*/ 806450 h 1990725"/>
              <a:gd name="connsiteX305" fmla="*/ 2213631 w 2499952"/>
              <a:gd name="connsiteY305" fmla="*/ 784225 h 1990725"/>
              <a:gd name="connsiteX306" fmla="*/ 2223156 w 2499952"/>
              <a:gd name="connsiteY306" fmla="*/ 771525 h 1990725"/>
              <a:gd name="connsiteX307" fmla="*/ 2239031 w 2499952"/>
              <a:gd name="connsiteY307" fmla="*/ 784225 h 1990725"/>
              <a:gd name="connsiteX308" fmla="*/ 2261256 w 2499952"/>
              <a:gd name="connsiteY308" fmla="*/ 762000 h 1990725"/>
              <a:gd name="connsiteX309" fmla="*/ 2273956 w 2499952"/>
              <a:gd name="connsiteY309" fmla="*/ 742950 h 1990725"/>
              <a:gd name="connsiteX310" fmla="*/ 2286656 w 2499952"/>
              <a:gd name="connsiteY310" fmla="*/ 714375 h 1990725"/>
              <a:gd name="connsiteX311" fmla="*/ 2296181 w 2499952"/>
              <a:gd name="connsiteY311" fmla="*/ 704850 h 1990725"/>
              <a:gd name="connsiteX312" fmla="*/ 2305706 w 2499952"/>
              <a:gd name="connsiteY312" fmla="*/ 692150 h 1990725"/>
              <a:gd name="connsiteX313" fmla="*/ 2340631 w 2499952"/>
              <a:gd name="connsiteY313" fmla="*/ 673100 h 1990725"/>
              <a:gd name="connsiteX314" fmla="*/ 2359681 w 2499952"/>
              <a:gd name="connsiteY314" fmla="*/ 660400 h 1990725"/>
              <a:gd name="connsiteX315" fmla="*/ 2378731 w 2499952"/>
              <a:gd name="connsiteY315" fmla="*/ 657225 h 1990725"/>
              <a:gd name="connsiteX316" fmla="*/ 2397781 w 2499952"/>
              <a:gd name="connsiteY316" fmla="*/ 650875 h 1990725"/>
              <a:gd name="connsiteX317" fmla="*/ 2423181 w 2499952"/>
              <a:gd name="connsiteY317" fmla="*/ 654050 h 1990725"/>
              <a:gd name="connsiteX318" fmla="*/ 2432706 w 2499952"/>
              <a:gd name="connsiteY318" fmla="*/ 660400 h 1990725"/>
              <a:gd name="connsiteX319" fmla="*/ 2442231 w 2499952"/>
              <a:gd name="connsiteY319" fmla="*/ 663575 h 1990725"/>
              <a:gd name="connsiteX320" fmla="*/ 2461281 w 2499952"/>
              <a:gd name="connsiteY320" fmla="*/ 657225 h 1990725"/>
              <a:gd name="connsiteX321" fmla="*/ 2470806 w 2499952"/>
              <a:gd name="connsiteY321" fmla="*/ 654050 h 1990725"/>
              <a:gd name="connsiteX322" fmla="*/ 2467631 w 2499952"/>
              <a:gd name="connsiteY322" fmla="*/ 600075 h 1990725"/>
              <a:gd name="connsiteX323" fmla="*/ 2454931 w 2499952"/>
              <a:gd name="connsiteY323" fmla="*/ 587375 h 1990725"/>
              <a:gd name="connsiteX324" fmla="*/ 2366031 w 2499952"/>
              <a:gd name="connsiteY324" fmla="*/ 584200 h 1990725"/>
              <a:gd name="connsiteX325" fmla="*/ 2324756 w 2499952"/>
              <a:gd name="connsiteY325" fmla="*/ 565150 h 1990725"/>
              <a:gd name="connsiteX326" fmla="*/ 2270781 w 2499952"/>
              <a:gd name="connsiteY326" fmla="*/ 558800 h 1990725"/>
              <a:gd name="connsiteX327" fmla="*/ 2251731 w 2499952"/>
              <a:gd name="connsiteY327" fmla="*/ 555625 h 1990725"/>
              <a:gd name="connsiteX328" fmla="*/ 2200931 w 2499952"/>
              <a:gd name="connsiteY328" fmla="*/ 571500 h 1990725"/>
              <a:gd name="connsiteX329" fmla="*/ 2181881 w 2499952"/>
              <a:gd name="connsiteY329" fmla="*/ 596900 h 1990725"/>
              <a:gd name="connsiteX330" fmla="*/ 2150131 w 2499952"/>
              <a:gd name="connsiteY330" fmla="*/ 625475 h 1990725"/>
              <a:gd name="connsiteX331" fmla="*/ 2131081 w 2499952"/>
              <a:gd name="connsiteY331" fmla="*/ 638175 h 1990725"/>
              <a:gd name="connsiteX332" fmla="*/ 2112031 w 2499952"/>
              <a:gd name="connsiteY332" fmla="*/ 628650 h 1990725"/>
              <a:gd name="connsiteX333" fmla="*/ 2102506 w 2499952"/>
              <a:gd name="connsiteY333" fmla="*/ 625475 h 1990725"/>
              <a:gd name="connsiteX334" fmla="*/ 2096156 w 2499952"/>
              <a:gd name="connsiteY334" fmla="*/ 615950 h 1990725"/>
              <a:gd name="connsiteX335" fmla="*/ 2083456 w 2499952"/>
              <a:gd name="connsiteY335" fmla="*/ 606425 h 1990725"/>
              <a:gd name="connsiteX336" fmla="*/ 2080281 w 2499952"/>
              <a:gd name="connsiteY336" fmla="*/ 593725 h 1990725"/>
              <a:gd name="connsiteX337" fmla="*/ 2073931 w 2499952"/>
              <a:gd name="connsiteY337" fmla="*/ 581025 h 1990725"/>
              <a:gd name="connsiteX338" fmla="*/ 2070756 w 2499952"/>
              <a:gd name="connsiteY338" fmla="*/ 561975 h 1990725"/>
              <a:gd name="connsiteX339" fmla="*/ 2058056 w 2499952"/>
              <a:gd name="connsiteY339" fmla="*/ 542925 h 1990725"/>
              <a:gd name="connsiteX340" fmla="*/ 2010431 w 2499952"/>
              <a:gd name="connsiteY340" fmla="*/ 536575 h 1990725"/>
              <a:gd name="connsiteX341" fmla="*/ 1991381 w 2499952"/>
              <a:gd name="connsiteY341" fmla="*/ 530225 h 1990725"/>
              <a:gd name="connsiteX342" fmla="*/ 1975506 w 2499952"/>
              <a:gd name="connsiteY342" fmla="*/ 520700 h 1990725"/>
              <a:gd name="connsiteX343" fmla="*/ 1965981 w 2499952"/>
              <a:gd name="connsiteY343" fmla="*/ 514350 h 1990725"/>
              <a:gd name="connsiteX344" fmla="*/ 1953281 w 2499952"/>
              <a:gd name="connsiteY344" fmla="*/ 511175 h 1990725"/>
              <a:gd name="connsiteX345" fmla="*/ 1934231 w 2499952"/>
              <a:gd name="connsiteY345" fmla="*/ 504825 h 1990725"/>
              <a:gd name="connsiteX346" fmla="*/ 1927881 w 2499952"/>
              <a:gd name="connsiteY346" fmla="*/ 495300 h 1990725"/>
              <a:gd name="connsiteX347" fmla="*/ 1918356 w 2499952"/>
              <a:gd name="connsiteY347" fmla="*/ 485775 h 1990725"/>
              <a:gd name="connsiteX348" fmla="*/ 1915181 w 2499952"/>
              <a:gd name="connsiteY348" fmla="*/ 454025 h 1990725"/>
              <a:gd name="connsiteX349" fmla="*/ 1912006 w 2499952"/>
              <a:gd name="connsiteY349" fmla="*/ 438150 h 1990725"/>
              <a:gd name="connsiteX350" fmla="*/ 1918356 w 2499952"/>
              <a:gd name="connsiteY350" fmla="*/ 409575 h 1990725"/>
              <a:gd name="connsiteX351" fmla="*/ 1931056 w 2499952"/>
              <a:gd name="connsiteY351" fmla="*/ 396875 h 1990725"/>
              <a:gd name="connsiteX352" fmla="*/ 1997731 w 2499952"/>
              <a:gd name="connsiteY352" fmla="*/ 384175 h 1990725"/>
              <a:gd name="connsiteX353" fmla="*/ 2010431 w 2499952"/>
              <a:gd name="connsiteY353" fmla="*/ 377825 h 1990725"/>
              <a:gd name="connsiteX354" fmla="*/ 2029481 w 2499952"/>
              <a:gd name="connsiteY354" fmla="*/ 371475 h 1990725"/>
              <a:gd name="connsiteX355" fmla="*/ 2039006 w 2499952"/>
              <a:gd name="connsiteY355" fmla="*/ 365125 h 1990725"/>
              <a:gd name="connsiteX356" fmla="*/ 2051706 w 2499952"/>
              <a:gd name="connsiteY356" fmla="*/ 358775 h 1990725"/>
              <a:gd name="connsiteX357" fmla="*/ 2070756 w 2499952"/>
              <a:gd name="connsiteY357" fmla="*/ 333375 h 1990725"/>
              <a:gd name="connsiteX358" fmla="*/ 2080281 w 2499952"/>
              <a:gd name="connsiteY358" fmla="*/ 327025 h 1990725"/>
              <a:gd name="connsiteX359" fmla="*/ 2096156 w 2499952"/>
              <a:gd name="connsiteY359" fmla="*/ 304800 h 1990725"/>
              <a:gd name="connsiteX360" fmla="*/ 2108856 w 2499952"/>
              <a:gd name="connsiteY360" fmla="*/ 285750 h 1990725"/>
              <a:gd name="connsiteX361" fmla="*/ 2124731 w 2499952"/>
              <a:gd name="connsiteY361" fmla="*/ 269875 h 1990725"/>
              <a:gd name="connsiteX362" fmla="*/ 2131081 w 2499952"/>
              <a:gd name="connsiteY362" fmla="*/ 260350 h 1990725"/>
              <a:gd name="connsiteX363" fmla="*/ 2140606 w 2499952"/>
              <a:gd name="connsiteY363" fmla="*/ 257175 h 1990725"/>
              <a:gd name="connsiteX364" fmla="*/ 2159656 w 2499952"/>
              <a:gd name="connsiteY364" fmla="*/ 244475 h 1990725"/>
              <a:gd name="connsiteX365" fmla="*/ 2181881 w 2499952"/>
              <a:gd name="connsiteY365" fmla="*/ 228600 h 1990725"/>
              <a:gd name="connsiteX366" fmla="*/ 2191406 w 2499952"/>
              <a:gd name="connsiteY366" fmla="*/ 219075 h 1990725"/>
              <a:gd name="connsiteX367" fmla="*/ 2200931 w 2499952"/>
              <a:gd name="connsiteY367" fmla="*/ 215900 h 1990725"/>
              <a:gd name="connsiteX368" fmla="*/ 2210456 w 2499952"/>
              <a:gd name="connsiteY368" fmla="*/ 203200 h 1990725"/>
              <a:gd name="connsiteX369" fmla="*/ 2219981 w 2499952"/>
              <a:gd name="connsiteY369" fmla="*/ 193675 h 1990725"/>
              <a:gd name="connsiteX370" fmla="*/ 2232681 w 2499952"/>
              <a:gd name="connsiteY370" fmla="*/ 171450 h 1990725"/>
              <a:gd name="connsiteX371" fmla="*/ 2245381 w 2499952"/>
              <a:gd name="connsiteY371" fmla="*/ 152400 h 1990725"/>
              <a:gd name="connsiteX372" fmla="*/ 2258081 w 2499952"/>
              <a:gd name="connsiteY372" fmla="*/ 149225 h 1990725"/>
              <a:gd name="connsiteX373" fmla="*/ 2267606 w 2499952"/>
              <a:gd name="connsiteY373" fmla="*/ 139700 h 1990725"/>
              <a:gd name="connsiteX374" fmla="*/ 2293006 w 2499952"/>
              <a:gd name="connsiteY374" fmla="*/ 127000 h 1990725"/>
              <a:gd name="connsiteX375" fmla="*/ 2366031 w 2499952"/>
              <a:gd name="connsiteY375" fmla="*/ 149225 h 19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Lst>
            <a:rect l="l" t="t" r="r" b="b"/>
            <a:pathLst>
              <a:path w="2499952" h="1990725">
                <a:moveTo>
                  <a:pt x="2366031" y="149225"/>
                </a:moveTo>
                <a:cubicBezTo>
                  <a:pt x="2379260" y="148696"/>
                  <a:pt x="2369330" y="129317"/>
                  <a:pt x="2372381" y="123825"/>
                </a:cubicBezTo>
                <a:cubicBezTo>
                  <a:pt x="2376087" y="117154"/>
                  <a:pt x="2380848" y="111125"/>
                  <a:pt x="2385081" y="104775"/>
                </a:cubicBezTo>
                <a:cubicBezTo>
                  <a:pt x="2387198" y="101600"/>
                  <a:pt x="2390224" y="98870"/>
                  <a:pt x="2391431" y="95250"/>
                </a:cubicBezTo>
                <a:cubicBezTo>
                  <a:pt x="2396103" y="81235"/>
                  <a:pt x="2393109" y="88718"/>
                  <a:pt x="2400956" y="73025"/>
                </a:cubicBezTo>
                <a:cubicBezTo>
                  <a:pt x="2405353" y="51038"/>
                  <a:pt x="2408339" y="43561"/>
                  <a:pt x="2400956" y="15875"/>
                </a:cubicBezTo>
                <a:cubicBezTo>
                  <a:pt x="2398876" y="8077"/>
                  <a:pt x="2373597" y="6571"/>
                  <a:pt x="2372381" y="6350"/>
                </a:cubicBezTo>
                <a:cubicBezTo>
                  <a:pt x="2334915" y="-462"/>
                  <a:pt x="2377468" y="4485"/>
                  <a:pt x="2305706" y="0"/>
                </a:cubicBezTo>
                <a:cubicBezTo>
                  <a:pt x="2303065" y="495"/>
                  <a:pt x="2255807" y="4540"/>
                  <a:pt x="2242206" y="15875"/>
                </a:cubicBezTo>
                <a:cubicBezTo>
                  <a:pt x="2232013" y="24369"/>
                  <a:pt x="2238805" y="25126"/>
                  <a:pt x="2232681" y="34925"/>
                </a:cubicBezTo>
                <a:cubicBezTo>
                  <a:pt x="2229089" y="40672"/>
                  <a:pt x="2223740" y="45161"/>
                  <a:pt x="2219981" y="50800"/>
                </a:cubicBezTo>
                <a:cubicBezTo>
                  <a:pt x="2200748" y="79649"/>
                  <a:pt x="2230694" y="45360"/>
                  <a:pt x="2200931" y="79375"/>
                </a:cubicBezTo>
                <a:cubicBezTo>
                  <a:pt x="2187015" y="95279"/>
                  <a:pt x="2184944" y="92131"/>
                  <a:pt x="2159656" y="104775"/>
                </a:cubicBezTo>
                <a:cubicBezTo>
                  <a:pt x="2155423" y="106892"/>
                  <a:pt x="2150894" y="108500"/>
                  <a:pt x="2146956" y="111125"/>
                </a:cubicBezTo>
                <a:cubicBezTo>
                  <a:pt x="2143781" y="113242"/>
                  <a:pt x="2141100" y="116427"/>
                  <a:pt x="2137431" y="117475"/>
                </a:cubicBezTo>
                <a:cubicBezTo>
                  <a:pt x="2126054" y="120726"/>
                  <a:pt x="2114148" y="121708"/>
                  <a:pt x="2102506" y="123825"/>
                </a:cubicBezTo>
                <a:cubicBezTo>
                  <a:pt x="2098273" y="127000"/>
                  <a:pt x="2094112" y="130274"/>
                  <a:pt x="2089806" y="133350"/>
                </a:cubicBezTo>
                <a:cubicBezTo>
                  <a:pt x="2086701" y="135568"/>
                  <a:pt x="2082794" y="136828"/>
                  <a:pt x="2080281" y="139700"/>
                </a:cubicBezTo>
                <a:cubicBezTo>
                  <a:pt x="2068368" y="153315"/>
                  <a:pt x="2070011" y="165888"/>
                  <a:pt x="2048531" y="168275"/>
                </a:cubicBezTo>
                <a:cubicBezTo>
                  <a:pt x="2007455" y="172839"/>
                  <a:pt x="1965981" y="172508"/>
                  <a:pt x="1924706" y="174625"/>
                </a:cubicBezTo>
                <a:cubicBezTo>
                  <a:pt x="1921490" y="175161"/>
                  <a:pt x="1901815" y="177422"/>
                  <a:pt x="1896131" y="180975"/>
                </a:cubicBezTo>
                <a:cubicBezTo>
                  <a:pt x="1866550" y="199463"/>
                  <a:pt x="1892163" y="189706"/>
                  <a:pt x="1870731" y="196850"/>
                </a:cubicBezTo>
                <a:cubicBezTo>
                  <a:pt x="1869694" y="197628"/>
                  <a:pt x="1851822" y="211399"/>
                  <a:pt x="1848506" y="212725"/>
                </a:cubicBezTo>
                <a:cubicBezTo>
                  <a:pt x="1841352" y="215586"/>
                  <a:pt x="1833756" y="217206"/>
                  <a:pt x="1826281" y="219075"/>
                </a:cubicBezTo>
                <a:cubicBezTo>
                  <a:pt x="1821046" y="220384"/>
                  <a:pt x="1815729" y="221363"/>
                  <a:pt x="1810406" y="222250"/>
                </a:cubicBezTo>
                <a:cubicBezTo>
                  <a:pt x="1779185" y="227453"/>
                  <a:pt x="1774348" y="226239"/>
                  <a:pt x="1734206" y="228600"/>
                </a:cubicBezTo>
                <a:cubicBezTo>
                  <a:pt x="1731031" y="229658"/>
                  <a:pt x="1727928" y="232587"/>
                  <a:pt x="1724681" y="231775"/>
                </a:cubicBezTo>
                <a:cubicBezTo>
                  <a:pt x="1702241" y="226165"/>
                  <a:pt x="1710910" y="220798"/>
                  <a:pt x="1705631" y="203200"/>
                </a:cubicBezTo>
                <a:cubicBezTo>
                  <a:pt x="1704271" y="198667"/>
                  <a:pt x="1701398" y="194733"/>
                  <a:pt x="1699281" y="190500"/>
                </a:cubicBezTo>
                <a:cubicBezTo>
                  <a:pt x="1696764" y="190815"/>
                  <a:pt x="1671698" y="192262"/>
                  <a:pt x="1664356" y="196850"/>
                </a:cubicBezTo>
                <a:cubicBezTo>
                  <a:pt x="1633742" y="215984"/>
                  <a:pt x="1663326" y="203715"/>
                  <a:pt x="1632606" y="219075"/>
                </a:cubicBezTo>
                <a:cubicBezTo>
                  <a:pt x="1620211" y="225272"/>
                  <a:pt x="1597703" y="224302"/>
                  <a:pt x="1588156" y="225425"/>
                </a:cubicBezTo>
                <a:cubicBezTo>
                  <a:pt x="1581763" y="226177"/>
                  <a:pt x="1575456" y="227542"/>
                  <a:pt x="1569106" y="228600"/>
                </a:cubicBezTo>
                <a:cubicBezTo>
                  <a:pt x="1562756" y="227542"/>
                  <a:pt x="1555998" y="227901"/>
                  <a:pt x="1550056" y="225425"/>
                </a:cubicBezTo>
                <a:cubicBezTo>
                  <a:pt x="1543011" y="222490"/>
                  <a:pt x="1531006" y="212725"/>
                  <a:pt x="1531006" y="212725"/>
                </a:cubicBezTo>
                <a:cubicBezTo>
                  <a:pt x="1528889" y="209550"/>
                  <a:pt x="1527587" y="205643"/>
                  <a:pt x="1524656" y="203200"/>
                </a:cubicBezTo>
                <a:cubicBezTo>
                  <a:pt x="1504260" y="186204"/>
                  <a:pt x="1465740" y="201472"/>
                  <a:pt x="1448456" y="203200"/>
                </a:cubicBezTo>
                <a:cubicBezTo>
                  <a:pt x="1429651" y="217304"/>
                  <a:pt x="1440159" y="209790"/>
                  <a:pt x="1416706" y="225425"/>
                </a:cubicBezTo>
                <a:lnTo>
                  <a:pt x="1407181" y="231775"/>
                </a:lnTo>
                <a:cubicBezTo>
                  <a:pt x="1382839" y="230717"/>
                  <a:pt x="1358391" y="231107"/>
                  <a:pt x="1334156" y="228600"/>
                </a:cubicBezTo>
                <a:cubicBezTo>
                  <a:pt x="1314190" y="226535"/>
                  <a:pt x="1317497" y="219553"/>
                  <a:pt x="1299231" y="215900"/>
                </a:cubicBezTo>
                <a:cubicBezTo>
                  <a:pt x="1288801" y="213814"/>
                  <a:pt x="1278052" y="213900"/>
                  <a:pt x="1267481" y="212725"/>
                </a:cubicBezTo>
                <a:cubicBezTo>
                  <a:pt x="1259001" y="211783"/>
                  <a:pt x="1250590" y="210180"/>
                  <a:pt x="1242081" y="209550"/>
                </a:cubicBezTo>
                <a:cubicBezTo>
                  <a:pt x="1216755" y="207674"/>
                  <a:pt x="1130085" y="204128"/>
                  <a:pt x="1108731" y="203200"/>
                </a:cubicBezTo>
                <a:cubicBezTo>
                  <a:pt x="1077546" y="195404"/>
                  <a:pt x="1115713" y="206691"/>
                  <a:pt x="1083331" y="190500"/>
                </a:cubicBezTo>
                <a:cubicBezTo>
                  <a:pt x="1079428" y="188549"/>
                  <a:pt x="1074864" y="188383"/>
                  <a:pt x="1070631" y="187325"/>
                </a:cubicBezTo>
                <a:cubicBezTo>
                  <a:pt x="1066398" y="183092"/>
                  <a:pt x="1063187" y="177492"/>
                  <a:pt x="1057931" y="174625"/>
                </a:cubicBezTo>
                <a:cubicBezTo>
                  <a:pt x="1051167" y="170936"/>
                  <a:pt x="1043086" y="170489"/>
                  <a:pt x="1035706" y="168275"/>
                </a:cubicBezTo>
                <a:cubicBezTo>
                  <a:pt x="1032500" y="167313"/>
                  <a:pt x="1029482" y="165650"/>
                  <a:pt x="1026181" y="165100"/>
                </a:cubicBezTo>
                <a:cubicBezTo>
                  <a:pt x="1004036" y="161409"/>
                  <a:pt x="981651" y="159266"/>
                  <a:pt x="959506" y="155575"/>
                </a:cubicBezTo>
                <a:lnTo>
                  <a:pt x="940456" y="152400"/>
                </a:lnTo>
                <a:cubicBezTo>
                  <a:pt x="918231" y="153458"/>
                  <a:pt x="895873" y="152924"/>
                  <a:pt x="873781" y="155575"/>
                </a:cubicBezTo>
                <a:cubicBezTo>
                  <a:pt x="869082" y="156139"/>
                  <a:pt x="865019" y="159300"/>
                  <a:pt x="861081" y="161925"/>
                </a:cubicBezTo>
                <a:cubicBezTo>
                  <a:pt x="854648" y="166214"/>
                  <a:pt x="841419" y="177265"/>
                  <a:pt x="835681" y="184150"/>
                </a:cubicBezTo>
                <a:cubicBezTo>
                  <a:pt x="830104" y="190843"/>
                  <a:pt x="826478" y="200656"/>
                  <a:pt x="819806" y="206375"/>
                </a:cubicBezTo>
                <a:cubicBezTo>
                  <a:pt x="816212" y="209455"/>
                  <a:pt x="811215" y="210377"/>
                  <a:pt x="807106" y="212725"/>
                </a:cubicBezTo>
                <a:cubicBezTo>
                  <a:pt x="803793" y="214618"/>
                  <a:pt x="800756" y="216958"/>
                  <a:pt x="797581" y="219075"/>
                </a:cubicBezTo>
                <a:lnTo>
                  <a:pt x="784881" y="257175"/>
                </a:lnTo>
                <a:lnTo>
                  <a:pt x="781706" y="266700"/>
                </a:lnTo>
                <a:lnTo>
                  <a:pt x="778531" y="276225"/>
                </a:lnTo>
                <a:cubicBezTo>
                  <a:pt x="779589" y="288925"/>
                  <a:pt x="769616" y="310295"/>
                  <a:pt x="781706" y="314325"/>
                </a:cubicBezTo>
                <a:cubicBezTo>
                  <a:pt x="813850" y="325040"/>
                  <a:pt x="849423" y="311150"/>
                  <a:pt x="883306" y="311150"/>
                </a:cubicBezTo>
                <a:cubicBezTo>
                  <a:pt x="889744" y="311150"/>
                  <a:pt x="896022" y="313173"/>
                  <a:pt x="902356" y="314325"/>
                </a:cubicBezTo>
                <a:cubicBezTo>
                  <a:pt x="916971" y="316982"/>
                  <a:pt x="922816" y="318064"/>
                  <a:pt x="937281" y="323850"/>
                </a:cubicBezTo>
                <a:cubicBezTo>
                  <a:pt x="942573" y="325967"/>
                  <a:pt x="948058" y="327651"/>
                  <a:pt x="953156" y="330200"/>
                </a:cubicBezTo>
                <a:cubicBezTo>
                  <a:pt x="956569" y="331907"/>
                  <a:pt x="959026" y="335454"/>
                  <a:pt x="962681" y="336550"/>
                </a:cubicBezTo>
                <a:cubicBezTo>
                  <a:pt x="969849" y="338700"/>
                  <a:pt x="977498" y="338667"/>
                  <a:pt x="984906" y="339725"/>
                </a:cubicBezTo>
                <a:lnTo>
                  <a:pt x="1007131" y="361950"/>
                </a:lnTo>
                <a:cubicBezTo>
                  <a:pt x="1010306" y="365125"/>
                  <a:pt x="1012339" y="370241"/>
                  <a:pt x="1016656" y="371475"/>
                </a:cubicBezTo>
                <a:lnTo>
                  <a:pt x="1038881" y="377825"/>
                </a:lnTo>
                <a:cubicBezTo>
                  <a:pt x="1040998" y="382058"/>
                  <a:pt x="1045480" y="385799"/>
                  <a:pt x="1045231" y="390525"/>
                </a:cubicBezTo>
                <a:cubicBezTo>
                  <a:pt x="1044380" y="406692"/>
                  <a:pt x="1041094" y="422884"/>
                  <a:pt x="1035706" y="438150"/>
                </a:cubicBezTo>
                <a:cubicBezTo>
                  <a:pt x="1034436" y="441748"/>
                  <a:pt x="1029234" y="442210"/>
                  <a:pt x="1026181" y="444500"/>
                </a:cubicBezTo>
                <a:cubicBezTo>
                  <a:pt x="1020760" y="448566"/>
                  <a:pt x="1016255" y="453955"/>
                  <a:pt x="1010306" y="457200"/>
                </a:cubicBezTo>
                <a:cubicBezTo>
                  <a:pt x="1002006" y="461727"/>
                  <a:pt x="988043" y="464015"/>
                  <a:pt x="978556" y="466725"/>
                </a:cubicBezTo>
                <a:cubicBezTo>
                  <a:pt x="944691" y="476401"/>
                  <a:pt x="955653" y="471827"/>
                  <a:pt x="934106" y="482600"/>
                </a:cubicBezTo>
                <a:cubicBezTo>
                  <a:pt x="907997" y="517412"/>
                  <a:pt x="939229" y="471964"/>
                  <a:pt x="921406" y="511175"/>
                </a:cubicBezTo>
                <a:cubicBezTo>
                  <a:pt x="918248" y="518123"/>
                  <a:pt x="912939" y="523875"/>
                  <a:pt x="908706" y="530225"/>
                </a:cubicBezTo>
                <a:cubicBezTo>
                  <a:pt x="906589" y="533400"/>
                  <a:pt x="905863" y="538247"/>
                  <a:pt x="902356" y="539750"/>
                </a:cubicBezTo>
                <a:cubicBezTo>
                  <a:pt x="894948" y="542925"/>
                  <a:pt x="887228" y="545454"/>
                  <a:pt x="880131" y="549275"/>
                </a:cubicBezTo>
                <a:cubicBezTo>
                  <a:pt x="873411" y="552893"/>
                  <a:pt x="867040" y="557207"/>
                  <a:pt x="861081" y="561975"/>
                </a:cubicBezTo>
                <a:cubicBezTo>
                  <a:pt x="852503" y="568837"/>
                  <a:pt x="842839" y="575610"/>
                  <a:pt x="835681" y="584200"/>
                </a:cubicBezTo>
                <a:cubicBezTo>
                  <a:pt x="833238" y="587131"/>
                  <a:pt x="831621" y="590672"/>
                  <a:pt x="829331" y="593725"/>
                </a:cubicBezTo>
                <a:cubicBezTo>
                  <a:pt x="822091" y="603378"/>
                  <a:pt x="812502" y="611507"/>
                  <a:pt x="807106" y="622300"/>
                </a:cubicBezTo>
                <a:cubicBezTo>
                  <a:pt x="803931" y="628650"/>
                  <a:pt x="801158" y="635218"/>
                  <a:pt x="797581" y="641350"/>
                </a:cubicBezTo>
                <a:cubicBezTo>
                  <a:pt x="793736" y="647942"/>
                  <a:pt x="788808" y="653856"/>
                  <a:pt x="784881" y="660400"/>
                </a:cubicBezTo>
                <a:cubicBezTo>
                  <a:pt x="782446" y="664459"/>
                  <a:pt x="781156" y="669162"/>
                  <a:pt x="778531" y="673100"/>
                </a:cubicBezTo>
                <a:cubicBezTo>
                  <a:pt x="767972" y="688938"/>
                  <a:pt x="768921" y="686915"/>
                  <a:pt x="756306" y="695325"/>
                </a:cubicBezTo>
                <a:cubicBezTo>
                  <a:pt x="752961" y="703688"/>
                  <a:pt x="748550" y="715990"/>
                  <a:pt x="743606" y="723900"/>
                </a:cubicBezTo>
                <a:cubicBezTo>
                  <a:pt x="740801" y="728387"/>
                  <a:pt x="737256" y="732367"/>
                  <a:pt x="734081" y="736600"/>
                </a:cubicBezTo>
                <a:cubicBezTo>
                  <a:pt x="731964" y="744008"/>
                  <a:pt x="730919" y="751811"/>
                  <a:pt x="727731" y="758825"/>
                </a:cubicBezTo>
                <a:cubicBezTo>
                  <a:pt x="725541" y="763642"/>
                  <a:pt x="721011" y="767038"/>
                  <a:pt x="718206" y="771525"/>
                </a:cubicBezTo>
                <a:cubicBezTo>
                  <a:pt x="715698" y="775539"/>
                  <a:pt x="713973" y="779992"/>
                  <a:pt x="711856" y="784225"/>
                </a:cubicBezTo>
                <a:cubicBezTo>
                  <a:pt x="704329" y="821860"/>
                  <a:pt x="714223" y="782869"/>
                  <a:pt x="702331" y="809625"/>
                </a:cubicBezTo>
                <a:cubicBezTo>
                  <a:pt x="698305" y="818684"/>
                  <a:pt x="690976" y="846003"/>
                  <a:pt x="689631" y="854075"/>
                </a:cubicBezTo>
                <a:cubicBezTo>
                  <a:pt x="688573" y="860425"/>
                  <a:pt x="687366" y="866752"/>
                  <a:pt x="686456" y="873125"/>
                </a:cubicBezTo>
                <a:cubicBezTo>
                  <a:pt x="685249" y="881572"/>
                  <a:pt x="685200" y="890211"/>
                  <a:pt x="683281" y="898525"/>
                </a:cubicBezTo>
                <a:cubicBezTo>
                  <a:pt x="681999" y="904078"/>
                  <a:pt x="679246" y="909192"/>
                  <a:pt x="676931" y="914400"/>
                </a:cubicBezTo>
                <a:cubicBezTo>
                  <a:pt x="673973" y="921054"/>
                  <a:pt x="669095" y="930788"/>
                  <a:pt x="664231" y="936625"/>
                </a:cubicBezTo>
                <a:cubicBezTo>
                  <a:pt x="661356" y="940074"/>
                  <a:pt x="658360" y="943540"/>
                  <a:pt x="654706" y="946150"/>
                </a:cubicBezTo>
                <a:cubicBezTo>
                  <a:pt x="649389" y="949948"/>
                  <a:pt x="631371" y="956885"/>
                  <a:pt x="626131" y="958850"/>
                </a:cubicBezTo>
                <a:cubicBezTo>
                  <a:pt x="613951" y="963418"/>
                  <a:pt x="617917" y="961197"/>
                  <a:pt x="603906" y="965200"/>
                </a:cubicBezTo>
                <a:cubicBezTo>
                  <a:pt x="600688" y="966119"/>
                  <a:pt x="597599" y="967456"/>
                  <a:pt x="594381" y="968375"/>
                </a:cubicBezTo>
                <a:cubicBezTo>
                  <a:pt x="590185" y="969574"/>
                  <a:pt x="585891" y="970402"/>
                  <a:pt x="581681" y="971550"/>
                </a:cubicBezTo>
                <a:cubicBezTo>
                  <a:pt x="574248" y="973577"/>
                  <a:pt x="566901" y="975915"/>
                  <a:pt x="559456" y="977900"/>
                </a:cubicBezTo>
                <a:cubicBezTo>
                  <a:pt x="551023" y="980149"/>
                  <a:pt x="542159" y="981009"/>
                  <a:pt x="534056" y="984250"/>
                </a:cubicBezTo>
                <a:cubicBezTo>
                  <a:pt x="528764" y="986367"/>
                  <a:pt x="523517" y="988599"/>
                  <a:pt x="518181" y="990600"/>
                </a:cubicBezTo>
                <a:cubicBezTo>
                  <a:pt x="515047" y="991775"/>
                  <a:pt x="511732" y="992457"/>
                  <a:pt x="508656" y="993775"/>
                </a:cubicBezTo>
                <a:cubicBezTo>
                  <a:pt x="504306" y="995639"/>
                  <a:pt x="500446" y="998628"/>
                  <a:pt x="495956" y="1000125"/>
                </a:cubicBezTo>
                <a:cubicBezTo>
                  <a:pt x="490836" y="1001832"/>
                  <a:pt x="485373" y="1002242"/>
                  <a:pt x="480081" y="1003300"/>
                </a:cubicBezTo>
                <a:cubicBezTo>
                  <a:pt x="457816" y="1025565"/>
                  <a:pt x="486725" y="1000347"/>
                  <a:pt x="451506" y="1016000"/>
                </a:cubicBezTo>
                <a:cubicBezTo>
                  <a:pt x="447403" y="1017824"/>
                  <a:pt x="444856" y="1022076"/>
                  <a:pt x="441981" y="1025525"/>
                </a:cubicBezTo>
                <a:cubicBezTo>
                  <a:pt x="433995" y="1035109"/>
                  <a:pt x="433055" y="1042518"/>
                  <a:pt x="426106" y="1054100"/>
                </a:cubicBezTo>
                <a:cubicBezTo>
                  <a:pt x="423383" y="1058638"/>
                  <a:pt x="419756" y="1062567"/>
                  <a:pt x="416581" y="1066800"/>
                </a:cubicBezTo>
                <a:cubicBezTo>
                  <a:pt x="415523" y="1071033"/>
                  <a:pt x="415357" y="1075597"/>
                  <a:pt x="413406" y="1079500"/>
                </a:cubicBezTo>
                <a:cubicBezTo>
                  <a:pt x="409160" y="1087992"/>
                  <a:pt x="396865" y="1105344"/>
                  <a:pt x="388006" y="1111250"/>
                </a:cubicBezTo>
                <a:cubicBezTo>
                  <a:pt x="383264" y="1114411"/>
                  <a:pt x="377467" y="1115599"/>
                  <a:pt x="372131" y="1117600"/>
                </a:cubicBezTo>
                <a:cubicBezTo>
                  <a:pt x="337228" y="1130689"/>
                  <a:pt x="290013" y="1125976"/>
                  <a:pt x="257831" y="1127125"/>
                </a:cubicBezTo>
                <a:cubicBezTo>
                  <a:pt x="248033" y="1156519"/>
                  <a:pt x="257831" y="1123226"/>
                  <a:pt x="257831" y="1193800"/>
                </a:cubicBezTo>
                <a:cubicBezTo>
                  <a:pt x="257831" y="1211823"/>
                  <a:pt x="256449" y="1229842"/>
                  <a:pt x="254656" y="1247775"/>
                </a:cubicBezTo>
                <a:cubicBezTo>
                  <a:pt x="254323" y="1251105"/>
                  <a:pt x="252400" y="1254082"/>
                  <a:pt x="251481" y="1257300"/>
                </a:cubicBezTo>
                <a:cubicBezTo>
                  <a:pt x="250282" y="1261496"/>
                  <a:pt x="250471" y="1266211"/>
                  <a:pt x="248306" y="1270000"/>
                </a:cubicBezTo>
                <a:cubicBezTo>
                  <a:pt x="246078" y="1273899"/>
                  <a:pt x="241538" y="1275981"/>
                  <a:pt x="238781" y="1279525"/>
                </a:cubicBezTo>
                <a:cubicBezTo>
                  <a:pt x="234096" y="1285549"/>
                  <a:pt x="231477" y="1293179"/>
                  <a:pt x="226081" y="1298575"/>
                </a:cubicBezTo>
                <a:cubicBezTo>
                  <a:pt x="222906" y="1301750"/>
                  <a:pt x="219431" y="1304651"/>
                  <a:pt x="216556" y="1308100"/>
                </a:cubicBezTo>
                <a:cubicBezTo>
                  <a:pt x="197800" y="1330607"/>
                  <a:pt x="197863" y="1335569"/>
                  <a:pt x="178456" y="1352550"/>
                </a:cubicBezTo>
                <a:cubicBezTo>
                  <a:pt x="175584" y="1355063"/>
                  <a:pt x="171828" y="1356417"/>
                  <a:pt x="168931" y="1358900"/>
                </a:cubicBezTo>
                <a:cubicBezTo>
                  <a:pt x="157995" y="1368274"/>
                  <a:pt x="158369" y="1372119"/>
                  <a:pt x="146706" y="1377950"/>
                </a:cubicBezTo>
                <a:cubicBezTo>
                  <a:pt x="143713" y="1379447"/>
                  <a:pt x="140356" y="1380067"/>
                  <a:pt x="137181" y="1381125"/>
                </a:cubicBezTo>
                <a:cubicBezTo>
                  <a:pt x="126598" y="1388533"/>
                  <a:pt x="114566" y="1394215"/>
                  <a:pt x="105431" y="1403350"/>
                </a:cubicBezTo>
                <a:cubicBezTo>
                  <a:pt x="95395" y="1413386"/>
                  <a:pt x="92952" y="1416530"/>
                  <a:pt x="80031" y="1425575"/>
                </a:cubicBezTo>
                <a:cubicBezTo>
                  <a:pt x="74975" y="1429114"/>
                  <a:pt x="69291" y="1431677"/>
                  <a:pt x="64156" y="1435100"/>
                </a:cubicBezTo>
                <a:cubicBezTo>
                  <a:pt x="59753" y="1438035"/>
                  <a:pt x="55943" y="1441820"/>
                  <a:pt x="51456" y="1444625"/>
                </a:cubicBezTo>
                <a:cubicBezTo>
                  <a:pt x="39549" y="1452067"/>
                  <a:pt x="37541" y="1448497"/>
                  <a:pt x="29231" y="1460500"/>
                </a:cubicBezTo>
                <a:cubicBezTo>
                  <a:pt x="22206" y="1470648"/>
                  <a:pt x="17027" y="1481981"/>
                  <a:pt x="10181" y="1492250"/>
                </a:cubicBezTo>
                <a:lnTo>
                  <a:pt x="3831" y="1501775"/>
                </a:lnTo>
                <a:cubicBezTo>
                  <a:pt x="183" y="1523664"/>
                  <a:pt x="-2557" y="1530197"/>
                  <a:pt x="3831" y="1555750"/>
                </a:cubicBezTo>
                <a:cubicBezTo>
                  <a:pt x="5328" y="1561737"/>
                  <a:pt x="9933" y="1566490"/>
                  <a:pt x="13356" y="1571625"/>
                </a:cubicBezTo>
                <a:cubicBezTo>
                  <a:pt x="22399" y="1585190"/>
                  <a:pt x="25777" y="1588948"/>
                  <a:pt x="41931" y="1597025"/>
                </a:cubicBezTo>
                <a:cubicBezTo>
                  <a:pt x="46164" y="1599142"/>
                  <a:pt x="50845" y="1600535"/>
                  <a:pt x="54631" y="1603375"/>
                </a:cubicBezTo>
                <a:cubicBezTo>
                  <a:pt x="59420" y="1606967"/>
                  <a:pt x="62459" y="1612595"/>
                  <a:pt x="67331" y="1616075"/>
                </a:cubicBezTo>
                <a:cubicBezTo>
                  <a:pt x="70054" y="1618020"/>
                  <a:pt x="73863" y="1617753"/>
                  <a:pt x="76856" y="1619250"/>
                </a:cubicBezTo>
                <a:cubicBezTo>
                  <a:pt x="80269" y="1620957"/>
                  <a:pt x="83276" y="1623382"/>
                  <a:pt x="86381" y="1625600"/>
                </a:cubicBezTo>
                <a:cubicBezTo>
                  <a:pt x="90687" y="1628676"/>
                  <a:pt x="94949" y="1631819"/>
                  <a:pt x="99081" y="1635125"/>
                </a:cubicBezTo>
                <a:cubicBezTo>
                  <a:pt x="105536" y="1640289"/>
                  <a:pt x="111253" y="1646415"/>
                  <a:pt x="118131" y="1651000"/>
                </a:cubicBezTo>
                <a:cubicBezTo>
                  <a:pt x="127197" y="1657044"/>
                  <a:pt x="137363" y="1661269"/>
                  <a:pt x="146706" y="1666875"/>
                </a:cubicBezTo>
                <a:cubicBezTo>
                  <a:pt x="153250" y="1670802"/>
                  <a:pt x="159212" y="1675648"/>
                  <a:pt x="165756" y="1679575"/>
                </a:cubicBezTo>
                <a:cubicBezTo>
                  <a:pt x="169815" y="1682010"/>
                  <a:pt x="174442" y="1683417"/>
                  <a:pt x="178456" y="1685925"/>
                </a:cubicBezTo>
                <a:cubicBezTo>
                  <a:pt x="182943" y="1688730"/>
                  <a:pt x="186562" y="1692825"/>
                  <a:pt x="191156" y="1695450"/>
                </a:cubicBezTo>
                <a:cubicBezTo>
                  <a:pt x="194062" y="1697110"/>
                  <a:pt x="197775" y="1696965"/>
                  <a:pt x="200681" y="1698625"/>
                </a:cubicBezTo>
                <a:cubicBezTo>
                  <a:pt x="212662" y="1705471"/>
                  <a:pt x="225849" y="1711093"/>
                  <a:pt x="235606" y="1720850"/>
                </a:cubicBezTo>
                <a:cubicBezTo>
                  <a:pt x="238781" y="1724025"/>
                  <a:pt x="241477" y="1727765"/>
                  <a:pt x="245131" y="1730375"/>
                </a:cubicBezTo>
                <a:cubicBezTo>
                  <a:pt x="248982" y="1733126"/>
                  <a:pt x="253980" y="1733974"/>
                  <a:pt x="257831" y="1736725"/>
                </a:cubicBezTo>
                <a:cubicBezTo>
                  <a:pt x="278641" y="1751589"/>
                  <a:pt x="256449" y="1742614"/>
                  <a:pt x="276881" y="1749425"/>
                </a:cubicBezTo>
                <a:cubicBezTo>
                  <a:pt x="293814" y="1774825"/>
                  <a:pt x="271589" y="1744133"/>
                  <a:pt x="292756" y="1765300"/>
                </a:cubicBezTo>
                <a:cubicBezTo>
                  <a:pt x="297548" y="1770092"/>
                  <a:pt x="301390" y="1775754"/>
                  <a:pt x="305456" y="1781175"/>
                </a:cubicBezTo>
                <a:cubicBezTo>
                  <a:pt x="307746" y="1784228"/>
                  <a:pt x="309108" y="1788002"/>
                  <a:pt x="311806" y="1790700"/>
                </a:cubicBezTo>
                <a:cubicBezTo>
                  <a:pt x="314504" y="1793398"/>
                  <a:pt x="318278" y="1794760"/>
                  <a:pt x="321331" y="1797050"/>
                </a:cubicBezTo>
                <a:cubicBezTo>
                  <a:pt x="337062" y="1808848"/>
                  <a:pt x="337104" y="1812311"/>
                  <a:pt x="356256" y="1819275"/>
                </a:cubicBezTo>
                <a:cubicBezTo>
                  <a:pt x="361328" y="1821119"/>
                  <a:pt x="366839" y="1821392"/>
                  <a:pt x="372131" y="1822450"/>
                </a:cubicBezTo>
                <a:cubicBezTo>
                  <a:pt x="376364" y="1825625"/>
                  <a:pt x="379848" y="1830195"/>
                  <a:pt x="384831" y="1831975"/>
                </a:cubicBezTo>
                <a:cubicBezTo>
                  <a:pt x="394995" y="1835605"/>
                  <a:pt x="416581" y="1838325"/>
                  <a:pt x="416581" y="1838325"/>
                </a:cubicBezTo>
                <a:cubicBezTo>
                  <a:pt x="420814" y="1840442"/>
                  <a:pt x="424791" y="1843178"/>
                  <a:pt x="429281" y="1844675"/>
                </a:cubicBezTo>
                <a:cubicBezTo>
                  <a:pt x="455940" y="1853561"/>
                  <a:pt x="449751" y="1848871"/>
                  <a:pt x="473731" y="1854200"/>
                </a:cubicBezTo>
                <a:cubicBezTo>
                  <a:pt x="508593" y="1861947"/>
                  <a:pt x="444462" y="1850821"/>
                  <a:pt x="499131" y="1866900"/>
                </a:cubicBezTo>
                <a:cubicBezTo>
                  <a:pt x="511483" y="1870533"/>
                  <a:pt x="524662" y="1870457"/>
                  <a:pt x="537231" y="1873250"/>
                </a:cubicBezTo>
                <a:cubicBezTo>
                  <a:pt x="543765" y="1874702"/>
                  <a:pt x="549870" y="1877677"/>
                  <a:pt x="556281" y="1879600"/>
                </a:cubicBezTo>
                <a:cubicBezTo>
                  <a:pt x="568122" y="1883152"/>
                  <a:pt x="575158" y="1883804"/>
                  <a:pt x="588031" y="1885950"/>
                </a:cubicBezTo>
                <a:cubicBezTo>
                  <a:pt x="613431" y="1883833"/>
                  <a:pt x="638918" y="1882578"/>
                  <a:pt x="664231" y="1879600"/>
                </a:cubicBezTo>
                <a:cubicBezTo>
                  <a:pt x="674950" y="1878339"/>
                  <a:pt x="685352" y="1875126"/>
                  <a:pt x="695981" y="1873250"/>
                </a:cubicBezTo>
                <a:cubicBezTo>
                  <a:pt x="703351" y="1871949"/>
                  <a:pt x="710798" y="1871133"/>
                  <a:pt x="718206" y="1870075"/>
                </a:cubicBezTo>
                <a:cubicBezTo>
                  <a:pt x="733460" y="1864990"/>
                  <a:pt x="748800" y="1859339"/>
                  <a:pt x="762656" y="1851025"/>
                </a:cubicBezTo>
                <a:cubicBezTo>
                  <a:pt x="767194" y="1848302"/>
                  <a:pt x="771440" y="1845060"/>
                  <a:pt x="775356" y="1841500"/>
                </a:cubicBezTo>
                <a:cubicBezTo>
                  <a:pt x="783108" y="1834452"/>
                  <a:pt x="788210" y="1823960"/>
                  <a:pt x="797581" y="1819275"/>
                </a:cubicBezTo>
                <a:cubicBezTo>
                  <a:pt x="821081" y="1807525"/>
                  <a:pt x="800498" y="1819490"/>
                  <a:pt x="819806" y="1803400"/>
                </a:cubicBezTo>
                <a:cubicBezTo>
                  <a:pt x="822737" y="1800957"/>
                  <a:pt x="826479" y="1799585"/>
                  <a:pt x="829331" y="1797050"/>
                </a:cubicBezTo>
                <a:cubicBezTo>
                  <a:pt x="836043" y="1791084"/>
                  <a:pt x="840680" y="1782620"/>
                  <a:pt x="848381" y="1778000"/>
                </a:cubicBezTo>
                <a:cubicBezTo>
                  <a:pt x="853673" y="1774825"/>
                  <a:pt x="859023" y="1771746"/>
                  <a:pt x="864256" y="1768475"/>
                </a:cubicBezTo>
                <a:cubicBezTo>
                  <a:pt x="867492" y="1766453"/>
                  <a:pt x="870468" y="1764018"/>
                  <a:pt x="873781" y="1762125"/>
                </a:cubicBezTo>
                <a:cubicBezTo>
                  <a:pt x="894841" y="1750091"/>
                  <a:pt x="878196" y="1760233"/>
                  <a:pt x="896006" y="1752600"/>
                </a:cubicBezTo>
                <a:cubicBezTo>
                  <a:pt x="900356" y="1750736"/>
                  <a:pt x="904356" y="1748114"/>
                  <a:pt x="908706" y="1746250"/>
                </a:cubicBezTo>
                <a:cubicBezTo>
                  <a:pt x="911782" y="1744932"/>
                  <a:pt x="915238" y="1744572"/>
                  <a:pt x="918231" y="1743075"/>
                </a:cubicBezTo>
                <a:cubicBezTo>
                  <a:pt x="921644" y="1741368"/>
                  <a:pt x="924075" y="1737729"/>
                  <a:pt x="927756" y="1736725"/>
                </a:cubicBezTo>
                <a:cubicBezTo>
                  <a:pt x="935988" y="1734480"/>
                  <a:pt x="944789" y="1735223"/>
                  <a:pt x="953156" y="1733550"/>
                </a:cubicBezTo>
                <a:cubicBezTo>
                  <a:pt x="963329" y="1731515"/>
                  <a:pt x="1007727" y="1720552"/>
                  <a:pt x="1019831" y="1714500"/>
                </a:cubicBezTo>
                <a:lnTo>
                  <a:pt x="1032531" y="1708150"/>
                </a:lnTo>
                <a:cubicBezTo>
                  <a:pt x="1048406" y="1709208"/>
                  <a:pt x="1064587" y="1708047"/>
                  <a:pt x="1080156" y="1711325"/>
                </a:cubicBezTo>
                <a:cubicBezTo>
                  <a:pt x="1085334" y="1712415"/>
                  <a:pt x="1088955" y="1717274"/>
                  <a:pt x="1092856" y="1720850"/>
                </a:cubicBezTo>
                <a:cubicBezTo>
                  <a:pt x="1119313" y="1745102"/>
                  <a:pt x="1113800" y="1738823"/>
                  <a:pt x="1127781" y="1762125"/>
                </a:cubicBezTo>
                <a:cubicBezTo>
                  <a:pt x="1135529" y="1793115"/>
                  <a:pt x="1125346" y="1758437"/>
                  <a:pt x="1137306" y="1784350"/>
                </a:cubicBezTo>
                <a:cubicBezTo>
                  <a:pt x="1142083" y="1794699"/>
                  <a:pt x="1141946" y="1808040"/>
                  <a:pt x="1150006" y="1816100"/>
                </a:cubicBezTo>
                <a:lnTo>
                  <a:pt x="1184931" y="1851025"/>
                </a:lnTo>
                <a:cubicBezTo>
                  <a:pt x="1189164" y="1855258"/>
                  <a:pt x="1192650" y="1860404"/>
                  <a:pt x="1197631" y="1863725"/>
                </a:cubicBezTo>
                <a:cubicBezTo>
                  <a:pt x="1200806" y="1865842"/>
                  <a:pt x="1204458" y="1867377"/>
                  <a:pt x="1207156" y="1870075"/>
                </a:cubicBezTo>
                <a:cubicBezTo>
                  <a:pt x="1210898" y="1873817"/>
                  <a:pt x="1213237" y="1878757"/>
                  <a:pt x="1216681" y="1882775"/>
                </a:cubicBezTo>
                <a:cubicBezTo>
                  <a:pt x="1219603" y="1886184"/>
                  <a:pt x="1223031" y="1889125"/>
                  <a:pt x="1226206" y="1892300"/>
                </a:cubicBezTo>
                <a:cubicBezTo>
                  <a:pt x="1228323" y="1902883"/>
                  <a:pt x="1230129" y="1913533"/>
                  <a:pt x="1232556" y="1924050"/>
                </a:cubicBezTo>
                <a:cubicBezTo>
                  <a:pt x="1233309" y="1927311"/>
                  <a:pt x="1233786" y="1930852"/>
                  <a:pt x="1235731" y="1933575"/>
                </a:cubicBezTo>
                <a:cubicBezTo>
                  <a:pt x="1239211" y="1938447"/>
                  <a:pt x="1244535" y="1941729"/>
                  <a:pt x="1248431" y="1946275"/>
                </a:cubicBezTo>
                <a:cubicBezTo>
                  <a:pt x="1250914" y="1949172"/>
                  <a:pt x="1252268" y="1952928"/>
                  <a:pt x="1254781" y="1955800"/>
                </a:cubicBezTo>
                <a:cubicBezTo>
                  <a:pt x="1262607" y="1964744"/>
                  <a:pt x="1273006" y="1974731"/>
                  <a:pt x="1283356" y="1981200"/>
                </a:cubicBezTo>
                <a:cubicBezTo>
                  <a:pt x="1287370" y="1983708"/>
                  <a:pt x="1291523" y="1986190"/>
                  <a:pt x="1296056" y="1987550"/>
                </a:cubicBezTo>
                <a:cubicBezTo>
                  <a:pt x="1302222" y="1989400"/>
                  <a:pt x="1308756" y="1989667"/>
                  <a:pt x="1315106" y="1990725"/>
                </a:cubicBezTo>
                <a:lnTo>
                  <a:pt x="1394481" y="1978025"/>
                </a:lnTo>
                <a:cubicBezTo>
                  <a:pt x="1397776" y="1977437"/>
                  <a:pt x="1401283" y="1976795"/>
                  <a:pt x="1404006" y="1974850"/>
                </a:cubicBezTo>
                <a:cubicBezTo>
                  <a:pt x="1408878" y="1971370"/>
                  <a:pt x="1412473" y="1966383"/>
                  <a:pt x="1416706" y="1962150"/>
                </a:cubicBezTo>
                <a:cubicBezTo>
                  <a:pt x="1424473" y="1923315"/>
                  <a:pt x="1415734" y="1963598"/>
                  <a:pt x="1423056" y="1936750"/>
                </a:cubicBezTo>
                <a:cubicBezTo>
                  <a:pt x="1425352" y="1928330"/>
                  <a:pt x="1426646" y="1919629"/>
                  <a:pt x="1429406" y="1911350"/>
                </a:cubicBezTo>
                <a:cubicBezTo>
                  <a:pt x="1430464" y="1908175"/>
                  <a:pt x="1431662" y="1905043"/>
                  <a:pt x="1432581" y="1901825"/>
                </a:cubicBezTo>
                <a:cubicBezTo>
                  <a:pt x="1433780" y="1897629"/>
                  <a:pt x="1434037" y="1893136"/>
                  <a:pt x="1435756" y="1889125"/>
                </a:cubicBezTo>
                <a:cubicBezTo>
                  <a:pt x="1437259" y="1885618"/>
                  <a:pt x="1440084" y="1882836"/>
                  <a:pt x="1442106" y="1879600"/>
                </a:cubicBezTo>
                <a:cubicBezTo>
                  <a:pt x="1463082" y="1846039"/>
                  <a:pt x="1439030" y="1881584"/>
                  <a:pt x="1464331" y="1847850"/>
                </a:cubicBezTo>
                <a:cubicBezTo>
                  <a:pt x="1469793" y="1840567"/>
                  <a:pt x="1474082" y="1832362"/>
                  <a:pt x="1480206" y="1825625"/>
                </a:cubicBezTo>
                <a:cubicBezTo>
                  <a:pt x="1487047" y="1818100"/>
                  <a:pt x="1498911" y="1810276"/>
                  <a:pt x="1508781" y="1806575"/>
                </a:cubicBezTo>
                <a:cubicBezTo>
                  <a:pt x="1512867" y="1805043"/>
                  <a:pt x="1517248" y="1804458"/>
                  <a:pt x="1521481" y="1803400"/>
                </a:cubicBezTo>
                <a:cubicBezTo>
                  <a:pt x="1525714" y="1800225"/>
                  <a:pt x="1529694" y="1796680"/>
                  <a:pt x="1534181" y="1793875"/>
                </a:cubicBezTo>
                <a:cubicBezTo>
                  <a:pt x="1561274" y="1776942"/>
                  <a:pt x="1576091" y="1788372"/>
                  <a:pt x="1616731" y="1774825"/>
                </a:cubicBezTo>
                <a:cubicBezTo>
                  <a:pt x="1622891" y="1772772"/>
                  <a:pt x="1632795" y="1769200"/>
                  <a:pt x="1638956" y="1768475"/>
                </a:cubicBezTo>
                <a:cubicBezTo>
                  <a:pt x="1652660" y="1766863"/>
                  <a:pt x="1666473" y="1766358"/>
                  <a:pt x="1680231" y="1765300"/>
                </a:cubicBezTo>
                <a:cubicBezTo>
                  <a:pt x="1699937" y="1758731"/>
                  <a:pt x="1689599" y="1761369"/>
                  <a:pt x="1724681" y="1758950"/>
                </a:cubicBezTo>
                <a:cubicBezTo>
                  <a:pt x="1743715" y="1757637"/>
                  <a:pt x="1762804" y="1757184"/>
                  <a:pt x="1781831" y="1755775"/>
                </a:cubicBezTo>
                <a:cubicBezTo>
                  <a:pt x="1796535" y="1754686"/>
                  <a:pt x="1820797" y="1751093"/>
                  <a:pt x="1835806" y="1749425"/>
                </a:cubicBezTo>
                <a:cubicBezTo>
                  <a:pt x="1846377" y="1748250"/>
                  <a:pt x="1857013" y="1747656"/>
                  <a:pt x="1867556" y="1746250"/>
                </a:cubicBezTo>
                <a:cubicBezTo>
                  <a:pt x="1881569" y="1744382"/>
                  <a:pt x="1891687" y="1740535"/>
                  <a:pt x="1905656" y="1736725"/>
                </a:cubicBezTo>
                <a:cubicBezTo>
                  <a:pt x="1909866" y="1735577"/>
                  <a:pt x="1914270" y="1735082"/>
                  <a:pt x="1918356" y="1733550"/>
                </a:cubicBezTo>
                <a:cubicBezTo>
                  <a:pt x="1922788" y="1731888"/>
                  <a:pt x="1926566" y="1728697"/>
                  <a:pt x="1931056" y="1727200"/>
                </a:cubicBezTo>
                <a:cubicBezTo>
                  <a:pt x="1936176" y="1725493"/>
                  <a:pt x="1941663" y="1725196"/>
                  <a:pt x="1946931" y="1724025"/>
                </a:cubicBezTo>
                <a:cubicBezTo>
                  <a:pt x="2000381" y="1712147"/>
                  <a:pt x="1926728" y="1728282"/>
                  <a:pt x="1969156" y="1717675"/>
                </a:cubicBezTo>
                <a:cubicBezTo>
                  <a:pt x="1974391" y="1716366"/>
                  <a:pt x="1979763" y="1715671"/>
                  <a:pt x="1985031" y="1714500"/>
                </a:cubicBezTo>
                <a:cubicBezTo>
                  <a:pt x="1989291" y="1713553"/>
                  <a:pt x="1993498" y="1712383"/>
                  <a:pt x="1997731" y="1711325"/>
                </a:cubicBezTo>
                <a:cubicBezTo>
                  <a:pt x="2000906" y="1709208"/>
                  <a:pt x="2003843" y="1706682"/>
                  <a:pt x="2007256" y="1704975"/>
                </a:cubicBezTo>
                <a:cubicBezTo>
                  <a:pt x="2010249" y="1703478"/>
                  <a:pt x="2013662" y="1703013"/>
                  <a:pt x="2016781" y="1701800"/>
                </a:cubicBezTo>
                <a:cubicBezTo>
                  <a:pt x="2032716" y="1695603"/>
                  <a:pt x="2049113" y="1690396"/>
                  <a:pt x="2064406" y="1682750"/>
                </a:cubicBezTo>
                <a:cubicBezTo>
                  <a:pt x="2068639" y="1680633"/>
                  <a:pt x="2072712" y="1678158"/>
                  <a:pt x="2077106" y="1676400"/>
                </a:cubicBezTo>
                <a:cubicBezTo>
                  <a:pt x="2083321" y="1673914"/>
                  <a:pt x="2090169" y="1673043"/>
                  <a:pt x="2096156" y="1670050"/>
                </a:cubicBezTo>
                <a:cubicBezTo>
                  <a:pt x="2100389" y="1667933"/>
                  <a:pt x="2104290" y="1664945"/>
                  <a:pt x="2108856" y="1663700"/>
                </a:cubicBezTo>
                <a:cubicBezTo>
                  <a:pt x="2116076" y="1661731"/>
                  <a:pt x="2123673" y="1661583"/>
                  <a:pt x="2131081" y="1660525"/>
                </a:cubicBezTo>
                <a:cubicBezTo>
                  <a:pt x="2135314" y="1658408"/>
                  <a:pt x="2139626" y="1656441"/>
                  <a:pt x="2143781" y="1654175"/>
                </a:cubicBezTo>
                <a:cubicBezTo>
                  <a:pt x="2151272" y="1650089"/>
                  <a:pt x="2158259" y="1645051"/>
                  <a:pt x="2166006" y="1641475"/>
                </a:cubicBezTo>
                <a:cubicBezTo>
                  <a:pt x="2182370" y="1633923"/>
                  <a:pt x="2195932" y="1633832"/>
                  <a:pt x="2213631" y="1628775"/>
                </a:cubicBezTo>
                <a:cubicBezTo>
                  <a:pt x="2219111" y="1627209"/>
                  <a:pt x="2224047" y="1624063"/>
                  <a:pt x="2229506" y="1622425"/>
                </a:cubicBezTo>
                <a:cubicBezTo>
                  <a:pt x="2239631" y="1619388"/>
                  <a:pt x="2258189" y="1617787"/>
                  <a:pt x="2267606" y="1616075"/>
                </a:cubicBezTo>
                <a:cubicBezTo>
                  <a:pt x="2296875" y="1610753"/>
                  <a:pt x="2263968" y="1610738"/>
                  <a:pt x="2318406" y="1606550"/>
                </a:cubicBezTo>
                <a:cubicBezTo>
                  <a:pt x="2346916" y="1604357"/>
                  <a:pt x="2375556" y="1604433"/>
                  <a:pt x="2404131" y="1603375"/>
                </a:cubicBezTo>
                <a:cubicBezTo>
                  <a:pt x="2415773" y="1602317"/>
                  <a:pt x="2427593" y="1602493"/>
                  <a:pt x="2439056" y="1600200"/>
                </a:cubicBezTo>
                <a:cubicBezTo>
                  <a:pt x="2443697" y="1599272"/>
                  <a:pt x="2447431" y="1595772"/>
                  <a:pt x="2451756" y="1593850"/>
                </a:cubicBezTo>
                <a:cubicBezTo>
                  <a:pt x="2456964" y="1591535"/>
                  <a:pt x="2462224" y="1589302"/>
                  <a:pt x="2467631" y="1587500"/>
                </a:cubicBezTo>
                <a:cubicBezTo>
                  <a:pt x="2471771" y="1586120"/>
                  <a:pt x="2476135" y="1585524"/>
                  <a:pt x="2480331" y="1584325"/>
                </a:cubicBezTo>
                <a:cubicBezTo>
                  <a:pt x="2483549" y="1583406"/>
                  <a:pt x="2486681" y="1582208"/>
                  <a:pt x="2489856" y="1581150"/>
                </a:cubicBezTo>
                <a:cubicBezTo>
                  <a:pt x="2491973" y="1577975"/>
                  <a:pt x="2494499" y="1575038"/>
                  <a:pt x="2496206" y="1571625"/>
                </a:cubicBezTo>
                <a:cubicBezTo>
                  <a:pt x="2501759" y="1560518"/>
                  <a:pt x="2500612" y="1548816"/>
                  <a:pt x="2496206" y="1536700"/>
                </a:cubicBezTo>
                <a:cubicBezTo>
                  <a:pt x="2494672" y="1532480"/>
                  <a:pt x="2490130" y="1530050"/>
                  <a:pt x="2486681" y="1527175"/>
                </a:cubicBezTo>
                <a:cubicBezTo>
                  <a:pt x="2479949" y="1521565"/>
                  <a:pt x="2472220" y="1518357"/>
                  <a:pt x="2464456" y="1514475"/>
                </a:cubicBezTo>
                <a:cubicBezTo>
                  <a:pt x="2456727" y="1515178"/>
                  <a:pt x="2425958" y="1516724"/>
                  <a:pt x="2413656" y="1520825"/>
                </a:cubicBezTo>
                <a:cubicBezTo>
                  <a:pt x="2406010" y="1523374"/>
                  <a:pt x="2398915" y="1527357"/>
                  <a:pt x="2391431" y="1530350"/>
                </a:cubicBezTo>
                <a:cubicBezTo>
                  <a:pt x="2383840" y="1533387"/>
                  <a:pt x="2377234" y="1534693"/>
                  <a:pt x="2369206" y="1536700"/>
                </a:cubicBezTo>
                <a:cubicBezTo>
                  <a:pt x="2359681" y="1535642"/>
                  <a:pt x="2348758" y="1538604"/>
                  <a:pt x="2340631" y="1533525"/>
                </a:cubicBezTo>
                <a:cubicBezTo>
                  <a:pt x="2336931" y="1531212"/>
                  <a:pt x="2342034" y="1524813"/>
                  <a:pt x="2343806" y="1520825"/>
                </a:cubicBezTo>
                <a:cubicBezTo>
                  <a:pt x="2350075" y="1506720"/>
                  <a:pt x="2353521" y="1503244"/>
                  <a:pt x="2366031" y="1495425"/>
                </a:cubicBezTo>
                <a:cubicBezTo>
                  <a:pt x="2392458" y="1478908"/>
                  <a:pt x="2366651" y="1496703"/>
                  <a:pt x="2388256" y="1485900"/>
                </a:cubicBezTo>
                <a:cubicBezTo>
                  <a:pt x="2398084" y="1480986"/>
                  <a:pt x="2400414" y="1475778"/>
                  <a:pt x="2410481" y="1470025"/>
                </a:cubicBezTo>
                <a:cubicBezTo>
                  <a:pt x="2413387" y="1468365"/>
                  <a:pt x="2416930" y="1468168"/>
                  <a:pt x="2420006" y="1466850"/>
                </a:cubicBezTo>
                <a:cubicBezTo>
                  <a:pt x="2424356" y="1464986"/>
                  <a:pt x="2428356" y="1462364"/>
                  <a:pt x="2432706" y="1460500"/>
                </a:cubicBezTo>
                <a:cubicBezTo>
                  <a:pt x="2435782" y="1459182"/>
                  <a:pt x="2439305" y="1458950"/>
                  <a:pt x="2442231" y="1457325"/>
                </a:cubicBezTo>
                <a:cubicBezTo>
                  <a:pt x="2459321" y="1447831"/>
                  <a:pt x="2459236" y="1446670"/>
                  <a:pt x="2470806" y="1435100"/>
                </a:cubicBezTo>
                <a:cubicBezTo>
                  <a:pt x="2472923" y="1429808"/>
                  <a:pt x="2478722" y="1424705"/>
                  <a:pt x="2477156" y="1419225"/>
                </a:cubicBezTo>
                <a:cubicBezTo>
                  <a:pt x="2474011" y="1408218"/>
                  <a:pt x="2464760" y="1399965"/>
                  <a:pt x="2458106" y="1390650"/>
                </a:cubicBezTo>
                <a:cubicBezTo>
                  <a:pt x="2446108" y="1373852"/>
                  <a:pt x="2449307" y="1377376"/>
                  <a:pt x="2435881" y="1368425"/>
                </a:cubicBezTo>
                <a:cubicBezTo>
                  <a:pt x="2433764" y="1364192"/>
                  <a:pt x="2432039" y="1359739"/>
                  <a:pt x="2429531" y="1355725"/>
                </a:cubicBezTo>
                <a:cubicBezTo>
                  <a:pt x="2426726" y="1351238"/>
                  <a:pt x="2420754" y="1348263"/>
                  <a:pt x="2420006" y="1343025"/>
                </a:cubicBezTo>
                <a:cubicBezTo>
                  <a:pt x="2419466" y="1339247"/>
                  <a:pt x="2423658" y="1336198"/>
                  <a:pt x="2426356" y="1333500"/>
                </a:cubicBezTo>
                <a:cubicBezTo>
                  <a:pt x="2430098" y="1329758"/>
                  <a:pt x="2434462" y="1326600"/>
                  <a:pt x="2439056" y="1323975"/>
                </a:cubicBezTo>
                <a:cubicBezTo>
                  <a:pt x="2442599" y="1321951"/>
                  <a:pt x="2458532" y="1318312"/>
                  <a:pt x="2461281" y="1317625"/>
                </a:cubicBezTo>
                <a:cubicBezTo>
                  <a:pt x="2462339" y="1314450"/>
                  <a:pt x="2464871" y="1311421"/>
                  <a:pt x="2464456" y="1308100"/>
                </a:cubicBezTo>
                <a:cubicBezTo>
                  <a:pt x="2463749" y="1302445"/>
                  <a:pt x="2460874" y="1297207"/>
                  <a:pt x="2458106" y="1292225"/>
                </a:cubicBezTo>
                <a:cubicBezTo>
                  <a:pt x="2452691" y="1282478"/>
                  <a:pt x="2445529" y="1275513"/>
                  <a:pt x="2435881" y="1270000"/>
                </a:cubicBezTo>
                <a:cubicBezTo>
                  <a:pt x="2432975" y="1268340"/>
                  <a:pt x="2429531" y="1267883"/>
                  <a:pt x="2426356" y="1266825"/>
                </a:cubicBezTo>
                <a:cubicBezTo>
                  <a:pt x="2424239" y="1263650"/>
                  <a:pt x="2423181" y="1259417"/>
                  <a:pt x="2420006" y="1257300"/>
                </a:cubicBezTo>
                <a:cubicBezTo>
                  <a:pt x="2416375" y="1254879"/>
                  <a:pt x="2411392" y="1255657"/>
                  <a:pt x="2407306" y="1254125"/>
                </a:cubicBezTo>
                <a:cubicBezTo>
                  <a:pt x="2402874" y="1252463"/>
                  <a:pt x="2398665" y="1250210"/>
                  <a:pt x="2394606" y="1247775"/>
                </a:cubicBezTo>
                <a:cubicBezTo>
                  <a:pt x="2388062" y="1243848"/>
                  <a:pt x="2381906" y="1239308"/>
                  <a:pt x="2375556" y="1235075"/>
                </a:cubicBezTo>
                <a:lnTo>
                  <a:pt x="2366031" y="1228725"/>
                </a:lnTo>
                <a:cubicBezTo>
                  <a:pt x="2363914" y="1225550"/>
                  <a:pt x="2361971" y="1222253"/>
                  <a:pt x="2359681" y="1219200"/>
                </a:cubicBezTo>
                <a:cubicBezTo>
                  <a:pt x="2355615" y="1213779"/>
                  <a:pt x="2350226" y="1209274"/>
                  <a:pt x="2346981" y="1203325"/>
                </a:cubicBezTo>
                <a:cubicBezTo>
                  <a:pt x="2343776" y="1197449"/>
                  <a:pt x="2342748" y="1190625"/>
                  <a:pt x="2340631" y="1184275"/>
                </a:cubicBezTo>
                <a:cubicBezTo>
                  <a:pt x="2339573" y="1176867"/>
                  <a:pt x="2339139" y="1169342"/>
                  <a:pt x="2337456" y="1162050"/>
                </a:cubicBezTo>
                <a:cubicBezTo>
                  <a:pt x="2335951" y="1155528"/>
                  <a:pt x="2333456" y="1149267"/>
                  <a:pt x="2331106" y="1143000"/>
                </a:cubicBezTo>
                <a:cubicBezTo>
                  <a:pt x="2327931" y="1134533"/>
                  <a:pt x="2324939" y="1125996"/>
                  <a:pt x="2321581" y="1117600"/>
                </a:cubicBezTo>
                <a:cubicBezTo>
                  <a:pt x="2318588" y="1110116"/>
                  <a:pt x="2314810" y="1102950"/>
                  <a:pt x="2312056" y="1095375"/>
                </a:cubicBezTo>
                <a:cubicBezTo>
                  <a:pt x="2311209" y="1093046"/>
                  <a:pt x="2307853" y="1076370"/>
                  <a:pt x="2305706" y="1073150"/>
                </a:cubicBezTo>
                <a:cubicBezTo>
                  <a:pt x="2303215" y="1069414"/>
                  <a:pt x="2299056" y="1067074"/>
                  <a:pt x="2296181" y="1063625"/>
                </a:cubicBezTo>
                <a:cubicBezTo>
                  <a:pt x="2293738" y="1060694"/>
                  <a:pt x="2292049" y="1057205"/>
                  <a:pt x="2289831" y="1054100"/>
                </a:cubicBezTo>
                <a:cubicBezTo>
                  <a:pt x="2286755" y="1049794"/>
                  <a:pt x="2282972" y="1045971"/>
                  <a:pt x="2280306" y="1041400"/>
                </a:cubicBezTo>
                <a:cubicBezTo>
                  <a:pt x="2275536" y="1033223"/>
                  <a:pt x="2275482" y="1021251"/>
                  <a:pt x="2267606" y="1016000"/>
                </a:cubicBezTo>
                <a:cubicBezTo>
                  <a:pt x="2260778" y="1011448"/>
                  <a:pt x="2251288" y="1005376"/>
                  <a:pt x="2245381" y="1000125"/>
                </a:cubicBezTo>
                <a:cubicBezTo>
                  <a:pt x="2239788" y="995153"/>
                  <a:pt x="2235413" y="988844"/>
                  <a:pt x="2229506" y="984250"/>
                </a:cubicBezTo>
                <a:cubicBezTo>
                  <a:pt x="2221641" y="978133"/>
                  <a:pt x="2213341" y="977034"/>
                  <a:pt x="2204106" y="974725"/>
                </a:cubicBezTo>
                <a:cubicBezTo>
                  <a:pt x="2182548" y="960353"/>
                  <a:pt x="2209196" y="976576"/>
                  <a:pt x="2169181" y="962025"/>
                </a:cubicBezTo>
                <a:cubicBezTo>
                  <a:pt x="2165595" y="960721"/>
                  <a:pt x="2162831" y="957792"/>
                  <a:pt x="2159656" y="955675"/>
                </a:cubicBezTo>
                <a:cubicBezTo>
                  <a:pt x="2150411" y="927941"/>
                  <a:pt x="2151971" y="936949"/>
                  <a:pt x="2162831" y="882650"/>
                </a:cubicBezTo>
                <a:cubicBezTo>
                  <a:pt x="2164041" y="876599"/>
                  <a:pt x="2169596" y="872295"/>
                  <a:pt x="2172356" y="866775"/>
                </a:cubicBezTo>
                <a:cubicBezTo>
                  <a:pt x="2173853" y="863782"/>
                  <a:pt x="2173675" y="860035"/>
                  <a:pt x="2175531" y="857250"/>
                </a:cubicBezTo>
                <a:cubicBezTo>
                  <a:pt x="2178022" y="853514"/>
                  <a:pt x="2182645" y="851513"/>
                  <a:pt x="2185056" y="847725"/>
                </a:cubicBezTo>
                <a:cubicBezTo>
                  <a:pt x="2190138" y="839739"/>
                  <a:pt x="2192886" y="830442"/>
                  <a:pt x="2197756" y="822325"/>
                </a:cubicBezTo>
                <a:lnTo>
                  <a:pt x="2207281" y="806450"/>
                </a:lnTo>
                <a:cubicBezTo>
                  <a:pt x="2207968" y="803701"/>
                  <a:pt x="2211607" y="787768"/>
                  <a:pt x="2213631" y="784225"/>
                </a:cubicBezTo>
                <a:cubicBezTo>
                  <a:pt x="2216256" y="779631"/>
                  <a:pt x="2219981" y="775758"/>
                  <a:pt x="2223156" y="771525"/>
                </a:cubicBezTo>
                <a:cubicBezTo>
                  <a:pt x="2228448" y="775758"/>
                  <a:pt x="2232282" y="783611"/>
                  <a:pt x="2239031" y="784225"/>
                </a:cubicBezTo>
                <a:cubicBezTo>
                  <a:pt x="2263118" y="786415"/>
                  <a:pt x="2255662" y="773188"/>
                  <a:pt x="2261256" y="762000"/>
                </a:cubicBezTo>
                <a:cubicBezTo>
                  <a:pt x="2264669" y="755174"/>
                  <a:pt x="2271122" y="750036"/>
                  <a:pt x="2273956" y="742950"/>
                </a:cubicBezTo>
                <a:cubicBezTo>
                  <a:pt x="2276219" y="737293"/>
                  <a:pt x="2282611" y="720038"/>
                  <a:pt x="2286656" y="714375"/>
                </a:cubicBezTo>
                <a:cubicBezTo>
                  <a:pt x="2289266" y="710721"/>
                  <a:pt x="2293259" y="708259"/>
                  <a:pt x="2296181" y="704850"/>
                </a:cubicBezTo>
                <a:cubicBezTo>
                  <a:pt x="2299625" y="700832"/>
                  <a:pt x="2301751" y="695666"/>
                  <a:pt x="2305706" y="692150"/>
                </a:cubicBezTo>
                <a:cubicBezTo>
                  <a:pt x="2327125" y="673111"/>
                  <a:pt x="2319442" y="684658"/>
                  <a:pt x="2340631" y="673100"/>
                </a:cubicBezTo>
                <a:cubicBezTo>
                  <a:pt x="2347331" y="669446"/>
                  <a:pt x="2352153" y="661655"/>
                  <a:pt x="2359681" y="660400"/>
                </a:cubicBezTo>
                <a:cubicBezTo>
                  <a:pt x="2366031" y="659342"/>
                  <a:pt x="2372486" y="658786"/>
                  <a:pt x="2378731" y="657225"/>
                </a:cubicBezTo>
                <a:cubicBezTo>
                  <a:pt x="2385225" y="655602"/>
                  <a:pt x="2397781" y="650875"/>
                  <a:pt x="2397781" y="650875"/>
                </a:cubicBezTo>
                <a:cubicBezTo>
                  <a:pt x="2406248" y="651933"/>
                  <a:pt x="2414949" y="651805"/>
                  <a:pt x="2423181" y="654050"/>
                </a:cubicBezTo>
                <a:cubicBezTo>
                  <a:pt x="2426862" y="655054"/>
                  <a:pt x="2429293" y="658693"/>
                  <a:pt x="2432706" y="660400"/>
                </a:cubicBezTo>
                <a:cubicBezTo>
                  <a:pt x="2435699" y="661897"/>
                  <a:pt x="2439056" y="662517"/>
                  <a:pt x="2442231" y="663575"/>
                </a:cubicBezTo>
                <a:lnTo>
                  <a:pt x="2461281" y="657225"/>
                </a:lnTo>
                <a:lnTo>
                  <a:pt x="2470806" y="654050"/>
                </a:lnTo>
                <a:cubicBezTo>
                  <a:pt x="2469748" y="636058"/>
                  <a:pt x="2471805" y="617608"/>
                  <a:pt x="2467631" y="600075"/>
                </a:cubicBezTo>
                <a:cubicBezTo>
                  <a:pt x="2466244" y="594251"/>
                  <a:pt x="2460846" y="588299"/>
                  <a:pt x="2454931" y="587375"/>
                </a:cubicBezTo>
                <a:cubicBezTo>
                  <a:pt x="2425634" y="582797"/>
                  <a:pt x="2395664" y="585258"/>
                  <a:pt x="2366031" y="584200"/>
                </a:cubicBezTo>
                <a:cubicBezTo>
                  <a:pt x="2347302" y="572962"/>
                  <a:pt x="2348755" y="572534"/>
                  <a:pt x="2324756" y="565150"/>
                </a:cubicBezTo>
                <a:cubicBezTo>
                  <a:pt x="2309326" y="560402"/>
                  <a:pt x="2283698" y="560235"/>
                  <a:pt x="2270781" y="558800"/>
                </a:cubicBezTo>
                <a:cubicBezTo>
                  <a:pt x="2264383" y="558089"/>
                  <a:pt x="2258081" y="556683"/>
                  <a:pt x="2251731" y="555625"/>
                </a:cubicBezTo>
                <a:cubicBezTo>
                  <a:pt x="2230676" y="560484"/>
                  <a:pt x="2215735" y="558811"/>
                  <a:pt x="2200931" y="571500"/>
                </a:cubicBezTo>
                <a:cubicBezTo>
                  <a:pt x="2166836" y="600724"/>
                  <a:pt x="2205177" y="568428"/>
                  <a:pt x="2181881" y="596900"/>
                </a:cubicBezTo>
                <a:cubicBezTo>
                  <a:pt x="2149734" y="636191"/>
                  <a:pt x="2171004" y="608080"/>
                  <a:pt x="2150131" y="625475"/>
                </a:cubicBezTo>
                <a:cubicBezTo>
                  <a:pt x="2134276" y="638688"/>
                  <a:pt x="2147820" y="632595"/>
                  <a:pt x="2131081" y="638175"/>
                </a:cubicBezTo>
                <a:cubicBezTo>
                  <a:pt x="2124731" y="635000"/>
                  <a:pt x="2118519" y="631533"/>
                  <a:pt x="2112031" y="628650"/>
                </a:cubicBezTo>
                <a:cubicBezTo>
                  <a:pt x="2108973" y="627291"/>
                  <a:pt x="2105119" y="627566"/>
                  <a:pt x="2102506" y="625475"/>
                </a:cubicBezTo>
                <a:cubicBezTo>
                  <a:pt x="2099526" y="623091"/>
                  <a:pt x="2098854" y="618648"/>
                  <a:pt x="2096156" y="615950"/>
                </a:cubicBezTo>
                <a:cubicBezTo>
                  <a:pt x="2092414" y="612208"/>
                  <a:pt x="2087689" y="609600"/>
                  <a:pt x="2083456" y="606425"/>
                </a:cubicBezTo>
                <a:cubicBezTo>
                  <a:pt x="2082398" y="602192"/>
                  <a:pt x="2081813" y="597811"/>
                  <a:pt x="2080281" y="593725"/>
                </a:cubicBezTo>
                <a:cubicBezTo>
                  <a:pt x="2078619" y="589293"/>
                  <a:pt x="2075291" y="585558"/>
                  <a:pt x="2073931" y="581025"/>
                </a:cubicBezTo>
                <a:cubicBezTo>
                  <a:pt x="2072081" y="574859"/>
                  <a:pt x="2073232" y="567917"/>
                  <a:pt x="2070756" y="561975"/>
                </a:cubicBezTo>
                <a:cubicBezTo>
                  <a:pt x="2067821" y="554930"/>
                  <a:pt x="2065621" y="543934"/>
                  <a:pt x="2058056" y="542925"/>
                </a:cubicBezTo>
                <a:lnTo>
                  <a:pt x="2010431" y="536575"/>
                </a:lnTo>
                <a:cubicBezTo>
                  <a:pt x="2004081" y="534458"/>
                  <a:pt x="1997475" y="532995"/>
                  <a:pt x="1991381" y="530225"/>
                </a:cubicBezTo>
                <a:cubicBezTo>
                  <a:pt x="1985763" y="527671"/>
                  <a:pt x="1980739" y="523971"/>
                  <a:pt x="1975506" y="520700"/>
                </a:cubicBezTo>
                <a:cubicBezTo>
                  <a:pt x="1972270" y="518678"/>
                  <a:pt x="1969488" y="515853"/>
                  <a:pt x="1965981" y="514350"/>
                </a:cubicBezTo>
                <a:cubicBezTo>
                  <a:pt x="1961970" y="512631"/>
                  <a:pt x="1957461" y="512429"/>
                  <a:pt x="1953281" y="511175"/>
                </a:cubicBezTo>
                <a:cubicBezTo>
                  <a:pt x="1946870" y="509252"/>
                  <a:pt x="1934231" y="504825"/>
                  <a:pt x="1934231" y="504825"/>
                </a:cubicBezTo>
                <a:cubicBezTo>
                  <a:pt x="1932114" y="501650"/>
                  <a:pt x="1930324" y="498231"/>
                  <a:pt x="1927881" y="495300"/>
                </a:cubicBezTo>
                <a:cubicBezTo>
                  <a:pt x="1925006" y="491851"/>
                  <a:pt x="1919676" y="490067"/>
                  <a:pt x="1918356" y="485775"/>
                </a:cubicBezTo>
                <a:cubicBezTo>
                  <a:pt x="1915228" y="475609"/>
                  <a:pt x="1916587" y="464568"/>
                  <a:pt x="1915181" y="454025"/>
                </a:cubicBezTo>
                <a:cubicBezTo>
                  <a:pt x="1914468" y="448676"/>
                  <a:pt x="1913064" y="443442"/>
                  <a:pt x="1912006" y="438150"/>
                </a:cubicBezTo>
                <a:cubicBezTo>
                  <a:pt x="1914123" y="428625"/>
                  <a:pt x="1914267" y="418434"/>
                  <a:pt x="1918356" y="409575"/>
                </a:cubicBezTo>
                <a:cubicBezTo>
                  <a:pt x="1920865" y="404139"/>
                  <a:pt x="1925922" y="399955"/>
                  <a:pt x="1931056" y="396875"/>
                </a:cubicBezTo>
                <a:cubicBezTo>
                  <a:pt x="1945732" y="388069"/>
                  <a:pt x="1990291" y="385167"/>
                  <a:pt x="1997731" y="384175"/>
                </a:cubicBezTo>
                <a:cubicBezTo>
                  <a:pt x="2001964" y="382058"/>
                  <a:pt x="2006037" y="379583"/>
                  <a:pt x="2010431" y="377825"/>
                </a:cubicBezTo>
                <a:cubicBezTo>
                  <a:pt x="2016646" y="375339"/>
                  <a:pt x="2023364" y="374193"/>
                  <a:pt x="2029481" y="371475"/>
                </a:cubicBezTo>
                <a:cubicBezTo>
                  <a:pt x="2032968" y="369925"/>
                  <a:pt x="2035693" y="367018"/>
                  <a:pt x="2039006" y="365125"/>
                </a:cubicBezTo>
                <a:cubicBezTo>
                  <a:pt x="2043115" y="362777"/>
                  <a:pt x="2047920" y="361615"/>
                  <a:pt x="2051706" y="358775"/>
                </a:cubicBezTo>
                <a:cubicBezTo>
                  <a:pt x="2079138" y="338201"/>
                  <a:pt x="2052728" y="355009"/>
                  <a:pt x="2070756" y="333375"/>
                </a:cubicBezTo>
                <a:cubicBezTo>
                  <a:pt x="2073199" y="330444"/>
                  <a:pt x="2077106" y="329142"/>
                  <a:pt x="2080281" y="327025"/>
                </a:cubicBezTo>
                <a:cubicBezTo>
                  <a:pt x="2095525" y="288915"/>
                  <a:pt x="2076883" y="326826"/>
                  <a:pt x="2096156" y="304800"/>
                </a:cubicBezTo>
                <a:cubicBezTo>
                  <a:pt x="2101182" y="299057"/>
                  <a:pt x="2103460" y="291146"/>
                  <a:pt x="2108856" y="285750"/>
                </a:cubicBezTo>
                <a:cubicBezTo>
                  <a:pt x="2114148" y="280458"/>
                  <a:pt x="2119803" y="275507"/>
                  <a:pt x="2124731" y="269875"/>
                </a:cubicBezTo>
                <a:cubicBezTo>
                  <a:pt x="2127244" y="267003"/>
                  <a:pt x="2128101" y="262734"/>
                  <a:pt x="2131081" y="260350"/>
                </a:cubicBezTo>
                <a:cubicBezTo>
                  <a:pt x="2133694" y="258259"/>
                  <a:pt x="2137680" y="258800"/>
                  <a:pt x="2140606" y="257175"/>
                </a:cubicBezTo>
                <a:cubicBezTo>
                  <a:pt x="2147277" y="253469"/>
                  <a:pt x="2154260" y="249871"/>
                  <a:pt x="2159656" y="244475"/>
                </a:cubicBezTo>
                <a:cubicBezTo>
                  <a:pt x="2174723" y="229408"/>
                  <a:pt x="2166676" y="233668"/>
                  <a:pt x="2181881" y="228600"/>
                </a:cubicBezTo>
                <a:cubicBezTo>
                  <a:pt x="2185056" y="225425"/>
                  <a:pt x="2187670" y="221566"/>
                  <a:pt x="2191406" y="219075"/>
                </a:cubicBezTo>
                <a:cubicBezTo>
                  <a:pt x="2194191" y="217219"/>
                  <a:pt x="2198360" y="218043"/>
                  <a:pt x="2200931" y="215900"/>
                </a:cubicBezTo>
                <a:cubicBezTo>
                  <a:pt x="2204996" y="212512"/>
                  <a:pt x="2207012" y="207218"/>
                  <a:pt x="2210456" y="203200"/>
                </a:cubicBezTo>
                <a:cubicBezTo>
                  <a:pt x="2213378" y="199791"/>
                  <a:pt x="2217106" y="197124"/>
                  <a:pt x="2219981" y="193675"/>
                </a:cubicBezTo>
                <a:cubicBezTo>
                  <a:pt x="2227826" y="184261"/>
                  <a:pt x="2226027" y="182541"/>
                  <a:pt x="2232681" y="171450"/>
                </a:cubicBezTo>
                <a:cubicBezTo>
                  <a:pt x="2236608" y="164906"/>
                  <a:pt x="2237977" y="154251"/>
                  <a:pt x="2245381" y="152400"/>
                </a:cubicBezTo>
                <a:lnTo>
                  <a:pt x="2258081" y="149225"/>
                </a:lnTo>
                <a:cubicBezTo>
                  <a:pt x="2261256" y="146050"/>
                  <a:pt x="2263818" y="142111"/>
                  <a:pt x="2267606" y="139700"/>
                </a:cubicBezTo>
                <a:cubicBezTo>
                  <a:pt x="2275592" y="134618"/>
                  <a:pt x="2283650" y="128439"/>
                  <a:pt x="2293006" y="127000"/>
                </a:cubicBezTo>
                <a:cubicBezTo>
                  <a:pt x="2339615" y="119829"/>
                  <a:pt x="2352802" y="149754"/>
                  <a:pt x="2366031" y="149225"/>
                </a:cubicBezTo>
                <a:close/>
              </a:path>
            </a:pathLst>
          </a:custGeom>
          <a:solidFill>
            <a:srgbClr val="FFFF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0" name="TextBox 69">
            <a:extLst>
              <a:ext uri="{FF2B5EF4-FFF2-40B4-BE49-F238E27FC236}">
                <a16:creationId xmlns:a16="http://schemas.microsoft.com/office/drawing/2014/main" id="{8128ECA5-7B4E-447E-AA07-58164CBD8EDF}"/>
              </a:ext>
            </a:extLst>
          </p:cNvPr>
          <p:cNvSpPr txBox="1"/>
          <p:nvPr/>
        </p:nvSpPr>
        <p:spPr>
          <a:xfrm>
            <a:off x="9405295" y="2148750"/>
            <a:ext cx="981272" cy="707886"/>
          </a:xfrm>
          <a:prstGeom prst="rect">
            <a:avLst/>
          </a:prstGeom>
          <a:noFill/>
        </p:spPr>
        <p:txBody>
          <a:bodyPr wrap="square" rtlCol="0">
            <a:spAutoFit/>
          </a:bodyPr>
          <a:lstStyle/>
          <a:p>
            <a:pPr algn="ctr"/>
            <a:r>
              <a:rPr lang="en-US" sz="2000" dirty="0" err="1">
                <a:solidFill>
                  <a:srgbClr val="B139AB"/>
                </a:solidFill>
                <a:latin typeface="Roboto" pitchFamily="2" charset="0"/>
                <a:ea typeface="Roboto" pitchFamily="2" charset="0"/>
              </a:rPr>
              <a:t>Trung</a:t>
            </a:r>
            <a:r>
              <a:rPr lang="en-US" sz="2000" dirty="0">
                <a:solidFill>
                  <a:srgbClr val="B139AB"/>
                </a:solidFill>
                <a:latin typeface="Roboto" pitchFamily="2" charset="0"/>
                <a:ea typeface="Roboto" pitchFamily="2" charset="0"/>
              </a:rPr>
              <a:t> </a:t>
            </a:r>
            <a:r>
              <a:rPr lang="en-US" sz="2000" dirty="0" err="1">
                <a:solidFill>
                  <a:srgbClr val="B139AB"/>
                </a:solidFill>
                <a:latin typeface="Roboto" pitchFamily="2" charset="0"/>
                <a:ea typeface="Roboto" pitchFamily="2" charset="0"/>
              </a:rPr>
              <a:t>Quốc</a:t>
            </a:r>
            <a:endParaRPr lang="vi-VN" sz="2000" dirty="0">
              <a:solidFill>
                <a:srgbClr val="B139AB"/>
              </a:solidFill>
              <a:latin typeface="Roboto" pitchFamily="2" charset="0"/>
              <a:ea typeface="Roboto" pitchFamily="2" charset="0"/>
            </a:endParaRPr>
          </a:p>
        </p:txBody>
      </p:sp>
      <p:sp>
        <p:nvSpPr>
          <p:cNvPr id="5" name="Freeform: Shape 4">
            <a:extLst>
              <a:ext uri="{FF2B5EF4-FFF2-40B4-BE49-F238E27FC236}">
                <a16:creationId xmlns:a16="http://schemas.microsoft.com/office/drawing/2014/main" id="{0F00AEFA-713B-48FE-AC31-EB88D0009E2C}"/>
              </a:ext>
            </a:extLst>
          </p:cNvPr>
          <p:cNvSpPr/>
          <p:nvPr/>
        </p:nvSpPr>
        <p:spPr>
          <a:xfrm>
            <a:off x="4038547" y="2783681"/>
            <a:ext cx="183409" cy="1042988"/>
          </a:xfrm>
          <a:custGeom>
            <a:avLst/>
            <a:gdLst>
              <a:gd name="connsiteX0" fmla="*/ 171503 w 183409"/>
              <a:gd name="connsiteY0" fmla="*/ 0 h 1042988"/>
              <a:gd name="connsiteX1" fmla="*/ 152453 w 183409"/>
              <a:gd name="connsiteY1" fmla="*/ 2382 h 1042988"/>
              <a:gd name="connsiteX2" fmla="*/ 135784 w 183409"/>
              <a:gd name="connsiteY2" fmla="*/ 11907 h 1042988"/>
              <a:gd name="connsiteX3" fmla="*/ 128641 w 183409"/>
              <a:gd name="connsiteY3" fmla="*/ 14288 h 1042988"/>
              <a:gd name="connsiteX4" fmla="*/ 121497 w 183409"/>
              <a:gd name="connsiteY4" fmla="*/ 23813 h 1042988"/>
              <a:gd name="connsiteX5" fmla="*/ 111972 w 183409"/>
              <a:gd name="connsiteY5" fmla="*/ 38100 h 1042988"/>
              <a:gd name="connsiteX6" fmla="*/ 100066 w 183409"/>
              <a:gd name="connsiteY6" fmla="*/ 42863 h 1042988"/>
              <a:gd name="connsiteX7" fmla="*/ 92922 w 183409"/>
              <a:gd name="connsiteY7" fmla="*/ 45244 h 1042988"/>
              <a:gd name="connsiteX8" fmla="*/ 61966 w 183409"/>
              <a:gd name="connsiteY8" fmla="*/ 47625 h 1042988"/>
              <a:gd name="connsiteX9" fmla="*/ 42916 w 183409"/>
              <a:gd name="connsiteY9" fmla="*/ 52388 h 1042988"/>
              <a:gd name="connsiteX10" fmla="*/ 26247 w 183409"/>
              <a:gd name="connsiteY10" fmla="*/ 61913 h 1042988"/>
              <a:gd name="connsiteX11" fmla="*/ 21484 w 183409"/>
              <a:gd name="connsiteY11" fmla="*/ 69057 h 1042988"/>
              <a:gd name="connsiteX12" fmla="*/ 11959 w 183409"/>
              <a:gd name="connsiteY12" fmla="*/ 73819 h 1042988"/>
              <a:gd name="connsiteX13" fmla="*/ 4816 w 183409"/>
              <a:gd name="connsiteY13" fmla="*/ 80963 h 1042988"/>
              <a:gd name="connsiteX14" fmla="*/ 53 w 183409"/>
              <a:gd name="connsiteY14" fmla="*/ 100013 h 1042988"/>
              <a:gd name="connsiteX15" fmla="*/ 2434 w 183409"/>
              <a:gd name="connsiteY15" fmla="*/ 128588 h 1042988"/>
              <a:gd name="connsiteX16" fmla="*/ 4816 w 183409"/>
              <a:gd name="connsiteY16" fmla="*/ 135732 h 1042988"/>
              <a:gd name="connsiteX17" fmla="*/ 9578 w 183409"/>
              <a:gd name="connsiteY17" fmla="*/ 154782 h 1042988"/>
              <a:gd name="connsiteX18" fmla="*/ 14341 w 183409"/>
              <a:gd name="connsiteY18" fmla="*/ 164307 h 1042988"/>
              <a:gd name="connsiteX19" fmla="*/ 26247 w 183409"/>
              <a:gd name="connsiteY19" fmla="*/ 188119 h 1042988"/>
              <a:gd name="connsiteX20" fmla="*/ 35772 w 183409"/>
              <a:gd name="connsiteY20" fmla="*/ 192882 h 1042988"/>
              <a:gd name="connsiteX21" fmla="*/ 47678 w 183409"/>
              <a:gd name="connsiteY21" fmla="*/ 204788 h 1042988"/>
              <a:gd name="connsiteX22" fmla="*/ 52441 w 183409"/>
              <a:gd name="connsiteY22" fmla="*/ 211932 h 1042988"/>
              <a:gd name="connsiteX23" fmla="*/ 59584 w 183409"/>
              <a:gd name="connsiteY23" fmla="*/ 214313 h 1042988"/>
              <a:gd name="connsiteX24" fmla="*/ 78634 w 183409"/>
              <a:gd name="connsiteY24" fmla="*/ 228600 h 1042988"/>
              <a:gd name="connsiteX25" fmla="*/ 92922 w 183409"/>
              <a:gd name="connsiteY25" fmla="*/ 242888 h 1042988"/>
              <a:gd name="connsiteX26" fmla="*/ 97684 w 183409"/>
              <a:gd name="connsiteY26" fmla="*/ 252413 h 1042988"/>
              <a:gd name="connsiteX27" fmla="*/ 102447 w 183409"/>
              <a:gd name="connsiteY27" fmla="*/ 259557 h 1042988"/>
              <a:gd name="connsiteX28" fmla="*/ 104828 w 183409"/>
              <a:gd name="connsiteY28" fmla="*/ 273844 h 1042988"/>
              <a:gd name="connsiteX29" fmla="*/ 100066 w 183409"/>
              <a:gd name="connsiteY29" fmla="*/ 330994 h 1042988"/>
              <a:gd name="connsiteX30" fmla="*/ 85778 w 183409"/>
              <a:gd name="connsiteY30" fmla="*/ 361950 h 1042988"/>
              <a:gd name="connsiteX31" fmla="*/ 73872 w 183409"/>
              <a:gd name="connsiteY31" fmla="*/ 385763 h 1042988"/>
              <a:gd name="connsiteX32" fmla="*/ 69109 w 183409"/>
              <a:gd name="connsiteY32" fmla="*/ 400050 h 1042988"/>
              <a:gd name="connsiteX33" fmla="*/ 66728 w 183409"/>
              <a:gd name="connsiteY33" fmla="*/ 407194 h 1042988"/>
              <a:gd name="connsiteX34" fmla="*/ 61966 w 183409"/>
              <a:gd name="connsiteY34" fmla="*/ 414338 h 1042988"/>
              <a:gd name="connsiteX35" fmla="*/ 59584 w 183409"/>
              <a:gd name="connsiteY35" fmla="*/ 421482 h 1042988"/>
              <a:gd name="connsiteX36" fmla="*/ 52441 w 183409"/>
              <a:gd name="connsiteY36" fmla="*/ 426244 h 1042988"/>
              <a:gd name="connsiteX37" fmla="*/ 47678 w 183409"/>
              <a:gd name="connsiteY37" fmla="*/ 435769 h 1042988"/>
              <a:gd name="connsiteX38" fmla="*/ 40534 w 183409"/>
              <a:gd name="connsiteY38" fmla="*/ 440532 h 1042988"/>
              <a:gd name="connsiteX39" fmla="*/ 35772 w 183409"/>
              <a:gd name="connsiteY39" fmla="*/ 459582 h 1042988"/>
              <a:gd name="connsiteX40" fmla="*/ 40534 w 183409"/>
              <a:gd name="connsiteY40" fmla="*/ 507207 h 1042988"/>
              <a:gd name="connsiteX41" fmla="*/ 47678 w 183409"/>
              <a:gd name="connsiteY41" fmla="*/ 533400 h 1042988"/>
              <a:gd name="connsiteX42" fmla="*/ 52441 w 183409"/>
              <a:gd name="connsiteY42" fmla="*/ 540544 h 1042988"/>
              <a:gd name="connsiteX43" fmla="*/ 57203 w 183409"/>
              <a:gd name="connsiteY43" fmla="*/ 557213 h 1042988"/>
              <a:gd name="connsiteX44" fmla="*/ 61966 w 183409"/>
              <a:gd name="connsiteY44" fmla="*/ 566738 h 1042988"/>
              <a:gd name="connsiteX45" fmla="*/ 64347 w 183409"/>
              <a:gd name="connsiteY45" fmla="*/ 573882 h 1042988"/>
              <a:gd name="connsiteX46" fmla="*/ 71491 w 183409"/>
              <a:gd name="connsiteY46" fmla="*/ 585788 h 1042988"/>
              <a:gd name="connsiteX47" fmla="*/ 76253 w 183409"/>
              <a:gd name="connsiteY47" fmla="*/ 600075 h 1042988"/>
              <a:gd name="connsiteX48" fmla="*/ 85778 w 183409"/>
              <a:gd name="connsiteY48" fmla="*/ 616744 h 1042988"/>
              <a:gd name="connsiteX49" fmla="*/ 109591 w 183409"/>
              <a:gd name="connsiteY49" fmla="*/ 659607 h 1042988"/>
              <a:gd name="connsiteX50" fmla="*/ 119116 w 183409"/>
              <a:gd name="connsiteY50" fmla="*/ 676275 h 1042988"/>
              <a:gd name="connsiteX51" fmla="*/ 121497 w 183409"/>
              <a:gd name="connsiteY51" fmla="*/ 685800 h 1042988"/>
              <a:gd name="connsiteX52" fmla="*/ 126259 w 183409"/>
              <a:gd name="connsiteY52" fmla="*/ 707232 h 1042988"/>
              <a:gd name="connsiteX53" fmla="*/ 128641 w 183409"/>
              <a:gd name="connsiteY53" fmla="*/ 733425 h 1042988"/>
              <a:gd name="connsiteX54" fmla="*/ 131022 w 183409"/>
              <a:gd name="connsiteY54" fmla="*/ 750094 h 1042988"/>
              <a:gd name="connsiteX55" fmla="*/ 135784 w 183409"/>
              <a:gd name="connsiteY55" fmla="*/ 907257 h 1042988"/>
              <a:gd name="connsiteX56" fmla="*/ 138166 w 183409"/>
              <a:gd name="connsiteY56" fmla="*/ 1004888 h 1042988"/>
              <a:gd name="connsiteX57" fmla="*/ 150072 w 183409"/>
              <a:gd name="connsiteY57" fmla="*/ 1023938 h 1042988"/>
              <a:gd name="connsiteX58" fmla="*/ 169122 w 183409"/>
              <a:gd name="connsiteY58" fmla="*/ 1033463 h 1042988"/>
              <a:gd name="connsiteX59" fmla="*/ 183409 w 183409"/>
              <a:gd name="connsiteY59" fmla="*/ 1042988 h 104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83409" h="1042988">
                <a:moveTo>
                  <a:pt x="171503" y="0"/>
                </a:moveTo>
                <a:cubicBezTo>
                  <a:pt x="165153" y="794"/>
                  <a:pt x="158661" y="830"/>
                  <a:pt x="152453" y="2382"/>
                </a:cubicBezTo>
                <a:cubicBezTo>
                  <a:pt x="144100" y="4470"/>
                  <a:pt x="142872" y="8363"/>
                  <a:pt x="135784" y="11907"/>
                </a:cubicBezTo>
                <a:cubicBezTo>
                  <a:pt x="133539" y="13029"/>
                  <a:pt x="131022" y="13494"/>
                  <a:pt x="128641" y="14288"/>
                </a:cubicBezTo>
                <a:cubicBezTo>
                  <a:pt x="126260" y="17463"/>
                  <a:pt x="123773" y="20562"/>
                  <a:pt x="121497" y="23813"/>
                </a:cubicBezTo>
                <a:cubicBezTo>
                  <a:pt x="118215" y="28502"/>
                  <a:pt x="117286" y="35974"/>
                  <a:pt x="111972" y="38100"/>
                </a:cubicBezTo>
                <a:cubicBezTo>
                  <a:pt x="108003" y="39688"/>
                  <a:pt x="104068" y="41362"/>
                  <a:pt x="100066" y="42863"/>
                </a:cubicBezTo>
                <a:cubicBezTo>
                  <a:pt x="97716" y="43744"/>
                  <a:pt x="95413" y="44933"/>
                  <a:pt x="92922" y="45244"/>
                </a:cubicBezTo>
                <a:cubicBezTo>
                  <a:pt x="82653" y="46528"/>
                  <a:pt x="72285" y="46831"/>
                  <a:pt x="61966" y="47625"/>
                </a:cubicBezTo>
                <a:cubicBezTo>
                  <a:pt x="54979" y="49023"/>
                  <a:pt x="49322" y="49643"/>
                  <a:pt x="42916" y="52388"/>
                </a:cubicBezTo>
                <a:cubicBezTo>
                  <a:pt x="34454" y="56014"/>
                  <a:pt x="33423" y="57129"/>
                  <a:pt x="26247" y="61913"/>
                </a:cubicBezTo>
                <a:cubicBezTo>
                  <a:pt x="24659" y="64294"/>
                  <a:pt x="23683" y="67225"/>
                  <a:pt x="21484" y="69057"/>
                </a:cubicBezTo>
                <a:cubicBezTo>
                  <a:pt x="18757" y="71329"/>
                  <a:pt x="14847" y="71756"/>
                  <a:pt x="11959" y="73819"/>
                </a:cubicBezTo>
                <a:cubicBezTo>
                  <a:pt x="9219" y="75776"/>
                  <a:pt x="7197" y="78582"/>
                  <a:pt x="4816" y="80963"/>
                </a:cubicBezTo>
                <a:cubicBezTo>
                  <a:pt x="3228" y="87313"/>
                  <a:pt x="-491" y="93490"/>
                  <a:pt x="53" y="100013"/>
                </a:cubicBezTo>
                <a:cubicBezTo>
                  <a:pt x="847" y="109538"/>
                  <a:pt x="1171" y="119114"/>
                  <a:pt x="2434" y="128588"/>
                </a:cubicBezTo>
                <a:cubicBezTo>
                  <a:pt x="2766" y="131076"/>
                  <a:pt x="4207" y="133297"/>
                  <a:pt x="4816" y="135732"/>
                </a:cubicBezTo>
                <a:cubicBezTo>
                  <a:pt x="7052" y="144674"/>
                  <a:pt x="6313" y="147163"/>
                  <a:pt x="9578" y="154782"/>
                </a:cubicBezTo>
                <a:cubicBezTo>
                  <a:pt x="10976" y="158045"/>
                  <a:pt x="13023" y="161011"/>
                  <a:pt x="14341" y="164307"/>
                </a:cubicBezTo>
                <a:cubicBezTo>
                  <a:pt x="18467" y="174622"/>
                  <a:pt x="17586" y="180695"/>
                  <a:pt x="26247" y="188119"/>
                </a:cubicBezTo>
                <a:cubicBezTo>
                  <a:pt x="28942" y="190429"/>
                  <a:pt x="32970" y="190703"/>
                  <a:pt x="35772" y="192882"/>
                </a:cubicBezTo>
                <a:cubicBezTo>
                  <a:pt x="40202" y="196328"/>
                  <a:pt x="43982" y="200564"/>
                  <a:pt x="47678" y="204788"/>
                </a:cubicBezTo>
                <a:cubicBezTo>
                  <a:pt x="49563" y="206942"/>
                  <a:pt x="50206" y="210144"/>
                  <a:pt x="52441" y="211932"/>
                </a:cubicBezTo>
                <a:cubicBezTo>
                  <a:pt x="54401" y="213500"/>
                  <a:pt x="57203" y="213519"/>
                  <a:pt x="59584" y="214313"/>
                </a:cubicBezTo>
                <a:cubicBezTo>
                  <a:pt x="65934" y="219075"/>
                  <a:pt x="73021" y="222987"/>
                  <a:pt x="78634" y="228600"/>
                </a:cubicBezTo>
                <a:lnTo>
                  <a:pt x="92922" y="242888"/>
                </a:lnTo>
                <a:cubicBezTo>
                  <a:pt x="94509" y="246063"/>
                  <a:pt x="95923" y="249331"/>
                  <a:pt x="97684" y="252413"/>
                </a:cubicBezTo>
                <a:cubicBezTo>
                  <a:pt x="99104" y="254898"/>
                  <a:pt x="101542" y="256842"/>
                  <a:pt x="102447" y="259557"/>
                </a:cubicBezTo>
                <a:cubicBezTo>
                  <a:pt x="103974" y="264137"/>
                  <a:pt x="104034" y="269082"/>
                  <a:pt x="104828" y="273844"/>
                </a:cubicBezTo>
                <a:cubicBezTo>
                  <a:pt x="103241" y="292894"/>
                  <a:pt x="102592" y="312046"/>
                  <a:pt x="100066" y="330994"/>
                </a:cubicBezTo>
                <a:cubicBezTo>
                  <a:pt x="98489" y="342822"/>
                  <a:pt x="91153" y="351796"/>
                  <a:pt x="85778" y="361950"/>
                </a:cubicBezTo>
                <a:cubicBezTo>
                  <a:pt x="81626" y="369793"/>
                  <a:pt x="76679" y="377344"/>
                  <a:pt x="73872" y="385763"/>
                </a:cubicBezTo>
                <a:lnTo>
                  <a:pt x="69109" y="400050"/>
                </a:lnTo>
                <a:cubicBezTo>
                  <a:pt x="68315" y="402431"/>
                  <a:pt x="68120" y="405105"/>
                  <a:pt x="66728" y="407194"/>
                </a:cubicBezTo>
                <a:cubicBezTo>
                  <a:pt x="65141" y="409575"/>
                  <a:pt x="63246" y="411778"/>
                  <a:pt x="61966" y="414338"/>
                </a:cubicBezTo>
                <a:cubicBezTo>
                  <a:pt x="60843" y="416583"/>
                  <a:pt x="61152" y="419522"/>
                  <a:pt x="59584" y="421482"/>
                </a:cubicBezTo>
                <a:cubicBezTo>
                  <a:pt x="57796" y="423717"/>
                  <a:pt x="54822" y="424657"/>
                  <a:pt x="52441" y="426244"/>
                </a:cubicBezTo>
                <a:cubicBezTo>
                  <a:pt x="50853" y="429419"/>
                  <a:pt x="49951" y="433042"/>
                  <a:pt x="47678" y="435769"/>
                </a:cubicBezTo>
                <a:cubicBezTo>
                  <a:pt x="45846" y="437968"/>
                  <a:pt x="41814" y="437972"/>
                  <a:pt x="40534" y="440532"/>
                </a:cubicBezTo>
                <a:cubicBezTo>
                  <a:pt x="37607" y="446386"/>
                  <a:pt x="35772" y="459582"/>
                  <a:pt x="35772" y="459582"/>
                </a:cubicBezTo>
                <a:cubicBezTo>
                  <a:pt x="37359" y="475457"/>
                  <a:pt x="38633" y="491366"/>
                  <a:pt x="40534" y="507207"/>
                </a:cubicBezTo>
                <a:cubicBezTo>
                  <a:pt x="41454" y="514876"/>
                  <a:pt x="44671" y="526633"/>
                  <a:pt x="47678" y="533400"/>
                </a:cubicBezTo>
                <a:cubicBezTo>
                  <a:pt x="48840" y="536015"/>
                  <a:pt x="50853" y="538163"/>
                  <a:pt x="52441" y="540544"/>
                </a:cubicBezTo>
                <a:cubicBezTo>
                  <a:pt x="53649" y="545375"/>
                  <a:pt x="55154" y="552432"/>
                  <a:pt x="57203" y="557213"/>
                </a:cubicBezTo>
                <a:cubicBezTo>
                  <a:pt x="58601" y="560476"/>
                  <a:pt x="60568" y="563475"/>
                  <a:pt x="61966" y="566738"/>
                </a:cubicBezTo>
                <a:cubicBezTo>
                  <a:pt x="62955" y="569045"/>
                  <a:pt x="63224" y="571637"/>
                  <a:pt x="64347" y="573882"/>
                </a:cubicBezTo>
                <a:cubicBezTo>
                  <a:pt x="66417" y="578022"/>
                  <a:pt x="69576" y="581575"/>
                  <a:pt x="71491" y="585788"/>
                </a:cubicBezTo>
                <a:cubicBezTo>
                  <a:pt x="73568" y="590358"/>
                  <a:pt x="74149" y="595517"/>
                  <a:pt x="76253" y="600075"/>
                </a:cubicBezTo>
                <a:cubicBezTo>
                  <a:pt x="78935" y="605886"/>
                  <a:pt x="82809" y="611075"/>
                  <a:pt x="85778" y="616744"/>
                </a:cubicBezTo>
                <a:cubicBezTo>
                  <a:pt x="107133" y="657514"/>
                  <a:pt x="94062" y="638903"/>
                  <a:pt x="109591" y="659607"/>
                </a:cubicBezTo>
                <a:cubicBezTo>
                  <a:pt x="116874" y="681456"/>
                  <a:pt x="104699" y="647441"/>
                  <a:pt x="119116" y="676275"/>
                </a:cubicBezTo>
                <a:cubicBezTo>
                  <a:pt x="120580" y="679202"/>
                  <a:pt x="120761" y="682611"/>
                  <a:pt x="121497" y="685800"/>
                </a:cubicBezTo>
                <a:cubicBezTo>
                  <a:pt x="123142" y="692931"/>
                  <a:pt x="124672" y="700088"/>
                  <a:pt x="126259" y="707232"/>
                </a:cubicBezTo>
                <a:cubicBezTo>
                  <a:pt x="127053" y="715963"/>
                  <a:pt x="127673" y="724712"/>
                  <a:pt x="128641" y="733425"/>
                </a:cubicBezTo>
                <a:cubicBezTo>
                  <a:pt x="129261" y="739003"/>
                  <a:pt x="130841" y="744484"/>
                  <a:pt x="131022" y="750094"/>
                </a:cubicBezTo>
                <a:cubicBezTo>
                  <a:pt x="136611" y="923366"/>
                  <a:pt x="128838" y="830845"/>
                  <a:pt x="135784" y="907257"/>
                </a:cubicBezTo>
                <a:cubicBezTo>
                  <a:pt x="136578" y="939801"/>
                  <a:pt x="136688" y="972368"/>
                  <a:pt x="138166" y="1004888"/>
                </a:cubicBezTo>
                <a:cubicBezTo>
                  <a:pt x="138459" y="1011344"/>
                  <a:pt x="146460" y="1021229"/>
                  <a:pt x="150072" y="1023938"/>
                </a:cubicBezTo>
                <a:cubicBezTo>
                  <a:pt x="155752" y="1028198"/>
                  <a:pt x="164102" y="1028443"/>
                  <a:pt x="169122" y="1033463"/>
                </a:cubicBezTo>
                <a:cubicBezTo>
                  <a:pt x="178041" y="1042382"/>
                  <a:pt x="173071" y="1039542"/>
                  <a:pt x="183409" y="1042988"/>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Freeform: Shape 7">
            <a:extLst>
              <a:ext uri="{FF2B5EF4-FFF2-40B4-BE49-F238E27FC236}">
                <a16:creationId xmlns:a16="http://schemas.microsoft.com/office/drawing/2014/main" id="{B5E2D3A6-C703-4CD2-B2CC-0025765D3033}"/>
              </a:ext>
            </a:extLst>
          </p:cNvPr>
          <p:cNvSpPr/>
          <p:nvPr/>
        </p:nvSpPr>
        <p:spPr>
          <a:xfrm>
            <a:off x="6572250" y="2176463"/>
            <a:ext cx="147638" cy="47625"/>
          </a:xfrm>
          <a:custGeom>
            <a:avLst/>
            <a:gdLst>
              <a:gd name="connsiteX0" fmla="*/ 147638 w 147638"/>
              <a:gd name="connsiteY0" fmla="*/ 47625 h 47625"/>
              <a:gd name="connsiteX1" fmla="*/ 57150 w 147638"/>
              <a:gd name="connsiteY1" fmla="*/ 38100 h 47625"/>
              <a:gd name="connsiteX2" fmla="*/ 28575 w 147638"/>
              <a:gd name="connsiteY2" fmla="*/ 19050 h 47625"/>
              <a:gd name="connsiteX3" fmla="*/ 0 w 147638"/>
              <a:gd name="connsiteY3" fmla="*/ 0 h 47625"/>
            </a:gdLst>
            <a:ahLst/>
            <a:cxnLst>
              <a:cxn ang="0">
                <a:pos x="connsiteX0" y="connsiteY0"/>
              </a:cxn>
              <a:cxn ang="0">
                <a:pos x="connsiteX1" y="connsiteY1"/>
              </a:cxn>
              <a:cxn ang="0">
                <a:pos x="connsiteX2" y="connsiteY2"/>
              </a:cxn>
              <a:cxn ang="0">
                <a:pos x="connsiteX3" y="connsiteY3"/>
              </a:cxn>
            </a:cxnLst>
            <a:rect l="l" t="t" r="r" b="b"/>
            <a:pathLst>
              <a:path w="147638" h="47625">
                <a:moveTo>
                  <a:pt x="147638" y="47625"/>
                </a:moveTo>
                <a:cubicBezTo>
                  <a:pt x="117475" y="44450"/>
                  <a:pt x="86642" y="45178"/>
                  <a:pt x="57150" y="38100"/>
                </a:cubicBezTo>
                <a:cubicBezTo>
                  <a:pt x="46018" y="35428"/>
                  <a:pt x="38100" y="25400"/>
                  <a:pt x="28575" y="19050"/>
                </a:cubicBezTo>
                <a:lnTo>
                  <a:pt x="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Freeform: Shape 23">
            <a:extLst>
              <a:ext uri="{FF2B5EF4-FFF2-40B4-BE49-F238E27FC236}">
                <a16:creationId xmlns:a16="http://schemas.microsoft.com/office/drawing/2014/main" id="{F4E63221-04B2-4147-A04E-2DBC5C3C7588}"/>
              </a:ext>
            </a:extLst>
          </p:cNvPr>
          <p:cNvSpPr/>
          <p:nvPr/>
        </p:nvSpPr>
        <p:spPr>
          <a:xfrm>
            <a:off x="4168149" y="2761456"/>
            <a:ext cx="276609" cy="957493"/>
          </a:xfrm>
          <a:custGeom>
            <a:avLst/>
            <a:gdLst>
              <a:gd name="connsiteX0" fmla="*/ 254000 w 371475"/>
              <a:gd name="connsiteY0" fmla="*/ 15875 h 1285875"/>
              <a:gd name="connsiteX1" fmla="*/ 225425 w 371475"/>
              <a:gd name="connsiteY1" fmla="*/ 9525 h 1285875"/>
              <a:gd name="connsiteX2" fmla="*/ 212725 w 371475"/>
              <a:gd name="connsiteY2" fmla="*/ 3175 h 1285875"/>
              <a:gd name="connsiteX3" fmla="*/ 187325 w 371475"/>
              <a:gd name="connsiteY3" fmla="*/ 0 h 1285875"/>
              <a:gd name="connsiteX4" fmla="*/ 136525 w 371475"/>
              <a:gd name="connsiteY4" fmla="*/ 3175 h 1285875"/>
              <a:gd name="connsiteX5" fmla="*/ 92075 w 371475"/>
              <a:gd name="connsiteY5" fmla="*/ 12700 h 1285875"/>
              <a:gd name="connsiteX6" fmla="*/ 73025 w 371475"/>
              <a:gd name="connsiteY6" fmla="*/ 25400 h 1285875"/>
              <a:gd name="connsiteX7" fmla="*/ 63500 w 371475"/>
              <a:gd name="connsiteY7" fmla="*/ 31750 h 1285875"/>
              <a:gd name="connsiteX8" fmla="*/ 28575 w 371475"/>
              <a:gd name="connsiteY8" fmla="*/ 41275 h 1285875"/>
              <a:gd name="connsiteX9" fmla="*/ 19050 w 371475"/>
              <a:gd name="connsiteY9" fmla="*/ 66675 h 1285875"/>
              <a:gd name="connsiteX10" fmla="*/ 15875 w 371475"/>
              <a:gd name="connsiteY10" fmla="*/ 79375 h 1285875"/>
              <a:gd name="connsiteX11" fmla="*/ 0 w 371475"/>
              <a:gd name="connsiteY11" fmla="*/ 107950 h 1285875"/>
              <a:gd name="connsiteX12" fmla="*/ 3175 w 371475"/>
              <a:gd name="connsiteY12" fmla="*/ 193675 h 1285875"/>
              <a:gd name="connsiteX13" fmla="*/ 6350 w 371475"/>
              <a:gd name="connsiteY13" fmla="*/ 206375 h 1285875"/>
              <a:gd name="connsiteX14" fmla="*/ 25400 w 371475"/>
              <a:gd name="connsiteY14" fmla="*/ 225425 h 1285875"/>
              <a:gd name="connsiteX15" fmla="*/ 38100 w 371475"/>
              <a:gd name="connsiteY15" fmla="*/ 244475 h 1285875"/>
              <a:gd name="connsiteX16" fmla="*/ 41275 w 371475"/>
              <a:gd name="connsiteY16" fmla="*/ 254000 h 1285875"/>
              <a:gd name="connsiteX17" fmla="*/ 47625 w 371475"/>
              <a:gd name="connsiteY17" fmla="*/ 266700 h 1285875"/>
              <a:gd name="connsiteX18" fmla="*/ 53975 w 371475"/>
              <a:gd name="connsiteY18" fmla="*/ 288925 h 1285875"/>
              <a:gd name="connsiteX19" fmla="*/ 57150 w 371475"/>
              <a:gd name="connsiteY19" fmla="*/ 298450 h 1285875"/>
              <a:gd name="connsiteX20" fmla="*/ 60325 w 371475"/>
              <a:gd name="connsiteY20" fmla="*/ 333375 h 1285875"/>
              <a:gd name="connsiteX21" fmla="*/ 73025 w 371475"/>
              <a:gd name="connsiteY21" fmla="*/ 346075 h 1285875"/>
              <a:gd name="connsiteX22" fmla="*/ 76200 w 371475"/>
              <a:gd name="connsiteY22" fmla="*/ 358775 h 1285875"/>
              <a:gd name="connsiteX23" fmla="*/ 82550 w 371475"/>
              <a:gd name="connsiteY23" fmla="*/ 374650 h 1285875"/>
              <a:gd name="connsiteX24" fmla="*/ 95250 w 371475"/>
              <a:gd name="connsiteY24" fmla="*/ 396875 h 1285875"/>
              <a:gd name="connsiteX25" fmla="*/ 104775 w 371475"/>
              <a:gd name="connsiteY25" fmla="*/ 428625 h 1285875"/>
              <a:gd name="connsiteX26" fmla="*/ 111125 w 371475"/>
              <a:gd name="connsiteY26" fmla="*/ 441325 h 1285875"/>
              <a:gd name="connsiteX27" fmla="*/ 120650 w 371475"/>
              <a:gd name="connsiteY27" fmla="*/ 469900 h 1285875"/>
              <a:gd name="connsiteX28" fmla="*/ 130175 w 371475"/>
              <a:gd name="connsiteY28" fmla="*/ 476250 h 1285875"/>
              <a:gd name="connsiteX29" fmla="*/ 139700 w 371475"/>
              <a:gd name="connsiteY29" fmla="*/ 485775 h 1285875"/>
              <a:gd name="connsiteX30" fmla="*/ 165100 w 371475"/>
              <a:gd name="connsiteY30" fmla="*/ 492125 h 1285875"/>
              <a:gd name="connsiteX31" fmla="*/ 177800 w 371475"/>
              <a:gd name="connsiteY31" fmla="*/ 501650 h 1285875"/>
              <a:gd name="connsiteX32" fmla="*/ 190500 w 371475"/>
              <a:gd name="connsiteY32" fmla="*/ 527050 h 1285875"/>
              <a:gd name="connsiteX33" fmla="*/ 193675 w 371475"/>
              <a:gd name="connsiteY33" fmla="*/ 539750 h 1285875"/>
              <a:gd name="connsiteX34" fmla="*/ 200025 w 371475"/>
              <a:gd name="connsiteY34" fmla="*/ 549275 h 1285875"/>
              <a:gd name="connsiteX35" fmla="*/ 209550 w 371475"/>
              <a:gd name="connsiteY35" fmla="*/ 593725 h 1285875"/>
              <a:gd name="connsiteX36" fmla="*/ 215900 w 371475"/>
              <a:gd name="connsiteY36" fmla="*/ 612775 h 1285875"/>
              <a:gd name="connsiteX37" fmla="*/ 219075 w 371475"/>
              <a:gd name="connsiteY37" fmla="*/ 622300 h 1285875"/>
              <a:gd name="connsiteX38" fmla="*/ 222250 w 371475"/>
              <a:gd name="connsiteY38" fmla="*/ 641350 h 1285875"/>
              <a:gd name="connsiteX39" fmla="*/ 231775 w 371475"/>
              <a:gd name="connsiteY39" fmla="*/ 676275 h 1285875"/>
              <a:gd name="connsiteX40" fmla="*/ 222250 w 371475"/>
              <a:gd name="connsiteY40" fmla="*/ 723900 h 1285875"/>
              <a:gd name="connsiteX41" fmla="*/ 206375 w 371475"/>
              <a:gd name="connsiteY41" fmla="*/ 733425 h 1285875"/>
              <a:gd name="connsiteX42" fmla="*/ 184150 w 371475"/>
              <a:gd name="connsiteY42" fmla="*/ 749300 h 1285875"/>
              <a:gd name="connsiteX43" fmla="*/ 174625 w 371475"/>
              <a:gd name="connsiteY43" fmla="*/ 752475 h 1285875"/>
              <a:gd name="connsiteX44" fmla="*/ 136525 w 371475"/>
              <a:gd name="connsiteY44" fmla="*/ 771525 h 1285875"/>
              <a:gd name="connsiteX45" fmla="*/ 114300 w 371475"/>
              <a:gd name="connsiteY45" fmla="*/ 793750 h 1285875"/>
              <a:gd name="connsiteX46" fmla="*/ 88900 w 371475"/>
              <a:gd name="connsiteY46" fmla="*/ 809625 h 1285875"/>
              <a:gd name="connsiteX47" fmla="*/ 76200 w 371475"/>
              <a:gd name="connsiteY47" fmla="*/ 828675 h 1285875"/>
              <a:gd name="connsiteX48" fmla="*/ 69850 w 371475"/>
              <a:gd name="connsiteY48" fmla="*/ 847725 h 1285875"/>
              <a:gd name="connsiteX49" fmla="*/ 66675 w 371475"/>
              <a:gd name="connsiteY49" fmla="*/ 860425 h 1285875"/>
              <a:gd name="connsiteX50" fmla="*/ 60325 w 371475"/>
              <a:gd name="connsiteY50" fmla="*/ 869950 h 1285875"/>
              <a:gd name="connsiteX51" fmla="*/ 53975 w 371475"/>
              <a:gd name="connsiteY51" fmla="*/ 885825 h 1285875"/>
              <a:gd name="connsiteX52" fmla="*/ 47625 w 371475"/>
              <a:gd name="connsiteY52" fmla="*/ 898525 h 1285875"/>
              <a:gd name="connsiteX53" fmla="*/ 41275 w 371475"/>
              <a:gd name="connsiteY53" fmla="*/ 908050 h 1285875"/>
              <a:gd name="connsiteX54" fmla="*/ 38100 w 371475"/>
              <a:gd name="connsiteY54" fmla="*/ 917575 h 1285875"/>
              <a:gd name="connsiteX55" fmla="*/ 31750 w 371475"/>
              <a:gd name="connsiteY55" fmla="*/ 930275 h 1285875"/>
              <a:gd name="connsiteX56" fmla="*/ 22225 w 371475"/>
              <a:gd name="connsiteY56" fmla="*/ 968375 h 1285875"/>
              <a:gd name="connsiteX57" fmla="*/ 19050 w 371475"/>
              <a:gd name="connsiteY57" fmla="*/ 984250 h 1285875"/>
              <a:gd name="connsiteX58" fmla="*/ 12700 w 371475"/>
              <a:gd name="connsiteY58" fmla="*/ 1003300 h 1285875"/>
              <a:gd name="connsiteX59" fmla="*/ 22225 w 371475"/>
              <a:gd name="connsiteY59" fmla="*/ 1174750 h 1285875"/>
              <a:gd name="connsiteX60" fmla="*/ 28575 w 371475"/>
              <a:gd name="connsiteY60" fmla="*/ 1193800 h 1285875"/>
              <a:gd name="connsiteX61" fmla="*/ 38100 w 371475"/>
              <a:gd name="connsiteY61" fmla="*/ 1206500 h 1285875"/>
              <a:gd name="connsiteX62" fmla="*/ 44450 w 371475"/>
              <a:gd name="connsiteY62" fmla="*/ 1216025 h 1285875"/>
              <a:gd name="connsiteX63" fmla="*/ 57150 w 371475"/>
              <a:gd name="connsiteY63" fmla="*/ 1228725 h 1285875"/>
              <a:gd name="connsiteX64" fmla="*/ 66675 w 371475"/>
              <a:gd name="connsiteY64" fmla="*/ 1244600 h 1285875"/>
              <a:gd name="connsiteX65" fmla="*/ 85725 w 371475"/>
              <a:gd name="connsiteY65" fmla="*/ 1263650 h 1285875"/>
              <a:gd name="connsiteX66" fmla="*/ 95250 w 371475"/>
              <a:gd name="connsiteY66" fmla="*/ 1276350 h 1285875"/>
              <a:gd name="connsiteX67" fmla="*/ 111125 w 371475"/>
              <a:gd name="connsiteY67" fmla="*/ 1285875 h 1285875"/>
              <a:gd name="connsiteX68" fmla="*/ 142875 w 371475"/>
              <a:gd name="connsiteY68" fmla="*/ 1282700 h 1285875"/>
              <a:gd name="connsiteX69" fmla="*/ 155575 w 371475"/>
              <a:gd name="connsiteY69" fmla="*/ 1270000 h 1285875"/>
              <a:gd name="connsiteX70" fmla="*/ 168275 w 371475"/>
              <a:gd name="connsiteY70" fmla="*/ 1260475 h 1285875"/>
              <a:gd name="connsiteX71" fmla="*/ 193675 w 371475"/>
              <a:gd name="connsiteY71" fmla="*/ 1254125 h 1285875"/>
              <a:gd name="connsiteX72" fmla="*/ 206375 w 371475"/>
              <a:gd name="connsiteY72" fmla="*/ 1244600 h 1285875"/>
              <a:gd name="connsiteX73" fmla="*/ 212725 w 371475"/>
              <a:gd name="connsiteY73" fmla="*/ 1231900 h 1285875"/>
              <a:gd name="connsiteX74" fmla="*/ 200025 w 371475"/>
              <a:gd name="connsiteY74" fmla="*/ 1085850 h 1285875"/>
              <a:gd name="connsiteX75" fmla="*/ 190500 w 371475"/>
              <a:gd name="connsiteY75" fmla="*/ 1069975 h 1285875"/>
              <a:gd name="connsiteX76" fmla="*/ 193675 w 371475"/>
              <a:gd name="connsiteY76" fmla="*/ 987425 h 1285875"/>
              <a:gd name="connsiteX77" fmla="*/ 215900 w 371475"/>
              <a:gd name="connsiteY77" fmla="*/ 965200 h 1285875"/>
              <a:gd name="connsiteX78" fmla="*/ 263525 w 371475"/>
              <a:gd name="connsiteY78" fmla="*/ 939800 h 1285875"/>
              <a:gd name="connsiteX79" fmla="*/ 276225 w 371475"/>
              <a:gd name="connsiteY79" fmla="*/ 936625 h 1285875"/>
              <a:gd name="connsiteX80" fmla="*/ 327025 w 371475"/>
              <a:gd name="connsiteY80" fmla="*/ 889000 h 1285875"/>
              <a:gd name="connsiteX81" fmla="*/ 336550 w 371475"/>
              <a:gd name="connsiteY81" fmla="*/ 860425 h 1285875"/>
              <a:gd name="connsiteX82" fmla="*/ 339725 w 371475"/>
              <a:gd name="connsiteY82" fmla="*/ 784225 h 1285875"/>
              <a:gd name="connsiteX83" fmla="*/ 352425 w 371475"/>
              <a:gd name="connsiteY83" fmla="*/ 755650 h 1285875"/>
              <a:gd name="connsiteX84" fmla="*/ 361950 w 371475"/>
              <a:gd name="connsiteY84" fmla="*/ 717550 h 1285875"/>
              <a:gd name="connsiteX85" fmla="*/ 368300 w 371475"/>
              <a:gd name="connsiteY85" fmla="*/ 695325 h 1285875"/>
              <a:gd name="connsiteX86" fmla="*/ 371475 w 371475"/>
              <a:gd name="connsiteY86" fmla="*/ 676275 h 1285875"/>
              <a:gd name="connsiteX87" fmla="*/ 365125 w 371475"/>
              <a:gd name="connsiteY87" fmla="*/ 539750 h 1285875"/>
              <a:gd name="connsiteX88" fmla="*/ 349250 w 371475"/>
              <a:gd name="connsiteY88" fmla="*/ 508000 h 1285875"/>
              <a:gd name="connsiteX89" fmla="*/ 342900 w 371475"/>
              <a:gd name="connsiteY89" fmla="*/ 492125 h 1285875"/>
              <a:gd name="connsiteX90" fmla="*/ 336550 w 371475"/>
              <a:gd name="connsiteY90" fmla="*/ 479425 h 1285875"/>
              <a:gd name="connsiteX91" fmla="*/ 333375 w 371475"/>
              <a:gd name="connsiteY91" fmla="*/ 466725 h 1285875"/>
              <a:gd name="connsiteX92" fmla="*/ 327025 w 371475"/>
              <a:gd name="connsiteY92" fmla="*/ 454025 h 1285875"/>
              <a:gd name="connsiteX93" fmla="*/ 323850 w 371475"/>
              <a:gd name="connsiteY93" fmla="*/ 444500 h 1285875"/>
              <a:gd name="connsiteX94" fmla="*/ 317500 w 371475"/>
              <a:gd name="connsiteY94" fmla="*/ 428625 h 1285875"/>
              <a:gd name="connsiteX95" fmla="*/ 282575 w 371475"/>
              <a:gd name="connsiteY95" fmla="*/ 409575 h 1285875"/>
              <a:gd name="connsiteX96" fmla="*/ 260350 w 371475"/>
              <a:gd name="connsiteY96" fmla="*/ 400050 h 1285875"/>
              <a:gd name="connsiteX97" fmla="*/ 247650 w 371475"/>
              <a:gd name="connsiteY97" fmla="*/ 387350 h 1285875"/>
              <a:gd name="connsiteX98" fmla="*/ 241300 w 371475"/>
              <a:gd name="connsiteY98" fmla="*/ 371475 h 1285875"/>
              <a:gd name="connsiteX99" fmla="*/ 234950 w 371475"/>
              <a:gd name="connsiteY99" fmla="*/ 361950 h 1285875"/>
              <a:gd name="connsiteX100" fmla="*/ 228600 w 371475"/>
              <a:gd name="connsiteY100" fmla="*/ 339725 h 1285875"/>
              <a:gd name="connsiteX101" fmla="*/ 231775 w 371475"/>
              <a:gd name="connsiteY101" fmla="*/ 257175 h 1285875"/>
              <a:gd name="connsiteX102" fmla="*/ 238125 w 371475"/>
              <a:gd name="connsiteY102" fmla="*/ 238125 h 1285875"/>
              <a:gd name="connsiteX103" fmla="*/ 257175 w 371475"/>
              <a:gd name="connsiteY103" fmla="*/ 212725 h 1285875"/>
              <a:gd name="connsiteX104" fmla="*/ 266700 w 371475"/>
              <a:gd name="connsiteY104" fmla="*/ 206375 h 1285875"/>
              <a:gd name="connsiteX105" fmla="*/ 282575 w 371475"/>
              <a:gd name="connsiteY105" fmla="*/ 187325 h 1285875"/>
              <a:gd name="connsiteX106" fmla="*/ 288925 w 371475"/>
              <a:gd name="connsiteY106" fmla="*/ 177800 h 1285875"/>
              <a:gd name="connsiteX107" fmla="*/ 288925 w 371475"/>
              <a:gd name="connsiteY107" fmla="*/ 73025 h 1285875"/>
              <a:gd name="connsiteX108" fmla="*/ 276225 w 371475"/>
              <a:gd name="connsiteY108" fmla="*/ 41275 h 1285875"/>
              <a:gd name="connsiteX109" fmla="*/ 266700 w 371475"/>
              <a:gd name="connsiteY109" fmla="*/ 34925 h 1285875"/>
              <a:gd name="connsiteX110" fmla="*/ 254000 w 371475"/>
              <a:gd name="connsiteY110" fmla="*/ 15875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371475" h="1285875">
                <a:moveTo>
                  <a:pt x="254000" y="15875"/>
                </a:moveTo>
                <a:cubicBezTo>
                  <a:pt x="247121" y="11642"/>
                  <a:pt x="234751" y="12394"/>
                  <a:pt x="225425" y="9525"/>
                </a:cubicBezTo>
                <a:cubicBezTo>
                  <a:pt x="220901" y="8133"/>
                  <a:pt x="217317" y="4323"/>
                  <a:pt x="212725" y="3175"/>
                </a:cubicBezTo>
                <a:cubicBezTo>
                  <a:pt x="204447" y="1106"/>
                  <a:pt x="195792" y="1058"/>
                  <a:pt x="187325" y="0"/>
                </a:cubicBezTo>
                <a:cubicBezTo>
                  <a:pt x="170392" y="1058"/>
                  <a:pt x="153343" y="933"/>
                  <a:pt x="136525" y="3175"/>
                </a:cubicBezTo>
                <a:cubicBezTo>
                  <a:pt x="121505" y="5178"/>
                  <a:pt x="92075" y="12700"/>
                  <a:pt x="92075" y="12700"/>
                </a:cubicBezTo>
                <a:lnTo>
                  <a:pt x="73025" y="25400"/>
                </a:lnTo>
                <a:cubicBezTo>
                  <a:pt x="69850" y="27517"/>
                  <a:pt x="67120" y="30543"/>
                  <a:pt x="63500" y="31750"/>
                </a:cubicBezTo>
                <a:cubicBezTo>
                  <a:pt x="45696" y="37685"/>
                  <a:pt x="57222" y="34113"/>
                  <a:pt x="28575" y="41275"/>
                </a:cubicBezTo>
                <a:cubicBezTo>
                  <a:pt x="25220" y="49662"/>
                  <a:pt x="21539" y="57965"/>
                  <a:pt x="19050" y="66675"/>
                </a:cubicBezTo>
                <a:cubicBezTo>
                  <a:pt x="17851" y="70871"/>
                  <a:pt x="17496" y="75323"/>
                  <a:pt x="15875" y="79375"/>
                </a:cubicBezTo>
                <a:cubicBezTo>
                  <a:pt x="10259" y="93414"/>
                  <a:pt x="7270" y="97045"/>
                  <a:pt x="0" y="107950"/>
                </a:cubicBezTo>
                <a:cubicBezTo>
                  <a:pt x="1058" y="136525"/>
                  <a:pt x="1334" y="165140"/>
                  <a:pt x="3175" y="193675"/>
                </a:cubicBezTo>
                <a:cubicBezTo>
                  <a:pt x="3456" y="198030"/>
                  <a:pt x="3848" y="202800"/>
                  <a:pt x="6350" y="206375"/>
                </a:cubicBezTo>
                <a:cubicBezTo>
                  <a:pt x="11500" y="213732"/>
                  <a:pt x="25400" y="225425"/>
                  <a:pt x="25400" y="225425"/>
                </a:cubicBezTo>
                <a:cubicBezTo>
                  <a:pt x="32949" y="248073"/>
                  <a:pt x="22245" y="220692"/>
                  <a:pt x="38100" y="244475"/>
                </a:cubicBezTo>
                <a:cubicBezTo>
                  <a:pt x="39956" y="247260"/>
                  <a:pt x="39957" y="250924"/>
                  <a:pt x="41275" y="254000"/>
                </a:cubicBezTo>
                <a:cubicBezTo>
                  <a:pt x="43139" y="258350"/>
                  <a:pt x="45761" y="262350"/>
                  <a:pt x="47625" y="266700"/>
                </a:cubicBezTo>
                <a:cubicBezTo>
                  <a:pt x="50888" y="274313"/>
                  <a:pt x="51673" y="280869"/>
                  <a:pt x="53975" y="288925"/>
                </a:cubicBezTo>
                <a:cubicBezTo>
                  <a:pt x="54894" y="292143"/>
                  <a:pt x="56092" y="295275"/>
                  <a:pt x="57150" y="298450"/>
                </a:cubicBezTo>
                <a:cubicBezTo>
                  <a:pt x="58208" y="310092"/>
                  <a:pt x="56628" y="322285"/>
                  <a:pt x="60325" y="333375"/>
                </a:cubicBezTo>
                <a:cubicBezTo>
                  <a:pt x="62218" y="339055"/>
                  <a:pt x="69852" y="340998"/>
                  <a:pt x="73025" y="346075"/>
                </a:cubicBezTo>
                <a:cubicBezTo>
                  <a:pt x="75338" y="349775"/>
                  <a:pt x="74820" y="354635"/>
                  <a:pt x="76200" y="358775"/>
                </a:cubicBezTo>
                <a:cubicBezTo>
                  <a:pt x="78002" y="364182"/>
                  <a:pt x="80001" y="369552"/>
                  <a:pt x="82550" y="374650"/>
                </a:cubicBezTo>
                <a:cubicBezTo>
                  <a:pt x="102981" y="415512"/>
                  <a:pt x="72985" y="346778"/>
                  <a:pt x="95250" y="396875"/>
                </a:cubicBezTo>
                <a:cubicBezTo>
                  <a:pt x="112909" y="436608"/>
                  <a:pt x="91672" y="389315"/>
                  <a:pt x="104775" y="428625"/>
                </a:cubicBezTo>
                <a:cubicBezTo>
                  <a:pt x="106272" y="433115"/>
                  <a:pt x="109008" y="437092"/>
                  <a:pt x="111125" y="441325"/>
                </a:cubicBezTo>
                <a:cubicBezTo>
                  <a:pt x="113254" y="454097"/>
                  <a:pt x="111721" y="460971"/>
                  <a:pt x="120650" y="469900"/>
                </a:cubicBezTo>
                <a:cubicBezTo>
                  <a:pt x="123348" y="472598"/>
                  <a:pt x="127244" y="473807"/>
                  <a:pt x="130175" y="476250"/>
                </a:cubicBezTo>
                <a:cubicBezTo>
                  <a:pt x="133624" y="479125"/>
                  <a:pt x="135612" y="483917"/>
                  <a:pt x="139700" y="485775"/>
                </a:cubicBezTo>
                <a:cubicBezTo>
                  <a:pt x="147645" y="489386"/>
                  <a:pt x="165100" y="492125"/>
                  <a:pt x="165100" y="492125"/>
                </a:cubicBezTo>
                <a:cubicBezTo>
                  <a:pt x="169333" y="495300"/>
                  <a:pt x="174315" y="497668"/>
                  <a:pt x="177800" y="501650"/>
                </a:cubicBezTo>
                <a:cubicBezTo>
                  <a:pt x="184542" y="509356"/>
                  <a:pt x="187816" y="517657"/>
                  <a:pt x="190500" y="527050"/>
                </a:cubicBezTo>
                <a:cubicBezTo>
                  <a:pt x="191699" y="531246"/>
                  <a:pt x="191956" y="535739"/>
                  <a:pt x="193675" y="539750"/>
                </a:cubicBezTo>
                <a:cubicBezTo>
                  <a:pt x="195178" y="543257"/>
                  <a:pt x="197908" y="546100"/>
                  <a:pt x="200025" y="549275"/>
                </a:cubicBezTo>
                <a:cubicBezTo>
                  <a:pt x="203745" y="575317"/>
                  <a:pt x="201705" y="568227"/>
                  <a:pt x="209550" y="593725"/>
                </a:cubicBezTo>
                <a:cubicBezTo>
                  <a:pt x="211518" y="600122"/>
                  <a:pt x="213783" y="606425"/>
                  <a:pt x="215900" y="612775"/>
                </a:cubicBezTo>
                <a:cubicBezTo>
                  <a:pt x="216958" y="615950"/>
                  <a:pt x="218525" y="618999"/>
                  <a:pt x="219075" y="622300"/>
                </a:cubicBezTo>
                <a:cubicBezTo>
                  <a:pt x="220133" y="628650"/>
                  <a:pt x="220901" y="635055"/>
                  <a:pt x="222250" y="641350"/>
                </a:cubicBezTo>
                <a:cubicBezTo>
                  <a:pt x="226547" y="661403"/>
                  <a:pt x="226939" y="661766"/>
                  <a:pt x="231775" y="676275"/>
                </a:cubicBezTo>
                <a:cubicBezTo>
                  <a:pt x="228600" y="692150"/>
                  <a:pt x="228825" y="709106"/>
                  <a:pt x="222250" y="723900"/>
                </a:cubicBezTo>
                <a:cubicBezTo>
                  <a:pt x="219744" y="729539"/>
                  <a:pt x="211510" y="730002"/>
                  <a:pt x="206375" y="733425"/>
                </a:cubicBezTo>
                <a:cubicBezTo>
                  <a:pt x="202061" y="736301"/>
                  <a:pt x="189830" y="746460"/>
                  <a:pt x="184150" y="749300"/>
                </a:cubicBezTo>
                <a:cubicBezTo>
                  <a:pt x="181157" y="750797"/>
                  <a:pt x="177800" y="751417"/>
                  <a:pt x="174625" y="752475"/>
                </a:cubicBezTo>
                <a:cubicBezTo>
                  <a:pt x="154504" y="772596"/>
                  <a:pt x="177177" y="752762"/>
                  <a:pt x="136525" y="771525"/>
                </a:cubicBezTo>
                <a:cubicBezTo>
                  <a:pt x="120801" y="778782"/>
                  <a:pt x="125790" y="782260"/>
                  <a:pt x="114300" y="793750"/>
                </a:cubicBezTo>
                <a:cubicBezTo>
                  <a:pt x="101358" y="806692"/>
                  <a:pt x="102115" y="805220"/>
                  <a:pt x="88900" y="809625"/>
                </a:cubicBezTo>
                <a:cubicBezTo>
                  <a:pt x="84667" y="815975"/>
                  <a:pt x="78613" y="821435"/>
                  <a:pt x="76200" y="828675"/>
                </a:cubicBezTo>
                <a:cubicBezTo>
                  <a:pt x="74083" y="835025"/>
                  <a:pt x="71473" y="841231"/>
                  <a:pt x="69850" y="847725"/>
                </a:cubicBezTo>
                <a:cubicBezTo>
                  <a:pt x="68792" y="851958"/>
                  <a:pt x="68394" y="856414"/>
                  <a:pt x="66675" y="860425"/>
                </a:cubicBezTo>
                <a:cubicBezTo>
                  <a:pt x="65172" y="863932"/>
                  <a:pt x="62032" y="866537"/>
                  <a:pt x="60325" y="869950"/>
                </a:cubicBezTo>
                <a:cubicBezTo>
                  <a:pt x="57776" y="875048"/>
                  <a:pt x="56290" y="880617"/>
                  <a:pt x="53975" y="885825"/>
                </a:cubicBezTo>
                <a:cubicBezTo>
                  <a:pt x="52053" y="890150"/>
                  <a:pt x="49973" y="894416"/>
                  <a:pt x="47625" y="898525"/>
                </a:cubicBezTo>
                <a:cubicBezTo>
                  <a:pt x="45732" y="901838"/>
                  <a:pt x="42982" y="904637"/>
                  <a:pt x="41275" y="908050"/>
                </a:cubicBezTo>
                <a:cubicBezTo>
                  <a:pt x="39778" y="911043"/>
                  <a:pt x="39418" y="914499"/>
                  <a:pt x="38100" y="917575"/>
                </a:cubicBezTo>
                <a:cubicBezTo>
                  <a:pt x="36236" y="921925"/>
                  <a:pt x="33867" y="926042"/>
                  <a:pt x="31750" y="930275"/>
                </a:cubicBezTo>
                <a:cubicBezTo>
                  <a:pt x="25045" y="977213"/>
                  <a:pt x="33429" y="931028"/>
                  <a:pt x="22225" y="968375"/>
                </a:cubicBezTo>
                <a:cubicBezTo>
                  <a:pt x="20674" y="973544"/>
                  <a:pt x="20470" y="979044"/>
                  <a:pt x="19050" y="984250"/>
                </a:cubicBezTo>
                <a:cubicBezTo>
                  <a:pt x="17289" y="990708"/>
                  <a:pt x="12700" y="1003300"/>
                  <a:pt x="12700" y="1003300"/>
                </a:cubicBezTo>
                <a:cubicBezTo>
                  <a:pt x="3863" y="1073998"/>
                  <a:pt x="6501" y="1038477"/>
                  <a:pt x="22225" y="1174750"/>
                </a:cubicBezTo>
                <a:cubicBezTo>
                  <a:pt x="22992" y="1181399"/>
                  <a:pt x="24559" y="1188445"/>
                  <a:pt x="28575" y="1193800"/>
                </a:cubicBezTo>
                <a:cubicBezTo>
                  <a:pt x="31750" y="1198033"/>
                  <a:pt x="35024" y="1202194"/>
                  <a:pt x="38100" y="1206500"/>
                </a:cubicBezTo>
                <a:cubicBezTo>
                  <a:pt x="40318" y="1209605"/>
                  <a:pt x="41967" y="1213128"/>
                  <a:pt x="44450" y="1216025"/>
                </a:cubicBezTo>
                <a:cubicBezTo>
                  <a:pt x="48346" y="1220571"/>
                  <a:pt x="53474" y="1223999"/>
                  <a:pt x="57150" y="1228725"/>
                </a:cubicBezTo>
                <a:cubicBezTo>
                  <a:pt x="60939" y="1233596"/>
                  <a:pt x="62767" y="1239824"/>
                  <a:pt x="66675" y="1244600"/>
                </a:cubicBezTo>
                <a:cubicBezTo>
                  <a:pt x="72362" y="1251550"/>
                  <a:pt x="80337" y="1256466"/>
                  <a:pt x="85725" y="1263650"/>
                </a:cubicBezTo>
                <a:cubicBezTo>
                  <a:pt x="88900" y="1267883"/>
                  <a:pt x="91268" y="1272865"/>
                  <a:pt x="95250" y="1276350"/>
                </a:cubicBezTo>
                <a:cubicBezTo>
                  <a:pt x="99894" y="1280414"/>
                  <a:pt x="105833" y="1282700"/>
                  <a:pt x="111125" y="1285875"/>
                </a:cubicBezTo>
                <a:cubicBezTo>
                  <a:pt x="121708" y="1284817"/>
                  <a:pt x="132859" y="1286277"/>
                  <a:pt x="142875" y="1282700"/>
                </a:cubicBezTo>
                <a:cubicBezTo>
                  <a:pt x="148513" y="1280686"/>
                  <a:pt x="151069" y="1273942"/>
                  <a:pt x="155575" y="1270000"/>
                </a:cubicBezTo>
                <a:cubicBezTo>
                  <a:pt x="159557" y="1266515"/>
                  <a:pt x="163390" y="1262510"/>
                  <a:pt x="168275" y="1260475"/>
                </a:cubicBezTo>
                <a:cubicBezTo>
                  <a:pt x="176331" y="1257118"/>
                  <a:pt x="185208" y="1256242"/>
                  <a:pt x="193675" y="1254125"/>
                </a:cubicBezTo>
                <a:cubicBezTo>
                  <a:pt x="197908" y="1250950"/>
                  <a:pt x="202931" y="1248618"/>
                  <a:pt x="206375" y="1244600"/>
                </a:cubicBezTo>
                <a:cubicBezTo>
                  <a:pt x="209455" y="1241006"/>
                  <a:pt x="212725" y="1236633"/>
                  <a:pt x="212725" y="1231900"/>
                </a:cubicBezTo>
                <a:cubicBezTo>
                  <a:pt x="212725" y="1194982"/>
                  <a:pt x="221640" y="1129080"/>
                  <a:pt x="200025" y="1085850"/>
                </a:cubicBezTo>
                <a:cubicBezTo>
                  <a:pt x="197265" y="1080330"/>
                  <a:pt x="193675" y="1075267"/>
                  <a:pt x="190500" y="1069975"/>
                </a:cubicBezTo>
                <a:cubicBezTo>
                  <a:pt x="191558" y="1042458"/>
                  <a:pt x="187187" y="1014187"/>
                  <a:pt x="193675" y="987425"/>
                </a:cubicBezTo>
                <a:cubicBezTo>
                  <a:pt x="196143" y="977243"/>
                  <a:pt x="206916" y="970590"/>
                  <a:pt x="215900" y="965200"/>
                </a:cubicBezTo>
                <a:cubicBezTo>
                  <a:pt x="228037" y="957918"/>
                  <a:pt x="252877" y="942462"/>
                  <a:pt x="263525" y="939800"/>
                </a:cubicBezTo>
                <a:cubicBezTo>
                  <a:pt x="267758" y="938742"/>
                  <a:pt x="272139" y="938157"/>
                  <a:pt x="276225" y="936625"/>
                </a:cubicBezTo>
                <a:cubicBezTo>
                  <a:pt x="298375" y="928319"/>
                  <a:pt x="315434" y="908871"/>
                  <a:pt x="327025" y="889000"/>
                </a:cubicBezTo>
                <a:cubicBezTo>
                  <a:pt x="332256" y="880033"/>
                  <a:pt x="334090" y="870263"/>
                  <a:pt x="336550" y="860425"/>
                </a:cubicBezTo>
                <a:cubicBezTo>
                  <a:pt x="337608" y="835025"/>
                  <a:pt x="337109" y="809512"/>
                  <a:pt x="339725" y="784225"/>
                </a:cubicBezTo>
                <a:cubicBezTo>
                  <a:pt x="340594" y="775826"/>
                  <a:pt x="349538" y="763590"/>
                  <a:pt x="352425" y="755650"/>
                </a:cubicBezTo>
                <a:cubicBezTo>
                  <a:pt x="360910" y="732315"/>
                  <a:pt x="356807" y="738123"/>
                  <a:pt x="361950" y="717550"/>
                </a:cubicBezTo>
                <a:cubicBezTo>
                  <a:pt x="368002" y="693341"/>
                  <a:pt x="362361" y="725019"/>
                  <a:pt x="368300" y="695325"/>
                </a:cubicBezTo>
                <a:cubicBezTo>
                  <a:pt x="369563" y="689012"/>
                  <a:pt x="370417" y="682625"/>
                  <a:pt x="371475" y="676275"/>
                </a:cubicBezTo>
                <a:cubicBezTo>
                  <a:pt x="369358" y="630767"/>
                  <a:pt x="368908" y="585150"/>
                  <a:pt x="365125" y="539750"/>
                </a:cubicBezTo>
                <a:cubicBezTo>
                  <a:pt x="364309" y="529963"/>
                  <a:pt x="353233" y="515966"/>
                  <a:pt x="349250" y="508000"/>
                </a:cubicBezTo>
                <a:cubicBezTo>
                  <a:pt x="346701" y="502902"/>
                  <a:pt x="345215" y="497333"/>
                  <a:pt x="342900" y="492125"/>
                </a:cubicBezTo>
                <a:cubicBezTo>
                  <a:pt x="340978" y="487800"/>
                  <a:pt x="338212" y="483857"/>
                  <a:pt x="336550" y="479425"/>
                </a:cubicBezTo>
                <a:cubicBezTo>
                  <a:pt x="335018" y="475339"/>
                  <a:pt x="334907" y="470811"/>
                  <a:pt x="333375" y="466725"/>
                </a:cubicBezTo>
                <a:cubicBezTo>
                  <a:pt x="331713" y="462293"/>
                  <a:pt x="328889" y="458375"/>
                  <a:pt x="327025" y="454025"/>
                </a:cubicBezTo>
                <a:cubicBezTo>
                  <a:pt x="325707" y="450949"/>
                  <a:pt x="325025" y="447634"/>
                  <a:pt x="323850" y="444500"/>
                </a:cubicBezTo>
                <a:cubicBezTo>
                  <a:pt x="321849" y="439164"/>
                  <a:pt x="321286" y="432885"/>
                  <a:pt x="317500" y="428625"/>
                </a:cubicBezTo>
                <a:cubicBezTo>
                  <a:pt x="307723" y="417626"/>
                  <a:pt x="295069" y="415128"/>
                  <a:pt x="282575" y="409575"/>
                </a:cubicBezTo>
                <a:cubicBezTo>
                  <a:pt x="259035" y="399113"/>
                  <a:pt x="279914" y="406571"/>
                  <a:pt x="260350" y="400050"/>
                </a:cubicBezTo>
                <a:cubicBezTo>
                  <a:pt x="256117" y="395817"/>
                  <a:pt x="250971" y="392331"/>
                  <a:pt x="247650" y="387350"/>
                </a:cubicBezTo>
                <a:cubicBezTo>
                  <a:pt x="244489" y="382608"/>
                  <a:pt x="243849" y="376573"/>
                  <a:pt x="241300" y="371475"/>
                </a:cubicBezTo>
                <a:cubicBezTo>
                  <a:pt x="239593" y="368062"/>
                  <a:pt x="237067" y="365125"/>
                  <a:pt x="234950" y="361950"/>
                </a:cubicBezTo>
                <a:cubicBezTo>
                  <a:pt x="232833" y="354542"/>
                  <a:pt x="228833" y="347426"/>
                  <a:pt x="228600" y="339725"/>
                </a:cubicBezTo>
                <a:cubicBezTo>
                  <a:pt x="227766" y="312201"/>
                  <a:pt x="229205" y="284592"/>
                  <a:pt x="231775" y="257175"/>
                </a:cubicBezTo>
                <a:cubicBezTo>
                  <a:pt x="232400" y="250511"/>
                  <a:pt x="234109" y="243480"/>
                  <a:pt x="238125" y="238125"/>
                </a:cubicBezTo>
                <a:cubicBezTo>
                  <a:pt x="244475" y="229658"/>
                  <a:pt x="248369" y="218596"/>
                  <a:pt x="257175" y="212725"/>
                </a:cubicBezTo>
                <a:lnTo>
                  <a:pt x="266700" y="206375"/>
                </a:lnTo>
                <a:cubicBezTo>
                  <a:pt x="282466" y="182726"/>
                  <a:pt x="262203" y="211771"/>
                  <a:pt x="282575" y="187325"/>
                </a:cubicBezTo>
                <a:cubicBezTo>
                  <a:pt x="285018" y="184394"/>
                  <a:pt x="286808" y="180975"/>
                  <a:pt x="288925" y="177800"/>
                </a:cubicBezTo>
                <a:cubicBezTo>
                  <a:pt x="292865" y="144309"/>
                  <a:pt x="301685" y="106202"/>
                  <a:pt x="288925" y="73025"/>
                </a:cubicBezTo>
                <a:cubicBezTo>
                  <a:pt x="284833" y="62386"/>
                  <a:pt x="285709" y="47598"/>
                  <a:pt x="276225" y="41275"/>
                </a:cubicBezTo>
                <a:cubicBezTo>
                  <a:pt x="273050" y="39158"/>
                  <a:pt x="269631" y="37368"/>
                  <a:pt x="266700" y="34925"/>
                </a:cubicBezTo>
                <a:cubicBezTo>
                  <a:pt x="262101" y="31092"/>
                  <a:pt x="260879" y="20108"/>
                  <a:pt x="254000" y="15875"/>
                </a:cubicBezTo>
                <a:close/>
              </a:path>
            </a:pathLst>
          </a:custGeom>
          <a:solidFill>
            <a:srgbClr val="9772FB">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8223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1000" autoRev="1" fill="remove"/>
                                        <p:tgtEl>
                                          <p:spTgt spid="22"/>
                                        </p:tgtEl>
                                        <p:attrNameLst>
                                          <p:attrName>style.color</p:attrName>
                                        </p:attrNameLst>
                                      </p:cBhvr>
                                      <p:to>
                                        <a:srgbClr val="993300"/>
                                      </p:to>
                                    </p:animClr>
                                    <p:animClr clrSpc="rgb" dir="cw">
                                      <p:cBhvr>
                                        <p:cTn id="7" dur="1000" autoRev="1" fill="remove"/>
                                        <p:tgtEl>
                                          <p:spTgt spid="22"/>
                                        </p:tgtEl>
                                        <p:attrNameLst>
                                          <p:attrName>fillcolor</p:attrName>
                                        </p:attrNameLst>
                                      </p:cBhvr>
                                      <p:to>
                                        <a:srgbClr val="993300"/>
                                      </p:to>
                                    </p:animClr>
                                    <p:set>
                                      <p:cBhvr>
                                        <p:cTn id="8" dur="1000" autoRev="1" fill="remove"/>
                                        <p:tgtEl>
                                          <p:spTgt spid="22"/>
                                        </p:tgtEl>
                                        <p:attrNameLst>
                                          <p:attrName>fill.type</p:attrName>
                                        </p:attrNameLst>
                                      </p:cBhvr>
                                      <p:to>
                                        <p:strVal val="solid"/>
                                      </p:to>
                                    </p:set>
                                    <p:set>
                                      <p:cBhvr>
                                        <p:cTn id="9" dur="1000" autoRev="1" fill="remove"/>
                                        <p:tgtEl>
                                          <p:spTgt spid="22"/>
                                        </p:tgtEl>
                                        <p:attrNameLst>
                                          <p:attrName>fill.on</p:attrName>
                                        </p:attrNameLst>
                                      </p:cBhvr>
                                      <p:to>
                                        <p:strVal val="true"/>
                                      </p:to>
                                    </p:set>
                                  </p:childTnLst>
                                </p:cTn>
                              </p:par>
                              <p:par>
                                <p:cTn id="10" presetID="27" presetClass="emph" presetSubtype="0" repeatCount="indefinite" fill="remove" grpId="0" nodeType="withEffect">
                                  <p:stCondLst>
                                    <p:cond delay="0"/>
                                  </p:stCondLst>
                                  <p:childTnLst>
                                    <p:animClr clrSpc="rgb" dir="cw">
                                      <p:cBhvr override="childStyle">
                                        <p:cTn id="11" dur="1000" autoRev="1" fill="remove"/>
                                        <p:tgtEl>
                                          <p:spTgt spid="2"/>
                                        </p:tgtEl>
                                        <p:attrNameLst>
                                          <p:attrName>style.color</p:attrName>
                                        </p:attrNameLst>
                                      </p:cBhvr>
                                      <p:to>
                                        <a:srgbClr val="CC3399"/>
                                      </p:to>
                                    </p:animClr>
                                    <p:animClr clrSpc="rgb" dir="cw">
                                      <p:cBhvr>
                                        <p:cTn id="12" dur="1000" autoRev="1" fill="remove"/>
                                        <p:tgtEl>
                                          <p:spTgt spid="2"/>
                                        </p:tgtEl>
                                        <p:attrNameLst>
                                          <p:attrName>fillcolor</p:attrName>
                                        </p:attrNameLst>
                                      </p:cBhvr>
                                      <p:to>
                                        <a:srgbClr val="CC3399"/>
                                      </p:to>
                                    </p:animClr>
                                    <p:set>
                                      <p:cBhvr>
                                        <p:cTn id="13" dur="1000" autoRev="1" fill="remove"/>
                                        <p:tgtEl>
                                          <p:spTgt spid="2"/>
                                        </p:tgtEl>
                                        <p:attrNameLst>
                                          <p:attrName>fill.type</p:attrName>
                                        </p:attrNameLst>
                                      </p:cBhvr>
                                      <p:to>
                                        <p:strVal val="solid"/>
                                      </p:to>
                                    </p:set>
                                    <p:set>
                                      <p:cBhvr>
                                        <p:cTn id="14" dur="1000" autoRev="1" fill="remove"/>
                                        <p:tgtEl>
                                          <p:spTgt spid="2"/>
                                        </p:tgtEl>
                                        <p:attrNameLst>
                                          <p:attrName>fill.on</p:attrName>
                                        </p:attrNameLst>
                                      </p:cBhvr>
                                      <p:to>
                                        <p:strVal val="true"/>
                                      </p:to>
                                    </p:set>
                                  </p:childTnLst>
                                </p:cTn>
                              </p:par>
                              <p:par>
                                <p:cTn id="15" presetID="27" presetClass="emph" presetSubtype="0" repeatCount="indefinite" fill="remove" grpId="0" nodeType="withEffect">
                                  <p:stCondLst>
                                    <p:cond delay="0"/>
                                  </p:stCondLst>
                                  <p:childTnLst>
                                    <p:animClr clrSpc="rgb" dir="cw">
                                      <p:cBhvr override="childStyle">
                                        <p:cTn id="16" dur="1000" autoRev="1" fill="remove"/>
                                        <p:tgtEl>
                                          <p:spTgt spid="24"/>
                                        </p:tgtEl>
                                        <p:attrNameLst>
                                          <p:attrName>style.color</p:attrName>
                                        </p:attrNameLst>
                                      </p:cBhvr>
                                      <p:to>
                                        <a:srgbClr val="B9A3EF"/>
                                      </p:to>
                                    </p:animClr>
                                    <p:animClr clrSpc="rgb" dir="cw">
                                      <p:cBhvr>
                                        <p:cTn id="17" dur="1000" autoRev="1" fill="remove"/>
                                        <p:tgtEl>
                                          <p:spTgt spid="24"/>
                                        </p:tgtEl>
                                        <p:attrNameLst>
                                          <p:attrName>fillcolor</p:attrName>
                                        </p:attrNameLst>
                                      </p:cBhvr>
                                      <p:to>
                                        <a:srgbClr val="B9A3EF"/>
                                      </p:to>
                                    </p:animClr>
                                    <p:set>
                                      <p:cBhvr>
                                        <p:cTn id="18" dur="1000" autoRev="1" fill="remove"/>
                                        <p:tgtEl>
                                          <p:spTgt spid="24"/>
                                        </p:tgtEl>
                                        <p:attrNameLst>
                                          <p:attrName>fill.type</p:attrName>
                                        </p:attrNameLst>
                                      </p:cBhvr>
                                      <p:to>
                                        <p:strVal val="solid"/>
                                      </p:to>
                                    </p:set>
                                    <p:set>
                                      <p:cBhvr>
                                        <p:cTn id="19" dur="1000" autoRev="1" fill="remove"/>
                                        <p:tgtEl>
                                          <p:spTgt spid="24"/>
                                        </p:tgtEl>
                                        <p:attrNameLst>
                                          <p:attrName>fill.on</p:attrName>
                                        </p:attrNameLst>
                                      </p:cBhvr>
                                      <p:to>
                                        <p:strVal val="true"/>
                                      </p:to>
                                    </p:set>
                                  </p:childTnLst>
                                </p:cTn>
                              </p:par>
                              <p:par>
                                <p:cTn id="20" presetID="27" presetClass="emph" presetSubtype="0" repeatCount="indefinite" fill="remove" grpId="0" nodeType="withEffect">
                                  <p:stCondLst>
                                    <p:cond delay="0"/>
                                  </p:stCondLst>
                                  <p:childTnLst>
                                    <p:animClr clrSpc="rgb" dir="cw">
                                      <p:cBhvr override="childStyle">
                                        <p:cTn id="21" dur="1000" autoRev="1" fill="remove"/>
                                        <p:tgtEl>
                                          <p:spTgt spid="13"/>
                                        </p:tgtEl>
                                        <p:attrNameLst>
                                          <p:attrName>style.color</p:attrName>
                                        </p:attrNameLst>
                                      </p:cBhvr>
                                      <p:to>
                                        <a:srgbClr val="EBE600"/>
                                      </p:to>
                                    </p:animClr>
                                    <p:animClr clrSpc="rgb" dir="cw">
                                      <p:cBhvr>
                                        <p:cTn id="22" dur="1000" autoRev="1" fill="remove"/>
                                        <p:tgtEl>
                                          <p:spTgt spid="13"/>
                                        </p:tgtEl>
                                        <p:attrNameLst>
                                          <p:attrName>fillcolor</p:attrName>
                                        </p:attrNameLst>
                                      </p:cBhvr>
                                      <p:to>
                                        <a:srgbClr val="EBE600"/>
                                      </p:to>
                                    </p:animClr>
                                    <p:set>
                                      <p:cBhvr>
                                        <p:cTn id="23" dur="1000" autoRev="1" fill="remove"/>
                                        <p:tgtEl>
                                          <p:spTgt spid="13"/>
                                        </p:tgtEl>
                                        <p:attrNameLst>
                                          <p:attrName>fill.type</p:attrName>
                                        </p:attrNameLst>
                                      </p:cBhvr>
                                      <p:to>
                                        <p:strVal val="solid"/>
                                      </p:to>
                                    </p:set>
                                    <p:set>
                                      <p:cBhvr>
                                        <p:cTn id="24" dur="100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1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E70BD1-4A1D-4645-8C31-C17D00499433}"/>
              </a:ext>
            </a:extLst>
          </p:cNvPr>
          <p:cNvSpPr/>
          <p:nvPr/>
        </p:nvSpPr>
        <p:spPr>
          <a:xfrm>
            <a:off x="1387186" y="445077"/>
            <a:ext cx="9494043" cy="6134100"/>
          </a:xfrm>
          <a:prstGeom prst="roundRect">
            <a:avLst>
              <a:gd name="adj" fmla="val 3313"/>
            </a:avLst>
          </a:prstGeom>
          <a:blipFill>
            <a:blip r:embed="rId2"/>
            <a:srcRect/>
            <a:stretch>
              <a:fillRect l="-7062" r="-7062"/>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344550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3">
            <a:extLst>
              <a:ext uri="{FF2B5EF4-FFF2-40B4-BE49-F238E27FC236}">
                <a16:creationId xmlns:a16="http://schemas.microsoft.com/office/drawing/2014/main" id="{E15F9922-217F-4C4E-A775-F38C9C656A80}"/>
              </a:ext>
            </a:extLst>
          </p:cNvPr>
          <p:cNvSpPr/>
          <p:nvPr/>
        </p:nvSpPr>
        <p:spPr>
          <a:xfrm>
            <a:off x="1297060" y="375804"/>
            <a:ext cx="9494043" cy="6134100"/>
          </a:xfrm>
          <a:prstGeom prst="roundRect">
            <a:avLst>
              <a:gd name="adj" fmla="val 3934"/>
            </a:avLst>
          </a:prstGeom>
          <a:blipFill>
            <a:blip r:embed="rId2"/>
            <a:srcRect/>
            <a:stretch>
              <a:fillRect l="-11786" r="-11786"/>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4007333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EA8356E-B683-4E26-9132-C25C322870AC}"/>
              </a:ext>
            </a:extLst>
          </p:cNvPr>
          <p:cNvSpPr/>
          <p:nvPr/>
        </p:nvSpPr>
        <p:spPr>
          <a:xfrm>
            <a:off x="1414752" y="361950"/>
            <a:ext cx="9494044" cy="6134100"/>
          </a:xfrm>
          <a:prstGeom prst="roundRect">
            <a:avLst>
              <a:gd name="adj" fmla="val 3624"/>
            </a:avLst>
          </a:prstGeom>
          <a:blipFill>
            <a:blip r:embed="rId2"/>
            <a:srcRect/>
            <a:stretch>
              <a:fillRect l="-931" r="-931"/>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4257993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9187C34-4966-460F-AE5D-1933AC2A4285}"/>
              </a:ext>
            </a:extLst>
          </p:cNvPr>
          <p:cNvSpPr/>
          <p:nvPr/>
        </p:nvSpPr>
        <p:spPr>
          <a:xfrm>
            <a:off x="1348978" y="361950"/>
            <a:ext cx="9494042" cy="6134100"/>
          </a:xfrm>
          <a:prstGeom prst="roundRect">
            <a:avLst>
              <a:gd name="adj" fmla="val 2692"/>
            </a:avLst>
          </a:prstGeom>
          <a:blipFill>
            <a:blip r:embed="rId2"/>
            <a:srcRect/>
            <a:stretch>
              <a:fillRect l="-8186" r="-8186"/>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1">
            <a:extLst>
              <a:ext uri="{FF2B5EF4-FFF2-40B4-BE49-F238E27FC236}">
                <a16:creationId xmlns:a16="http://schemas.microsoft.com/office/drawing/2014/main" id="{30068AE0-78ED-4D52-9945-0D3F7AC05BE3}"/>
              </a:ext>
            </a:extLst>
          </p:cNvPr>
          <p:cNvSpPr/>
          <p:nvPr/>
        </p:nvSpPr>
        <p:spPr>
          <a:xfrm>
            <a:off x="0" y="-1347499"/>
            <a:ext cx="12192000" cy="1089891"/>
          </a:xfrm>
          <a:prstGeom prst="rect">
            <a:avLst/>
          </a:prstGeom>
          <a:gradFill flip="none" rotWithShape="1">
            <a:gsLst>
              <a:gs pos="0">
                <a:srgbClr val="431456"/>
              </a:gs>
              <a:gs pos="100000">
                <a:srgbClr val="BE217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22">
            <a:extLst>
              <a:ext uri="{FF2B5EF4-FFF2-40B4-BE49-F238E27FC236}">
                <a16:creationId xmlns:a16="http://schemas.microsoft.com/office/drawing/2014/main" id="{AF1927C7-6A93-4541-86D3-B3DA56CD331F}"/>
              </a:ext>
            </a:extLst>
          </p:cNvPr>
          <p:cNvSpPr txBox="1"/>
          <p:nvPr/>
        </p:nvSpPr>
        <p:spPr>
          <a:xfrm>
            <a:off x="2541169" y="-1125719"/>
            <a:ext cx="87062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Roboto"/>
                <a:ea typeface="+mn-ea"/>
                <a:cs typeface="+mn-cs"/>
              </a:rPr>
              <a:t>MỘT SỐ NỀN VĂN MINH PHƯƠNG ĐÔNG</a:t>
            </a:r>
          </a:p>
        </p:txBody>
      </p:sp>
      <p:sp>
        <p:nvSpPr>
          <p:cNvPr id="11" name="TextBox 10">
            <a:extLst>
              <a:ext uri="{FF2B5EF4-FFF2-40B4-BE49-F238E27FC236}">
                <a16:creationId xmlns:a16="http://schemas.microsoft.com/office/drawing/2014/main" id="{CA80E009-7695-4C93-A6B5-6865666E8574}"/>
              </a:ext>
            </a:extLst>
          </p:cNvPr>
          <p:cNvSpPr txBox="1"/>
          <p:nvPr/>
        </p:nvSpPr>
        <p:spPr>
          <a:xfrm>
            <a:off x="1161144" y="-1125719"/>
            <a:ext cx="177684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a:ln>
                  <a:noFill/>
                </a:ln>
                <a:solidFill>
                  <a:prstClr val="white"/>
                </a:solidFill>
                <a:effectLst/>
                <a:uLnTx/>
                <a:uFillTx/>
                <a:latin typeface="Roboto"/>
                <a:ea typeface="+mn-ea"/>
                <a:cs typeface="+mn-cs"/>
              </a:rPr>
              <a:t>BÀI 6</a:t>
            </a:r>
          </a:p>
        </p:txBody>
      </p:sp>
      <p:sp>
        <p:nvSpPr>
          <p:cNvPr id="15" name="!!2">
            <a:extLst>
              <a:ext uri="{FF2B5EF4-FFF2-40B4-BE49-F238E27FC236}">
                <a16:creationId xmlns:a16="http://schemas.microsoft.com/office/drawing/2014/main" id="{CC26A79E-412D-4CEF-8958-92D025AD4F88}"/>
              </a:ext>
            </a:extLst>
          </p:cNvPr>
          <p:cNvSpPr txBox="1"/>
          <p:nvPr/>
        </p:nvSpPr>
        <p:spPr>
          <a:xfrm>
            <a:off x="980202" y="7115608"/>
            <a:ext cx="213872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D7931E"/>
                </a:solidFill>
                <a:effectLst/>
                <a:uLnTx/>
                <a:uFillTx/>
                <a:latin typeface="Roboto"/>
                <a:ea typeface="+mn-ea"/>
                <a:cs typeface="+mn-cs"/>
              </a:rPr>
              <a:t>Ai </a:t>
            </a:r>
            <a:r>
              <a:rPr kumimoji="0" lang="en-US" sz="2600" b="0" i="0" u="none" strike="noStrike" kern="1200" cap="none" spc="0" normalizeH="0" baseline="0" noProof="0" dirty="0" err="1">
                <a:ln>
                  <a:noFill/>
                </a:ln>
                <a:solidFill>
                  <a:srgbClr val="D7931E"/>
                </a:solidFill>
                <a:effectLst/>
                <a:uLnTx/>
                <a:uFillTx/>
                <a:latin typeface="Roboto"/>
                <a:ea typeface="+mn-ea"/>
                <a:cs typeface="+mn-cs"/>
              </a:rPr>
              <a:t>Cập</a:t>
            </a:r>
            <a:r>
              <a:rPr kumimoji="0" lang="en-US" sz="2600" b="0" i="0" u="none" strike="noStrike" kern="1200" cap="none" spc="0" normalizeH="0" baseline="0" noProof="0" dirty="0">
                <a:ln>
                  <a:noFill/>
                </a:ln>
                <a:solidFill>
                  <a:srgbClr val="D7931E"/>
                </a:solidFill>
                <a:effectLst/>
                <a:uLnTx/>
                <a:uFillTx/>
                <a:latin typeface="Roboto"/>
                <a:ea typeface="+mn-ea"/>
                <a:cs typeface="+mn-cs"/>
              </a:rPr>
              <a:t> </a:t>
            </a:r>
            <a:r>
              <a:rPr kumimoji="0" lang="en-US" sz="2600" b="0" i="0" u="none" strike="noStrike" kern="1200" cap="none" spc="0" normalizeH="0" baseline="0" noProof="0" dirty="0" err="1">
                <a:ln>
                  <a:noFill/>
                </a:ln>
                <a:solidFill>
                  <a:srgbClr val="D7931E"/>
                </a:solidFill>
                <a:effectLst/>
                <a:uLnTx/>
                <a:uFillTx/>
                <a:latin typeface="Roboto"/>
                <a:ea typeface="+mn-ea"/>
                <a:cs typeface="+mn-cs"/>
              </a:rPr>
              <a:t>cổ</a:t>
            </a:r>
            <a:r>
              <a:rPr kumimoji="0" lang="en-US" sz="2600" b="0" i="0" u="none" strike="noStrike" kern="1200" cap="none" spc="0" normalizeH="0" baseline="0" noProof="0" dirty="0">
                <a:ln>
                  <a:noFill/>
                </a:ln>
                <a:solidFill>
                  <a:srgbClr val="D7931E"/>
                </a:solidFill>
                <a:effectLst/>
                <a:uLnTx/>
                <a:uFillTx/>
                <a:latin typeface="Roboto"/>
                <a:ea typeface="+mn-ea"/>
                <a:cs typeface="+mn-cs"/>
              </a:rPr>
              <a:t> </a:t>
            </a:r>
            <a:r>
              <a:rPr kumimoji="0" lang="en-US" sz="2600" b="0" i="0" u="none" strike="noStrike" kern="1200" cap="none" spc="0" normalizeH="0" baseline="0" noProof="0" dirty="0" err="1">
                <a:ln>
                  <a:noFill/>
                </a:ln>
                <a:solidFill>
                  <a:srgbClr val="D7931E"/>
                </a:solidFill>
                <a:effectLst/>
                <a:uLnTx/>
                <a:uFillTx/>
                <a:latin typeface="Roboto"/>
                <a:ea typeface="+mn-ea"/>
                <a:cs typeface="+mn-cs"/>
              </a:rPr>
              <a:t>đại</a:t>
            </a:r>
            <a:endParaRPr kumimoji="0" lang="en-US" sz="2600" b="0" i="0" u="none" strike="noStrike" kern="1200" cap="none" spc="0" normalizeH="0" baseline="0" noProof="0" dirty="0">
              <a:ln>
                <a:noFill/>
              </a:ln>
              <a:solidFill>
                <a:srgbClr val="D7931E"/>
              </a:solidFill>
              <a:effectLst/>
              <a:uLnTx/>
              <a:uFillTx/>
              <a:latin typeface="Roboto"/>
              <a:ea typeface="+mn-ea"/>
              <a:cs typeface="+mn-cs"/>
            </a:endParaRPr>
          </a:p>
        </p:txBody>
      </p:sp>
      <p:sp>
        <p:nvSpPr>
          <p:cNvPr id="16" name="TextBox 15">
            <a:extLst>
              <a:ext uri="{FF2B5EF4-FFF2-40B4-BE49-F238E27FC236}">
                <a16:creationId xmlns:a16="http://schemas.microsoft.com/office/drawing/2014/main" id="{7B817141-9195-4F94-B7C9-71ACE4DDA26A}"/>
              </a:ext>
            </a:extLst>
          </p:cNvPr>
          <p:cNvSpPr txBox="1"/>
          <p:nvPr/>
        </p:nvSpPr>
        <p:spPr>
          <a:xfrm>
            <a:off x="4544132" y="7115608"/>
            <a:ext cx="310373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C5411E"/>
                </a:solidFill>
                <a:effectLst/>
                <a:uLnTx/>
                <a:uFillTx/>
                <a:latin typeface="Roboto"/>
                <a:ea typeface="+mn-ea"/>
                <a:cs typeface="+mn-cs"/>
              </a:rPr>
              <a:t>Ấn</a:t>
            </a:r>
            <a:r>
              <a:rPr kumimoji="0" lang="en-US" sz="2600" b="0" i="0" u="none" strike="noStrike" kern="1200" cap="none" spc="0" normalizeH="0" baseline="0" noProof="0" dirty="0">
                <a:ln>
                  <a:noFill/>
                </a:ln>
                <a:solidFill>
                  <a:srgbClr val="C5411E"/>
                </a:solidFill>
                <a:effectLst/>
                <a:uLnTx/>
                <a:uFillTx/>
                <a:latin typeface="Roboto"/>
                <a:ea typeface="+mn-ea"/>
                <a:cs typeface="+mn-cs"/>
              </a:rPr>
              <a:t> </a:t>
            </a:r>
            <a:r>
              <a:rPr kumimoji="0" lang="en-US" sz="2600" b="0" i="0" u="none" strike="noStrike" kern="1200" cap="none" spc="0" normalizeH="0" baseline="0" noProof="0" dirty="0" err="1">
                <a:ln>
                  <a:noFill/>
                </a:ln>
                <a:solidFill>
                  <a:srgbClr val="C5411E"/>
                </a:solidFill>
                <a:effectLst/>
                <a:uLnTx/>
                <a:uFillTx/>
                <a:latin typeface="Roboto"/>
                <a:ea typeface="+mn-ea"/>
                <a:cs typeface="+mn-cs"/>
              </a:rPr>
              <a:t>Độ</a:t>
            </a:r>
            <a:r>
              <a:rPr kumimoji="0" lang="en-US" sz="2600" b="0" i="0" u="none" strike="noStrike" kern="1200" cap="none" spc="0" normalizeH="0" baseline="0" noProof="0" dirty="0">
                <a:ln>
                  <a:noFill/>
                </a:ln>
                <a:solidFill>
                  <a:srgbClr val="C5411E"/>
                </a:solidFill>
                <a:effectLst/>
                <a:uLnTx/>
                <a:uFillTx/>
                <a:latin typeface="Roboto"/>
                <a:ea typeface="+mn-ea"/>
                <a:cs typeface="+mn-cs"/>
              </a:rPr>
              <a:t> </a:t>
            </a:r>
            <a:r>
              <a:rPr kumimoji="0" lang="en-US" sz="2600" b="0" i="0" u="none" strike="noStrike" kern="1200" cap="none" spc="0" normalizeH="0" baseline="0" noProof="0" dirty="0" err="1">
                <a:ln>
                  <a:noFill/>
                </a:ln>
                <a:solidFill>
                  <a:srgbClr val="C5411E"/>
                </a:solidFill>
                <a:effectLst/>
                <a:uLnTx/>
                <a:uFillTx/>
                <a:latin typeface="Roboto"/>
                <a:ea typeface="+mn-ea"/>
                <a:cs typeface="+mn-cs"/>
              </a:rPr>
              <a:t>cổ</a:t>
            </a:r>
            <a:r>
              <a:rPr kumimoji="0" lang="en-US" sz="2600" b="0" i="0" u="none" strike="noStrike" kern="1200" cap="none" spc="0" normalizeH="0" baseline="0" noProof="0" dirty="0">
                <a:ln>
                  <a:noFill/>
                </a:ln>
                <a:solidFill>
                  <a:srgbClr val="C5411E"/>
                </a:solidFill>
                <a:effectLst/>
                <a:uLnTx/>
                <a:uFillTx/>
                <a:latin typeface="Roboto"/>
                <a:ea typeface="+mn-ea"/>
                <a:cs typeface="+mn-cs"/>
              </a:rPr>
              <a:t> - </a:t>
            </a:r>
            <a:r>
              <a:rPr kumimoji="0" lang="en-US" sz="2600" b="0" i="0" u="none" strike="noStrike" kern="1200" cap="none" spc="0" normalizeH="0" baseline="0" noProof="0" dirty="0" err="1">
                <a:ln>
                  <a:noFill/>
                </a:ln>
                <a:solidFill>
                  <a:srgbClr val="C5411E"/>
                </a:solidFill>
                <a:effectLst/>
                <a:uLnTx/>
                <a:uFillTx/>
                <a:latin typeface="Roboto"/>
                <a:ea typeface="+mn-ea"/>
                <a:cs typeface="+mn-cs"/>
              </a:rPr>
              <a:t>trung</a:t>
            </a:r>
            <a:r>
              <a:rPr kumimoji="0" lang="en-US" sz="2600" b="0" i="0" u="none" strike="noStrike" kern="1200" cap="none" spc="0" normalizeH="0" baseline="0" noProof="0" dirty="0">
                <a:ln>
                  <a:noFill/>
                </a:ln>
                <a:solidFill>
                  <a:srgbClr val="C5411E"/>
                </a:solidFill>
                <a:effectLst/>
                <a:uLnTx/>
                <a:uFillTx/>
                <a:latin typeface="Roboto"/>
                <a:ea typeface="+mn-ea"/>
                <a:cs typeface="+mn-cs"/>
              </a:rPr>
              <a:t> </a:t>
            </a:r>
            <a:r>
              <a:rPr kumimoji="0" lang="en-US" sz="2600" b="0" i="0" u="none" strike="noStrike" kern="1200" cap="none" spc="0" normalizeH="0" baseline="0" noProof="0" dirty="0" err="1">
                <a:ln>
                  <a:noFill/>
                </a:ln>
                <a:solidFill>
                  <a:srgbClr val="C5411E"/>
                </a:solidFill>
                <a:effectLst/>
                <a:uLnTx/>
                <a:uFillTx/>
                <a:latin typeface="Roboto"/>
                <a:ea typeface="+mn-ea"/>
                <a:cs typeface="+mn-cs"/>
              </a:rPr>
              <a:t>đại</a:t>
            </a:r>
            <a:endParaRPr kumimoji="0" lang="en-US" sz="2600" b="0" i="0" u="none" strike="noStrike" kern="1200" cap="none" spc="0" normalizeH="0" baseline="0" noProof="0" dirty="0">
              <a:ln>
                <a:noFill/>
              </a:ln>
              <a:solidFill>
                <a:srgbClr val="C5411E"/>
              </a:solidFill>
              <a:effectLst/>
              <a:uLnTx/>
              <a:uFillTx/>
              <a:latin typeface="Roboto"/>
              <a:ea typeface="+mn-ea"/>
              <a:cs typeface="+mn-cs"/>
            </a:endParaRPr>
          </a:p>
        </p:txBody>
      </p:sp>
      <p:sp>
        <p:nvSpPr>
          <p:cNvPr id="17" name="TextBox 16">
            <a:extLst>
              <a:ext uri="{FF2B5EF4-FFF2-40B4-BE49-F238E27FC236}">
                <a16:creationId xmlns:a16="http://schemas.microsoft.com/office/drawing/2014/main" id="{1A4D4972-C428-435F-9BBB-A347C66607F3}"/>
              </a:ext>
            </a:extLst>
          </p:cNvPr>
          <p:cNvSpPr txBox="1"/>
          <p:nvPr/>
        </p:nvSpPr>
        <p:spPr>
          <a:xfrm>
            <a:off x="8002210" y="7115608"/>
            <a:ext cx="384496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7F71AE"/>
                </a:solidFill>
                <a:effectLst/>
                <a:uLnTx/>
                <a:uFillTx/>
                <a:latin typeface="Roboto"/>
                <a:ea typeface="+mn-ea"/>
                <a:cs typeface="+mn-cs"/>
              </a:rPr>
              <a:t>Trung</a:t>
            </a:r>
            <a:r>
              <a:rPr kumimoji="0" lang="en-US" sz="2600" b="0" i="0" u="none" strike="noStrike" kern="1200" cap="none" spc="0" normalizeH="0" baseline="0" noProof="0" dirty="0">
                <a:ln>
                  <a:noFill/>
                </a:ln>
                <a:solidFill>
                  <a:srgbClr val="7F71AE"/>
                </a:solidFill>
                <a:effectLst/>
                <a:uLnTx/>
                <a:uFillTx/>
                <a:latin typeface="Roboto"/>
                <a:ea typeface="+mn-ea"/>
                <a:cs typeface="+mn-cs"/>
              </a:rPr>
              <a:t> </a:t>
            </a:r>
            <a:r>
              <a:rPr kumimoji="0" lang="en-US" sz="2600" b="0" i="0" u="none" strike="noStrike" kern="1200" cap="none" spc="0" normalizeH="0" baseline="0" noProof="0" dirty="0" err="1">
                <a:ln>
                  <a:noFill/>
                </a:ln>
                <a:solidFill>
                  <a:srgbClr val="7F71AE"/>
                </a:solidFill>
                <a:effectLst/>
                <a:uLnTx/>
                <a:uFillTx/>
                <a:latin typeface="Roboto"/>
                <a:ea typeface="+mn-ea"/>
                <a:cs typeface="+mn-cs"/>
              </a:rPr>
              <a:t>Hoa</a:t>
            </a:r>
            <a:r>
              <a:rPr kumimoji="0" lang="en-US" sz="2600" b="0" i="0" u="none" strike="noStrike" kern="1200" cap="none" spc="0" normalizeH="0" baseline="0" noProof="0" dirty="0">
                <a:ln>
                  <a:noFill/>
                </a:ln>
                <a:solidFill>
                  <a:srgbClr val="7F71AE"/>
                </a:solidFill>
                <a:effectLst/>
                <a:uLnTx/>
                <a:uFillTx/>
                <a:latin typeface="Roboto"/>
                <a:ea typeface="+mn-ea"/>
                <a:cs typeface="+mn-cs"/>
              </a:rPr>
              <a:t> </a:t>
            </a:r>
            <a:r>
              <a:rPr kumimoji="0" lang="en-US" sz="2600" b="0" i="0" u="none" strike="noStrike" kern="1200" cap="none" spc="0" normalizeH="0" baseline="0" noProof="0" dirty="0" err="1">
                <a:ln>
                  <a:noFill/>
                </a:ln>
                <a:solidFill>
                  <a:srgbClr val="7F71AE"/>
                </a:solidFill>
                <a:effectLst/>
                <a:uLnTx/>
                <a:uFillTx/>
                <a:latin typeface="Roboto"/>
                <a:ea typeface="+mn-ea"/>
                <a:cs typeface="+mn-cs"/>
              </a:rPr>
              <a:t>cổ</a:t>
            </a:r>
            <a:r>
              <a:rPr kumimoji="0" lang="en-US" sz="2600" b="0" i="0" u="none" strike="noStrike" kern="1200" cap="none" spc="0" normalizeH="0" baseline="0" noProof="0" dirty="0">
                <a:ln>
                  <a:noFill/>
                </a:ln>
                <a:solidFill>
                  <a:srgbClr val="7F71AE"/>
                </a:solidFill>
                <a:effectLst/>
                <a:uLnTx/>
                <a:uFillTx/>
                <a:latin typeface="Roboto"/>
                <a:ea typeface="+mn-ea"/>
                <a:cs typeface="+mn-cs"/>
              </a:rPr>
              <a:t> - </a:t>
            </a:r>
            <a:r>
              <a:rPr kumimoji="0" lang="en-US" sz="2600" b="0" i="0" u="none" strike="noStrike" kern="1200" cap="none" spc="0" normalizeH="0" baseline="0" noProof="0" dirty="0" err="1">
                <a:ln>
                  <a:noFill/>
                </a:ln>
                <a:solidFill>
                  <a:srgbClr val="7F71AE"/>
                </a:solidFill>
                <a:effectLst/>
                <a:uLnTx/>
                <a:uFillTx/>
                <a:latin typeface="Roboto"/>
                <a:ea typeface="+mn-ea"/>
                <a:cs typeface="+mn-cs"/>
              </a:rPr>
              <a:t>trung</a:t>
            </a:r>
            <a:r>
              <a:rPr kumimoji="0" lang="en-US" sz="2600" b="0" i="0" u="none" strike="noStrike" kern="1200" cap="none" spc="0" normalizeH="0" baseline="0" noProof="0" dirty="0">
                <a:ln>
                  <a:noFill/>
                </a:ln>
                <a:solidFill>
                  <a:srgbClr val="7F71AE"/>
                </a:solidFill>
                <a:effectLst/>
                <a:uLnTx/>
                <a:uFillTx/>
                <a:latin typeface="Roboto"/>
                <a:ea typeface="+mn-ea"/>
                <a:cs typeface="+mn-cs"/>
              </a:rPr>
              <a:t> </a:t>
            </a:r>
            <a:r>
              <a:rPr kumimoji="0" lang="en-US" sz="2600" b="0" i="0" u="none" strike="noStrike" kern="1200" cap="none" spc="0" normalizeH="0" baseline="0" noProof="0" dirty="0" err="1">
                <a:ln>
                  <a:noFill/>
                </a:ln>
                <a:solidFill>
                  <a:srgbClr val="7F71AE"/>
                </a:solidFill>
                <a:effectLst/>
                <a:uLnTx/>
                <a:uFillTx/>
                <a:latin typeface="Roboto"/>
                <a:ea typeface="+mn-ea"/>
                <a:cs typeface="+mn-cs"/>
              </a:rPr>
              <a:t>đại</a:t>
            </a:r>
            <a:endParaRPr kumimoji="0" lang="en-US" sz="2600" b="0" i="0" u="none" strike="noStrike" kern="1200" cap="none" spc="0" normalizeH="0" baseline="0" noProof="0" dirty="0">
              <a:ln>
                <a:noFill/>
              </a:ln>
              <a:solidFill>
                <a:srgbClr val="7F71AE"/>
              </a:solidFill>
              <a:effectLst/>
              <a:uLnTx/>
              <a:uFillTx/>
              <a:latin typeface="Roboto"/>
              <a:ea typeface="+mn-ea"/>
              <a:cs typeface="+mn-cs"/>
            </a:endParaRPr>
          </a:p>
        </p:txBody>
      </p:sp>
    </p:spTree>
    <p:extLst>
      <p:ext uri="{BB962C8B-B14F-4D97-AF65-F5344CB8AC3E}">
        <p14:creationId xmlns:p14="http://schemas.microsoft.com/office/powerpoint/2010/main" val="1526727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a:extLst>
              <a:ext uri="{FF2B5EF4-FFF2-40B4-BE49-F238E27FC236}">
                <a16:creationId xmlns:a16="http://schemas.microsoft.com/office/drawing/2014/main" id="{F8909473-CE50-4F7D-A9B8-8C18582791DC}"/>
              </a:ext>
            </a:extLst>
          </p:cNvPr>
          <p:cNvSpPr txBox="1"/>
          <p:nvPr/>
        </p:nvSpPr>
        <p:spPr>
          <a:xfrm>
            <a:off x="381000" y="2844225"/>
            <a:ext cx="557413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tựu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tiêu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minh</a:t>
            </a:r>
            <a:r>
              <a:rPr lang="en-US" sz="2800" b="1" dirty="0">
                <a:solidFill>
                  <a:srgbClr val="FF0000"/>
                </a:solidFill>
                <a:latin typeface="Times New Roman" panose="02020603050405020304" pitchFamily="18" charset="0"/>
                <a:cs typeface="Times New Roman" panose="02020603050405020304" pitchFamily="18" charset="0"/>
              </a:rPr>
              <a:t> Ai </a:t>
            </a:r>
            <a:r>
              <a:rPr lang="en-US" sz="2800" b="1" dirty="0" err="1">
                <a:solidFill>
                  <a:srgbClr val="FF0000"/>
                </a:solidFill>
                <a:latin typeface="Times New Roman" panose="02020603050405020304" pitchFamily="18" charset="0"/>
                <a:cs typeface="Times New Roman" panose="02020603050405020304" pitchFamily="18" charset="0"/>
              </a:rPr>
              <a:t>Cập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cổ</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trung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đại</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3">
            <a:extLst>
              <a:ext uri="{FF2B5EF4-FFF2-40B4-BE49-F238E27FC236}">
                <a16:creationId xmlns:a16="http://schemas.microsoft.com/office/drawing/2014/main" id="{71586B8C-D197-48CE-BC0D-93724F3DA1BC}"/>
              </a:ext>
            </a:extLst>
          </p:cNvPr>
          <p:cNvSpPr/>
          <p:nvPr/>
        </p:nvSpPr>
        <p:spPr>
          <a:xfrm>
            <a:off x="6267450" y="495300"/>
            <a:ext cx="5715000" cy="5867400"/>
          </a:xfrm>
          <a:prstGeom prst="roundRect">
            <a:avLst>
              <a:gd name="adj" fmla="val 7277"/>
            </a:avLst>
          </a:prstGeom>
          <a:blipFill>
            <a:blip r:embed="rId2"/>
            <a:srcRect/>
            <a:stretch>
              <a:fillRect l="-1333" r="-1333"/>
            </a:stretch>
          </a:blipFill>
          <a:ln>
            <a:solidFill>
              <a:srgbClr val="E7B5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 name="Rectangle: Rounded Corners 3">
            <a:extLst>
              <a:ext uri="{FF2B5EF4-FFF2-40B4-BE49-F238E27FC236}">
                <a16:creationId xmlns:a16="http://schemas.microsoft.com/office/drawing/2014/main" id="{0B9BAAEB-539A-4947-8D00-A2EB00957E5D}"/>
              </a:ext>
            </a:extLst>
          </p:cNvPr>
          <p:cNvSpPr/>
          <p:nvPr/>
        </p:nvSpPr>
        <p:spPr>
          <a:xfrm>
            <a:off x="15759737" y="2400300"/>
            <a:ext cx="2518380" cy="2533649"/>
          </a:xfrm>
          <a:prstGeom prst="roundRect">
            <a:avLst>
              <a:gd name="adj" fmla="val 4102"/>
            </a:avLst>
          </a:prstGeom>
          <a:blipFill>
            <a:blip r:embed="rId3"/>
            <a:srcRect/>
            <a:stretch>
              <a:fillRect l="-4778" r="-4778"/>
            </a:stretch>
          </a:blipFill>
          <a:ln>
            <a:solidFill>
              <a:srgbClr val="E7B5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Rectangle: Rounded Corners 4">
            <a:extLst>
              <a:ext uri="{FF2B5EF4-FFF2-40B4-BE49-F238E27FC236}">
                <a16:creationId xmlns:a16="http://schemas.microsoft.com/office/drawing/2014/main" id="{5F15C56E-7E83-4146-B358-E3484F6A0000}"/>
              </a:ext>
            </a:extLst>
          </p:cNvPr>
          <p:cNvSpPr/>
          <p:nvPr/>
        </p:nvSpPr>
        <p:spPr>
          <a:xfrm>
            <a:off x="19668797" y="2397099"/>
            <a:ext cx="2705427" cy="2526199"/>
          </a:xfrm>
          <a:prstGeom prst="roundRect">
            <a:avLst>
              <a:gd name="adj" fmla="val 3057"/>
            </a:avLst>
          </a:prstGeom>
          <a:blipFill>
            <a:blip r:embed="rId4">
              <a:extLst>
                <a:ext uri="{BEBA8EAE-BF5A-486C-A8C5-ECC9F3942E4B}">
                  <a14:imgProps xmlns:a14="http://schemas.microsoft.com/office/drawing/2010/main">
                    <a14:imgLayer r:embed="rId5">
                      <a14:imgEffect>
                        <a14:backgroundRemoval t="12644" b="87069" l="4598" r="95115">
                          <a14:foregroundMark x1="9195" y1="53736" x2="9195" y2="53736"/>
                          <a14:foregroundMark x1="4885" y1="53448" x2="4885" y2="53448"/>
                          <a14:foregroundMark x1="94540" y1="48563" x2="94540" y2="48563"/>
                          <a14:foregroundMark x1="93966" y1="74138" x2="93966" y2="74138"/>
                          <a14:foregroundMark x1="31897" y1="26724" x2="31897" y2="26724"/>
                          <a14:foregroundMark x1="26437" y1="29598" x2="26437" y2="29598"/>
                          <a14:foregroundMark x1="18391" y1="29310" x2="18391" y2="29310"/>
                          <a14:foregroundMark x1="93391" y1="58046" x2="93391" y2="58046"/>
                          <a14:foregroundMark x1="95115" y1="59483" x2="95115" y2="59483"/>
                          <a14:foregroundMark x1="91379" y1="73563" x2="91379" y2="73563"/>
                          <a14:foregroundMark x1="90517" y1="75000" x2="90517" y2="75000"/>
                          <a14:foregroundMark x1="90805" y1="72701" x2="90805" y2="72701"/>
                          <a14:foregroundMark x1="91954" y1="72701" x2="91954" y2="72701"/>
                          <a14:foregroundMark x1="92241" y1="72989" x2="92241" y2="72989"/>
                          <a14:backgroundMark x1="91667" y1="72701" x2="91667" y2="72701"/>
                        </a14:backgroundRemoval>
                      </a14:imgEffect>
                    </a14:imgLayer>
                  </a14:imgProps>
                </a:ext>
              </a:extLst>
            </a:blip>
            <a:srcRect/>
            <a:stretch>
              <a:fillRect t="-3547" b="-3547"/>
            </a:stretch>
          </a:blipFill>
          <a:ln>
            <a:solidFill>
              <a:srgbClr val="E7B5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TextBox 5">
            <a:extLst>
              <a:ext uri="{FF2B5EF4-FFF2-40B4-BE49-F238E27FC236}">
                <a16:creationId xmlns:a16="http://schemas.microsoft.com/office/drawing/2014/main" id="{4361D2BE-9D96-4E60-9A55-9012DB5BD578}"/>
              </a:ext>
            </a:extLst>
          </p:cNvPr>
          <p:cNvSpPr txBox="1"/>
          <p:nvPr/>
        </p:nvSpPr>
        <p:spPr>
          <a:xfrm>
            <a:off x="15059732" y="4983229"/>
            <a:ext cx="3103735"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C5411E"/>
                </a:solidFill>
                <a:effectLst/>
                <a:uLnTx/>
                <a:uFillTx/>
                <a:latin typeface="Roboto"/>
                <a:ea typeface="+mn-ea"/>
                <a:cs typeface="+mn-cs"/>
              </a:rPr>
              <a:t>Ấn</a:t>
            </a:r>
            <a:r>
              <a:rPr kumimoji="0" lang="en-US" sz="2600" b="0" i="0" u="none" strike="noStrike" kern="1200" cap="none" spc="0" normalizeH="0" baseline="0" noProof="0" dirty="0">
                <a:ln>
                  <a:noFill/>
                </a:ln>
                <a:solidFill>
                  <a:srgbClr val="C5411E"/>
                </a:solidFill>
                <a:effectLst/>
                <a:uLnTx/>
                <a:uFillTx/>
                <a:latin typeface="Roboto"/>
                <a:ea typeface="+mn-ea"/>
                <a:cs typeface="+mn-cs"/>
              </a:rPr>
              <a:t> </a:t>
            </a:r>
            <a:r>
              <a:rPr kumimoji="0" lang="en-US" sz="2600" b="0" i="0" u="none" strike="noStrike" kern="1200" cap="none" spc="0" normalizeH="0" baseline="0" noProof="0" dirty="0" err="1">
                <a:ln>
                  <a:noFill/>
                </a:ln>
                <a:solidFill>
                  <a:srgbClr val="C5411E"/>
                </a:solidFill>
                <a:effectLst/>
                <a:uLnTx/>
                <a:uFillTx/>
                <a:latin typeface="Roboto"/>
                <a:ea typeface="+mn-ea"/>
                <a:cs typeface="+mn-cs"/>
              </a:rPr>
              <a:t>Độ</a:t>
            </a:r>
            <a:r>
              <a:rPr kumimoji="0" lang="en-US" sz="2600" b="0" i="0" u="none" strike="noStrike" kern="1200" cap="none" spc="0" normalizeH="0" baseline="0" noProof="0" dirty="0">
                <a:ln>
                  <a:noFill/>
                </a:ln>
                <a:solidFill>
                  <a:srgbClr val="C5411E"/>
                </a:solidFill>
                <a:effectLst/>
                <a:uLnTx/>
                <a:uFillTx/>
                <a:latin typeface="Roboto"/>
                <a:ea typeface="+mn-ea"/>
                <a:cs typeface="+mn-cs"/>
              </a:rPr>
              <a:t> </a:t>
            </a:r>
            <a:r>
              <a:rPr kumimoji="0" lang="en-US" sz="2600" b="0" i="0" u="none" strike="noStrike" kern="1200" cap="none" spc="0" normalizeH="0" baseline="0" noProof="0" dirty="0" err="1">
                <a:ln>
                  <a:noFill/>
                </a:ln>
                <a:solidFill>
                  <a:srgbClr val="C5411E"/>
                </a:solidFill>
                <a:effectLst/>
                <a:uLnTx/>
                <a:uFillTx/>
                <a:latin typeface="Roboto"/>
                <a:ea typeface="+mn-ea"/>
                <a:cs typeface="+mn-cs"/>
              </a:rPr>
              <a:t>cổ</a:t>
            </a:r>
            <a:r>
              <a:rPr kumimoji="0" lang="en-US" sz="2600" b="0" i="0" u="none" strike="noStrike" kern="1200" cap="none" spc="0" normalizeH="0" baseline="0" noProof="0" dirty="0">
                <a:ln>
                  <a:noFill/>
                </a:ln>
                <a:solidFill>
                  <a:srgbClr val="C5411E"/>
                </a:solidFill>
                <a:effectLst/>
                <a:uLnTx/>
                <a:uFillTx/>
                <a:latin typeface="Roboto"/>
                <a:ea typeface="+mn-ea"/>
                <a:cs typeface="+mn-cs"/>
              </a:rPr>
              <a:t> - </a:t>
            </a:r>
            <a:r>
              <a:rPr kumimoji="0" lang="en-US" sz="2600" b="0" i="0" u="none" strike="noStrike" kern="1200" cap="none" spc="0" normalizeH="0" baseline="0" noProof="0" dirty="0" err="1">
                <a:ln>
                  <a:noFill/>
                </a:ln>
                <a:solidFill>
                  <a:srgbClr val="C5411E"/>
                </a:solidFill>
                <a:effectLst/>
                <a:uLnTx/>
                <a:uFillTx/>
                <a:latin typeface="Roboto"/>
                <a:ea typeface="+mn-ea"/>
                <a:cs typeface="+mn-cs"/>
              </a:rPr>
              <a:t>trung</a:t>
            </a:r>
            <a:r>
              <a:rPr kumimoji="0" lang="en-US" sz="2600" b="0" i="0" u="none" strike="noStrike" kern="1200" cap="none" spc="0" normalizeH="0" baseline="0" noProof="0" dirty="0">
                <a:ln>
                  <a:noFill/>
                </a:ln>
                <a:solidFill>
                  <a:srgbClr val="C5411E"/>
                </a:solidFill>
                <a:effectLst/>
                <a:uLnTx/>
                <a:uFillTx/>
                <a:latin typeface="Roboto"/>
                <a:ea typeface="+mn-ea"/>
                <a:cs typeface="+mn-cs"/>
              </a:rPr>
              <a:t> </a:t>
            </a:r>
            <a:r>
              <a:rPr kumimoji="0" lang="en-US" sz="2600" b="0" i="0" u="none" strike="noStrike" kern="1200" cap="none" spc="0" normalizeH="0" baseline="0" noProof="0" dirty="0" err="1">
                <a:ln>
                  <a:noFill/>
                </a:ln>
                <a:solidFill>
                  <a:srgbClr val="C5411E"/>
                </a:solidFill>
                <a:effectLst/>
                <a:uLnTx/>
                <a:uFillTx/>
                <a:latin typeface="Roboto"/>
                <a:ea typeface="+mn-ea"/>
                <a:cs typeface="+mn-cs"/>
              </a:rPr>
              <a:t>đại</a:t>
            </a:r>
            <a:endParaRPr kumimoji="0" lang="en-US" sz="2600" b="0" i="0" u="none" strike="noStrike" kern="1200" cap="none" spc="0" normalizeH="0" baseline="0" noProof="0" dirty="0">
              <a:ln>
                <a:noFill/>
              </a:ln>
              <a:solidFill>
                <a:srgbClr val="C5411E"/>
              </a:solidFill>
              <a:effectLst/>
              <a:uLnTx/>
              <a:uFillTx/>
              <a:latin typeface="Roboto"/>
              <a:ea typeface="+mn-ea"/>
              <a:cs typeface="+mn-cs"/>
            </a:endParaRPr>
          </a:p>
        </p:txBody>
      </p:sp>
      <p:sp>
        <p:nvSpPr>
          <p:cNvPr id="8" name="TextBox 7">
            <a:extLst>
              <a:ext uri="{FF2B5EF4-FFF2-40B4-BE49-F238E27FC236}">
                <a16:creationId xmlns:a16="http://schemas.microsoft.com/office/drawing/2014/main" id="{4F814D58-6D72-407E-9F50-C6B44AE55F66}"/>
              </a:ext>
            </a:extLst>
          </p:cNvPr>
          <p:cNvSpPr txBox="1"/>
          <p:nvPr/>
        </p:nvSpPr>
        <p:spPr>
          <a:xfrm>
            <a:off x="18517810" y="4983229"/>
            <a:ext cx="3844963"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7F71AE"/>
                </a:solidFill>
                <a:effectLst/>
                <a:uLnTx/>
                <a:uFillTx/>
                <a:latin typeface="Roboto"/>
                <a:ea typeface="+mn-ea"/>
                <a:cs typeface="+mn-cs"/>
              </a:rPr>
              <a:t>Trung</a:t>
            </a:r>
            <a:r>
              <a:rPr kumimoji="0" lang="en-US" sz="2600" b="0" i="0" u="none" strike="noStrike" kern="1200" cap="none" spc="0" normalizeH="0" baseline="0" noProof="0" dirty="0">
                <a:ln>
                  <a:noFill/>
                </a:ln>
                <a:solidFill>
                  <a:srgbClr val="7F71AE"/>
                </a:solidFill>
                <a:effectLst/>
                <a:uLnTx/>
                <a:uFillTx/>
                <a:latin typeface="Roboto"/>
                <a:ea typeface="+mn-ea"/>
                <a:cs typeface="+mn-cs"/>
              </a:rPr>
              <a:t> </a:t>
            </a:r>
            <a:r>
              <a:rPr kumimoji="0" lang="en-US" sz="2600" b="0" i="0" u="none" strike="noStrike" kern="1200" cap="none" spc="0" normalizeH="0" baseline="0" noProof="0" dirty="0" err="1">
                <a:ln>
                  <a:noFill/>
                </a:ln>
                <a:solidFill>
                  <a:srgbClr val="7F71AE"/>
                </a:solidFill>
                <a:effectLst/>
                <a:uLnTx/>
                <a:uFillTx/>
                <a:latin typeface="Roboto"/>
                <a:ea typeface="+mn-ea"/>
                <a:cs typeface="+mn-cs"/>
              </a:rPr>
              <a:t>Hoa</a:t>
            </a:r>
            <a:r>
              <a:rPr kumimoji="0" lang="en-US" sz="2600" b="0" i="0" u="none" strike="noStrike" kern="1200" cap="none" spc="0" normalizeH="0" baseline="0" noProof="0" dirty="0">
                <a:ln>
                  <a:noFill/>
                </a:ln>
                <a:solidFill>
                  <a:srgbClr val="7F71AE"/>
                </a:solidFill>
                <a:effectLst/>
                <a:uLnTx/>
                <a:uFillTx/>
                <a:latin typeface="Roboto"/>
                <a:ea typeface="+mn-ea"/>
                <a:cs typeface="+mn-cs"/>
              </a:rPr>
              <a:t> </a:t>
            </a:r>
            <a:r>
              <a:rPr kumimoji="0" lang="en-US" sz="2600" b="0" i="0" u="none" strike="noStrike" kern="1200" cap="none" spc="0" normalizeH="0" baseline="0" noProof="0" dirty="0" err="1">
                <a:ln>
                  <a:noFill/>
                </a:ln>
                <a:solidFill>
                  <a:srgbClr val="7F71AE"/>
                </a:solidFill>
                <a:effectLst/>
                <a:uLnTx/>
                <a:uFillTx/>
                <a:latin typeface="Roboto"/>
                <a:ea typeface="+mn-ea"/>
                <a:cs typeface="+mn-cs"/>
              </a:rPr>
              <a:t>cổ</a:t>
            </a:r>
            <a:r>
              <a:rPr kumimoji="0" lang="en-US" sz="2600" b="0" i="0" u="none" strike="noStrike" kern="1200" cap="none" spc="0" normalizeH="0" baseline="0" noProof="0" dirty="0">
                <a:ln>
                  <a:noFill/>
                </a:ln>
                <a:solidFill>
                  <a:srgbClr val="7F71AE"/>
                </a:solidFill>
                <a:effectLst/>
                <a:uLnTx/>
                <a:uFillTx/>
                <a:latin typeface="Roboto"/>
                <a:ea typeface="+mn-ea"/>
                <a:cs typeface="+mn-cs"/>
              </a:rPr>
              <a:t> - </a:t>
            </a:r>
            <a:r>
              <a:rPr kumimoji="0" lang="en-US" sz="2600" b="0" i="0" u="none" strike="noStrike" kern="1200" cap="none" spc="0" normalizeH="0" baseline="0" noProof="0" dirty="0" err="1">
                <a:ln>
                  <a:noFill/>
                </a:ln>
                <a:solidFill>
                  <a:srgbClr val="7F71AE"/>
                </a:solidFill>
                <a:effectLst/>
                <a:uLnTx/>
                <a:uFillTx/>
                <a:latin typeface="Roboto"/>
                <a:ea typeface="+mn-ea"/>
                <a:cs typeface="+mn-cs"/>
              </a:rPr>
              <a:t>trung</a:t>
            </a:r>
            <a:r>
              <a:rPr kumimoji="0" lang="en-US" sz="2600" b="0" i="0" u="none" strike="noStrike" kern="1200" cap="none" spc="0" normalizeH="0" baseline="0" noProof="0" dirty="0">
                <a:ln>
                  <a:noFill/>
                </a:ln>
                <a:solidFill>
                  <a:srgbClr val="7F71AE"/>
                </a:solidFill>
                <a:effectLst/>
                <a:uLnTx/>
                <a:uFillTx/>
                <a:latin typeface="Roboto"/>
                <a:ea typeface="+mn-ea"/>
                <a:cs typeface="+mn-cs"/>
              </a:rPr>
              <a:t> </a:t>
            </a:r>
            <a:r>
              <a:rPr kumimoji="0" lang="en-US" sz="2600" b="0" i="0" u="none" strike="noStrike" kern="1200" cap="none" spc="0" normalizeH="0" baseline="0" noProof="0" dirty="0" err="1">
                <a:ln>
                  <a:noFill/>
                </a:ln>
                <a:solidFill>
                  <a:srgbClr val="7F71AE"/>
                </a:solidFill>
                <a:effectLst/>
                <a:uLnTx/>
                <a:uFillTx/>
                <a:latin typeface="Roboto"/>
                <a:ea typeface="+mn-ea"/>
                <a:cs typeface="+mn-cs"/>
              </a:rPr>
              <a:t>đại</a:t>
            </a:r>
            <a:endParaRPr kumimoji="0" lang="en-US" sz="2600" b="0" i="0" u="none" strike="noStrike" kern="1200" cap="none" spc="0" normalizeH="0" baseline="0" noProof="0" dirty="0">
              <a:ln>
                <a:noFill/>
              </a:ln>
              <a:solidFill>
                <a:srgbClr val="7F71AE"/>
              </a:solidFill>
              <a:effectLst/>
              <a:uLnTx/>
              <a:uFillTx/>
              <a:latin typeface="Roboto"/>
              <a:ea typeface="+mn-ea"/>
              <a:cs typeface="+mn-cs"/>
            </a:endParaRPr>
          </a:p>
        </p:txBody>
      </p:sp>
      <p:sp>
        <p:nvSpPr>
          <p:cNvPr id="9" name="!!1">
            <a:extLst>
              <a:ext uri="{FF2B5EF4-FFF2-40B4-BE49-F238E27FC236}">
                <a16:creationId xmlns:a16="http://schemas.microsoft.com/office/drawing/2014/main" id="{83AC12C8-C08B-41EB-9B33-7C7FF6BF20ED}"/>
              </a:ext>
            </a:extLst>
          </p:cNvPr>
          <p:cNvSpPr/>
          <p:nvPr/>
        </p:nvSpPr>
        <p:spPr>
          <a:xfrm>
            <a:off x="0" y="-1562100"/>
            <a:ext cx="12192000" cy="1089891"/>
          </a:xfrm>
          <a:prstGeom prst="rect">
            <a:avLst/>
          </a:prstGeom>
          <a:gradFill flip="none" rotWithShape="1">
            <a:gsLst>
              <a:gs pos="0">
                <a:srgbClr val="431456"/>
              </a:gs>
              <a:gs pos="100000">
                <a:srgbClr val="BE217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4184289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33">
            <a:extLst>
              <a:ext uri="{FF2B5EF4-FFF2-40B4-BE49-F238E27FC236}">
                <a16:creationId xmlns:a16="http://schemas.microsoft.com/office/drawing/2014/main" id="{8037BF1B-78EE-436A-AA7A-DF76BE0C90CF}"/>
              </a:ext>
            </a:extLst>
          </p:cNvPr>
          <p:cNvGrpSpPr/>
          <p:nvPr/>
        </p:nvGrpSpPr>
        <p:grpSpPr>
          <a:xfrm>
            <a:off x="580573" y="1576002"/>
            <a:ext cx="3461472" cy="723900"/>
            <a:chOff x="4541520" y="830580"/>
            <a:chExt cx="2887975" cy="723900"/>
          </a:xfrm>
        </p:grpSpPr>
        <p:sp>
          <p:nvSpPr>
            <p:cNvPr id="20" name="Rectangle: Rounded Corners 19">
              <a:extLst>
                <a:ext uri="{FF2B5EF4-FFF2-40B4-BE49-F238E27FC236}">
                  <a16:creationId xmlns:a16="http://schemas.microsoft.com/office/drawing/2014/main" id="{B82DA804-032C-4BE2-8F9E-737395EC9423}"/>
                </a:ext>
              </a:extLst>
            </p:cNvPr>
            <p:cNvSpPr/>
            <p:nvPr/>
          </p:nvSpPr>
          <p:spPr>
            <a:xfrm>
              <a:off x="4541520" y="830580"/>
              <a:ext cx="2887975" cy="723900"/>
            </a:xfrm>
            <a:prstGeom prst="roundRect">
              <a:avLst/>
            </a:prstGeom>
            <a:gradFill>
              <a:gsLst>
                <a:gs pos="0">
                  <a:srgbClr val="6190E8"/>
                </a:gs>
                <a:gs pos="100000">
                  <a:srgbClr val="A7BFE8"/>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52A1D"/>
                </a:solidFill>
                <a:effectLst/>
                <a:uLnTx/>
                <a:uFillTx/>
                <a:latin typeface="Roboto"/>
                <a:ea typeface="+mn-ea"/>
                <a:cs typeface="+mn-cs"/>
              </a:endParaRPr>
            </a:p>
          </p:txBody>
        </p:sp>
        <p:sp>
          <p:nvSpPr>
            <p:cNvPr id="21" name="TextBox 20">
              <a:extLst>
                <a:ext uri="{FF2B5EF4-FFF2-40B4-BE49-F238E27FC236}">
                  <a16:creationId xmlns:a16="http://schemas.microsoft.com/office/drawing/2014/main" id="{4961233B-710E-421D-A0D0-D02A3988EDF5}"/>
                </a:ext>
              </a:extLst>
            </p:cNvPr>
            <p:cNvSpPr txBox="1"/>
            <p:nvPr/>
          </p:nvSpPr>
          <p:spPr>
            <a:xfrm>
              <a:off x="4580163" y="946309"/>
              <a:ext cx="281068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52A1D"/>
                  </a:solidFill>
                  <a:effectLst/>
                  <a:uLnTx/>
                  <a:uFillTx/>
                  <a:latin typeface="Roboto"/>
                  <a:ea typeface="+mn-ea"/>
                  <a:cs typeface="+mn-cs"/>
                </a:rPr>
                <a:t>CHỮ VIẾT</a:t>
              </a:r>
            </a:p>
          </p:txBody>
        </p:sp>
      </p:grpSp>
      <p:grpSp>
        <p:nvGrpSpPr>
          <p:cNvPr id="22" name="!!333">
            <a:extLst>
              <a:ext uri="{FF2B5EF4-FFF2-40B4-BE49-F238E27FC236}">
                <a16:creationId xmlns:a16="http://schemas.microsoft.com/office/drawing/2014/main" id="{B6583E8C-87E9-4BC2-A751-457A545086A7}"/>
              </a:ext>
            </a:extLst>
          </p:cNvPr>
          <p:cNvGrpSpPr/>
          <p:nvPr/>
        </p:nvGrpSpPr>
        <p:grpSpPr>
          <a:xfrm>
            <a:off x="8149957" y="1576002"/>
            <a:ext cx="3461472" cy="723900"/>
            <a:chOff x="4541520" y="830580"/>
            <a:chExt cx="2887975" cy="723900"/>
          </a:xfrm>
        </p:grpSpPr>
        <p:sp>
          <p:nvSpPr>
            <p:cNvPr id="23" name="Rectangle: Rounded Corners 22">
              <a:extLst>
                <a:ext uri="{FF2B5EF4-FFF2-40B4-BE49-F238E27FC236}">
                  <a16:creationId xmlns:a16="http://schemas.microsoft.com/office/drawing/2014/main" id="{B78B5DB3-D8F2-4644-9DB5-8C3C70552CAF}"/>
                </a:ext>
              </a:extLst>
            </p:cNvPr>
            <p:cNvSpPr/>
            <p:nvPr/>
          </p:nvSpPr>
          <p:spPr>
            <a:xfrm>
              <a:off x="4541520" y="830580"/>
              <a:ext cx="2887975" cy="723900"/>
            </a:xfrm>
            <a:prstGeom prst="roundRect">
              <a:avLst/>
            </a:prstGeom>
            <a:gradFill>
              <a:gsLst>
                <a:gs pos="0">
                  <a:srgbClr val="BC2077"/>
                </a:gs>
                <a:gs pos="100000">
                  <a:srgbClr val="F953C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52A1D"/>
                </a:solidFill>
                <a:effectLst/>
                <a:uLnTx/>
                <a:uFillTx/>
                <a:latin typeface="Roboto"/>
                <a:ea typeface="+mn-ea"/>
                <a:cs typeface="+mn-cs"/>
              </a:endParaRPr>
            </a:p>
          </p:txBody>
        </p:sp>
        <p:sp>
          <p:nvSpPr>
            <p:cNvPr id="24" name="TextBox 23">
              <a:extLst>
                <a:ext uri="{FF2B5EF4-FFF2-40B4-BE49-F238E27FC236}">
                  <a16:creationId xmlns:a16="http://schemas.microsoft.com/office/drawing/2014/main" id="{7219E4B7-37CE-4497-AB82-2BD07B8AA28A}"/>
                </a:ext>
              </a:extLst>
            </p:cNvPr>
            <p:cNvSpPr txBox="1"/>
            <p:nvPr/>
          </p:nvSpPr>
          <p:spPr>
            <a:xfrm>
              <a:off x="4580163" y="946309"/>
              <a:ext cx="281068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52A1D"/>
                  </a:solidFill>
                  <a:effectLst/>
                  <a:uLnTx/>
                  <a:uFillTx/>
                  <a:latin typeface="Roboto"/>
                  <a:ea typeface="+mn-ea"/>
                  <a:cs typeface="+mn-cs"/>
                </a:rPr>
                <a:t>TOÁN HỌC</a:t>
              </a:r>
            </a:p>
          </p:txBody>
        </p:sp>
      </p:grpSp>
      <p:grpSp>
        <p:nvGrpSpPr>
          <p:cNvPr id="25" name="!!3333">
            <a:extLst>
              <a:ext uri="{FF2B5EF4-FFF2-40B4-BE49-F238E27FC236}">
                <a16:creationId xmlns:a16="http://schemas.microsoft.com/office/drawing/2014/main" id="{754B5B45-DA73-4A4B-B635-51CE7DBDAE0D}"/>
              </a:ext>
            </a:extLst>
          </p:cNvPr>
          <p:cNvGrpSpPr/>
          <p:nvPr/>
        </p:nvGrpSpPr>
        <p:grpSpPr>
          <a:xfrm>
            <a:off x="4049532" y="3773130"/>
            <a:ext cx="4092936" cy="723900"/>
            <a:chOff x="4541520" y="830580"/>
            <a:chExt cx="2887975" cy="723900"/>
          </a:xfrm>
        </p:grpSpPr>
        <p:sp>
          <p:nvSpPr>
            <p:cNvPr id="26" name="Rectangle: Rounded Corners 25">
              <a:extLst>
                <a:ext uri="{FF2B5EF4-FFF2-40B4-BE49-F238E27FC236}">
                  <a16:creationId xmlns:a16="http://schemas.microsoft.com/office/drawing/2014/main" id="{52268C97-3E4F-4ABB-AECF-A982514DD97B}"/>
                </a:ext>
              </a:extLst>
            </p:cNvPr>
            <p:cNvSpPr/>
            <p:nvPr/>
          </p:nvSpPr>
          <p:spPr>
            <a:xfrm>
              <a:off x="4541520" y="830580"/>
              <a:ext cx="2887975" cy="723900"/>
            </a:xfrm>
            <a:prstGeom prst="roundRect">
              <a:avLst/>
            </a:prstGeom>
            <a:gradFill>
              <a:gsLst>
                <a:gs pos="0">
                  <a:srgbClr val="F47835"/>
                </a:gs>
                <a:gs pos="100000">
                  <a:srgbClr val="FDC83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52A1D"/>
                </a:solidFill>
                <a:effectLst/>
                <a:uLnTx/>
                <a:uFillTx/>
                <a:latin typeface="Roboto"/>
                <a:ea typeface="+mn-ea"/>
                <a:cs typeface="+mn-cs"/>
              </a:endParaRPr>
            </a:p>
          </p:txBody>
        </p:sp>
        <p:sp>
          <p:nvSpPr>
            <p:cNvPr id="27" name="TextBox 26">
              <a:extLst>
                <a:ext uri="{FF2B5EF4-FFF2-40B4-BE49-F238E27FC236}">
                  <a16:creationId xmlns:a16="http://schemas.microsoft.com/office/drawing/2014/main" id="{1F590A8D-E7B5-40B4-ADCB-64E9788ACBEE}"/>
                </a:ext>
              </a:extLst>
            </p:cNvPr>
            <p:cNvSpPr txBox="1"/>
            <p:nvPr/>
          </p:nvSpPr>
          <p:spPr>
            <a:xfrm>
              <a:off x="4580163" y="946309"/>
              <a:ext cx="281068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452A1D"/>
                  </a:solidFill>
                  <a:effectLst/>
                  <a:uLnTx/>
                  <a:uFillTx/>
                  <a:latin typeface="Roboto"/>
                  <a:ea typeface="+mn-ea"/>
                  <a:cs typeface="+mn-cs"/>
                </a:rPr>
                <a:t>KIẾN TRÚC &amp; ĐIÊU KHẮC</a:t>
              </a:r>
            </a:p>
          </p:txBody>
        </p:sp>
      </p:grpSp>
      <p:pic>
        <p:nvPicPr>
          <p:cNvPr id="3" name="Graphic 2" descr="Users with solid fill">
            <a:extLst>
              <a:ext uri="{FF2B5EF4-FFF2-40B4-BE49-F238E27FC236}">
                <a16:creationId xmlns:a16="http://schemas.microsoft.com/office/drawing/2014/main" id="{2B1C15F3-C601-4C74-B5CB-AD22BCE769B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9359" y="2299902"/>
            <a:ext cx="723900" cy="723900"/>
          </a:xfrm>
          <a:prstGeom prst="rect">
            <a:avLst/>
          </a:prstGeom>
        </p:spPr>
      </p:pic>
      <p:pic>
        <p:nvPicPr>
          <p:cNvPr id="31" name="Graphic 30" descr="Users with solid fill">
            <a:extLst>
              <a:ext uri="{FF2B5EF4-FFF2-40B4-BE49-F238E27FC236}">
                <a16:creationId xmlns:a16="http://schemas.microsoft.com/office/drawing/2014/main" id="{068F0C9B-01CA-4923-A90C-E06EF0951E6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18743" y="2299902"/>
            <a:ext cx="723900" cy="723900"/>
          </a:xfrm>
          <a:prstGeom prst="rect">
            <a:avLst/>
          </a:prstGeom>
        </p:spPr>
      </p:pic>
      <p:pic>
        <p:nvPicPr>
          <p:cNvPr id="33" name="Graphic 32" descr="Users with solid fill">
            <a:extLst>
              <a:ext uri="{FF2B5EF4-FFF2-40B4-BE49-F238E27FC236}">
                <a16:creationId xmlns:a16="http://schemas.microsoft.com/office/drawing/2014/main" id="{87FDD2A4-417B-4C2E-9A38-EFABEE96539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34050" y="4497030"/>
            <a:ext cx="723900" cy="723900"/>
          </a:xfrm>
          <a:prstGeom prst="rect">
            <a:avLst/>
          </a:prstGeom>
        </p:spPr>
      </p:pic>
      <p:sp>
        <p:nvSpPr>
          <p:cNvPr id="4" name="!!4">
            <a:extLst>
              <a:ext uri="{FF2B5EF4-FFF2-40B4-BE49-F238E27FC236}">
                <a16:creationId xmlns:a16="http://schemas.microsoft.com/office/drawing/2014/main" id="{0C518235-0A32-4785-AC0A-23AD0246268A}"/>
              </a:ext>
            </a:extLst>
          </p:cNvPr>
          <p:cNvSpPr txBox="1"/>
          <p:nvPr/>
        </p:nvSpPr>
        <p:spPr>
          <a:xfrm>
            <a:off x="1484799" y="2891265"/>
            <a:ext cx="1653017"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6190E8"/>
                </a:solidFill>
                <a:effectLst/>
                <a:uLnTx/>
                <a:uFillTx/>
                <a:latin typeface="Roboto"/>
                <a:ea typeface="+mn-ea"/>
                <a:cs typeface="+mn-cs"/>
              </a:rPr>
              <a:t>Nhóm</a:t>
            </a:r>
            <a:r>
              <a:rPr kumimoji="0" lang="en-US" sz="2800" b="0" i="0" u="none" strike="noStrike" kern="1200" cap="none" spc="0" normalizeH="0" baseline="0" noProof="0" dirty="0">
                <a:ln>
                  <a:noFill/>
                </a:ln>
                <a:solidFill>
                  <a:srgbClr val="6190E8"/>
                </a:solidFill>
                <a:effectLst/>
                <a:uLnTx/>
                <a:uFillTx/>
                <a:latin typeface="Roboto"/>
                <a:ea typeface="+mn-ea"/>
                <a:cs typeface="+mn-cs"/>
              </a:rPr>
              <a:t> 01</a:t>
            </a:r>
            <a:endParaRPr kumimoji="0" lang="vi-VN" sz="2800" b="0" i="0" u="none" strike="noStrike" kern="1200" cap="none" spc="0" normalizeH="0" baseline="0" noProof="0" dirty="0">
              <a:ln>
                <a:noFill/>
              </a:ln>
              <a:solidFill>
                <a:srgbClr val="6190E8"/>
              </a:solidFill>
              <a:effectLst/>
              <a:uLnTx/>
              <a:uFillTx/>
              <a:latin typeface="Roboto"/>
              <a:ea typeface="+mn-ea"/>
              <a:cs typeface="+mn-cs"/>
            </a:endParaRPr>
          </a:p>
        </p:txBody>
      </p:sp>
      <p:sp>
        <p:nvSpPr>
          <p:cNvPr id="34" name="TextBox 33">
            <a:extLst>
              <a:ext uri="{FF2B5EF4-FFF2-40B4-BE49-F238E27FC236}">
                <a16:creationId xmlns:a16="http://schemas.microsoft.com/office/drawing/2014/main" id="{984B6291-B53A-4409-9BCF-5A67C3CDBD07}"/>
              </a:ext>
            </a:extLst>
          </p:cNvPr>
          <p:cNvSpPr txBox="1"/>
          <p:nvPr/>
        </p:nvSpPr>
        <p:spPr>
          <a:xfrm>
            <a:off x="9054184" y="2891265"/>
            <a:ext cx="165301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BE2179"/>
                </a:solidFill>
                <a:effectLst/>
                <a:uLnTx/>
                <a:uFillTx/>
                <a:latin typeface="Roboto"/>
                <a:ea typeface="+mn-ea"/>
                <a:cs typeface="+mn-cs"/>
              </a:rPr>
              <a:t>Nhóm</a:t>
            </a:r>
            <a:r>
              <a:rPr kumimoji="0" lang="en-US" sz="2800" b="0" i="0" u="none" strike="noStrike" kern="1200" cap="none" spc="0" normalizeH="0" baseline="0" noProof="0" dirty="0">
                <a:ln>
                  <a:noFill/>
                </a:ln>
                <a:solidFill>
                  <a:srgbClr val="BE2179"/>
                </a:solidFill>
                <a:effectLst/>
                <a:uLnTx/>
                <a:uFillTx/>
                <a:latin typeface="Roboto"/>
                <a:ea typeface="+mn-ea"/>
                <a:cs typeface="+mn-cs"/>
              </a:rPr>
              <a:t> 02</a:t>
            </a:r>
            <a:endParaRPr kumimoji="0" lang="vi-VN" sz="2800" b="0" i="0" u="none" strike="noStrike" kern="1200" cap="none" spc="0" normalizeH="0" baseline="0" noProof="0" dirty="0">
              <a:ln>
                <a:noFill/>
              </a:ln>
              <a:solidFill>
                <a:srgbClr val="BE2179"/>
              </a:solidFill>
              <a:effectLst/>
              <a:uLnTx/>
              <a:uFillTx/>
              <a:latin typeface="Roboto"/>
              <a:ea typeface="+mn-ea"/>
              <a:cs typeface="+mn-cs"/>
            </a:endParaRPr>
          </a:p>
        </p:txBody>
      </p:sp>
      <p:sp>
        <p:nvSpPr>
          <p:cNvPr id="36" name="TextBox 35">
            <a:extLst>
              <a:ext uri="{FF2B5EF4-FFF2-40B4-BE49-F238E27FC236}">
                <a16:creationId xmlns:a16="http://schemas.microsoft.com/office/drawing/2014/main" id="{C88912BD-8EB0-4C8E-A814-B8EF7CC44B28}"/>
              </a:ext>
            </a:extLst>
          </p:cNvPr>
          <p:cNvSpPr txBox="1"/>
          <p:nvPr/>
        </p:nvSpPr>
        <p:spPr>
          <a:xfrm>
            <a:off x="4795284" y="5075048"/>
            <a:ext cx="25624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47B35"/>
                </a:solidFill>
                <a:effectLst/>
                <a:uLnTx/>
                <a:uFillTx/>
                <a:latin typeface="Roboto"/>
                <a:ea typeface="+mn-ea"/>
                <a:cs typeface="+mn-cs"/>
              </a:rPr>
              <a:t>Nhóm</a:t>
            </a:r>
            <a:r>
              <a:rPr kumimoji="0" lang="en-US" sz="2800" b="0" i="0" u="none" strike="noStrike" kern="1200" cap="none" spc="0" normalizeH="0" baseline="0" noProof="0" dirty="0">
                <a:ln>
                  <a:noFill/>
                </a:ln>
                <a:solidFill>
                  <a:srgbClr val="F47B35"/>
                </a:solidFill>
                <a:effectLst/>
                <a:uLnTx/>
                <a:uFillTx/>
                <a:latin typeface="Roboto"/>
                <a:ea typeface="+mn-ea"/>
                <a:cs typeface="+mn-cs"/>
              </a:rPr>
              <a:t> 03, 04</a:t>
            </a:r>
            <a:endParaRPr kumimoji="0" lang="vi-VN" sz="2800" b="0" i="0" u="none" strike="noStrike" kern="1200" cap="none" spc="0" normalizeH="0" baseline="0" noProof="0" dirty="0">
              <a:ln>
                <a:noFill/>
              </a:ln>
              <a:solidFill>
                <a:srgbClr val="F47B35"/>
              </a:solidFill>
              <a:effectLst/>
              <a:uLnTx/>
              <a:uFillTx/>
              <a:latin typeface="Roboto"/>
              <a:ea typeface="+mn-ea"/>
              <a:cs typeface="+mn-cs"/>
            </a:endParaRPr>
          </a:p>
        </p:txBody>
      </p:sp>
      <p:sp>
        <p:nvSpPr>
          <p:cNvPr id="28" name="!!5">
            <a:extLst>
              <a:ext uri="{FF2B5EF4-FFF2-40B4-BE49-F238E27FC236}">
                <a16:creationId xmlns:a16="http://schemas.microsoft.com/office/drawing/2014/main" id="{AB17653E-B2EA-4886-B8C8-0241F606726C}"/>
              </a:ext>
            </a:extLst>
          </p:cNvPr>
          <p:cNvSpPr/>
          <p:nvPr/>
        </p:nvSpPr>
        <p:spPr>
          <a:xfrm>
            <a:off x="12814584" y="1037092"/>
            <a:ext cx="6430313" cy="4783817"/>
          </a:xfrm>
          <a:prstGeom prst="roundRect">
            <a:avLst>
              <a:gd name="adj" fmla="val 5169"/>
            </a:avLst>
          </a:prstGeom>
          <a:blipFill>
            <a:blip r:embed="rId8"/>
            <a:srcRect/>
            <a:stretch>
              <a:fillRect t="-189" b="-189"/>
            </a:stretch>
          </a:blipFill>
          <a:ln>
            <a:solidFill>
              <a:srgbClr val="B14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9" name="!!66">
            <a:extLst>
              <a:ext uri="{FF2B5EF4-FFF2-40B4-BE49-F238E27FC236}">
                <a16:creationId xmlns:a16="http://schemas.microsoft.com/office/drawing/2014/main" id="{CAA6344B-788D-4A45-AFE0-27A7875498EA}"/>
              </a:ext>
            </a:extLst>
          </p:cNvPr>
          <p:cNvSpPr/>
          <p:nvPr/>
        </p:nvSpPr>
        <p:spPr>
          <a:xfrm>
            <a:off x="-1681316" y="5940773"/>
            <a:ext cx="2781300" cy="2839758"/>
          </a:xfrm>
          <a:prstGeom prst="rtTriangle">
            <a:avLst/>
          </a:prstGeom>
          <a:gradFill flip="none" rotWithShape="1">
            <a:gsLst>
              <a:gs pos="0">
                <a:srgbClr val="25380A"/>
              </a:gs>
              <a:gs pos="100000">
                <a:srgbClr val="9B291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066247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down)">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4"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4">
            <a:extLst>
              <a:ext uri="{FF2B5EF4-FFF2-40B4-BE49-F238E27FC236}">
                <a16:creationId xmlns:a16="http://schemas.microsoft.com/office/drawing/2014/main" id="{4961233B-710E-421D-A0D0-D02A3988EDF5}"/>
              </a:ext>
            </a:extLst>
          </p:cNvPr>
          <p:cNvSpPr txBox="1"/>
          <p:nvPr/>
        </p:nvSpPr>
        <p:spPr>
          <a:xfrm>
            <a:off x="1096882" y="1037091"/>
            <a:ext cx="25884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CHỮ VIẾT</a:t>
            </a:r>
          </a:p>
        </p:txBody>
      </p:sp>
      <p:sp>
        <p:nvSpPr>
          <p:cNvPr id="28" name="!!5">
            <a:extLst>
              <a:ext uri="{FF2B5EF4-FFF2-40B4-BE49-F238E27FC236}">
                <a16:creationId xmlns:a16="http://schemas.microsoft.com/office/drawing/2014/main" id="{A35624C1-7014-4B52-9CC1-CBB3BF9E8E14}"/>
              </a:ext>
            </a:extLst>
          </p:cNvPr>
          <p:cNvSpPr/>
          <p:nvPr/>
        </p:nvSpPr>
        <p:spPr>
          <a:xfrm>
            <a:off x="5488213" y="1037092"/>
            <a:ext cx="6430313" cy="4783817"/>
          </a:xfrm>
          <a:prstGeom prst="roundRect">
            <a:avLst>
              <a:gd name="adj" fmla="val 5169"/>
            </a:avLst>
          </a:prstGeom>
          <a:blipFill>
            <a:blip r:embed="rId2"/>
            <a:srcRect/>
            <a:stretch>
              <a:fillRect t="-189" b="-189"/>
            </a:stretch>
          </a:blipFill>
          <a:ln>
            <a:solidFill>
              <a:srgbClr val="B14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9" name="TextBox 28">
            <a:extLst>
              <a:ext uri="{FF2B5EF4-FFF2-40B4-BE49-F238E27FC236}">
                <a16:creationId xmlns:a16="http://schemas.microsoft.com/office/drawing/2014/main" id="{C512A25D-E433-422F-9D8C-535A3A037DC9}"/>
              </a:ext>
            </a:extLst>
          </p:cNvPr>
          <p:cNvSpPr txBox="1"/>
          <p:nvPr/>
        </p:nvSpPr>
        <p:spPr>
          <a:xfrm>
            <a:off x="263237" y="2782669"/>
            <a:ext cx="4876800" cy="12926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chữ</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tượng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thường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viết</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chữ</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giấy</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Pa-pi-</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rút</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hoặc</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khắc</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đá</a:t>
            </a:r>
            <a:endPar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0" name="!!66">
            <a:extLst>
              <a:ext uri="{FF2B5EF4-FFF2-40B4-BE49-F238E27FC236}">
                <a16:creationId xmlns:a16="http://schemas.microsoft.com/office/drawing/2014/main" id="{16D856C1-3A71-4BA9-9744-C8CBE20F6948}"/>
              </a:ext>
            </a:extLst>
          </p:cNvPr>
          <p:cNvSpPr/>
          <p:nvPr/>
        </p:nvSpPr>
        <p:spPr>
          <a:xfrm>
            <a:off x="0" y="4018242"/>
            <a:ext cx="2781300" cy="2839758"/>
          </a:xfrm>
          <a:prstGeom prst="rtTriangle">
            <a:avLst/>
          </a:prstGeom>
          <a:gradFill flip="none" rotWithShape="1">
            <a:gsLst>
              <a:gs pos="0">
                <a:srgbClr val="25380A"/>
              </a:gs>
              <a:gs pos="100000">
                <a:srgbClr val="9B2916"/>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AYE">
            <a:extLst>
              <a:ext uri="{FF2B5EF4-FFF2-40B4-BE49-F238E27FC236}">
                <a16:creationId xmlns:a16="http://schemas.microsoft.com/office/drawing/2014/main" id="{781A82D6-7C5B-4D6C-9BCE-D68C251862DD}"/>
              </a:ext>
            </a:extLst>
          </p:cNvPr>
          <p:cNvSpPr txBox="1"/>
          <p:nvPr/>
        </p:nvSpPr>
        <p:spPr>
          <a:xfrm>
            <a:off x="1900361" y="7323121"/>
            <a:ext cx="221483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4C5D39"/>
                </a:solidFill>
                <a:effectLst/>
                <a:uLnTx/>
                <a:uFillTx/>
                <a:latin typeface="Roboto"/>
                <a:ea typeface="+mn-ea"/>
                <a:cs typeface="+mn-cs"/>
              </a:rPr>
              <a:t>Cây</a:t>
            </a:r>
            <a:r>
              <a:rPr kumimoji="0" lang="en-US" sz="2600" b="0" i="0" u="none" strike="noStrike" kern="1200" cap="none" spc="0" normalizeH="0" baseline="0" noProof="0" dirty="0">
                <a:ln>
                  <a:noFill/>
                </a:ln>
                <a:solidFill>
                  <a:srgbClr val="4C5D39"/>
                </a:solidFill>
                <a:effectLst/>
                <a:uLnTx/>
                <a:uFillTx/>
                <a:latin typeface="Roboto"/>
                <a:ea typeface="+mn-ea"/>
                <a:cs typeface="+mn-cs"/>
              </a:rPr>
              <a:t> Pa-pi-</a:t>
            </a:r>
            <a:r>
              <a:rPr kumimoji="0" lang="en-US" sz="2600" b="0" i="0" u="none" strike="noStrike" kern="1200" cap="none" spc="0" normalizeH="0" baseline="0" noProof="0" dirty="0" err="1">
                <a:ln>
                  <a:noFill/>
                </a:ln>
                <a:solidFill>
                  <a:srgbClr val="4C5D39"/>
                </a:solidFill>
                <a:effectLst/>
                <a:uLnTx/>
                <a:uFillTx/>
                <a:latin typeface="Roboto"/>
                <a:ea typeface="+mn-ea"/>
                <a:cs typeface="+mn-cs"/>
              </a:rPr>
              <a:t>rút</a:t>
            </a:r>
            <a:endParaRPr kumimoji="0" lang="vi-VN" sz="2600" b="0" i="0" u="none" strike="noStrike" kern="1200" cap="none" spc="0" normalizeH="0" baseline="0" noProof="0" dirty="0">
              <a:ln>
                <a:noFill/>
              </a:ln>
              <a:solidFill>
                <a:srgbClr val="4C5D39"/>
              </a:solidFill>
              <a:effectLst/>
              <a:uLnTx/>
              <a:uFillTx/>
              <a:latin typeface="Roboto"/>
              <a:ea typeface="+mn-ea"/>
              <a:cs typeface="+mn-cs"/>
            </a:endParaRPr>
          </a:p>
        </p:txBody>
      </p:sp>
      <p:sp>
        <p:nvSpPr>
          <p:cNvPr id="7" name="!!AN">
            <a:extLst>
              <a:ext uri="{FF2B5EF4-FFF2-40B4-BE49-F238E27FC236}">
                <a16:creationId xmlns:a16="http://schemas.microsoft.com/office/drawing/2014/main" id="{700C8FAF-61FD-4EDC-BE90-084A9ADCCC6E}"/>
              </a:ext>
            </a:extLst>
          </p:cNvPr>
          <p:cNvSpPr txBox="1"/>
          <p:nvPr/>
        </p:nvSpPr>
        <p:spPr>
          <a:xfrm>
            <a:off x="8026694" y="7320264"/>
            <a:ext cx="231505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8F4423"/>
                </a:solidFill>
                <a:effectLst/>
                <a:uLnTx/>
                <a:uFillTx/>
                <a:latin typeface="Roboto"/>
                <a:ea typeface="+mn-ea"/>
                <a:cs typeface="+mn-cs"/>
              </a:rPr>
              <a:t>Giấy</a:t>
            </a:r>
            <a:r>
              <a:rPr kumimoji="0" lang="en-US" sz="2600" b="0" i="0" u="none" strike="noStrike" kern="1200" cap="none" spc="0" normalizeH="0" baseline="0" noProof="0" dirty="0">
                <a:ln>
                  <a:noFill/>
                </a:ln>
                <a:solidFill>
                  <a:srgbClr val="8F4423"/>
                </a:solidFill>
                <a:effectLst/>
                <a:uLnTx/>
                <a:uFillTx/>
                <a:latin typeface="Roboto"/>
                <a:ea typeface="+mn-ea"/>
                <a:cs typeface="+mn-cs"/>
              </a:rPr>
              <a:t> Pa-pi-</a:t>
            </a:r>
            <a:r>
              <a:rPr kumimoji="0" lang="en-US" sz="2600" b="0" i="0" u="none" strike="noStrike" kern="1200" cap="none" spc="0" normalizeH="0" baseline="0" noProof="0" dirty="0" err="1">
                <a:ln>
                  <a:noFill/>
                </a:ln>
                <a:solidFill>
                  <a:srgbClr val="8F4423"/>
                </a:solidFill>
                <a:effectLst/>
                <a:uLnTx/>
                <a:uFillTx/>
                <a:latin typeface="Roboto"/>
                <a:ea typeface="+mn-ea"/>
                <a:cs typeface="+mn-cs"/>
              </a:rPr>
              <a:t>rút</a:t>
            </a:r>
            <a:endParaRPr kumimoji="0" lang="vi-VN" sz="2600" b="0" i="0" u="none" strike="noStrike" kern="1200" cap="none" spc="0" normalizeH="0" baseline="0" noProof="0" dirty="0">
              <a:ln>
                <a:noFill/>
              </a:ln>
              <a:solidFill>
                <a:srgbClr val="8F4423"/>
              </a:solidFill>
              <a:effectLst/>
              <a:uLnTx/>
              <a:uFillTx/>
              <a:latin typeface="Roboto"/>
              <a:ea typeface="+mn-ea"/>
              <a:cs typeface="+mn-cs"/>
            </a:endParaRPr>
          </a:p>
        </p:txBody>
      </p:sp>
    </p:spTree>
    <p:extLst>
      <p:ext uri="{BB962C8B-B14F-4D97-AF65-F5344CB8AC3E}">
        <p14:creationId xmlns:p14="http://schemas.microsoft.com/office/powerpoint/2010/main" val="549065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a:extLst>
              <a:ext uri="{FF2B5EF4-FFF2-40B4-BE49-F238E27FC236}">
                <a16:creationId xmlns:a16="http://schemas.microsoft.com/office/drawing/2014/main" id="{497FFE9A-DD64-4F08-B59B-7DD039BE8B14}"/>
              </a:ext>
            </a:extLst>
          </p:cNvPr>
          <p:cNvSpPr/>
          <p:nvPr/>
        </p:nvSpPr>
        <p:spPr>
          <a:xfrm>
            <a:off x="0" y="0"/>
            <a:ext cx="12192000" cy="850900"/>
          </a:xfrm>
          <a:prstGeom prst="rect">
            <a:avLst/>
          </a:prstGeom>
          <a:solidFill>
            <a:srgbClr val="FFCE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1">
            <a:extLst>
              <a:ext uri="{FF2B5EF4-FFF2-40B4-BE49-F238E27FC236}">
                <a16:creationId xmlns:a16="http://schemas.microsoft.com/office/drawing/2014/main" id="{CEDAA1D8-B062-41CD-9242-063B3E3E0D87}"/>
              </a:ext>
            </a:extLst>
          </p:cNvPr>
          <p:cNvSpPr txBox="1"/>
          <p:nvPr/>
        </p:nvSpPr>
        <p:spPr>
          <a:xfrm>
            <a:off x="3399995" y="102285"/>
            <a:ext cx="5392010" cy="646331"/>
          </a:xfrm>
          <a:prstGeom prst="rect">
            <a:avLst/>
          </a:prstGeom>
          <a:noFill/>
          <a:effectLst/>
        </p:spPr>
        <p:txBody>
          <a:bodyPr wrap="square" rtlCol="0">
            <a:spAutoFit/>
          </a:bodyPr>
          <a:lstStyle/>
          <a:p>
            <a:pPr algn="ctr"/>
            <a:r>
              <a:rPr lang="en-US" sz="3600" b="1" dirty="0">
                <a:solidFill>
                  <a:srgbClr val="A64B2A"/>
                </a:solidFill>
              </a:rPr>
              <a:t>1. </a:t>
            </a:r>
            <a:r>
              <a:rPr lang="en-US" sz="3600" b="1" dirty="0" err="1">
                <a:solidFill>
                  <a:srgbClr val="A64B2A"/>
                </a:solidFill>
              </a:rPr>
              <a:t>Khái</a:t>
            </a:r>
            <a:r>
              <a:rPr lang="en-US" sz="3600" b="1" dirty="0">
                <a:solidFill>
                  <a:srgbClr val="A64B2A"/>
                </a:solidFill>
              </a:rPr>
              <a:t> </a:t>
            </a:r>
            <a:r>
              <a:rPr lang="en-US" sz="3600" b="1" dirty="0" err="1">
                <a:solidFill>
                  <a:srgbClr val="A64B2A"/>
                </a:solidFill>
              </a:rPr>
              <a:t>niệm</a:t>
            </a:r>
            <a:r>
              <a:rPr lang="en-US" sz="3600" b="1" dirty="0">
                <a:solidFill>
                  <a:srgbClr val="A64B2A"/>
                </a:solidFill>
              </a:rPr>
              <a:t> </a:t>
            </a:r>
            <a:r>
              <a:rPr lang="en-US" sz="3600" b="1" dirty="0" err="1">
                <a:solidFill>
                  <a:srgbClr val="A64B2A"/>
                </a:solidFill>
              </a:rPr>
              <a:t>văn</a:t>
            </a:r>
            <a:r>
              <a:rPr lang="en-US" sz="3600" b="1" dirty="0">
                <a:solidFill>
                  <a:srgbClr val="A64B2A"/>
                </a:solidFill>
              </a:rPr>
              <a:t> </a:t>
            </a:r>
            <a:r>
              <a:rPr lang="en-US" sz="3600" b="1" dirty="0" err="1">
                <a:solidFill>
                  <a:srgbClr val="A64B2A"/>
                </a:solidFill>
              </a:rPr>
              <a:t>minh</a:t>
            </a:r>
            <a:endParaRPr lang="en-US" sz="3600" b="1" dirty="0">
              <a:solidFill>
                <a:srgbClr val="A64B2A"/>
              </a:solidFill>
            </a:endParaRPr>
          </a:p>
        </p:txBody>
      </p:sp>
      <p:grpSp>
        <p:nvGrpSpPr>
          <p:cNvPr id="9" name="Group 8">
            <a:extLst>
              <a:ext uri="{FF2B5EF4-FFF2-40B4-BE49-F238E27FC236}">
                <a16:creationId xmlns:a16="http://schemas.microsoft.com/office/drawing/2014/main" id="{68F22176-138F-4EBF-A47B-2567BAA26068}"/>
              </a:ext>
            </a:extLst>
          </p:cNvPr>
          <p:cNvGrpSpPr/>
          <p:nvPr/>
        </p:nvGrpSpPr>
        <p:grpSpPr>
          <a:xfrm>
            <a:off x="4034116" y="2119635"/>
            <a:ext cx="4123768" cy="2762925"/>
            <a:chOff x="1629332" y="1630644"/>
            <a:chExt cx="2976172" cy="1994035"/>
          </a:xfrm>
          <a:solidFill>
            <a:schemeClr val="accent4">
              <a:lumMod val="40000"/>
              <a:lumOff val="60000"/>
            </a:schemeClr>
          </a:solidFill>
        </p:grpSpPr>
        <p:pic>
          <p:nvPicPr>
            <p:cNvPr id="10" name="Picture 2">
              <a:extLst>
                <a:ext uri="{FF2B5EF4-FFF2-40B4-BE49-F238E27FC236}">
                  <a16:creationId xmlns:a16="http://schemas.microsoft.com/office/drawing/2014/main" id="{4AFAC540-8066-49EA-B62F-5ED2F84B60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1561">
              <a:off x="1629332" y="1630644"/>
              <a:ext cx="2976172" cy="1994035"/>
            </a:xfrm>
            <a:prstGeom prst="rect">
              <a:avLst/>
            </a:prstGeom>
          </p:spPr>
        </p:pic>
        <p:sp>
          <p:nvSpPr>
            <p:cNvPr id="13" name="TextBox 4">
              <a:extLst>
                <a:ext uri="{FF2B5EF4-FFF2-40B4-BE49-F238E27FC236}">
                  <a16:creationId xmlns:a16="http://schemas.microsoft.com/office/drawing/2014/main" id="{357A8F0B-5ECB-4CF6-BDDD-BA8F7464D317}"/>
                </a:ext>
              </a:extLst>
            </p:cNvPr>
            <p:cNvSpPr txBox="1"/>
            <p:nvPr/>
          </p:nvSpPr>
          <p:spPr>
            <a:xfrm>
              <a:off x="2041077" y="2214871"/>
              <a:ext cx="2038064" cy="805206"/>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2862"/>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A64B2A"/>
                  </a:solidFill>
                  <a:effectLst/>
                  <a:uLnTx/>
                  <a:uFillTx/>
                  <a:ea typeface="+mn-ea"/>
                  <a:cs typeface="+mn-cs"/>
                </a:rPr>
                <a:t>Các</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em</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hãy</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quan</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sát</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những</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hình</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ảnh</a:t>
              </a:r>
              <a:r>
                <a:rPr kumimoji="0" lang="en-US" sz="2800" b="0" i="0" u="none" strike="noStrike" kern="1200" cap="none" spc="0" normalizeH="0" baseline="0" noProof="0" dirty="0">
                  <a:ln>
                    <a:noFill/>
                  </a:ln>
                  <a:solidFill>
                    <a:srgbClr val="A64B2A"/>
                  </a:solidFill>
                  <a:effectLst/>
                  <a:uLnTx/>
                  <a:uFillTx/>
                  <a:ea typeface="+mn-ea"/>
                  <a:cs typeface="+mn-cs"/>
                </a:rPr>
                <a:t> </a:t>
              </a:r>
              <a:r>
                <a:rPr kumimoji="0" lang="en-US" sz="2800" b="0" i="0" u="none" strike="noStrike" kern="1200" cap="none" spc="0" normalizeH="0" baseline="0" noProof="0" dirty="0" err="1">
                  <a:ln>
                    <a:noFill/>
                  </a:ln>
                  <a:solidFill>
                    <a:srgbClr val="A64B2A"/>
                  </a:solidFill>
                  <a:effectLst/>
                  <a:uLnTx/>
                  <a:uFillTx/>
                  <a:ea typeface="+mn-ea"/>
                  <a:cs typeface="+mn-cs"/>
                </a:rPr>
                <a:t>sau</a:t>
              </a:r>
              <a:r>
                <a:rPr kumimoji="0" lang="en-US" sz="2800" b="0" i="0" u="none" strike="noStrike" kern="1200" cap="none" spc="0" normalizeH="0" baseline="0" noProof="0" dirty="0">
                  <a:ln>
                    <a:noFill/>
                  </a:ln>
                  <a:solidFill>
                    <a:srgbClr val="A64B2A"/>
                  </a:solidFill>
                  <a:effectLst/>
                  <a:uLnTx/>
                  <a:uFillTx/>
                  <a:ea typeface="+mn-ea"/>
                  <a:cs typeface="+mn-cs"/>
                </a:rPr>
                <a:t>?</a:t>
              </a:r>
            </a:p>
          </p:txBody>
        </p:sp>
      </p:grpSp>
      <p:sp>
        <p:nvSpPr>
          <p:cNvPr id="11" name="Rectangle: Rounded Corners 10">
            <a:extLst>
              <a:ext uri="{FF2B5EF4-FFF2-40B4-BE49-F238E27FC236}">
                <a16:creationId xmlns:a16="http://schemas.microsoft.com/office/drawing/2014/main" id="{437F3D33-DA61-4362-8072-1AE62F3D74A3}"/>
              </a:ext>
            </a:extLst>
          </p:cNvPr>
          <p:cNvSpPr/>
          <p:nvPr/>
        </p:nvSpPr>
        <p:spPr>
          <a:xfrm>
            <a:off x="1266825" y="-6793410"/>
            <a:ext cx="1352550" cy="6134100"/>
          </a:xfrm>
          <a:prstGeom prst="roundRect">
            <a:avLst/>
          </a:prstGeom>
          <a:blipFill>
            <a:blip r:embed="rId4"/>
            <a:srcRect/>
            <a:stretch>
              <a:fillRect l="-406729" r="-299531"/>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Rounded Corners 11">
            <a:extLst>
              <a:ext uri="{FF2B5EF4-FFF2-40B4-BE49-F238E27FC236}">
                <a16:creationId xmlns:a16="http://schemas.microsoft.com/office/drawing/2014/main" id="{5635F2ED-B7A4-445F-B6A3-103D7BAFA8B8}"/>
              </a:ext>
            </a:extLst>
          </p:cNvPr>
          <p:cNvSpPr/>
          <p:nvPr/>
        </p:nvSpPr>
        <p:spPr>
          <a:xfrm>
            <a:off x="3968750" y="7352686"/>
            <a:ext cx="1352550" cy="6134100"/>
          </a:xfrm>
          <a:prstGeom prst="roundRect">
            <a:avLst/>
          </a:prstGeom>
          <a:blipFill>
            <a:blip r:embed="rId5"/>
            <a:srcRect/>
            <a:stretch>
              <a:fillRect l="-516901" r="-516901"/>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Rounded Corners 13">
            <a:extLst>
              <a:ext uri="{FF2B5EF4-FFF2-40B4-BE49-F238E27FC236}">
                <a16:creationId xmlns:a16="http://schemas.microsoft.com/office/drawing/2014/main" id="{DE39B78F-3245-48D6-9406-2B0FA1868F2E}"/>
              </a:ext>
            </a:extLst>
          </p:cNvPr>
          <p:cNvSpPr/>
          <p:nvPr/>
        </p:nvSpPr>
        <p:spPr>
          <a:xfrm>
            <a:off x="6670675" y="-6679191"/>
            <a:ext cx="1352550" cy="6134100"/>
          </a:xfrm>
          <a:prstGeom prst="roundRect">
            <a:avLst/>
          </a:prstGeom>
          <a:blipFill>
            <a:blip r:embed="rId6"/>
            <a:srcRect/>
            <a:stretch>
              <a:fillRect l="-399531" r="-325053"/>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Rounded Corners 14">
            <a:extLst>
              <a:ext uri="{FF2B5EF4-FFF2-40B4-BE49-F238E27FC236}">
                <a16:creationId xmlns:a16="http://schemas.microsoft.com/office/drawing/2014/main" id="{7FA9122B-4DD8-4DDC-8FE8-0852507926DC}"/>
              </a:ext>
            </a:extLst>
          </p:cNvPr>
          <p:cNvSpPr/>
          <p:nvPr/>
        </p:nvSpPr>
        <p:spPr>
          <a:xfrm>
            <a:off x="9372600" y="7352686"/>
            <a:ext cx="1352550" cy="6134100"/>
          </a:xfrm>
          <a:prstGeom prst="roundRect">
            <a:avLst/>
          </a:prstGeom>
          <a:blipFill>
            <a:blip r:embed="rId7"/>
            <a:srcRect/>
            <a:stretch>
              <a:fillRect l="-352534" r="-352534"/>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2">
            <a:extLst>
              <a:ext uri="{FF2B5EF4-FFF2-40B4-BE49-F238E27FC236}">
                <a16:creationId xmlns:a16="http://schemas.microsoft.com/office/drawing/2014/main" id="{89B82B09-C6E0-47E6-B29C-528784AAC29D}"/>
              </a:ext>
            </a:extLst>
          </p:cNvPr>
          <p:cNvSpPr/>
          <p:nvPr/>
        </p:nvSpPr>
        <p:spPr>
          <a:xfrm>
            <a:off x="0" y="-3771765"/>
            <a:ext cx="12192000" cy="2057400"/>
          </a:xfrm>
          <a:prstGeom prst="rect">
            <a:avLst/>
          </a:prstGeom>
          <a:gradFill>
            <a:gsLst>
              <a:gs pos="59283">
                <a:srgbClr val="21615A"/>
              </a:gs>
              <a:gs pos="11496">
                <a:srgbClr val="3D9483"/>
              </a:gs>
              <a:gs pos="21249">
                <a:srgbClr val="378A7B"/>
              </a:gs>
              <a:gs pos="51340">
                <a:srgbClr val="266A61"/>
              </a:gs>
              <a:gs pos="37149">
                <a:srgbClr val="2E796D"/>
              </a:gs>
              <a:gs pos="74298">
                <a:srgbClr val="18514D"/>
              </a:gs>
              <a:gs pos="0">
                <a:srgbClr val="44A08D"/>
              </a:gs>
              <a:gs pos="100000">
                <a:srgbClr val="09363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Rectangle 21">
            <a:extLst>
              <a:ext uri="{FF2B5EF4-FFF2-40B4-BE49-F238E27FC236}">
                <a16:creationId xmlns:a16="http://schemas.microsoft.com/office/drawing/2014/main" id="{01834D15-4379-43CC-8BB5-F6BDA2122963}"/>
              </a:ext>
            </a:extLst>
          </p:cNvPr>
          <p:cNvSpPr/>
          <p:nvPr/>
        </p:nvSpPr>
        <p:spPr>
          <a:xfrm>
            <a:off x="9704056" y="-3771765"/>
            <a:ext cx="163844" cy="2057400"/>
          </a:xfrm>
          <a:prstGeom prst="rect">
            <a:avLst/>
          </a:prstGeom>
          <a:solidFill>
            <a:srgbClr val="FDF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Rectangle 22">
            <a:extLst>
              <a:ext uri="{FF2B5EF4-FFF2-40B4-BE49-F238E27FC236}">
                <a16:creationId xmlns:a16="http://schemas.microsoft.com/office/drawing/2014/main" id="{68E904C7-7B9E-48E7-8347-AFF93D8A1270}"/>
              </a:ext>
            </a:extLst>
          </p:cNvPr>
          <p:cNvSpPr/>
          <p:nvPr/>
        </p:nvSpPr>
        <p:spPr>
          <a:xfrm>
            <a:off x="10751134" y="-3771765"/>
            <a:ext cx="80253" cy="2057400"/>
          </a:xfrm>
          <a:prstGeom prst="rect">
            <a:avLst/>
          </a:prstGeom>
          <a:solidFill>
            <a:srgbClr val="FDFEDA">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Rectangle 23">
            <a:extLst>
              <a:ext uri="{FF2B5EF4-FFF2-40B4-BE49-F238E27FC236}">
                <a16:creationId xmlns:a16="http://schemas.microsoft.com/office/drawing/2014/main" id="{20B64C2D-6843-41DC-AACD-2030177D4733}"/>
              </a:ext>
            </a:extLst>
          </p:cNvPr>
          <p:cNvSpPr/>
          <p:nvPr/>
        </p:nvSpPr>
        <p:spPr>
          <a:xfrm>
            <a:off x="11110745" y="-3771765"/>
            <a:ext cx="522455" cy="2057400"/>
          </a:xfrm>
          <a:prstGeom prst="rect">
            <a:avLst/>
          </a:prstGeom>
          <a:solidFill>
            <a:srgbClr val="FDFEDA">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Rectangle 24">
            <a:extLst>
              <a:ext uri="{FF2B5EF4-FFF2-40B4-BE49-F238E27FC236}">
                <a16:creationId xmlns:a16="http://schemas.microsoft.com/office/drawing/2014/main" id="{F42C06CA-BE52-471C-8112-4B97EF7E42BB}"/>
              </a:ext>
            </a:extLst>
          </p:cNvPr>
          <p:cNvSpPr/>
          <p:nvPr/>
        </p:nvSpPr>
        <p:spPr>
          <a:xfrm>
            <a:off x="10173956" y="-3771765"/>
            <a:ext cx="241300" cy="2057400"/>
          </a:xfrm>
          <a:prstGeom prst="rect">
            <a:avLst/>
          </a:prstGeom>
          <a:solidFill>
            <a:srgbClr val="FDFED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ectangle: Rounded Corners 25">
            <a:extLst>
              <a:ext uri="{FF2B5EF4-FFF2-40B4-BE49-F238E27FC236}">
                <a16:creationId xmlns:a16="http://schemas.microsoft.com/office/drawing/2014/main" id="{D54AB306-B7E8-4171-8493-7BECE2616475}"/>
              </a:ext>
            </a:extLst>
          </p:cNvPr>
          <p:cNvSpPr/>
          <p:nvPr/>
        </p:nvSpPr>
        <p:spPr>
          <a:xfrm>
            <a:off x="2005509" y="-1996649"/>
            <a:ext cx="9716591" cy="1333264"/>
          </a:xfrm>
          <a:prstGeom prst="roundRect">
            <a:avLst>
              <a:gd name="adj" fmla="val 50000"/>
            </a:avLst>
          </a:prstGeom>
          <a:solidFill>
            <a:srgbClr val="FFC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27" name="TextBox 26">
            <a:extLst>
              <a:ext uri="{FF2B5EF4-FFF2-40B4-BE49-F238E27FC236}">
                <a16:creationId xmlns:a16="http://schemas.microsoft.com/office/drawing/2014/main" id="{AB4692D6-76C7-4AC1-A4D4-FA05819831B7}"/>
              </a:ext>
            </a:extLst>
          </p:cNvPr>
          <p:cNvSpPr txBox="1"/>
          <p:nvPr/>
        </p:nvSpPr>
        <p:spPr>
          <a:xfrm>
            <a:off x="2825530" y="-3687244"/>
            <a:ext cx="2889469" cy="584775"/>
          </a:xfrm>
          <a:prstGeom prst="rect">
            <a:avLst/>
          </a:prstGeom>
          <a:noFill/>
        </p:spPr>
        <p:txBody>
          <a:bodyPr wrap="square" rtlCol="0">
            <a:spAutoFit/>
          </a:bodyPr>
          <a:lstStyle/>
          <a:p>
            <a:pPr algn="l"/>
            <a:r>
              <a:rPr lang="en-US" sz="3200" b="1" u="sng" dirty="0" err="1">
                <a:solidFill>
                  <a:srgbClr val="FDFEDA"/>
                </a:solidFill>
              </a:rPr>
              <a:t>Chủ</a:t>
            </a:r>
            <a:r>
              <a:rPr lang="en-US" sz="3200" b="1" u="sng" dirty="0">
                <a:solidFill>
                  <a:srgbClr val="FDFEDA"/>
                </a:solidFill>
              </a:rPr>
              <a:t> </a:t>
            </a:r>
            <a:r>
              <a:rPr lang="en-US" sz="3200" b="1" u="sng" dirty="0" err="1">
                <a:solidFill>
                  <a:srgbClr val="FDFEDA"/>
                </a:solidFill>
              </a:rPr>
              <a:t>đề</a:t>
            </a:r>
            <a:r>
              <a:rPr lang="en-US" sz="3200" b="1" u="sng" dirty="0">
                <a:solidFill>
                  <a:srgbClr val="FDFEDA"/>
                </a:solidFill>
              </a:rPr>
              <a:t> 3</a:t>
            </a:r>
            <a:endParaRPr lang="vi-VN" sz="3200" b="1" u="sng" dirty="0">
              <a:solidFill>
                <a:srgbClr val="FDFEDA"/>
              </a:solidFill>
            </a:endParaRPr>
          </a:p>
        </p:txBody>
      </p:sp>
      <p:sp>
        <p:nvSpPr>
          <p:cNvPr id="28" name="TextBox 27">
            <a:extLst>
              <a:ext uri="{FF2B5EF4-FFF2-40B4-BE49-F238E27FC236}">
                <a16:creationId xmlns:a16="http://schemas.microsoft.com/office/drawing/2014/main" id="{170D5009-9068-4A2A-B7EE-8674D74E716A}"/>
              </a:ext>
            </a:extLst>
          </p:cNvPr>
          <p:cNvSpPr txBox="1"/>
          <p:nvPr/>
        </p:nvSpPr>
        <p:spPr>
          <a:xfrm>
            <a:off x="2825531" y="-3116067"/>
            <a:ext cx="7270969" cy="1077218"/>
          </a:xfrm>
          <a:prstGeom prst="rect">
            <a:avLst/>
          </a:prstGeom>
          <a:noFill/>
        </p:spPr>
        <p:txBody>
          <a:bodyPr wrap="square" rtlCol="0">
            <a:spAutoFit/>
          </a:bodyPr>
          <a:lstStyle/>
          <a:p>
            <a:pPr algn="l"/>
            <a:r>
              <a:rPr lang="en-US" sz="3200" b="1" dirty="0">
                <a:solidFill>
                  <a:srgbClr val="FDFEDA"/>
                </a:solidFill>
              </a:rPr>
              <a:t>MỘT SỐ NỀN VĂN MINH THẾ GIỚI THỜI KÌ CỔ - TRUNG ĐẠI</a:t>
            </a:r>
            <a:endParaRPr lang="vi-VN" sz="3200" b="1" dirty="0">
              <a:solidFill>
                <a:srgbClr val="FDFEDA"/>
              </a:solidFill>
            </a:endParaRPr>
          </a:p>
        </p:txBody>
      </p:sp>
      <p:sp>
        <p:nvSpPr>
          <p:cNvPr id="29" name="Rectangle: Rounded Corners 28">
            <a:extLst>
              <a:ext uri="{FF2B5EF4-FFF2-40B4-BE49-F238E27FC236}">
                <a16:creationId xmlns:a16="http://schemas.microsoft.com/office/drawing/2014/main" id="{6614D951-054A-4D89-BC7D-2C385548D08D}"/>
              </a:ext>
            </a:extLst>
          </p:cNvPr>
          <p:cNvSpPr/>
          <p:nvPr/>
        </p:nvSpPr>
        <p:spPr>
          <a:xfrm>
            <a:off x="-102898" y="-4036153"/>
            <a:ext cx="3313191" cy="2764920"/>
          </a:xfrm>
          <a:prstGeom prst="roundRect">
            <a:avLst>
              <a:gd name="adj" fmla="val 9764"/>
            </a:avLst>
          </a:prstGeom>
          <a:blipFill>
            <a:blip r:embed="rId8"/>
            <a:srcRect/>
            <a:stretch>
              <a:fillRect l="-5637" r="-65602" b="-16064"/>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Oval 29">
            <a:extLst>
              <a:ext uri="{FF2B5EF4-FFF2-40B4-BE49-F238E27FC236}">
                <a16:creationId xmlns:a16="http://schemas.microsoft.com/office/drawing/2014/main" id="{EF1480A0-15AD-42FA-9107-9787C0A19C50}"/>
              </a:ext>
            </a:extLst>
          </p:cNvPr>
          <p:cNvSpPr/>
          <p:nvPr/>
        </p:nvSpPr>
        <p:spPr>
          <a:xfrm>
            <a:off x="1726152" y="-2072088"/>
            <a:ext cx="1484142" cy="1484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solidFill>
                <a:srgbClr val="FDFEDA"/>
              </a:solidFill>
            </a:endParaRPr>
          </a:p>
        </p:txBody>
      </p:sp>
      <p:sp>
        <p:nvSpPr>
          <p:cNvPr id="31" name="Oval 30">
            <a:extLst>
              <a:ext uri="{FF2B5EF4-FFF2-40B4-BE49-F238E27FC236}">
                <a16:creationId xmlns:a16="http://schemas.microsoft.com/office/drawing/2014/main" id="{25F19651-FC4A-4481-9611-6C5682C519D9}"/>
              </a:ext>
            </a:extLst>
          </p:cNvPr>
          <p:cNvSpPr/>
          <p:nvPr/>
        </p:nvSpPr>
        <p:spPr>
          <a:xfrm>
            <a:off x="1801591" y="-1996649"/>
            <a:ext cx="1333264" cy="1333264"/>
          </a:xfrm>
          <a:prstGeom prst="ellipse">
            <a:avLst/>
          </a:prstGeom>
          <a:solidFill>
            <a:srgbClr val="FFC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solidFill>
                <a:srgbClr val="FDFEDA"/>
              </a:solidFill>
            </a:endParaRPr>
          </a:p>
        </p:txBody>
      </p:sp>
      <p:sp>
        <p:nvSpPr>
          <p:cNvPr id="32" name="TextBox 31">
            <a:extLst>
              <a:ext uri="{FF2B5EF4-FFF2-40B4-BE49-F238E27FC236}">
                <a16:creationId xmlns:a16="http://schemas.microsoft.com/office/drawing/2014/main" id="{7A860C89-C4E3-4DB1-9EEB-3C1D6BF71D05}"/>
              </a:ext>
            </a:extLst>
          </p:cNvPr>
          <p:cNvSpPr txBox="1"/>
          <p:nvPr/>
        </p:nvSpPr>
        <p:spPr>
          <a:xfrm>
            <a:off x="1852510" y="-1653182"/>
            <a:ext cx="1231427" cy="646331"/>
          </a:xfrm>
          <a:prstGeom prst="rect">
            <a:avLst/>
          </a:prstGeom>
          <a:noFill/>
        </p:spPr>
        <p:txBody>
          <a:bodyPr wrap="square" rtlCol="0">
            <a:spAutoFit/>
          </a:bodyPr>
          <a:lstStyle/>
          <a:p>
            <a:pPr algn="ctr"/>
            <a:r>
              <a:rPr lang="en-US" sz="3600" b="1" dirty="0" err="1">
                <a:solidFill>
                  <a:srgbClr val="A64B2A"/>
                </a:solidFill>
              </a:rPr>
              <a:t>Bài</a:t>
            </a:r>
            <a:r>
              <a:rPr lang="en-US" sz="3600" b="1" dirty="0">
                <a:solidFill>
                  <a:srgbClr val="A64B2A"/>
                </a:solidFill>
              </a:rPr>
              <a:t> 5</a:t>
            </a:r>
            <a:endParaRPr lang="vi-VN" sz="3600" b="1" dirty="0">
              <a:solidFill>
                <a:srgbClr val="A64B2A"/>
              </a:solidFill>
            </a:endParaRPr>
          </a:p>
        </p:txBody>
      </p:sp>
      <p:sp>
        <p:nvSpPr>
          <p:cNvPr id="33" name="!!1">
            <a:extLst>
              <a:ext uri="{FF2B5EF4-FFF2-40B4-BE49-F238E27FC236}">
                <a16:creationId xmlns:a16="http://schemas.microsoft.com/office/drawing/2014/main" id="{79C72824-051C-48DA-B22F-80D427912076}"/>
              </a:ext>
            </a:extLst>
          </p:cNvPr>
          <p:cNvSpPr txBox="1"/>
          <p:nvPr/>
        </p:nvSpPr>
        <p:spPr>
          <a:xfrm>
            <a:off x="3560827" y="-1653182"/>
            <a:ext cx="6961666" cy="646331"/>
          </a:xfrm>
          <a:prstGeom prst="rect">
            <a:avLst/>
          </a:prstGeom>
          <a:noFill/>
        </p:spPr>
        <p:txBody>
          <a:bodyPr wrap="square" rtlCol="0">
            <a:spAutoFit/>
          </a:bodyPr>
          <a:lstStyle/>
          <a:p>
            <a:pPr algn="ctr"/>
            <a:r>
              <a:rPr lang="en-US" sz="3600" b="1" dirty="0">
                <a:solidFill>
                  <a:srgbClr val="A64B2A"/>
                </a:solidFill>
              </a:rPr>
              <a:t>KHÁI NIỆM VĂN MINH</a:t>
            </a:r>
          </a:p>
        </p:txBody>
      </p:sp>
    </p:spTree>
    <p:extLst>
      <p:ext uri="{BB962C8B-B14F-4D97-AF65-F5344CB8AC3E}">
        <p14:creationId xmlns:p14="http://schemas.microsoft.com/office/powerpoint/2010/main" val="73166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34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34000">
                                          <p:cBhvr additive="base">
                                            <p:cTn id="7" dur="1250" fill="hold"/>
                                            <p:tgtEl>
                                              <p:spTgt spid="8"/>
                                            </p:tgtEl>
                                            <p:attrNameLst>
                                              <p:attrName>ppt_x</p:attrName>
                                            </p:attrNameLst>
                                          </p:cBhvr>
                                          <p:tavLst>
                                            <p:tav tm="0">
                                              <p:val>
                                                <p:strVal val="#ppt_x"/>
                                              </p:val>
                                            </p:tav>
                                            <p:tav tm="100000">
                                              <p:val>
                                                <p:strVal val="#ppt_x"/>
                                              </p:val>
                                            </p:tav>
                                          </p:tavLst>
                                        </p:anim>
                                        <p:anim calcmode="lin" valueType="num" p14:bounceEnd="34000">
                                          <p:cBhvr additive="base">
                                            <p:cTn id="8" dur="125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3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34000">
                                          <p:cBhvr additive="base">
                                            <p:cTn id="11" dur="1250" fill="hold"/>
                                            <p:tgtEl>
                                              <p:spTgt spid="7"/>
                                            </p:tgtEl>
                                            <p:attrNameLst>
                                              <p:attrName>ppt_x</p:attrName>
                                            </p:attrNameLst>
                                          </p:cBhvr>
                                          <p:tavLst>
                                            <p:tav tm="0">
                                              <p:val>
                                                <p:strVal val="#ppt_x"/>
                                              </p:val>
                                            </p:tav>
                                            <p:tav tm="100000">
                                              <p:val>
                                                <p:strVal val="#ppt_x"/>
                                              </p:val>
                                            </p:tav>
                                          </p:tavLst>
                                        </p:anim>
                                        <p:anim calcmode="lin" valueType="num" p14:bounceEnd="34000">
                                          <p:cBhvr additive="base">
                                            <p:cTn id="12" dur="125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4" fill="hold" nodeType="afterEffect" p14:presetBounceEnd="34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34000">
                                          <p:cBhvr additive="base">
                                            <p:cTn id="16" dur="1250" fill="hold"/>
                                            <p:tgtEl>
                                              <p:spTgt spid="9"/>
                                            </p:tgtEl>
                                            <p:attrNameLst>
                                              <p:attrName>ppt_x</p:attrName>
                                            </p:attrNameLst>
                                          </p:cBhvr>
                                          <p:tavLst>
                                            <p:tav tm="0">
                                              <p:val>
                                                <p:strVal val="#ppt_x"/>
                                              </p:val>
                                            </p:tav>
                                            <p:tav tm="100000">
                                              <p:val>
                                                <p:strVal val="#ppt_x"/>
                                              </p:val>
                                            </p:tav>
                                          </p:tavLst>
                                        </p:anim>
                                        <p:anim calcmode="lin" valueType="num" p14:bounceEnd="34000">
                                          <p:cBhvr additive="base">
                                            <p:cTn id="17"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ppt_x"/>
                                              </p:val>
                                            </p:tav>
                                            <p:tav tm="100000">
                                              <p:val>
                                                <p:strVal val="#ppt_x"/>
                                              </p:val>
                                            </p:tav>
                                          </p:tavLst>
                                        </p:anim>
                                        <p:anim calcmode="lin" valueType="num">
                                          <p:cBhvr additive="base">
                                            <p:cTn id="8" dur="125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250" fill="hold"/>
                                            <p:tgtEl>
                                              <p:spTgt spid="7"/>
                                            </p:tgtEl>
                                            <p:attrNameLst>
                                              <p:attrName>ppt_x</p:attrName>
                                            </p:attrNameLst>
                                          </p:cBhvr>
                                          <p:tavLst>
                                            <p:tav tm="0">
                                              <p:val>
                                                <p:strVal val="#ppt_x"/>
                                              </p:val>
                                            </p:tav>
                                            <p:tav tm="100000">
                                              <p:val>
                                                <p:strVal val="#ppt_x"/>
                                              </p:val>
                                            </p:tav>
                                          </p:tavLst>
                                        </p:anim>
                                        <p:anim calcmode="lin" valueType="num">
                                          <p:cBhvr additive="base">
                                            <p:cTn id="12" dur="125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ppt_x"/>
                                              </p:val>
                                            </p:tav>
                                            <p:tav tm="100000">
                                              <p:val>
                                                <p:strVal val="#ppt_x"/>
                                              </p:val>
                                            </p:tav>
                                          </p:tavLst>
                                        </p:anim>
                                        <p:anim calcmode="lin" valueType="num">
                                          <p:cBhvr additive="base">
                                            <p:cTn id="17"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66">
            <a:extLst>
              <a:ext uri="{FF2B5EF4-FFF2-40B4-BE49-F238E27FC236}">
                <a16:creationId xmlns:a16="http://schemas.microsoft.com/office/drawing/2014/main" id="{A35624C1-7014-4B52-9CC1-CBB3BF9E8E14}"/>
              </a:ext>
            </a:extLst>
          </p:cNvPr>
          <p:cNvSpPr/>
          <p:nvPr/>
        </p:nvSpPr>
        <p:spPr>
          <a:xfrm>
            <a:off x="211658" y="303048"/>
            <a:ext cx="5592243" cy="4421352"/>
          </a:xfrm>
          <a:prstGeom prst="roundRect">
            <a:avLst>
              <a:gd name="adj" fmla="val 3908"/>
            </a:avLst>
          </a:prstGeom>
          <a:blipFill>
            <a:blip r:embed="rId2"/>
            <a:srcRect/>
            <a:stretch>
              <a:fillRect t="-6854" b="-19630"/>
            </a:stretch>
          </a:blipFill>
          <a:ln>
            <a:solidFill>
              <a:srgbClr val="4C5D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5">
            <a:extLst>
              <a:ext uri="{FF2B5EF4-FFF2-40B4-BE49-F238E27FC236}">
                <a16:creationId xmlns:a16="http://schemas.microsoft.com/office/drawing/2014/main" id="{9EC6EB3B-2851-4106-9412-9BAB5F9BA982}"/>
              </a:ext>
            </a:extLst>
          </p:cNvPr>
          <p:cNvSpPr/>
          <p:nvPr/>
        </p:nvSpPr>
        <p:spPr>
          <a:xfrm>
            <a:off x="6388101" y="303048"/>
            <a:ext cx="5592243" cy="4421352"/>
          </a:xfrm>
          <a:prstGeom prst="roundRect">
            <a:avLst>
              <a:gd name="adj" fmla="val 3908"/>
            </a:avLst>
          </a:prstGeom>
          <a:blipFill>
            <a:blip r:embed="rId3"/>
            <a:srcRect/>
            <a:stretch>
              <a:fillRect l="-2667" r="-2667"/>
            </a:stretch>
          </a:blipFill>
          <a:ln>
            <a:solidFill>
              <a:srgbClr val="B14F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AYE">
            <a:extLst>
              <a:ext uri="{FF2B5EF4-FFF2-40B4-BE49-F238E27FC236}">
                <a16:creationId xmlns:a16="http://schemas.microsoft.com/office/drawing/2014/main" id="{9D73CDA9-0CF6-42BD-907B-8B30CA3BCF64}"/>
              </a:ext>
            </a:extLst>
          </p:cNvPr>
          <p:cNvSpPr txBox="1"/>
          <p:nvPr/>
        </p:nvSpPr>
        <p:spPr>
          <a:xfrm>
            <a:off x="1900361" y="4838700"/>
            <a:ext cx="221483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4C5D39"/>
                </a:solidFill>
                <a:effectLst/>
                <a:uLnTx/>
                <a:uFillTx/>
                <a:latin typeface="Roboto"/>
                <a:ea typeface="+mn-ea"/>
                <a:cs typeface="+mn-cs"/>
              </a:rPr>
              <a:t>Cây</a:t>
            </a:r>
            <a:r>
              <a:rPr kumimoji="0" lang="en-US" sz="2600" b="0" i="0" u="none" strike="noStrike" kern="1200" cap="none" spc="0" normalizeH="0" baseline="0" noProof="0" dirty="0">
                <a:ln>
                  <a:noFill/>
                </a:ln>
                <a:solidFill>
                  <a:srgbClr val="4C5D39"/>
                </a:solidFill>
                <a:effectLst/>
                <a:uLnTx/>
                <a:uFillTx/>
                <a:latin typeface="Roboto"/>
                <a:ea typeface="+mn-ea"/>
                <a:cs typeface="+mn-cs"/>
              </a:rPr>
              <a:t> Pa-pi-</a:t>
            </a:r>
            <a:r>
              <a:rPr kumimoji="0" lang="en-US" sz="2600" b="0" i="0" u="none" strike="noStrike" kern="1200" cap="none" spc="0" normalizeH="0" baseline="0" noProof="0" dirty="0" err="1">
                <a:ln>
                  <a:noFill/>
                </a:ln>
                <a:solidFill>
                  <a:srgbClr val="4C5D39"/>
                </a:solidFill>
                <a:effectLst/>
                <a:uLnTx/>
                <a:uFillTx/>
                <a:latin typeface="Roboto"/>
                <a:ea typeface="+mn-ea"/>
                <a:cs typeface="+mn-cs"/>
              </a:rPr>
              <a:t>rút</a:t>
            </a:r>
            <a:endParaRPr kumimoji="0" lang="vi-VN" sz="2600" b="0" i="0" u="none" strike="noStrike" kern="1200" cap="none" spc="0" normalizeH="0" baseline="0" noProof="0" dirty="0">
              <a:ln>
                <a:noFill/>
              </a:ln>
              <a:solidFill>
                <a:srgbClr val="4C5D39"/>
              </a:solidFill>
              <a:effectLst/>
              <a:uLnTx/>
              <a:uFillTx/>
              <a:latin typeface="Roboto"/>
              <a:ea typeface="+mn-ea"/>
              <a:cs typeface="+mn-cs"/>
            </a:endParaRPr>
          </a:p>
        </p:txBody>
      </p:sp>
      <p:sp>
        <p:nvSpPr>
          <p:cNvPr id="8" name="!!AN">
            <a:extLst>
              <a:ext uri="{FF2B5EF4-FFF2-40B4-BE49-F238E27FC236}">
                <a16:creationId xmlns:a16="http://schemas.microsoft.com/office/drawing/2014/main" id="{08F0E721-0A01-496F-BB07-3A1902154CF4}"/>
              </a:ext>
            </a:extLst>
          </p:cNvPr>
          <p:cNvSpPr txBox="1"/>
          <p:nvPr/>
        </p:nvSpPr>
        <p:spPr>
          <a:xfrm>
            <a:off x="8026694" y="4835843"/>
            <a:ext cx="2315057" cy="4924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8F4423"/>
                </a:solidFill>
                <a:effectLst/>
                <a:uLnTx/>
                <a:uFillTx/>
                <a:latin typeface="Roboto"/>
                <a:ea typeface="+mn-ea"/>
                <a:cs typeface="+mn-cs"/>
              </a:rPr>
              <a:t>Giấy</a:t>
            </a:r>
            <a:r>
              <a:rPr kumimoji="0" lang="en-US" sz="2600" b="0" i="0" u="none" strike="noStrike" kern="1200" cap="none" spc="0" normalizeH="0" baseline="0" noProof="0" dirty="0">
                <a:ln>
                  <a:noFill/>
                </a:ln>
                <a:solidFill>
                  <a:srgbClr val="8F4423"/>
                </a:solidFill>
                <a:effectLst/>
                <a:uLnTx/>
                <a:uFillTx/>
                <a:latin typeface="Roboto"/>
                <a:ea typeface="+mn-ea"/>
                <a:cs typeface="+mn-cs"/>
              </a:rPr>
              <a:t> Pa-pi-</a:t>
            </a:r>
            <a:r>
              <a:rPr kumimoji="0" lang="en-US" sz="2600" b="0" i="0" u="none" strike="noStrike" kern="1200" cap="none" spc="0" normalizeH="0" baseline="0" noProof="0" dirty="0" err="1">
                <a:ln>
                  <a:noFill/>
                </a:ln>
                <a:solidFill>
                  <a:srgbClr val="8F4423"/>
                </a:solidFill>
                <a:effectLst/>
                <a:uLnTx/>
                <a:uFillTx/>
                <a:latin typeface="Roboto"/>
                <a:ea typeface="+mn-ea"/>
                <a:cs typeface="+mn-cs"/>
              </a:rPr>
              <a:t>rút</a:t>
            </a:r>
            <a:endParaRPr kumimoji="0" lang="vi-VN" sz="2600" b="0" i="0" u="none" strike="noStrike" kern="1200" cap="none" spc="0" normalizeH="0" baseline="0" noProof="0" dirty="0">
              <a:ln>
                <a:noFill/>
              </a:ln>
              <a:solidFill>
                <a:srgbClr val="8F4423"/>
              </a:solidFill>
              <a:effectLst/>
              <a:uLnTx/>
              <a:uFillTx/>
              <a:latin typeface="Roboto"/>
              <a:ea typeface="+mn-ea"/>
              <a:cs typeface="+mn-cs"/>
            </a:endParaRPr>
          </a:p>
        </p:txBody>
      </p:sp>
    </p:spTree>
    <p:extLst>
      <p:ext uri="{BB962C8B-B14F-4D97-AF65-F5344CB8AC3E}">
        <p14:creationId xmlns:p14="http://schemas.microsoft.com/office/powerpoint/2010/main" val="2122981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7">
            <a:extLst>
              <a:ext uri="{FF2B5EF4-FFF2-40B4-BE49-F238E27FC236}">
                <a16:creationId xmlns:a16="http://schemas.microsoft.com/office/drawing/2014/main" id="{ACB02134-BD00-4CDD-8D8F-A7EE9E2147D6}"/>
              </a:ext>
            </a:extLst>
          </p:cNvPr>
          <p:cNvSpPr/>
          <p:nvPr/>
        </p:nvSpPr>
        <p:spPr>
          <a:xfrm>
            <a:off x="0" y="0"/>
            <a:ext cx="12192000" cy="3429000"/>
          </a:xfrm>
          <a:prstGeom prst="rect">
            <a:avLst/>
          </a:prstGeom>
          <a:solidFill>
            <a:srgbClr val="FAF9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1" name="!!AN">
            <a:extLst>
              <a:ext uri="{FF2B5EF4-FFF2-40B4-BE49-F238E27FC236}">
                <a16:creationId xmlns:a16="http://schemas.microsoft.com/office/drawing/2014/main" id="{4961233B-710E-421D-A0D0-D02A3988EDF5}"/>
              </a:ext>
            </a:extLst>
          </p:cNvPr>
          <p:cNvSpPr txBox="1"/>
          <p:nvPr/>
        </p:nvSpPr>
        <p:spPr>
          <a:xfrm>
            <a:off x="4411582" y="3610595"/>
            <a:ext cx="33688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TOÁN HỌC</a:t>
            </a:r>
          </a:p>
        </p:txBody>
      </p:sp>
      <p:sp>
        <p:nvSpPr>
          <p:cNvPr id="28" name="!!5">
            <a:extLst>
              <a:ext uri="{FF2B5EF4-FFF2-40B4-BE49-F238E27FC236}">
                <a16:creationId xmlns:a16="http://schemas.microsoft.com/office/drawing/2014/main" id="{A35624C1-7014-4B52-9CC1-CBB3BF9E8E14}"/>
              </a:ext>
            </a:extLst>
          </p:cNvPr>
          <p:cNvSpPr/>
          <p:nvPr/>
        </p:nvSpPr>
        <p:spPr>
          <a:xfrm>
            <a:off x="3155950" y="279400"/>
            <a:ext cx="5695950" cy="2781543"/>
          </a:xfrm>
          <a:prstGeom prst="roundRect">
            <a:avLst>
              <a:gd name="adj" fmla="val 5169"/>
            </a:avLst>
          </a:prstGeom>
          <a:blipFill>
            <a:blip r:embed="rId2"/>
            <a:srcRect/>
            <a:stretch>
              <a:fillRect t="-6541" r="-3233" b="-97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9" name="TextBox 28">
            <a:extLst>
              <a:ext uri="{FF2B5EF4-FFF2-40B4-BE49-F238E27FC236}">
                <a16:creationId xmlns:a16="http://schemas.microsoft.com/office/drawing/2014/main" id="{C512A25D-E433-422F-9D8C-535A3A037DC9}"/>
              </a:ext>
            </a:extLst>
          </p:cNvPr>
          <p:cNvSpPr txBox="1"/>
          <p:nvPr/>
        </p:nvSpPr>
        <p:spPr>
          <a:xfrm>
            <a:off x="1704109" y="4423186"/>
            <a:ext cx="1014152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Ai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Cập</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ra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phép</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đếm</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đến</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10,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tính</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được</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số</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Pi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bằng</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3,16</a:t>
            </a:r>
          </a:p>
        </p:txBody>
      </p:sp>
    </p:spTree>
    <p:extLst>
      <p:ext uri="{BB962C8B-B14F-4D97-AF65-F5344CB8AC3E}">
        <p14:creationId xmlns:p14="http://schemas.microsoft.com/office/powerpoint/2010/main" val="3072848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N">
            <a:extLst>
              <a:ext uri="{FF2B5EF4-FFF2-40B4-BE49-F238E27FC236}">
                <a16:creationId xmlns:a16="http://schemas.microsoft.com/office/drawing/2014/main" id="{4961233B-710E-421D-A0D0-D02A3988EDF5}"/>
              </a:ext>
            </a:extLst>
          </p:cNvPr>
          <p:cNvSpPr txBox="1"/>
          <p:nvPr/>
        </p:nvSpPr>
        <p:spPr>
          <a:xfrm>
            <a:off x="3367088" y="4058270"/>
            <a:ext cx="61266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KIẾN TRÚC VÀ ĐIÊU KHẮC</a:t>
            </a:r>
          </a:p>
        </p:txBody>
      </p:sp>
      <p:sp>
        <p:nvSpPr>
          <p:cNvPr id="28" name="!!5">
            <a:extLst>
              <a:ext uri="{FF2B5EF4-FFF2-40B4-BE49-F238E27FC236}">
                <a16:creationId xmlns:a16="http://schemas.microsoft.com/office/drawing/2014/main" id="{A35624C1-7014-4B52-9CC1-CBB3BF9E8E14}"/>
              </a:ext>
            </a:extLst>
          </p:cNvPr>
          <p:cNvSpPr/>
          <p:nvPr/>
        </p:nvSpPr>
        <p:spPr>
          <a:xfrm>
            <a:off x="511535" y="285505"/>
            <a:ext cx="5222515" cy="3325089"/>
          </a:xfrm>
          <a:prstGeom prst="roundRect">
            <a:avLst>
              <a:gd name="adj" fmla="val 3867"/>
            </a:avLst>
          </a:prstGeom>
          <a:blipFill>
            <a:blip r:embed="rId2"/>
            <a:srcRect/>
            <a:stretch>
              <a:fillRect l="-6230" r="-6230"/>
            </a:stretch>
          </a:blipFill>
          <a:ln>
            <a:solidFill>
              <a:srgbClr val="F3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29" name="TextBox 28">
            <a:extLst>
              <a:ext uri="{FF2B5EF4-FFF2-40B4-BE49-F238E27FC236}">
                <a16:creationId xmlns:a16="http://schemas.microsoft.com/office/drawing/2014/main" id="{C512A25D-E433-422F-9D8C-535A3A037DC9}"/>
              </a:ext>
            </a:extLst>
          </p:cNvPr>
          <p:cNvSpPr txBox="1"/>
          <p:nvPr/>
        </p:nvSpPr>
        <p:spPr>
          <a:xfrm>
            <a:off x="511535" y="5090721"/>
            <a:ext cx="1116893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Cư</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dân</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Ai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Cập</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xây</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dựng</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kiến</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trúc</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điêu</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khắc</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đồ</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sộ</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như</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Kim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tháp</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Nhân</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sư</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6" name="!!57">
            <a:extLst>
              <a:ext uri="{FF2B5EF4-FFF2-40B4-BE49-F238E27FC236}">
                <a16:creationId xmlns:a16="http://schemas.microsoft.com/office/drawing/2014/main" id="{4C18439E-9818-497E-9C4D-0670F2103B06}"/>
              </a:ext>
            </a:extLst>
          </p:cNvPr>
          <p:cNvSpPr/>
          <p:nvPr/>
        </p:nvSpPr>
        <p:spPr>
          <a:xfrm>
            <a:off x="6457951" y="285505"/>
            <a:ext cx="5222515" cy="3325089"/>
          </a:xfrm>
          <a:prstGeom prst="roundRect">
            <a:avLst>
              <a:gd name="adj" fmla="val 3867"/>
            </a:avLst>
          </a:prstGeom>
          <a:blipFill>
            <a:blip r:embed="rId3"/>
            <a:srcRect/>
            <a:stretch>
              <a:fillRect t="-2150" b="-2150"/>
            </a:stretch>
          </a:blipFill>
          <a:ln>
            <a:solidFill>
              <a:srgbClr val="D8AC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637262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5">
            <a:extLst>
              <a:ext uri="{FF2B5EF4-FFF2-40B4-BE49-F238E27FC236}">
                <a16:creationId xmlns:a16="http://schemas.microsoft.com/office/drawing/2014/main" id="{AED35CEA-2564-48E4-877C-2715F85867B9}"/>
              </a:ext>
            </a:extLst>
          </p:cNvPr>
          <p:cNvSpPr/>
          <p:nvPr/>
        </p:nvSpPr>
        <p:spPr>
          <a:xfrm>
            <a:off x="0" y="0"/>
            <a:ext cx="12192000" cy="3429000"/>
          </a:xfrm>
          <a:prstGeom prst="rect">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1" name="!!AN">
            <a:extLst>
              <a:ext uri="{FF2B5EF4-FFF2-40B4-BE49-F238E27FC236}">
                <a16:creationId xmlns:a16="http://schemas.microsoft.com/office/drawing/2014/main" id="{4961233B-710E-421D-A0D0-D02A3988EDF5}"/>
              </a:ext>
            </a:extLst>
          </p:cNvPr>
          <p:cNvSpPr txBox="1"/>
          <p:nvPr/>
        </p:nvSpPr>
        <p:spPr>
          <a:xfrm>
            <a:off x="4098853" y="3731822"/>
            <a:ext cx="39942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LĨNH VỰC KHÁC</a:t>
            </a:r>
          </a:p>
        </p:txBody>
      </p:sp>
      <p:sp>
        <p:nvSpPr>
          <p:cNvPr id="29" name="!!324">
            <a:extLst>
              <a:ext uri="{FF2B5EF4-FFF2-40B4-BE49-F238E27FC236}">
                <a16:creationId xmlns:a16="http://schemas.microsoft.com/office/drawing/2014/main" id="{C512A25D-E433-422F-9D8C-535A3A037DC9}"/>
              </a:ext>
            </a:extLst>
          </p:cNvPr>
          <p:cNvSpPr txBox="1"/>
          <p:nvPr/>
        </p:nvSpPr>
        <p:spPr>
          <a:xfrm>
            <a:off x="2754457" y="4478665"/>
            <a:ext cx="67433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thiên</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y </a:t>
            </a:r>
            <a:r>
              <a:rPr kumimoji="0" lang="en-US" sz="28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endParaRPr kumimoji="0" lang="en-US" sz="2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6" name="!!55">
            <a:extLst>
              <a:ext uri="{FF2B5EF4-FFF2-40B4-BE49-F238E27FC236}">
                <a16:creationId xmlns:a16="http://schemas.microsoft.com/office/drawing/2014/main" id="{4C18439E-9818-497E-9C4D-0670F2103B06}"/>
              </a:ext>
            </a:extLst>
          </p:cNvPr>
          <p:cNvSpPr/>
          <p:nvPr/>
        </p:nvSpPr>
        <p:spPr>
          <a:xfrm>
            <a:off x="3362326" y="51956"/>
            <a:ext cx="5222515" cy="3325089"/>
          </a:xfrm>
          <a:prstGeom prst="roundRect">
            <a:avLst>
              <a:gd name="adj" fmla="val 3867"/>
            </a:avLst>
          </a:prstGeom>
          <a:blipFill>
            <a:blip r:embed="rId2"/>
            <a:srcRect/>
            <a:stretch>
              <a:fillRect t="-653" b="-65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5">
            <a:extLst>
              <a:ext uri="{FF2B5EF4-FFF2-40B4-BE49-F238E27FC236}">
                <a16:creationId xmlns:a16="http://schemas.microsoft.com/office/drawing/2014/main" id="{BB23FB1A-3A47-414F-AA7F-285DD42A0E6D}"/>
              </a:ext>
            </a:extLst>
          </p:cNvPr>
          <p:cNvSpPr/>
          <p:nvPr/>
        </p:nvSpPr>
        <p:spPr>
          <a:xfrm flipH="1">
            <a:off x="5347158" y="5133177"/>
            <a:ext cx="55727" cy="48423"/>
          </a:xfrm>
          <a:prstGeom prst="roundRect">
            <a:avLst>
              <a:gd name="adj" fmla="val 3867"/>
            </a:avLst>
          </a:prstGeom>
          <a:blipFill>
            <a:blip r:embed="rId3"/>
            <a:srcRect/>
            <a:stretch>
              <a:fillRect t="-5619" b="-23611"/>
            </a:stretch>
          </a:blipFill>
          <a:ln>
            <a:solidFill>
              <a:srgbClr val="F3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5">
            <a:extLst>
              <a:ext uri="{FF2B5EF4-FFF2-40B4-BE49-F238E27FC236}">
                <a16:creationId xmlns:a16="http://schemas.microsoft.com/office/drawing/2014/main" id="{F8A7D226-1E3C-4EAE-AD4B-70B5FF6ED30B}"/>
              </a:ext>
            </a:extLst>
          </p:cNvPr>
          <p:cNvSpPr/>
          <p:nvPr/>
        </p:nvSpPr>
        <p:spPr>
          <a:xfrm flipH="1">
            <a:off x="5736637" y="5133177"/>
            <a:ext cx="55727" cy="48423"/>
          </a:xfrm>
          <a:prstGeom prst="roundRect">
            <a:avLst>
              <a:gd name="adj" fmla="val 3867"/>
            </a:avLst>
          </a:prstGeom>
          <a:blipFill>
            <a:blip r:embed="rId4"/>
            <a:srcRect/>
            <a:stretch>
              <a:fillRect l="-2531" r="-2531"/>
            </a:stretch>
          </a:blipFill>
          <a:ln>
            <a:solidFill>
              <a:srgbClr val="F3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5">
            <a:extLst>
              <a:ext uri="{FF2B5EF4-FFF2-40B4-BE49-F238E27FC236}">
                <a16:creationId xmlns:a16="http://schemas.microsoft.com/office/drawing/2014/main" id="{5C79E303-4691-40F9-998C-426022DA4928}"/>
              </a:ext>
            </a:extLst>
          </p:cNvPr>
          <p:cNvSpPr/>
          <p:nvPr/>
        </p:nvSpPr>
        <p:spPr>
          <a:xfrm flipH="1">
            <a:off x="6126116" y="5133177"/>
            <a:ext cx="55727" cy="48423"/>
          </a:xfrm>
          <a:prstGeom prst="roundRect">
            <a:avLst>
              <a:gd name="adj" fmla="val 3867"/>
            </a:avLst>
          </a:prstGeom>
          <a:blipFill>
            <a:blip r:embed="rId5"/>
            <a:srcRect/>
            <a:stretch>
              <a:fillRect l="-1033" r="-1033"/>
            </a:stretch>
          </a:blipFill>
          <a:ln>
            <a:solidFill>
              <a:srgbClr val="F3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1" name="!!55">
            <a:extLst>
              <a:ext uri="{FF2B5EF4-FFF2-40B4-BE49-F238E27FC236}">
                <a16:creationId xmlns:a16="http://schemas.microsoft.com/office/drawing/2014/main" id="{9682FE5A-2342-4233-A8CB-3EB0B24E272C}"/>
              </a:ext>
            </a:extLst>
          </p:cNvPr>
          <p:cNvSpPr/>
          <p:nvPr/>
        </p:nvSpPr>
        <p:spPr>
          <a:xfrm flipH="1">
            <a:off x="6515594" y="5133177"/>
            <a:ext cx="55727" cy="48423"/>
          </a:xfrm>
          <a:prstGeom prst="roundRect">
            <a:avLst>
              <a:gd name="adj" fmla="val 3867"/>
            </a:avLst>
          </a:prstGeom>
          <a:blipFill>
            <a:blip r:embed="rId2"/>
            <a:srcRect/>
            <a:stretch>
              <a:fillRect b="-11622"/>
            </a:stretch>
          </a:blipFill>
          <a:ln>
            <a:solidFill>
              <a:srgbClr val="F3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09829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 presetClass="entr" presetSubtype="4" accel="45333"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ppt_x"/>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accel="45333"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750" fill="hold"/>
                                        <p:tgtEl>
                                          <p:spTgt spid="9"/>
                                        </p:tgtEl>
                                        <p:attrNameLst>
                                          <p:attrName>ppt_x</p:attrName>
                                        </p:attrNameLst>
                                      </p:cBhvr>
                                      <p:tavLst>
                                        <p:tav tm="0">
                                          <p:val>
                                            <p:strVal val="#ppt_x"/>
                                          </p:val>
                                        </p:tav>
                                        <p:tav tm="100000">
                                          <p:val>
                                            <p:strVal val="#ppt_x"/>
                                          </p:val>
                                        </p:tav>
                                      </p:tavLst>
                                    </p:anim>
                                    <p:anim calcmode="lin" valueType="num">
                                      <p:cBhvr additive="base">
                                        <p:cTn id="16" dur="75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accel="45333"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750" fill="hold"/>
                                        <p:tgtEl>
                                          <p:spTgt spid="10"/>
                                        </p:tgtEl>
                                        <p:attrNameLst>
                                          <p:attrName>ppt_x</p:attrName>
                                        </p:attrNameLst>
                                      </p:cBhvr>
                                      <p:tavLst>
                                        <p:tav tm="0">
                                          <p:val>
                                            <p:strVal val="#ppt_x"/>
                                          </p:val>
                                        </p:tav>
                                        <p:tav tm="100000">
                                          <p:val>
                                            <p:strVal val="#ppt_x"/>
                                          </p:val>
                                        </p:tav>
                                      </p:tavLst>
                                    </p:anim>
                                    <p:anim calcmode="lin" valueType="num">
                                      <p:cBhvr additive="base">
                                        <p:cTn id="20" dur="7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accel="45333"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750" fill="hold"/>
                                        <p:tgtEl>
                                          <p:spTgt spid="11"/>
                                        </p:tgtEl>
                                        <p:attrNameLst>
                                          <p:attrName>ppt_x</p:attrName>
                                        </p:attrNameLst>
                                      </p:cBhvr>
                                      <p:tavLst>
                                        <p:tav tm="0">
                                          <p:val>
                                            <p:strVal val="#ppt_x"/>
                                          </p:val>
                                        </p:tav>
                                        <p:tav tm="100000">
                                          <p:val>
                                            <p:strVal val="#ppt_x"/>
                                          </p:val>
                                        </p:tav>
                                      </p:tavLst>
                                    </p:anim>
                                    <p:anim calcmode="lin" valueType="num">
                                      <p:cBhvr additive="base">
                                        <p:cTn id="24"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a:extLst>
              <a:ext uri="{FF2B5EF4-FFF2-40B4-BE49-F238E27FC236}">
                <a16:creationId xmlns:a16="http://schemas.microsoft.com/office/drawing/2014/main" id="{AA3820F5-760E-4404-B6E8-B7E6D8FC9772}"/>
              </a:ext>
            </a:extLst>
          </p:cNvPr>
          <p:cNvSpPr/>
          <p:nvPr/>
        </p:nvSpPr>
        <p:spPr>
          <a:xfrm>
            <a:off x="603675" y="304797"/>
            <a:ext cx="3164851" cy="1828801"/>
          </a:xfrm>
          <a:prstGeom prst="roundRect">
            <a:avLst>
              <a:gd name="adj" fmla="val 3867"/>
            </a:avLst>
          </a:prstGeom>
          <a:blipFill>
            <a:blip r:embed="rId2"/>
            <a:srcRect/>
            <a:stretch>
              <a:fillRect t="-5619" b="-23611"/>
            </a:stretch>
          </a:blipFill>
          <a:ln>
            <a:solidFill>
              <a:srgbClr val="F3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5">
            <a:extLst>
              <a:ext uri="{FF2B5EF4-FFF2-40B4-BE49-F238E27FC236}">
                <a16:creationId xmlns:a16="http://schemas.microsoft.com/office/drawing/2014/main" id="{DF1E3383-8B42-44A6-B4E9-AEB33F480149}"/>
              </a:ext>
            </a:extLst>
          </p:cNvPr>
          <p:cNvSpPr/>
          <p:nvPr/>
        </p:nvSpPr>
        <p:spPr>
          <a:xfrm>
            <a:off x="2692399" y="2514599"/>
            <a:ext cx="3164851" cy="1828801"/>
          </a:xfrm>
          <a:prstGeom prst="roundRect">
            <a:avLst>
              <a:gd name="adj" fmla="val 3867"/>
            </a:avLst>
          </a:prstGeom>
          <a:blipFill>
            <a:blip r:embed="rId3"/>
            <a:srcRect/>
            <a:stretch>
              <a:fillRect l="-2531" r="-2531"/>
            </a:stretch>
          </a:blipFill>
          <a:ln>
            <a:solidFill>
              <a:srgbClr val="F3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5">
            <a:extLst>
              <a:ext uri="{FF2B5EF4-FFF2-40B4-BE49-F238E27FC236}">
                <a16:creationId xmlns:a16="http://schemas.microsoft.com/office/drawing/2014/main" id="{F060C7A2-1546-4078-9ED6-5AC85577D969}"/>
              </a:ext>
            </a:extLst>
          </p:cNvPr>
          <p:cNvSpPr/>
          <p:nvPr/>
        </p:nvSpPr>
        <p:spPr>
          <a:xfrm>
            <a:off x="6334752" y="1219195"/>
            <a:ext cx="3164851" cy="1828801"/>
          </a:xfrm>
          <a:prstGeom prst="roundRect">
            <a:avLst>
              <a:gd name="adj" fmla="val 3867"/>
            </a:avLst>
          </a:prstGeom>
          <a:blipFill>
            <a:blip r:embed="rId4"/>
            <a:srcRect/>
            <a:stretch>
              <a:fillRect l="-1033" r="-1033"/>
            </a:stretch>
          </a:blipFill>
          <a:ln>
            <a:solidFill>
              <a:srgbClr val="F3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55">
            <a:extLst>
              <a:ext uri="{FF2B5EF4-FFF2-40B4-BE49-F238E27FC236}">
                <a16:creationId xmlns:a16="http://schemas.microsoft.com/office/drawing/2014/main" id="{69C5B30B-F997-40B7-841A-5FF84834A9B8}"/>
              </a:ext>
            </a:extLst>
          </p:cNvPr>
          <p:cNvSpPr/>
          <p:nvPr/>
        </p:nvSpPr>
        <p:spPr>
          <a:xfrm>
            <a:off x="8417549" y="3428999"/>
            <a:ext cx="3164851" cy="1828801"/>
          </a:xfrm>
          <a:prstGeom prst="roundRect">
            <a:avLst>
              <a:gd name="adj" fmla="val 3867"/>
            </a:avLst>
          </a:prstGeom>
          <a:blipFill>
            <a:blip r:embed="rId5"/>
            <a:srcRect/>
            <a:stretch>
              <a:fillRect b="-11622"/>
            </a:stretch>
          </a:blipFill>
          <a:ln>
            <a:solidFill>
              <a:srgbClr val="F3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11" name="!!AN">
            <a:extLst>
              <a:ext uri="{FF2B5EF4-FFF2-40B4-BE49-F238E27FC236}">
                <a16:creationId xmlns:a16="http://schemas.microsoft.com/office/drawing/2014/main" id="{F6F5DD6E-675F-4FC7-8F55-B002BBFD9179}"/>
              </a:ext>
            </a:extLst>
          </p:cNvPr>
          <p:cNvSpPr txBox="1"/>
          <p:nvPr/>
        </p:nvSpPr>
        <p:spPr>
          <a:xfrm>
            <a:off x="775855" y="4973364"/>
            <a:ext cx="8453054"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5F3408"/>
                </a:solidFill>
                <a:effectLst/>
                <a:uLnTx/>
                <a:uFillTx/>
                <a:latin typeface="Roboto"/>
                <a:ea typeface="+mn-ea"/>
                <a:cs typeface="+mn-cs"/>
              </a:rPr>
              <a:t>Quan </a:t>
            </a:r>
            <a:r>
              <a:rPr kumimoji="0" lang="en-US" sz="2600" b="0" i="0" u="none" strike="noStrike" kern="1200" cap="none" spc="0" normalizeH="0" baseline="0" noProof="0" dirty="0" err="1">
                <a:ln>
                  <a:noFill/>
                </a:ln>
                <a:solidFill>
                  <a:srgbClr val="5F3408"/>
                </a:solidFill>
                <a:effectLst/>
                <a:uLnTx/>
                <a:uFillTx/>
                <a:latin typeface="Roboto"/>
                <a:ea typeface="+mn-ea"/>
                <a:cs typeface="+mn-cs"/>
              </a:rPr>
              <a:t>sát</a:t>
            </a:r>
            <a:r>
              <a:rPr kumimoji="0" lang="en-US" sz="2600" b="0" i="0" u="none" strike="noStrike" kern="1200" cap="none" spc="0" normalizeH="0" baseline="0" noProof="0" dirty="0">
                <a:ln>
                  <a:noFill/>
                </a:ln>
                <a:solidFill>
                  <a:srgbClr val="5F3408"/>
                </a:solidFill>
                <a:effectLst/>
                <a:uLnTx/>
                <a:uFillTx/>
                <a:latin typeface="Roboto"/>
                <a:ea typeface="+mn-ea"/>
                <a:cs typeface="+mn-cs"/>
              </a:rPr>
              <a:t> </a:t>
            </a:r>
            <a:r>
              <a:rPr kumimoji="0" lang="en-US" sz="2600" b="0" i="0" u="none" strike="noStrike" kern="1200" cap="none" spc="0" normalizeH="0" baseline="0" noProof="0" dirty="0" err="1">
                <a:ln>
                  <a:noFill/>
                </a:ln>
                <a:solidFill>
                  <a:srgbClr val="5F3408"/>
                </a:solidFill>
                <a:effectLst/>
                <a:uLnTx/>
                <a:uFillTx/>
                <a:latin typeface="Roboto"/>
                <a:ea typeface="+mn-ea"/>
                <a:cs typeface="+mn-cs"/>
              </a:rPr>
              <a:t>hình</a:t>
            </a:r>
            <a:r>
              <a:rPr kumimoji="0" lang="en-US" sz="2600" b="0" i="0" u="none" strike="noStrike" kern="1200" cap="none" spc="0" normalizeH="0" baseline="0" noProof="0" dirty="0">
                <a:ln>
                  <a:noFill/>
                </a:ln>
                <a:solidFill>
                  <a:srgbClr val="5F3408"/>
                </a:solidFill>
                <a:effectLst/>
                <a:uLnTx/>
                <a:uFillTx/>
                <a:latin typeface="Roboto"/>
                <a:ea typeface="+mn-ea"/>
                <a:cs typeface="+mn-cs"/>
              </a:rPr>
              <a:t> </a:t>
            </a:r>
            <a:r>
              <a:rPr kumimoji="0" lang="en-US" sz="2600" b="0" i="0" u="none" strike="noStrike" kern="1200" cap="none" spc="0" normalizeH="0" baseline="0" noProof="0" dirty="0" err="1">
                <a:ln>
                  <a:noFill/>
                </a:ln>
                <a:solidFill>
                  <a:srgbClr val="5F3408"/>
                </a:solidFill>
                <a:effectLst/>
                <a:uLnTx/>
                <a:uFillTx/>
                <a:latin typeface="Roboto"/>
                <a:ea typeface="+mn-ea"/>
                <a:cs typeface="+mn-cs"/>
              </a:rPr>
              <a:t>ảnh</a:t>
            </a:r>
            <a:r>
              <a:rPr kumimoji="0" lang="en-US" sz="2600" b="0" i="0" u="none" strike="noStrike" kern="1200" cap="none" spc="0" normalizeH="0" baseline="0" noProof="0" dirty="0">
                <a:ln>
                  <a:noFill/>
                </a:ln>
                <a:solidFill>
                  <a:srgbClr val="5F3408"/>
                </a:solidFill>
                <a:effectLst/>
                <a:uLnTx/>
                <a:uFillTx/>
                <a:latin typeface="Roboto"/>
                <a:ea typeface="+mn-ea"/>
                <a:cs typeface="+mn-cs"/>
              </a:rPr>
              <a:t> </a:t>
            </a:r>
            <a:r>
              <a:rPr kumimoji="0" lang="en-US" sz="2600" b="0" i="0" u="none" strike="noStrike" kern="1200" cap="none" spc="0" normalizeH="0" baseline="0" noProof="0" dirty="0" err="1">
                <a:ln>
                  <a:noFill/>
                </a:ln>
                <a:solidFill>
                  <a:srgbClr val="5F3408"/>
                </a:solidFill>
                <a:effectLst/>
                <a:uLnTx/>
                <a:uFillTx/>
                <a:latin typeface="Roboto"/>
                <a:ea typeface="+mn-ea"/>
                <a:cs typeface="+mn-cs"/>
              </a:rPr>
              <a:t>và</a:t>
            </a:r>
            <a:r>
              <a:rPr kumimoji="0" lang="en-US" sz="2600" b="0" i="0" u="none" strike="noStrike" kern="1200" cap="none" spc="0" normalizeH="0" baseline="0" noProof="0" dirty="0">
                <a:ln>
                  <a:noFill/>
                </a:ln>
                <a:solidFill>
                  <a:srgbClr val="5F3408"/>
                </a:solidFill>
                <a:effectLst/>
                <a:uLnTx/>
                <a:uFillTx/>
                <a:latin typeface="Roboto"/>
                <a:ea typeface="+mn-ea"/>
                <a:cs typeface="+mn-cs"/>
              </a:rPr>
              <a:t> </a:t>
            </a:r>
            <a:r>
              <a:rPr kumimoji="0" lang="en-US" sz="2600" b="0" i="0" u="none" strike="noStrike" kern="1200" cap="none" spc="0" normalizeH="0" baseline="0" noProof="0" dirty="0" err="1">
                <a:ln>
                  <a:noFill/>
                </a:ln>
                <a:solidFill>
                  <a:srgbClr val="5F3408"/>
                </a:solidFill>
                <a:effectLst/>
                <a:uLnTx/>
                <a:uFillTx/>
                <a:latin typeface="Roboto"/>
                <a:ea typeface="+mn-ea"/>
                <a:cs typeface="+mn-cs"/>
              </a:rPr>
              <a:t>hãy</a:t>
            </a:r>
            <a:r>
              <a:rPr kumimoji="0" lang="en-US" sz="2600" b="0" i="0" u="none" strike="noStrike" kern="1200" cap="none" spc="0" normalizeH="0" baseline="0" noProof="0" dirty="0">
                <a:ln>
                  <a:noFill/>
                </a:ln>
                <a:solidFill>
                  <a:srgbClr val="5F3408"/>
                </a:solidFill>
                <a:effectLst/>
                <a:uLnTx/>
                <a:uFillTx/>
                <a:latin typeface="Roboto"/>
                <a:ea typeface="+mn-ea"/>
                <a:cs typeface="+mn-cs"/>
              </a:rPr>
              <a:t> </a:t>
            </a:r>
            <a:r>
              <a:rPr kumimoji="0" lang="en-US" sz="2600" b="0" i="0" u="none" strike="noStrike" kern="1200" cap="none" spc="0" normalizeH="0" baseline="0" noProof="0" dirty="0" err="1">
                <a:ln>
                  <a:noFill/>
                </a:ln>
                <a:solidFill>
                  <a:srgbClr val="5F3408"/>
                </a:solidFill>
                <a:effectLst/>
                <a:uLnTx/>
                <a:uFillTx/>
                <a:latin typeface="Roboto"/>
                <a:ea typeface="+mn-ea"/>
                <a:cs typeface="+mn-cs"/>
              </a:rPr>
              <a:t>cho</a:t>
            </a:r>
            <a:r>
              <a:rPr kumimoji="0" lang="en-US" sz="2600" b="0" i="0" u="none" strike="noStrike" kern="1200" cap="none" spc="0" normalizeH="0" baseline="0" noProof="0" dirty="0">
                <a:ln>
                  <a:noFill/>
                </a:ln>
                <a:solidFill>
                  <a:srgbClr val="5F3408"/>
                </a:solidFill>
                <a:effectLst/>
                <a:uLnTx/>
                <a:uFillTx/>
                <a:latin typeface="Roboto"/>
                <a:ea typeface="+mn-ea"/>
                <a:cs typeface="+mn-cs"/>
              </a:rPr>
              <a:t> </a:t>
            </a:r>
            <a:r>
              <a:rPr kumimoji="0" lang="en-US" sz="2600" b="0" i="0" u="none" strike="noStrike" kern="1200" cap="none" spc="0" normalizeH="0" baseline="0" noProof="0" dirty="0" err="1">
                <a:ln>
                  <a:noFill/>
                </a:ln>
                <a:solidFill>
                  <a:srgbClr val="5F3408"/>
                </a:solidFill>
                <a:effectLst/>
                <a:uLnTx/>
                <a:uFillTx/>
                <a:latin typeface="Roboto"/>
                <a:ea typeface="+mn-ea"/>
                <a:cs typeface="+mn-cs"/>
              </a:rPr>
              <a:t>biết</a:t>
            </a:r>
            <a:r>
              <a:rPr kumimoji="0" lang="en-US" sz="2600" b="0" i="0" u="none" strike="noStrike" kern="1200" cap="none" spc="0" normalizeH="0" baseline="0" noProof="0" dirty="0">
                <a:ln>
                  <a:noFill/>
                </a:ln>
                <a:solidFill>
                  <a:srgbClr val="5F3408"/>
                </a:solidFill>
                <a:effectLst/>
                <a:uLnTx/>
                <a:uFillTx/>
                <a:latin typeface="Roboto"/>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Nền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minh</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Ai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Cập</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đạt</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tựu</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gì</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bày</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ý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nghĩa</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tựu</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đó</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511855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a:extLst>
              <a:ext uri="{FF2B5EF4-FFF2-40B4-BE49-F238E27FC236}">
                <a16:creationId xmlns:a16="http://schemas.microsoft.com/office/drawing/2014/main" id="{F8909473-CE50-4F7D-A9B8-8C18582791DC}"/>
              </a:ext>
            </a:extLst>
          </p:cNvPr>
          <p:cNvSpPr txBox="1"/>
          <p:nvPr/>
        </p:nvSpPr>
        <p:spPr>
          <a:xfrm>
            <a:off x="494016" y="1859340"/>
            <a:ext cx="442652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tựu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cổ</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đại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3">
            <a:extLst>
              <a:ext uri="{FF2B5EF4-FFF2-40B4-BE49-F238E27FC236}">
                <a16:creationId xmlns:a16="http://schemas.microsoft.com/office/drawing/2014/main" id="{5F15C56E-7E83-4146-B358-E3484F6A0000}"/>
              </a:ext>
            </a:extLst>
          </p:cNvPr>
          <p:cNvSpPr/>
          <p:nvPr/>
        </p:nvSpPr>
        <p:spPr>
          <a:xfrm>
            <a:off x="6089025" y="619126"/>
            <a:ext cx="6018458" cy="5619749"/>
          </a:xfrm>
          <a:prstGeom prst="roundRect">
            <a:avLst>
              <a:gd name="adj" fmla="val 3057"/>
            </a:avLst>
          </a:prstGeom>
          <a:blipFill>
            <a:blip r:embed="rId2"/>
            <a:srcRect/>
            <a:stretch>
              <a:fillRect l="-840" r="-840"/>
            </a:stretch>
          </a:blipFill>
          <a:ln>
            <a:solidFill>
              <a:srgbClr val="5A5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 name="!!1">
            <a:extLst>
              <a:ext uri="{FF2B5EF4-FFF2-40B4-BE49-F238E27FC236}">
                <a16:creationId xmlns:a16="http://schemas.microsoft.com/office/drawing/2014/main" id="{601EF14E-7B8B-45F6-A54E-DCDF957BC476}"/>
              </a:ext>
            </a:extLst>
          </p:cNvPr>
          <p:cNvSpPr/>
          <p:nvPr/>
        </p:nvSpPr>
        <p:spPr>
          <a:xfrm>
            <a:off x="0" y="-1390650"/>
            <a:ext cx="12192000" cy="1089891"/>
          </a:xfrm>
          <a:prstGeom prst="rect">
            <a:avLst/>
          </a:prstGeom>
          <a:gradFill flip="none" rotWithShape="1">
            <a:gsLst>
              <a:gs pos="0">
                <a:srgbClr val="5A5B95"/>
              </a:gs>
              <a:gs pos="100000">
                <a:srgbClr val="BE217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374146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Freeform: Shape 135">
            <a:extLst>
              <a:ext uri="{FF2B5EF4-FFF2-40B4-BE49-F238E27FC236}">
                <a16:creationId xmlns:a16="http://schemas.microsoft.com/office/drawing/2014/main" id="{60122E28-B453-429C-9BF9-A5BD3698478D}"/>
              </a:ext>
            </a:extLst>
          </p:cNvPr>
          <p:cNvSpPr/>
          <p:nvPr/>
        </p:nvSpPr>
        <p:spPr>
          <a:xfrm>
            <a:off x="9053651" y="2254549"/>
            <a:ext cx="2348903" cy="1174451"/>
          </a:xfrm>
          <a:custGeom>
            <a:avLst/>
            <a:gdLst>
              <a:gd name="connsiteX0" fmla="*/ 1174452 w 2348903"/>
              <a:gd name="connsiteY0" fmla="*/ 0 h 1174451"/>
              <a:gd name="connsiteX1" fmla="*/ 2342841 w 2348903"/>
              <a:gd name="connsiteY1" fmla="*/ 1054371 h 1174451"/>
              <a:gd name="connsiteX2" fmla="*/ 2348903 w 2348903"/>
              <a:gd name="connsiteY2" fmla="*/ 1174432 h 1174451"/>
              <a:gd name="connsiteX3" fmla="*/ 2348903 w 2348903"/>
              <a:gd name="connsiteY3" fmla="*/ 1174451 h 1174451"/>
              <a:gd name="connsiteX4" fmla="*/ 2042043 w 2348903"/>
              <a:gd name="connsiteY4" fmla="*/ 1174451 h 1174451"/>
              <a:gd name="connsiteX5" fmla="*/ 2037564 w 2348903"/>
              <a:gd name="connsiteY5" fmla="*/ 1085746 h 1174451"/>
              <a:gd name="connsiteX6" fmla="*/ 1174452 w 2348903"/>
              <a:gd name="connsiteY6" fmla="*/ 306861 h 1174451"/>
              <a:gd name="connsiteX7" fmla="*/ 311341 w 2348903"/>
              <a:gd name="connsiteY7" fmla="*/ 1085746 h 1174451"/>
              <a:gd name="connsiteX8" fmla="*/ 306861 w 2348903"/>
              <a:gd name="connsiteY8" fmla="*/ 1174451 h 1174451"/>
              <a:gd name="connsiteX9" fmla="*/ 0 w 2348903"/>
              <a:gd name="connsiteY9" fmla="*/ 1174451 h 1174451"/>
              <a:gd name="connsiteX10" fmla="*/ 6064 w 2348903"/>
              <a:gd name="connsiteY10" fmla="*/ 1054371 h 1174451"/>
              <a:gd name="connsiteX11" fmla="*/ 1174452 w 2348903"/>
              <a:gd name="connsiteY11" fmla="*/ 0 h 117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8903" h="1174451">
                <a:moveTo>
                  <a:pt x="1174452" y="0"/>
                </a:moveTo>
                <a:cubicBezTo>
                  <a:pt x="1782545" y="0"/>
                  <a:pt x="2282697" y="462147"/>
                  <a:pt x="2342841" y="1054371"/>
                </a:cubicBezTo>
                <a:lnTo>
                  <a:pt x="2348903" y="1174432"/>
                </a:lnTo>
                <a:lnTo>
                  <a:pt x="2348903" y="1174451"/>
                </a:lnTo>
                <a:lnTo>
                  <a:pt x="2042043" y="1174451"/>
                </a:lnTo>
                <a:lnTo>
                  <a:pt x="2037564" y="1085746"/>
                </a:lnTo>
                <a:cubicBezTo>
                  <a:pt x="1993135" y="648258"/>
                  <a:pt x="1623662" y="306861"/>
                  <a:pt x="1174452" y="306861"/>
                </a:cubicBezTo>
                <a:cubicBezTo>
                  <a:pt x="725243" y="306861"/>
                  <a:pt x="355770" y="648258"/>
                  <a:pt x="311341" y="1085746"/>
                </a:cubicBezTo>
                <a:lnTo>
                  <a:pt x="306861" y="1174451"/>
                </a:lnTo>
                <a:lnTo>
                  <a:pt x="0" y="1174451"/>
                </a:lnTo>
                <a:lnTo>
                  <a:pt x="6064" y="1054371"/>
                </a:lnTo>
                <a:cubicBezTo>
                  <a:pt x="66208" y="462147"/>
                  <a:pt x="566360" y="0"/>
                  <a:pt x="1174452" y="0"/>
                </a:cubicBezTo>
                <a:close/>
              </a:path>
            </a:pathLst>
          </a:custGeom>
          <a:solidFill>
            <a:srgbClr val="CDEFEE"/>
          </a:solidFill>
          <a:ln>
            <a:noFill/>
          </a:ln>
          <a:effectLst>
            <a:innerShdw blurRad="114300">
              <a:srgbClr val="CDEFEE"/>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95" name="Freeform: Shape 94">
            <a:extLst>
              <a:ext uri="{FF2B5EF4-FFF2-40B4-BE49-F238E27FC236}">
                <a16:creationId xmlns:a16="http://schemas.microsoft.com/office/drawing/2014/main" id="{E101B439-DD76-4453-9D33-7FDF4348456B}"/>
              </a:ext>
            </a:extLst>
          </p:cNvPr>
          <p:cNvSpPr/>
          <p:nvPr/>
        </p:nvSpPr>
        <p:spPr>
          <a:xfrm>
            <a:off x="2912648" y="3429000"/>
            <a:ext cx="2348903" cy="1174452"/>
          </a:xfrm>
          <a:custGeom>
            <a:avLst/>
            <a:gdLst>
              <a:gd name="connsiteX0" fmla="*/ 0 w 2348903"/>
              <a:gd name="connsiteY0" fmla="*/ 0 h 1174452"/>
              <a:gd name="connsiteX1" fmla="*/ 306861 w 2348903"/>
              <a:gd name="connsiteY1" fmla="*/ 0 h 1174452"/>
              <a:gd name="connsiteX2" fmla="*/ 306861 w 2348903"/>
              <a:gd name="connsiteY2" fmla="*/ 1 h 1174452"/>
              <a:gd name="connsiteX3" fmla="*/ 1174452 w 2348903"/>
              <a:gd name="connsiteY3" fmla="*/ 867592 h 1174452"/>
              <a:gd name="connsiteX4" fmla="*/ 2042043 w 2348903"/>
              <a:gd name="connsiteY4" fmla="*/ 1 h 1174452"/>
              <a:gd name="connsiteX5" fmla="*/ 2042043 w 2348903"/>
              <a:gd name="connsiteY5" fmla="*/ 0 h 1174452"/>
              <a:gd name="connsiteX6" fmla="*/ 2348903 w 2348903"/>
              <a:gd name="connsiteY6" fmla="*/ 0 h 1174452"/>
              <a:gd name="connsiteX7" fmla="*/ 2348903 w 2348903"/>
              <a:gd name="connsiteY7" fmla="*/ 21 h 1174452"/>
              <a:gd name="connsiteX8" fmla="*/ 2342841 w 2348903"/>
              <a:gd name="connsiteY8" fmla="*/ 120082 h 1174452"/>
              <a:gd name="connsiteX9" fmla="*/ 1294533 w 2348903"/>
              <a:gd name="connsiteY9" fmla="*/ 1168390 h 1174452"/>
              <a:gd name="connsiteX10" fmla="*/ 1174472 w 2348903"/>
              <a:gd name="connsiteY10" fmla="*/ 1174452 h 1174452"/>
              <a:gd name="connsiteX11" fmla="*/ 1174433 w 2348903"/>
              <a:gd name="connsiteY11" fmla="*/ 1174452 h 1174452"/>
              <a:gd name="connsiteX12" fmla="*/ 1054371 w 2348903"/>
              <a:gd name="connsiteY12" fmla="*/ 1168390 h 1174452"/>
              <a:gd name="connsiteX13" fmla="*/ 0 w 2348903"/>
              <a:gd name="connsiteY13" fmla="*/ 1 h 117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8903" h="1174452">
                <a:moveTo>
                  <a:pt x="0" y="0"/>
                </a:moveTo>
                <a:lnTo>
                  <a:pt x="306861" y="0"/>
                </a:lnTo>
                <a:lnTo>
                  <a:pt x="306861" y="1"/>
                </a:lnTo>
                <a:cubicBezTo>
                  <a:pt x="306861" y="479158"/>
                  <a:pt x="695295" y="867592"/>
                  <a:pt x="1174452" y="867592"/>
                </a:cubicBezTo>
                <a:cubicBezTo>
                  <a:pt x="1653609" y="867592"/>
                  <a:pt x="2042043" y="479158"/>
                  <a:pt x="2042043" y="1"/>
                </a:cubicBezTo>
                <a:lnTo>
                  <a:pt x="2042043" y="0"/>
                </a:lnTo>
                <a:lnTo>
                  <a:pt x="2348903" y="0"/>
                </a:lnTo>
                <a:lnTo>
                  <a:pt x="2348903" y="21"/>
                </a:lnTo>
                <a:lnTo>
                  <a:pt x="2342841" y="120082"/>
                </a:lnTo>
                <a:cubicBezTo>
                  <a:pt x="2286707" y="672825"/>
                  <a:pt x="1847276" y="1112256"/>
                  <a:pt x="1294533" y="1168390"/>
                </a:cubicBezTo>
                <a:lnTo>
                  <a:pt x="1174472" y="1174452"/>
                </a:lnTo>
                <a:lnTo>
                  <a:pt x="1174433" y="1174452"/>
                </a:lnTo>
                <a:lnTo>
                  <a:pt x="1054371" y="1168390"/>
                </a:lnTo>
                <a:cubicBezTo>
                  <a:pt x="462147" y="1108246"/>
                  <a:pt x="0" y="608094"/>
                  <a:pt x="0" y="1"/>
                </a:cubicBezTo>
                <a:close/>
              </a:path>
            </a:pathLst>
          </a:custGeom>
          <a:solidFill>
            <a:srgbClr val="E8D4C0"/>
          </a:solidFill>
          <a:ln>
            <a:noFill/>
          </a:ln>
          <a:effectLst>
            <a:innerShdw blurRad="114300">
              <a:srgbClr val="DDCAB7"/>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102" name="Rectangle 101">
            <a:extLst>
              <a:ext uri="{FF2B5EF4-FFF2-40B4-BE49-F238E27FC236}">
                <a16:creationId xmlns:a16="http://schemas.microsoft.com/office/drawing/2014/main" id="{AF6F9249-7A7E-4203-8F61-4204B6017FF3}"/>
              </a:ext>
            </a:extLst>
          </p:cNvPr>
          <p:cNvSpPr/>
          <p:nvPr/>
        </p:nvSpPr>
        <p:spPr>
          <a:xfrm>
            <a:off x="4063021" y="4098358"/>
            <a:ext cx="45719" cy="1041121"/>
          </a:xfrm>
          <a:prstGeom prst="rect">
            <a:avLst/>
          </a:prstGeom>
          <a:solidFill>
            <a:srgbClr val="F18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1" name="Rectangle 100">
            <a:extLst>
              <a:ext uri="{FF2B5EF4-FFF2-40B4-BE49-F238E27FC236}">
                <a16:creationId xmlns:a16="http://schemas.microsoft.com/office/drawing/2014/main" id="{C4EFB1D3-78F0-4E02-9AD8-E7F1B27F35C9}"/>
              </a:ext>
            </a:extLst>
          </p:cNvPr>
          <p:cNvSpPr/>
          <p:nvPr/>
        </p:nvSpPr>
        <p:spPr>
          <a:xfrm>
            <a:off x="2015626" y="4575123"/>
            <a:ext cx="45719" cy="564356"/>
          </a:xfrm>
          <a:prstGeom prst="rect">
            <a:avLst/>
          </a:prstGeom>
          <a:solidFill>
            <a:srgbClr val="D72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3" name="Rectangle 102">
            <a:extLst>
              <a:ext uri="{FF2B5EF4-FFF2-40B4-BE49-F238E27FC236}">
                <a16:creationId xmlns:a16="http://schemas.microsoft.com/office/drawing/2014/main" id="{43157BDF-8A00-4782-B37A-8C63D54DFEB0}"/>
              </a:ext>
            </a:extLst>
          </p:cNvPr>
          <p:cNvSpPr/>
          <p:nvPr/>
        </p:nvSpPr>
        <p:spPr>
          <a:xfrm>
            <a:off x="6110416" y="4575123"/>
            <a:ext cx="45719" cy="564356"/>
          </a:xfrm>
          <a:prstGeom prst="rect">
            <a:avLst/>
          </a:prstGeom>
          <a:solidFill>
            <a:srgbClr val="FBC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5" name="Rectangle 104">
            <a:extLst>
              <a:ext uri="{FF2B5EF4-FFF2-40B4-BE49-F238E27FC236}">
                <a16:creationId xmlns:a16="http://schemas.microsoft.com/office/drawing/2014/main" id="{DC731BC8-C285-4C77-A903-B327B792CE36}"/>
              </a:ext>
            </a:extLst>
          </p:cNvPr>
          <p:cNvSpPr/>
          <p:nvPr/>
        </p:nvSpPr>
        <p:spPr>
          <a:xfrm>
            <a:off x="10205204" y="4575123"/>
            <a:ext cx="45719" cy="564356"/>
          </a:xfrm>
          <a:prstGeom prst="rect">
            <a:avLst/>
          </a:prstGeom>
          <a:solidFill>
            <a:srgbClr val="10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9" name="!!44">
            <a:extLst>
              <a:ext uri="{FF2B5EF4-FFF2-40B4-BE49-F238E27FC236}">
                <a16:creationId xmlns:a16="http://schemas.microsoft.com/office/drawing/2014/main" id="{88AB1907-91D8-44A2-9010-CE190590A2FE}"/>
              </a:ext>
            </a:extLst>
          </p:cNvPr>
          <p:cNvSpPr/>
          <p:nvPr/>
        </p:nvSpPr>
        <p:spPr>
          <a:xfrm>
            <a:off x="1252400" y="5146410"/>
            <a:ext cx="1568929" cy="639215"/>
          </a:xfrm>
          <a:prstGeom prst="roundRect">
            <a:avLst>
              <a:gd name="adj" fmla="val 9510"/>
            </a:avLst>
          </a:prstGeom>
          <a:noFill/>
          <a:ln w="38100">
            <a:solidFill>
              <a:srgbClr val="CC2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0" name="!!3SĐF">
            <a:extLst>
              <a:ext uri="{FF2B5EF4-FFF2-40B4-BE49-F238E27FC236}">
                <a16:creationId xmlns:a16="http://schemas.microsoft.com/office/drawing/2014/main" id="{8533F266-DFEA-4162-9C9C-0B5D99A009BE}"/>
              </a:ext>
            </a:extLst>
          </p:cNvPr>
          <p:cNvSpPr/>
          <p:nvPr/>
        </p:nvSpPr>
        <p:spPr>
          <a:xfrm>
            <a:off x="3301416" y="5146410"/>
            <a:ext cx="1568929" cy="639215"/>
          </a:xfrm>
          <a:prstGeom prst="roundRect">
            <a:avLst>
              <a:gd name="adj" fmla="val 9510"/>
            </a:avLst>
          </a:prstGeom>
          <a:noFill/>
          <a:ln w="38100">
            <a:solidFill>
              <a:srgbClr val="F18F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1" name="Rectangle: Rounded Corners 110">
            <a:extLst>
              <a:ext uri="{FF2B5EF4-FFF2-40B4-BE49-F238E27FC236}">
                <a16:creationId xmlns:a16="http://schemas.microsoft.com/office/drawing/2014/main" id="{751F7851-E25C-4D59-8614-47B43A24CFAC}"/>
              </a:ext>
            </a:extLst>
          </p:cNvPr>
          <p:cNvSpPr/>
          <p:nvPr/>
        </p:nvSpPr>
        <p:spPr>
          <a:xfrm>
            <a:off x="5348811" y="5146410"/>
            <a:ext cx="1568929" cy="639215"/>
          </a:xfrm>
          <a:prstGeom prst="roundRect">
            <a:avLst>
              <a:gd name="adj" fmla="val 9510"/>
            </a:avLst>
          </a:prstGeom>
          <a:noFill/>
          <a:ln w="38100">
            <a:solidFill>
              <a:srgbClr val="FB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2" name="Rectangle: Rounded Corners 111">
            <a:extLst>
              <a:ext uri="{FF2B5EF4-FFF2-40B4-BE49-F238E27FC236}">
                <a16:creationId xmlns:a16="http://schemas.microsoft.com/office/drawing/2014/main" id="{5F01E24B-4A7D-4D13-8C3E-77C1317DA57D}"/>
              </a:ext>
            </a:extLst>
          </p:cNvPr>
          <p:cNvSpPr/>
          <p:nvPr/>
        </p:nvSpPr>
        <p:spPr>
          <a:xfrm>
            <a:off x="7396206" y="5146410"/>
            <a:ext cx="1568929" cy="639215"/>
          </a:xfrm>
          <a:prstGeom prst="roundRect">
            <a:avLst>
              <a:gd name="adj" fmla="val 9510"/>
            </a:avLst>
          </a:prstGeom>
          <a:noFill/>
          <a:ln w="38100">
            <a:solidFill>
              <a:srgbClr val="6DB2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3" name="Rectangle: Rounded Corners 112">
            <a:extLst>
              <a:ext uri="{FF2B5EF4-FFF2-40B4-BE49-F238E27FC236}">
                <a16:creationId xmlns:a16="http://schemas.microsoft.com/office/drawing/2014/main" id="{F07FDB9B-137F-4947-BB46-10553BFBD6CA}"/>
              </a:ext>
            </a:extLst>
          </p:cNvPr>
          <p:cNvSpPr/>
          <p:nvPr/>
        </p:nvSpPr>
        <p:spPr>
          <a:xfrm>
            <a:off x="9443599" y="5146410"/>
            <a:ext cx="1568929" cy="639215"/>
          </a:xfrm>
          <a:prstGeom prst="roundRect">
            <a:avLst>
              <a:gd name="adj" fmla="val 9510"/>
            </a:avLst>
          </a:prstGeom>
          <a:noFill/>
          <a:ln w="38100">
            <a:solidFill>
              <a:srgbClr val="10BA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5" name="!!2">
            <a:extLst>
              <a:ext uri="{FF2B5EF4-FFF2-40B4-BE49-F238E27FC236}">
                <a16:creationId xmlns:a16="http://schemas.microsoft.com/office/drawing/2014/main" id="{17289C06-BCE2-4F68-B09E-DEC076D5470D}"/>
              </a:ext>
            </a:extLst>
          </p:cNvPr>
          <p:cNvSpPr txBox="1"/>
          <p:nvPr/>
        </p:nvSpPr>
        <p:spPr>
          <a:xfrm>
            <a:off x="1276907" y="5235185"/>
            <a:ext cx="152638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3D3E"/>
                </a:solidFill>
                <a:effectLst/>
                <a:uLnTx/>
                <a:uFillTx/>
                <a:latin typeface="Roboto"/>
                <a:ea typeface="+mn-ea"/>
                <a:cs typeface="+mn-cs"/>
              </a:rPr>
              <a:t>CHỮ VIẾT</a:t>
            </a:r>
            <a:endParaRPr kumimoji="0" lang="vi-VN" sz="2400" b="1" i="0" u="none" strike="noStrike" kern="1200" cap="none" spc="0" normalizeH="0" baseline="0" noProof="0" dirty="0">
              <a:ln>
                <a:noFill/>
              </a:ln>
              <a:solidFill>
                <a:srgbClr val="DD3D3E"/>
              </a:solidFill>
              <a:effectLst/>
              <a:uLnTx/>
              <a:uFillTx/>
              <a:latin typeface="Roboto"/>
              <a:ea typeface="+mn-ea"/>
              <a:cs typeface="+mn-cs"/>
            </a:endParaRPr>
          </a:p>
        </p:txBody>
      </p:sp>
      <p:sp>
        <p:nvSpPr>
          <p:cNvPr id="116" name="TextBox 115">
            <a:extLst>
              <a:ext uri="{FF2B5EF4-FFF2-40B4-BE49-F238E27FC236}">
                <a16:creationId xmlns:a16="http://schemas.microsoft.com/office/drawing/2014/main" id="{B615CE62-5AC5-48F9-A88E-8ADF2BAF8530}"/>
              </a:ext>
            </a:extLst>
          </p:cNvPr>
          <p:cNvSpPr txBox="1"/>
          <p:nvPr/>
        </p:nvSpPr>
        <p:spPr>
          <a:xfrm>
            <a:off x="5357805" y="5235185"/>
            <a:ext cx="156651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BB11"/>
                </a:solidFill>
                <a:effectLst/>
                <a:uLnTx/>
                <a:uFillTx/>
                <a:latin typeface="Roboto"/>
                <a:ea typeface="+mn-ea"/>
                <a:cs typeface="+mn-cs"/>
              </a:rPr>
              <a:t>TÔN GIÁO</a:t>
            </a:r>
            <a:endParaRPr kumimoji="0" lang="vi-VN" sz="2400" b="1" i="0" u="none" strike="noStrike" kern="1200" cap="none" spc="0" normalizeH="0" baseline="0" noProof="0" dirty="0">
              <a:ln>
                <a:noFill/>
              </a:ln>
              <a:solidFill>
                <a:srgbClr val="F1BB11"/>
              </a:solidFill>
              <a:effectLst/>
              <a:uLnTx/>
              <a:uFillTx/>
              <a:latin typeface="Roboto"/>
              <a:ea typeface="+mn-ea"/>
              <a:cs typeface="+mn-cs"/>
            </a:endParaRPr>
          </a:p>
        </p:txBody>
      </p:sp>
      <p:sp>
        <p:nvSpPr>
          <p:cNvPr id="117" name="TextBox 116">
            <a:extLst>
              <a:ext uri="{FF2B5EF4-FFF2-40B4-BE49-F238E27FC236}">
                <a16:creationId xmlns:a16="http://schemas.microsoft.com/office/drawing/2014/main" id="{4FD89BBD-41E6-4B3F-B992-B3E99C0D0C70}"/>
              </a:ext>
            </a:extLst>
          </p:cNvPr>
          <p:cNvSpPr txBox="1"/>
          <p:nvPr/>
        </p:nvSpPr>
        <p:spPr>
          <a:xfrm>
            <a:off x="7317213" y="5235185"/>
            <a:ext cx="17139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7C356"/>
                </a:solidFill>
                <a:effectLst/>
                <a:uLnTx/>
                <a:uFillTx/>
                <a:latin typeface="Roboto"/>
                <a:ea typeface="+mn-ea"/>
                <a:cs typeface="+mn-cs"/>
              </a:rPr>
              <a:t>KIẾN TRÚC</a:t>
            </a:r>
            <a:endParaRPr kumimoji="0" lang="vi-VN" sz="2400" b="1" i="0" u="none" strike="noStrike" kern="1200" cap="none" spc="0" normalizeH="0" baseline="0" noProof="0" dirty="0">
              <a:ln>
                <a:noFill/>
              </a:ln>
              <a:solidFill>
                <a:srgbClr val="77C356"/>
              </a:solidFill>
              <a:effectLst/>
              <a:uLnTx/>
              <a:uFillTx/>
              <a:latin typeface="Roboto"/>
              <a:ea typeface="+mn-ea"/>
              <a:cs typeface="+mn-cs"/>
            </a:endParaRPr>
          </a:p>
        </p:txBody>
      </p:sp>
      <p:sp>
        <p:nvSpPr>
          <p:cNvPr id="118" name="TextBox 117">
            <a:extLst>
              <a:ext uri="{FF2B5EF4-FFF2-40B4-BE49-F238E27FC236}">
                <a16:creationId xmlns:a16="http://schemas.microsoft.com/office/drawing/2014/main" id="{00C552E2-BC4A-4E13-960D-77FF106BD34A}"/>
              </a:ext>
            </a:extLst>
          </p:cNvPr>
          <p:cNvSpPr txBox="1"/>
          <p:nvPr/>
        </p:nvSpPr>
        <p:spPr>
          <a:xfrm>
            <a:off x="9389211" y="5235185"/>
            <a:ext cx="167770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B3A9"/>
                </a:solidFill>
                <a:effectLst/>
                <a:uLnTx/>
                <a:uFillTx/>
                <a:latin typeface="Roboto"/>
                <a:ea typeface="+mn-ea"/>
                <a:cs typeface="+mn-cs"/>
              </a:rPr>
              <a:t>TOÁN HỌC</a:t>
            </a:r>
            <a:endParaRPr kumimoji="0" lang="vi-VN" sz="2400" b="1" i="0" u="none" strike="noStrike" kern="1200" cap="none" spc="0" normalizeH="0" baseline="0" noProof="0" dirty="0">
              <a:ln>
                <a:noFill/>
              </a:ln>
              <a:solidFill>
                <a:srgbClr val="0FB3A9"/>
              </a:solidFill>
              <a:effectLst/>
              <a:uLnTx/>
              <a:uFillTx/>
              <a:latin typeface="Roboto"/>
              <a:ea typeface="+mn-ea"/>
              <a:cs typeface="+mn-cs"/>
            </a:endParaRPr>
          </a:p>
        </p:txBody>
      </p:sp>
      <p:sp>
        <p:nvSpPr>
          <p:cNvPr id="119" name="!!2RT">
            <a:extLst>
              <a:ext uri="{FF2B5EF4-FFF2-40B4-BE49-F238E27FC236}">
                <a16:creationId xmlns:a16="http://schemas.microsoft.com/office/drawing/2014/main" id="{71163D61-D972-40D4-8172-3C01D4243299}"/>
              </a:ext>
            </a:extLst>
          </p:cNvPr>
          <p:cNvSpPr txBox="1"/>
          <p:nvPr/>
        </p:nvSpPr>
        <p:spPr>
          <a:xfrm>
            <a:off x="3339522" y="5235185"/>
            <a:ext cx="149271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8E24"/>
                </a:solidFill>
                <a:effectLst/>
                <a:uLnTx/>
                <a:uFillTx/>
                <a:latin typeface="Roboto"/>
                <a:ea typeface="+mn-ea"/>
                <a:cs typeface="+mn-cs"/>
              </a:rPr>
              <a:t>VĂN HỌC</a:t>
            </a:r>
            <a:endParaRPr kumimoji="0" lang="vi-VN" sz="2400" b="1" i="0" u="none" strike="noStrike" kern="1200" cap="none" spc="0" normalizeH="0" baseline="0" noProof="0" dirty="0">
              <a:ln>
                <a:noFill/>
              </a:ln>
              <a:solidFill>
                <a:srgbClr val="F28E24"/>
              </a:solidFill>
              <a:effectLst/>
              <a:uLnTx/>
              <a:uFillTx/>
              <a:latin typeface="Roboto"/>
              <a:ea typeface="+mn-ea"/>
              <a:cs typeface="+mn-cs"/>
            </a:endParaRPr>
          </a:p>
        </p:txBody>
      </p:sp>
      <p:sp>
        <p:nvSpPr>
          <p:cNvPr id="121" name="TextBox 120">
            <a:extLst>
              <a:ext uri="{FF2B5EF4-FFF2-40B4-BE49-F238E27FC236}">
                <a16:creationId xmlns:a16="http://schemas.microsoft.com/office/drawing/2014/main" id="{446CE70F-1800-4CBB-A447-CC20601B6B8A}"/>
              </a:ext>
            </a:extLst>
          </p:cNvPr>
          <p:cNvSpPr txBox="1"/>
          <p:nvPr/>
        </p:nvSpPr>
        <p:spPr>
          <a:xfrm>
            <a:off x="3996707" y="200334"/>
            <a:ext cx="419858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5788D"/>
                </a:solidFill>
                <a:effectLst/>
                <a:uLnTx/>
                <a:uFillTx/>
                <a:latin typeface="Times New Roman" panose="02020603050405020304" pitchFamily="18" charset="0"/>
                <a:ea typeface="+mn-ea"/>
                <a:cs typeface="Times New Roman" panose="02020603050405020304" pitchFamily="18" charset="0"/>
              </a:rPr>
              <a:t>VĂN MINH ẤN ĐỘ</a:t>
            </a:r>
          </a:p>
        </p:txBody>
      </p:sp>
      <p:sp>
        <p:nvSpPr>
          <p:cNvPr id="84" name="TextBox 83">
            <a:extLst>
              <a:ext uri="{FF2B5EF4-FFF2-40B4-BE49-F238E27FC236}">
                <a16:creationId xmlns:a16="http://schemas.microsoft.com/office/drawing/2014/main" id="{85EA85D4-AE15-4609-BF79-92E541674B8E}"/>
              </a:ext>
            </a:extLst>
          </p:cNvPr>
          <p:cNvSpPr txBox="1"/>
          <p:nvPr/>
        </p:nvSpPr>
        <p:spPr>
          <a:xfrm>
            <a:off x="4532578" y="768794"/>
            <a:ext cx="312684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65788D"/>
                </a:solidFill>
                <a:effectLst/>
                <a:uLnTx/>
                <a:uFillTx/>
                <a:latin typeface="Times New Roman" panose="02020603050405020304" pitchFamily="18" charset="0"/>
                <a:ea typeface="+mn-ea"/>
                <a:cs typeface="Times New Roman" panose="02020603050405020304" pitchFamily="18" charset="0"/>
              </a:rPr>
              <a:t>cổ</a:t>
            </a:r>
            <a:r>
              <a:rPr kumimoji="0" lang="en-US" sz="3200" b="1" i="0" u="none" strike="noStrike" kern="1200" cap="none" spc="0" normalizeH="0" baseline="0" noProof="0" dirty="0">
                <a:ln>
                  <a:noFill/>
                </a:ln>
                <a:solidFill>
                  <a:srgbClr val="65788D"/>
                </a:solidFill>
                <a:effectLst/>
                <a:uLnTx/>
                <a:uFillTx/>
                <a:latin typeface="Times New Roman" panose="02020603050405020304" pitchFamily="18" charset="0"/>
                <a:ea typeface="+mn-ea"/>
                <a:cs typeface="Times New Roman" panose="02020603050405020304" pitchFamily="18" charset="0"/>
              </a:rPr>
              <a:t> - </a:t>
            </a:r>
            <a:r>
              <a:rPr kumimoji="0" lang="en-US" sz="3200" b="1" i="0" u="none" strike="noStrike" kern="1200" cap="none" spc="0" normalizeH="0" baseline="0" noProof="0" dirty="0" err="1">
                <a:ln>
                  <a:noFill/>
                </a:ln>
                <a:solidFill>
                  <a:srgbClr val="65788D"/>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srgbClr val="65788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65788D"/>
                </a:solidFill>
                <a:effectLst/>
                <a:uLnTx/>
                <a:uFillTx/>
                <a:latin typeface="Times New Roman" panose="02020603050405020304" pitchFamily="18" charset="0"/>
                <a:ea typeface="+mn-ea"/>
                <a:cs typeface="Times New Roman" panose="02020603050405020304" pitchFamily="18" charset="0"/>
              </a:rPr>
              <a:t>đại</a:t>
            </a:r>
            <a:endParaRPr kumimoji="0" lang="vi-VN" sz="3200" b="1" i="0" u="none" strike="noStrike" kern="1200" cap="none" spc="0" normalizeH="0" baseline="0" noProof="0" dirty="0">
              <a:ln>
                <a:noFill/>
              </a:ln>
              <a:solidFill>
                <a:srgbClr val="65788D"/>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3D02AD65-16CF-492D-981D-0F4F182B6F9C}"/>
              </a:ext>
            </a:extLst>
          </p:cNvPr>
          <p:cNvSpPr/>
          <p:nvPr/>
        </p:nvSpPr>
        <p:spPr>
          <a:xfrm>
            <a:off x="5128373" y="1532829"/>
            <a:ext cx="212097" cy="212097"/>
          </a:xfrm>
          <a:prstGeom prst="ellipse">
            <a:avLst/>
          </a:prstGeom>
          <a:solidFill>
            <a:srgbClr val="B32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85" name="Oval 84">
            <a:extLst>
              <a:ext uri="{FF2B5EF4-FFF2-40B4-BE49-F238E27FC236}">
                <a16:creationId xmlns:a16="http://schemas.microsoft.com/office/drawing/2014/main" id="{435236B3-62B8-408B-903B-F8F00761B92E}"/>
              </a:ext>
            </a:extLst>
          </p:cNvPr>
          <p:cNvSpPr/>
          <p:nvPr/>
        </p:nvSpPr>
        <p:spPr>
          <a:xfrm>
            <a:off x="5473005" y="1532829"/>
            <a:ext cx="212097" cy="212097"/>
          </a:xfrm>
          <a:prstGeom prst="ellipse">
            <a:avLst/>
          </a:prstGeom>
          <a:solidFill>
            <a:srgbClr val="F49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7" name="Oval 86">
            <a:extLst>
              <a:ext uri="{FF2B5EF4-FFF2-40B4-BE49-F238E27FC236}">
                <a16:creationId xmlns:a16="http://schemas.microsoft.com/office/drawing/2014/main" id="{34B00578-944B-41F8-BDAE-A1FA5457FF6B}"/>
              </a:ext>
            </a:extLst>
          </p:cNvPr>
          <p:cNvSpPr/>
          <p:nvPr/>
        </p:nvSpPr>
        <p:spPr>
          <a:xfrm>
            <a:off x="5817637" y="1532829"/>
            <a:ext cx="212097" cy="212097"/>
          </a:xfrm>
          <a:prstGeom prst="ellipse">
            <a:avLst/>
          </a:prstGeom>
          <a:solidFill>
            <a:srgbClr val="EDB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9" name="Oval 88">
            <a:extLst>
              <a:ext uri="{FF2B5EF4-FFF2-40B4-BE49-F238E27FC236}">
                <a16:creationId xmlns:a16="http://schemas.microsoft.com/office/drawing/2014/main" id="{813A15E2-1BA4-4C18-8E23-5B8658A7310E}"/>
              </a:ext>
            </a:extLst>
          </p:cNvPr>
          <p:cNvSpPr/>
          <p:nvPr/>
        </p:nvSpPr>
        <p:spPr>
          <a:xfrm>
            <a:off x="6162269" y="1532829"/>
            <a:ext cx="212097" cy="212097"/>
          </a:xfrm>
          <a:prstGeom prst="ellipse">
            <a:avLst/>
          </a:prstGeom>
          <a:solidFill>
            <a:srgbClr val="6BB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1" name="Oval 90">
            <a:extLst>
              <a:ext uri="{FF2B5EF4-FFF2-40B4-BE49-F238E27FC236}">
                <a16:creationId xmlns:a16="http://schemas.microsoft.com/office/drawing/2014/main" id="{46200077-A4B9-42DD-8BC4-EE607D20D70E}"/>
              </a:ext>
            </a:extLst>
          </p:cNvPr>
          <p:cNvSpPr/>
          <p:nvPr/>
        </p:nvSpPr>
        <p:spPr>
          <a:xfrm>
            <a:off x="6506901" y="1532829"/>
            <a:ext cx="212097" cy="212097"/>
          </a:xfrm>
          <a:prstGeom prst="ellipse">
            <a:avLst/>
          </a:prstGeom>
          <a:solidFill>
            <a:srgbClr val="12B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3" name="Oval 92">
            <a:extLst>
              <a:ext uri="{FF2B5EF4-FFF2-40B4-BE49-F238E27FC236}">
                <a16:creationId xmlns:a16="http://schemas.microsoft.com/office/drawing/2014/main" id="{9B722F1C-C282-4824-A128-07554BEE5B16}"/>
              </a:ext>
            </a:extLst>
          </p:cNvPr>
          <p:cNvSpPr/>
          <p:nvPr/>
        </p:nvSpPr>
        <p:spPr>
          <a:xfrm>
            <a:off x="6851531" y="1532829"/>
            <a:ext cx="212097" cy="212097"/>
          </a:xfrm>
          <a:prstGeom prst="ellipse">
            <a:avLst/>
          </a:prstGeom>
          <a:solidFill>
            <a:srgbClr val="1F8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1" name="Freeform: Shape 80">
            <a:extLst>
              <a:ext uri="{FF2B5EF4-FFF2-40B4-BE49-F238E27FC236}">
                <a16:creationId xmlns:a16="http://schemas.microsoft.com/office/drawing/2014/main" id="{C1D52DB8-7FEB-4199-A22B-6C47181A1E2D}"/>
              </a:ext>
            </a:extLst>
          </p:cNvPr>
          <p:cNvSpPr/>
          <p:nvPr/>
        </p:nvSpPr>
        <p:spPr>
          <a:xfrm>
            <a:off x="865647" y="2254549"/>
            <a:ext cx="2348903" cy="1174451"/>
          </a:xfrm>
          <a:custGeom>
            <a:avLst/>
            <a:gdLst>
              <a:gd name="connsiteX0" fmla="*/ 1174452 w 2348903"/>
              <a:gd name="connsiteY0" fmla="*/ 0 h 1174451"/>
              <a:gd name="connsiteX1" fmla="*/ 2342841 w 2348903"/>
              <a:gd name="connsiteY1" fmla="*/ 1054371 h 1174451"/>
              <a:gd name="connsiteX2" fmla="*/ 2348903 w 2348903"/>
              <a:gd name="connsiteY2" fmla="*/ 1174433 h 1174451"/>
              <a:gd name="connsiteX3" fmla="*/ 2348903 w 2348903"/>
              <a:gd name="connsiteY3" fmla="*/ 1174451 h 1174451"/>
              <a:gd name="connsiteX4" fmla="*/ 2042043 w 2348903"/>
              <a:gd name="connsiteY4" fmla="*/ 1174451 h 1174451"/>
              <a:gd name="connsiteX5" fmla="*/ 2037564 w 2348903"/>
              <a:gd name="connsiteY5" fmla="*/ 1085746 h 1174451"/>
              <a:gd name="connsiteX6" fmla="*/ 1174452 w 2348903"/>
              <a:gd name="connsiteY6" fmla="*/ 306861 h 1174451"/>
              <a:gd name="connsiteX7" fmla="*/ 311340 w 2348903"/>
              <a:gd name="connsiteY7" fmla="*/ 1085746 h 1174451"/>
              <a:gd name="connsiteX8" fmla="*/ 306861 w 2348903"/>
              <a:gd name="connsiteY8" fmla="*/ 1174451 h 1174451"/>
              <a:gd name="connsiteX9" fmla="*/ 0 w 2348903"/>
              <a:gd name="connsiteY9" fmla="*/ 1174451 h 1174451"/>
              <a:gd name="connsiteX10" fmla="*/ 6064 w 2348903"/>
              <a:gd name="connsiteY10" fmla="*/ 1054371 h 1174451"/>
              <a:gd name="connsiteX11" fmla="*/ 1174452 w 2348903"/>
              <a:gd name="connsiteY11" fmla="*/ 0 h 117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8903" h="1174451">
                <a:moveTo>
                  <a:pt x="1174452" y="0"/>
                </a:moveTo>
                <a:cubicBezTo>
                  <a:pt x="1782545" y="0"/>
                  <a:pt x="2282697" y="462147"/>
                  <a:pt x="2342841" y="1054371"/>
                </a:cubicBezTo>
                <a:lnTo>
                  <a:pt x="2348903" y="1174433"/>
                </a:lnTo>
                <a:lnTo>
                  <a:pt x="2348903" y="1174451"/>
                </a:lnTo>
                <a:lnTo>
                  <a:pt x="2042043" y="1174451"/>
                </a:lnTo>
                <a:lnTo>
                  <a:pt x="2037564" y="1085746"/>
                </a:lnTo>
                <a:cubicBezTo>
                  <a:pt x="1993134" y="648258"/>
                  <a:pt x="1623662" y="306861"/>
                  <a:pt x="1174452" y="306861"/>
                </a:cubicBezTo>
                <a:cubicBezTo>
                  <a:pt x="725242" y="306861"/>
                  <a:pt x="355770" y="648258"/>
                  <a:pt x="311340" y="1085746"/>
                </a:cubicBezTo>
                <a:lnTo>
                  <a:pt x="306861" y="1174451"/>
                </a:lnTo>
                <a:lnTo>
                  <a:pt x="0" y="1174451"/>
                </a:lnTo>
                <a:lnTo>
                  <a:pt x="6064" y="1054371"/>
                </a:lnTo>
                <a:cubicBezTo>
                  <a:pt x="66207" y="462147"/>
                  <a:pt x="566360" y="0"/>
                  <a:pt x="1174452" y="0"/>
                </a:cubicBezTo>
                <a:close/>
              </a:path>
            </a:pathLst>
          </a:custGeom>
          <a:solidFill>
            <a:srgbClr val="FAD6D6"/>
          </a:solidFill>
          <a:ln>
            <a:noFill/>
          </a:ln>
          <a:effectLst>
            <a:innerShdw blurRad="114300">
              <a:srgbClr val="F7D3D3"/>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135" name="Freeform: Shape 134">
            <a:extLst>
              <a:ext uri="{FF2B5EF4-FFF2-40B4-BE49-F238E27FC236}">
                <a16:creationId xmlns:a16="http://schemas.microsoft.com/office/drawing/2014/main" id="{10ECBE4D-FB5B-4EA2-87D1-B151D3685FBF}"/>
              </a:ext>
            </a:extLst>
          </p:cNvPr>
          <p:cNvSpPr/>
          <p:nvPr/>
        </p:nvSpPr>
        <p:spPr>
          <a:xfrm>
            <a:off x="865645" y="3206414"/>
            <a:ext cx="2348904" cy="1397038"/>
          </a:xfrm>
          <a:custGeom>
            <a:avLst/>
            <a:gdLst>
              <a:gd name="connsiteX0" fmla="*/ 154983 w 2348904"/>
              <a:gd name="connsiteY0" fmla="*/ 0 h 1397038"/>
              <a:gd name="connsiteX1" fmla="*/ 309966 w 2348904"/>
              <a:gd name="connsiteY1" fmla="*/ 203170 h 1397038"/>
              <a:gd name="connsiteX2" fmla="*/ 306907 w 2348904"/>
              <a:gd name="connsiteY2" fmla="*/ 223033 h 1397038"/>
              <a:gd name="connsiteX3" fmla="*/ 324488 w 2348904"/>
              <a:gd name="connsiteY3" fmla="*/ 397437 h 1397038"/>
              <a:gd name="connsiteX4" fmla="*/ 1174453 w 2348904"/>
              <a:gd name="connsiteY4" fmla="*/ 1090178 h 1397038"/>
              <a:gd name="connsiteX5" fmla="*/ 2042044 w 2348904"/>
              <a:gd name="connsiteY5" fmla="*/ 222587 h 1397038"/>
              <a:gd name="connsiteX6" fmla="*/ 2042044 w 2348904"/>
              <a:gd name="connsiteY6" fmla="*/ 222586 h 1397038"/>
              <a:gd name="connsiteX7" fmla="*/ 2348904 w 2348904"/>
              <a:gd name="connsiteY7" fmla="*/ 222586 h 1397038"/>
              <a:gd name="connsiteX8" fmla="*/ 2348904 w 2348904"/>
              <a:gd name="connsiteY8" fmla="*/ 222607 h 1397038"/>
              <a:gd name="connsiteX9" fmla="*/ 2342842 w 2348904"/>
              <a:gd name="connsiteY9" fmla="*/ 342668 h 1397038"/>
              <a:gd name="connsiteX10" fmla="*/ 1294534 w 2348904"/>
              <a:gd name="connsiteY10" fmla="*/ 1390976 h 1397038"/>
              <a:gd name="connsiteX11" fmla="*/ 1174472 w 2348904"/>
              <a:gd name="connsiteY11" fmla="*/ 1397038 h 1397038"/>
              <a:gd name="connsiteX12" fmla="*/ 1174434 w 2348904"/>
              <a:gd name="connsiteY12" fmla="*/ 1397038 h 1397038"/>
              <a:gd name="connsiteX13" fmla="*/ 1054372 w 2348904"/>
              <a:gd name="connsiteY13" fmla="*/ 1390976 h 1397038"/>
              <a:gd name="connsiteX14" fmla="*/ 1 w 2348904"/>
              <a:gd name="connsiteY14" fmla="*/ 222587 h 1397038"/>
              <a:gd name="connsiteX15" fmla="*/ 1 w 2348904"/>
              <a:gd name="connsiteY15" fmla="*/ 222586 h 1397038"/>
              <a:gd name="connsiteX16" fmla="*/ 2990 w 2348904"/>
              <a:gd name="connsiteY16" fmla="*/ 222586 h 1397038"/>
              <a:gd name="connsiteX17" fmla="*/ 0 w 2348904"/>
              <a:gd name="connsiteY17" fmla="*/ 203170 h 1397038"/>
              <a:gd name="connsiteX18" fmla="*/ 154983 w 2348904"/>
              <a:gd name="connsiteY18" fmla="*/ 0 h 139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48904" h="1397038">
                <a:moveTo>
                  <a:pt x="154983" y="0"/>
                </a:moveTo>
                <a:cubicBezTo>
                  <a:pt x="240578" y="0"/>
                  <a:pt x="309966" y="90962"/>
                  <a:pt x="309966" y="203170"/>
                </a:cubicBezTo>
                <a:lnTo>
                  <a:pt x="306907" y="223033"/>
                </a:lnTo>
                <a:lnTo>
                  <a:pt x="324488" y="397437"/>
                </a:lnTo>
                <a:cubicBezTo>
                  <a:pt x="405388" y="792783"/>
                  <a:pt x="755191" y="1090178"/>
                  <a:pt x="1174453" y="1090178"/>
                </a:cubicBezTo>
                <a:cubicBezTo>
                  <a:pt x="1653610" y="1090178"/>
                  <a:pt x="2042044" y="701744"/>
                  <a:pt x="2042044" y="222587"/>
                </a:cubicBezTo>
                <a:lnTo>
                  <a:pt x="2042044" y="222586"/>
                </a:lnTo>
                <a:lnTo>
                  <a:pt x="2348904" y="222586"/>
                </a:lnTo>
                <a:lnTo>
                  <a:pt x="2348904" y="222607"/>
                </a:lnTo>
                <a:lnTo>
                  <a:pt x="2342842" y="342668"/>
                </a:lnTo>
                <a:cubicBezTo>
                  <a:pt x="2286707" y="895411"/>
                  <a:pt x="1847277" y="1334842"/>
                  <a:pt x="1294534" y="1390976"/>
                </a:cubicBezTo>
                <a:lnTo>
                  <a:pt x="1174472" y="1397038"/>
                </a:lnTo>
                <a:lnTo>
                  <a:pt x="1174434" y="1397038"/>
                </a:lnTo>
                <a:lnTo>
                  <a:pt x="1054372" y="1390976"/>
                </a:lnTo>
                <a:cubicBezTo>
                  <a:pt x="462148" y="1330832"/>
                  <a:pt x="1" y="830680"/>
                  <a:pt x="1" y="222587"/>
                </a:cubicBezTo>
                <a:lnTo>
                  <a:pt x="1" y="222586"/>
                </a:lnTo>
                <a:lnTo>
                  <a:pt x="2990" y="222586"/>
                </a:lnTo>
                <a:lnTo>
                  <a:pt x="0" y="203170"/>
                </a:lnTo>
                <a:cubicBezTo>
                  <a:pt x="0" y="90962"/>
                  <a:pt x="69388" y="0"/>
                  <a:pt x="154983" y="0"/>
                </a:cubicBezTo>
                <a:close/>
              </a:path>
            </a:pathLst>
          </a:custGeom>
          <a:solidFill>
            <a:srgbClr val="D32E2F"/>
          </a:solidFill>
          <a:ln>
            <a:noFill/>
          </a:ln>
          <a:effectLst>
            <a:innerShdw blurRad="114300">
              <a:srgbClr val="D32E2F"/>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97" name="Freeform: Shape 96">
            <a:extLst>
              <a:ext uri="{FF2B5EF4-FFF2-40B4-BE49-F238E27FC236}">
                <a16:creationId xmlns:a16="http://schemas.microsoft.com/office/drawing/2014/main" id="{5D1E63CD-4468-4486-B018-190FB1EC6DAB}"/>
              </a:ext>
            </a:extLst>
          </p:cNvPr>
          <p:cNvSpPr/>
          <p:nvPr/>
        </p:nvSpPr>
        <p:spPr>
          <a:xfrm>
            <a:off x="4959649" y="2254549"/>
            <a:ext cx="2348903" cy="1174451"/>
          </a:xfrm>
          <a:custGeom>
            <a:avLst/>
            <a:gdLst>
              <a:gd name="connsiteX0" fmla="*/ 1174452 w 2348903"/>
              <a:gd name="connsiteY0" fmla="*/ 0 h 1174451"/>
              <a:gd name="connsiteX1" fmla="*/ 2342841 w 2348903"/>
              <a:gd name="connsiteY1" fmla="*/ 1054371 h 1174451"/>
              <a:gd name="connsiteX2" fmla="*/ 2348903 w 2348903"/>
              <a:gd name="connsiteY2" fmla="*/ 1174432 h 1174451"/>
              <a:gd name="connsiteX3" fmla="*/ 2348903 w 2348903"/>
              <a:gd name="connsiteY3" fmla="*/ 1174451 h 1174451"/>
              <a:gd name="connsiteX4" fmla="*/ 2042043 w 2348903"/>
              <a:gd name="connsiteY4" fmla="*/ 1174451 h 1174451"/>
              <a:gd name="connsiteX5" fmla="*/ 2037564 w 2348903"/>
              <a:gd name="connsiteY5" fmla="*/ 1085746 h 1174451"/>
              <a:gd name="connsiteX6" fmla="*/ 1174452 w 2348903"/>
              <a:gd name="connsiteY6" fmla="*/ 306861 h 1174451"/>
              <a:gd name="connsiteX7" fmla="*/ 311341 w 2348903"/>
              <a:gd name="connsiteY7" fmla="*/ 1085746 h 1174451"/>
              <a:gd name="connsiteX8" fmla="*/ 306861 w 2348903"/>
              <a:gd name="connsiteY8" fmla="*/ 1174451 h 1174451"/>
              <a:gd name="connsiteX9" fmla="*/ 0 w 2348903"/>
              <a:gd name="connsiteY9" fmla="*/ 1174451 h 1174451"/>
              <a:gd name="connsiteX10" fmla="*/ 6064 w 2348903"/>
              <a:gd name="connsiteY10" fmla="*/ 1054371 h 1174451"/>
              <a:gd name="connsiteX11" fmla="*/ 1174452 w 2348903"/>
              <a:gd name="connsiteY11" fmla="*/ 0 h 117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48903" h="1174451">
                <a:moveTo>
                  <a:pt x="1174452" y="0"/>
                </a:moveTo>
                <a:cubicBezTo>
                  <a:pt x="1782545" y="0"/>
                  <a:pt x="2282697" y="462147"/>
                  <a:pt x="2342841" y="1054371"/>
                </a:cubicBezTo>
                <a:lnTo>
                  <a:pt x="2348903" y="1174432"/>
                </a:lnTo>
                <a:lnTo>
                  <a:pt x="2348903" y="1174451"/>
                </a:lnTo>
                <a:lnTo>
                  <a:pt x="2042043" y="1174451"/>
                </a:lnTo>
                <a:lnTo>
                  <a:pt x="2037564" y="1085746"/>
                </a:lnTo>
                <a:cubicBezTo>
                  <a:pt x="1993135" y="648258"/>
                  <a:pt x="1623662" y="306861"/>
                  <a:pt x="1174452" y="306861"/>
                </a:cubicBezTo>
                <a:cubicBezTo>
                  <a:pt x="725243" y="306861"/>
                  <a:pt x="355770" y="648258"/>
                  <a:pt x="311341" y="1085746"/>
                </a:cubicBezTo>
                <a:lnTo>
                  <a:pt x="306861" y="1174451"/>
                </a:lnTo>
                <a:lnTo>
                  <a:pt x="0" y="1174451"/>
                </a:lnTo>
                <a:lnTo>
                  <a:pt x="6064" y="1054371"/>
                </a:lnTo>
                <a:cubicBezTo>
                  <a:pt x="66208" y="462147"/>
                  <a:pt x="566360" y="0"/>
                  <a:pt x="1174452" y="0"/>
                </a:cubicBezTo>
                <a:close/>
              </a:path>
            </a:pathLst>
          </a:custGeom>
          <a:solidFill>
            <a:srgbClr val="FEF4D0"/>
          </a:solidFill>
          <a:ln>
            <a:noFill/>
          </a:ln>
          <a:effectLst>
            <a:innerShdw blurRad="114300">
              <a:srgbClr val="E5DCBC"/>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108" name="Freeform: Shape 107">
            <a:extLst>
              <a:ext uri="{FF2B5EF4-FFF2-40B4-BE49-F238E27FC236}">
                <a16:creationId xmlns:a16="http://schemas.microsoft.com/office/drawing/2014/main" id="{3EEEDE1A-B20D-438B-94FD-2F569FD9D6C1}"/>
              </a:ext>
            </a:extLst>
          </p:cNvPr>
          <p:cNvSpPr/>
          <p:nvPr/>
        </p:nvSpPr>
        <p:spPr>
          <a:xfrm>
            <a:off x="7006650" y="3429000"/>
            <a:ext cx="2348903" cy="1174452"/>
          </a:xfrm>
          <a:custGeom>
            <a:avLst/>
            <a:gdLst>
              <a:gd name="connsiteX0" fmla="*/ 0 w 2348903"/>
              <a:gd name="connsiteY0" fmla="*/ 0 h 1174452"/>
              <a:gd name="connsiteX1" fmla="*/ 306861 w 2348903"/>
              <a:gd name="connsiteY1" fmla="*/ 0 h 1174452"/>
              <a:gd name="connsiteX2" fmla="*/ 306861 w 2348903"/>
              <a:gd name="connsiteY2" fmla="*/ 1 h 1174452"/>
              <a:gd name="connsiteX3" fmla="*/ 1174452 w 2348903"/>
              <a:gd name="connsiteY3" fmla="*/ 867592 h 1174452"/>
              <a:gd name="connsiteX4" fmla="*/ 2042043 w 2348903"/>
              <a:gd name="connsiteY4" fmla="*/ 1 h 1174452"/>
              <a:gd name="connsiteX5" fmla="*/ 2042043 w 2348903"/>
              <a:gd name="connsiteY5" fmla="*/ 0 h 1174452"/>
              <a:gd name="connsiteX6" fmla="*/ 2348903 w 2348903"/>
              <a:gd name="connsiteY6" fmla="*/ 0 h 1174452"/>
              <a:gd name="connsiteX7" fmla="*/ 2348903 w 2348903"/>
              <a:gd name="connsiteY7" fmla="*/ 21 h 1174452"/>
              <a:gd name="connsiteX8" fmla="*/ 2342840 w 2348903"/>
              <a:gd name="connsiteY8" fmla="*/ 120082 h 1174452"/>
              <a:gd name="connsiteX9" fmla="*/ 1294533 w 2348903"/>
              <a:gd name="connsiteY9" fmla="*/ 1168390 h 1174452"/>
              <a:gd name="connsiteX10" fmla="*/ 1174472 w 2348903"/>
              <a:gd name="connsiteY10" fmla="*/ 1174452 h 1174452"/>
              <a:gd name="connsiteX11" fmla="*/ 1174433 w 2348903"/>
              <a:gd name="connsiteY11" fmla="*/ 1174452 h 1174452"/>
              <a:gd name="connsiteX12" fmla="*/ 1054371 w 2348903"/>
              <a:gd name="connsiteY12" fmla="*/ 1168390 h 1174452"/>
              <a:gd name="connsiteX13" fmla="*/ 0 w 2348903"/>
              <a:gd name="connsiteY13" fmla="*/ 1 h 117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8903" h="1174452">
                <a:moveTo>
                  <a:pt x="0" y="0"/>
                </a:moveTo>
                <a:lnTo>
                  <a:pt x="306861" y="0"/>
                </a:lnTo>
                <a:lnTo>
                  <a:pt x="306861" y="1"/>
                </a:lnTo>
                <a:cubicBezTo>
                  <a:pt x="306861" y="479158"/>
                  <a:pt x="695295" y="867592"/>
                  <a:pt x="1174452" y="867592"/>
                </a:cubicBezTo>
                <a:cubicBezTo>
                  <a:pt x="1653609" y="867592"/>
                  <a:pt x="2042043" y="479158"/>
                  <a:pt x="2042043" y="1"/>
                </a:cubicBezTo>
                <a:lnTo>
                  <a:pt x="2042043" y="0"/>
                </a:lnTo>
                <a:lnTo>
                  <a:pt x="2348903" y="0"/>
                </a:lnTo>
                <a:lnTo>
                  <a:pt x="2348903" y="21"/>
                </a:lnTo>
                <a:lnTo>
                  <a:pt x="2342840" y="120082"/>
                </a:lnTo>
                <a:cubicBezTo>
                  <a:pt x="2286706" y="672825"/>
                  <a:pt x="1847276" y="1112256"/>
                  <a:pt x="1294533" y="1168390"/>
                </a:cubicBezTo>
                <a:lnTo>
                  <a:pt x="1174472" y="1174452"/>
                </a:lnTo>
                <a:lnTo>
                  <a:pt x="1174433" y="1174452"/>
                </a:lnTo>
                <a:lnTo>
                  <a:pt x="1054371" y="1168390"/>
                </a:lnTo>
                <a:cubicBezTo>
                  <a:pt x="462147" y="1108246"/>
                  <a:pt x="0" y="608094"/>
                  <a:pt x="0" y="1"/>
                </a:cubicBezTo>
                <a:close/>
              </a:path>
            </a:pathLst>
          </a:custGeom>
          <a:solidFill>
            <a:srgbClr val="D4E3CD"/>
          </a:solidFill>
          <a:ln>
            <a:noFill/>
          </a:ln>
          <a:effectLst>
            <a:innerShdw blurRad="114300">
              <a:srgbClr val="CAD8C3"/>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130" name="Freeform: Shape 129">
            <a:extLst>
              <a:ext uri="{FF2B5EF4-FFF2-40B4-BE49-F238E27FC236}">
                <a16:creationId xmlns:a16="http://schemas.microsoft.com/office/drawing/2014/main" id="{F9E10657-FF01-4BE4-87A3-338C90F38CA2}"/>
              </a:ext>
            </a:extLst>
          </p:cNvPr>
          <p:cNvSpPr/>
          <p:nvPr/>
        </p:nvSpPr>
        <p:spPr>
          <a:xfrm>
            <a:off x="2911034" y="2254549"/>
            <a:ext cx="2350517" cy="1339155"/>
          </a:xfrm>
          <a:custGeom>
            <a:avLst/>
            <a:gdLst>
              <a:gd name="connsiteX0" fmla="*/ 1176066 w 2350517"/>
              <a:gd name="connsiteY0" fmla="*/ 0 h 1339155"/>
              <a:gd name="connsiteX1" fmla="*/ 2344455 w 2350517"/>
              <a:gd name="connsiteY1" fmla="*/ 1054371 h 1339155"/>
              <a:gd name="connsiteX2" fmla="*/ 2350517 w 2350517"/>
              <a:gd name="connsiteY2" fmla="*/ 1174432 h 1339155"/>
              <a:gd name="connsiteX3" fmla="*/ 2350517 w 2350517"/>
              <a:gd name="connsiteY3" fmla="*/ 1174451 h 1339155"/>
              <a:gd name="connsiteX4" fmla="*/ 2043657 w 2350517"/>
              <a:gd name="connsiteY4" fmla="*/ 1174451 h 1339155"/>
              <a:gd name="connsiteX5" fmla="*/ 2039178 w 2350517"/>
              <a:gd name="connsiteY5" fmla="*/ 1085746 h 1339155"/>
              <a:gd name="connsiteX6" fmla="*/ 1176066 w 2350517"/>
              <a:gd name="connsiteY6" fmla="*/ 306861 h 1339155"/>
              <a:gd name="connsiteX7" fmla="*/ 312954 w 2350517"/>
              <a:gd name="connsiteY7" fmla="*/ 1085746 h 1339155"/>
              <a:gd name="connsiteX8" fmla="*/ 308475 w 2350517"/>
              <a:gd name="connsiteY8" fmla="*/ 1174451 h 1339155"/>
              <a:gd name="connsiteX9" fmla="*/ 304042 w 2350517"/>
              <a:gd name="connsiteY9" fmla="*/ 1174451 h 1339155"/>
              <a:gd name="connsiteX10" fmla="*/ 297787 w 2350517"/>
              <a:gd name="connsiteY10" fmla="*/ 1215068 h 1339155"/>
              <a:gd name="connsiteX11" fmla="*/ 154983 w 2350517"/>
              <a:gd name="connsiteY11" fmla="*/ 1339155 h 1339155"/>
              <a:gd name="connsiteX12" fmla="*/ 12179 w 2350517"/>
              <a:gd name="connsiteY12" fmla="*/ 1215068 h 1339155"/>
              <a:gd name="connsiteX13" fmla="*/ 5924 w 2350517"/>
              <a:gd name="connsiteY13" fmla="*/ 1174451 h 1339155"/>
              <a:gd name="connsiteX14" fmla="*/ 1614 w 2350517"/>
              <a:gd name="connsiteY14" fmla="*/ 1174451 h 1339155"/>
              <a:gd name="connsiteX15" fmla="*/ 2678 w 2350517"/>
              <a:gd name="connsiteY15" fmla="*/ 1153376 h 1339155"/>
              <a:gd name="connsiteX16" fmla="*/ 0 w 2350517"/>
              <a:gd name="connsiteY16" fmla="*/ 1135985 h 1339155"/>
              <a:gd name="connsiteX17" fmla="*/ 5292 w 2350517"/>
              <a:gd name="connsiteY17" fmla="*/ 1101625 h 1339155"/>
              <a:gd name="connsiteX18" fmla="*/ 7678 w 2350517"/>
              <a:gd name="connsiteY18" fmla="*/ 1054371 h 1339155"/>
              <a:gd name="connsiteX19" fmla="*/ 1176066 w 2350517"/>
              <a:gd name="connsiteY19" fmla="*/ 0 h 133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0517" h="1339155">
                <a:moveTo>
                  <a:pt x="1176066" y="0"/>
                </a:moveTo>
                <a:cubicBezTo>
                  <a:pt x="1784159" y="0"/>
                  <a:pt x="2284311" y="462147"/>
                  <a:pt x="2344455" y="1054371"/>
                </a:cubicBezTo>
                <a:lnTo>
                  <a:pt x="2350517" y="1174432"/>
                </a:lnTo>
                <a:lnTo>
                  <a:pt x="2350517" y="1174451"/>
                </a:lnTo>
                <a:lnTo>
                  <a:pt x="2043657" y="1174451"/>
                </a:lnTo>
                <a:lnTo>
                  <a:pt x="2039178" y="1085746"/>
                </a:lnTo>
                <a:cubicBezTo>
                  <a:pt x="1994749" y="648258"/>
                  <a:pt x="1625276" y="306861"/>
                  <a:pt x="1176066" y="306861"/>
                </a:cubicBezTo>
                <a:cubicBezTo>
                  <a:pt x="726856" y="306861"/>
                  <a:pt x="357384" y="648258"/>
                  <a:pt x="312954" y="1085746"/>
                </a:cubicBezTo>
                <a:lnTo>
                  <a:pt x="308475" y="1174451"/>
                </a:lnTo>
                <a:lnTo>
                  <a:pt x="304042" y="1174451"/>
                </a:lnTo>
                <a:lnTo>
                  <a:pt x="297787" y="1215068"/>
                </a:lnTo>
                <a:cubicBezTo>
                  <a:pt x="274259" y="1287989"/>
                  <a:pt x="219179" y="1339155"/>
                  <a:pt x="154983" y="1339155"/>
                </a:cubicBezTo>
                <a:cubicBezTo>
                  <a:pt x="90787" y="1339155"/>
                  <a:pt x="35707" y="1287989"/>
                  <a:pt x="12179" y="1215068"/>
                </a:cubicBezTo>
                <a:lnTo>
                  <a:pt x="5924" y="1174451"/>
                </a:lnTo>
                <a:lnTo>
                  <a:pt x="1614" y="1174451"/>
                </a:lnTo>
                <a:lnTo>
                  <a:pt x="2678" y="1153376"/>
                </a:lnTo>
                <a:lnTo>
                  <a:pt x="0" y="1135985"/>
                </a:lnTo>
                <a:lnTo>
                  <a:pt x="5292" y="1101625"/>
                </a:lnTo>
                <a:lnTo>
                  <a:pt x="7678" y="1054371"/>
                </a:lnTo>
                <a:cubicBezTo>
                  <a:pt x="67821" y="462147"/>
                  <a:pt x="567974" y="0"/>
                  <a:pt x="1176066" y="0"/>
                </a:cubicBezTo>
                <a:close/>
              </a:path>
            </a:pathLst>
          </a:custGeom>
          <a:solidFill>
            <a:srgbClr val="EC8B22"/>
          </a:solidFill>
          <a:ln>
            <a:noFill/>
          </a:ln>
          <a:effectLst>
            <a:innerShdw blurRad="114300">
              <a:srgbClr val="EB8A22"/>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131" name="Freeform: Shape 130">
            <a:extLst>
              <a:ext uri="{FF2B5EF4-FFF2-40B4-BE49-F238E27FC236}">
                <a16:creationId xmlns:a16="http://schemas.microsoft.com/office/drawing/2014/main" id="{ABB3B87A-84FF-455F-AFA6-63F7CB32B582}"/>
              </a:ext>
            </a:extLst>
          </p:cNvPr>
          <p:cNvSpPr/>
          <p:nvPr/>
        </p:nvSpPr>
        <p:spPr>
          <a:xfrm>
            <a:off x="4956421" y="3187364"/>
            <a:ext cx="2352130" cy="1416088"/>
          </a:xfrm>
          <a:custGeom>
            <a:avLst/>
            <a:gdLst>
              <a:gd name="connsiteX0" fmla="*/ 154983 w 2352130"/>
              <a:gd name="connsiteY0" fmla="*/ 0 h 1416088"/>
              <a:gd name="connsiteX1" fmla="*/ 309966 w 2352130"/>
              <a:gd name="connsiteY1" fmla="*/ 203170 h 1416088"/>
              <a:gd name="connsiteX2" fmla="*/ 304042 w 2352130"/>
              <a:gd name="connsiteY2" fmla="*/ 241636 h 1416088"/>
              <a:gd name="connsiteX3" fmla="*/ 310088 w 2352130"/>
              <a:gd name="connsiteY3" fmla="*/ 241636 h 1416088"/>
              <a:gd name="connsiteX4" fmla="*/ 310088 w 2352130"/>
              <a:gd name="connsiteY4" fmla="*/ 241637 h 1416088"/>
              <a:gd name="connsiteX5" fmla="*/ 1177679 w 2352130"/>
              <a:gd name="connsiteY5" fmla="*/ 1109228 h 1416088"/>
              <a:gd name="connsiteX6" fmla="*/ 2045270 w 2352130"/>
              <a:gd name="connsiteY6" fmla="*/ 241637 h 1416088"/>
              <a:gd name="connsiteX7" fmla="*/ 2045270 w 2352130"/>
              <a:gd name="connsiteY7" fmla="*/ 241636 h 1416088"/>
              <a:gd name="connsiteX8" fmla="*/ 2352130 w 2352130"/>
              <a:gd name="connsiteY8" fmla="*/ 241636 h 1416088"/>
              <a:gd name="connsiteX9" fmla="*/ 2352130 w 2352130"/>
              <a:gd name="connsiteY9" fmla="*/ 241657 h 1416088"/>
              <a:gd name="connsiteX10" fmla="*/ 2346068 w 2352130"/>
              <a:gd name="connsiteY10" fmla="*/ 361718 h 1416088"/>
              <a:gd name="connsiteX11" fmla="*/ 1297760 w 2352130"/>
              <a:gd name="connsiteY11" fmla="*/ 1410026 h 1416088"/>
              <a:gd name="connsiteX12" fmla="*/ 1177699 w 2352130"/>
              <a:gd name="connsiteY12" fmla="*/ 1416088 h 1416088"/>
              <a:gd name="connsiteX13" fmla="*/ 1177660 w 2352130"/>
              <a:gd name="connsiteY13" fmla="*/ 1416088 h 1416088"/>
              <a:gd name="connsiteX14" fmla="*/ 1057598 w 2352130"/>
              <a:gd name="connsiteY14" fmla="*/ 1410026 h 1416088"/>
              <a:gd name="connsiteX15" fmla="*/ 3227 w 2352130"/>
              <a:gd name="connsiteY15" fmla="*/ 241637 h 1416088"/>
              <a:gd name="connsiteX16" fmla="*/ 3227 w 2352130"/>
              <a:gd name="connsiteY16" fmla="*/ 241636 h 1416088"/>
              <a:gd name="connsiteX17" fmla="*/ 5924 w 2352130"/>
              <a:gd name="connsiteY17" fmla="*/ 241636 h 1416088"/>
              <a:gd name="connsiteX18" fmla="*/ 0 w 2352130"/>
              <a:gd name="connsiteY18" fmla="*/ 203170 h 1416088"/>
              <a:gd name="connsiteX19" fmla="*/ 154983 w 2352130"/>
              <a:gd name="connsiteY19" fmla="*/ 0 h 141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2130" h="1416088">
                <a:moveTo>
                  <a:pt x="154983" y="0"/>
                </a:moveTo>
                <a:cubicBezTo>
                  <a:pt x="240578" y="0"/>
                  <a:pt x="309966" y="90962"/>
                  <a:pt x="309966" y="203170"/>
                </a:cubicBezTo>
                <a:lnTo>
                  <a:pt x="304042" y="241636"/>
                </a:lnTo>
                <a:lnTo>
                  <a:pt x="310088" y="241636"/>
                </a:lnTo>
                <a:lnTo>
                  <a:pt x="310088" y="241637"/>
                </a:lnTo>
                <a:cubicBezTo>
                  <a:pt x="310088" y="720794"/>
                  <a:pt x="698522" y="1109228"/>
                  <a:pt x="1177679" y="1109228"/>
                </a:cubicBezTo>
                <a:cubicBezTo>
                  <a:pt x="1656836" y="1109228"/>
                  <a:pt x="2045270" y="720794"/>
                  <a:pt x="2045270" y="241637"/>
                </a:cubicBezTo>
                <a:lnTo>
                  <a:pt x="2045270" y="241636"/>
                </a:lnTo>
                <a:lnTo>
                  <a:pt x="2352130" y="241636"/>
                </a:lnTo>
                <a:lnTo>
                  <a:pt x="2352130" y="241657"/>
                </a:lnTo>
                <a:lnTo>
                  <a:pt x="2346068" y="361718"/>
                </a:lnTo>
                <a:cubicBezTo>
                  <a:pt x="2289934" y="914461"/>
                  <a:pt x="1850503" y="1353892"/>
                  <a:pt x="1297760" y="1410026"/>
                </a:cubicBezTo>
                <a:lnTo>
                  <a:pt x="1177699" y="1416088"/>
                </a:lnTo>
                <a:lnTo>
                  <a:pt x="1177660" y="1416088"/>
                </a:lnTo>
                <a:lnTo>
                  <a:pt x="1057598" y="1410026"/>
                </a:lnTo>
                <a:cubicBezTo>
                  <a:pt x="465374" y="1349882"/>
                  <a:pt x="3227" y="849730"/>
                  <a:pt x="3227" y="241637"/>
                </a:cubicBezTo>
                <a:lnTo>
                  <a:pt x="3227" y="241636"/>
                </a:lnTo>
                <a:lnTo>
                  <a:pt x="5924" y="241636"/>
                </a:lnTo>
                <a:lnTo>
                  <a:pt x="0" y="203170"/>
                </a:lnTo>
                <a:cubicBezTo>
                  <a:pt x="0" y="90962"/>
                  <a:pt x="69388" y="0"/>
                  <a:pt x="154983" y="0"/>
                </a:cubicBezTo>
                <a:close/>
              </a:path>
            </a:pathLst>
          </a:custGeom>
          <a:solidFill>
            <a:srgbClr val="E8B411"/>
          </a:solidFill>
          <a:ln>
            <a:noFill/>
          </a:ln>
          <a:effectLst>
            <a:innerShdw blurRad="114300">
              <a:srgbClr val="E7B311"/>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107" name="Rectangle 106">
            <a:extLst>
              <a:ext uri="{FF2B5EF4-FFF2-40B4-BE49-F238E27FC236}">
                <a16:creationId xmlns:a16="http://schemas.microsoft.com/office/drawing/2014/main" id="{7EF46032-E15B-45B0-9053-03038265B4AA}"/>
              </a:ext>
            </a:extLst>
          </p:cNvPr>
          <p:cNvSpPr/>
          <p:nvPr/>
        </p:nvSpPr>
        <p:spPr>
          <a:xfrm>
            <a:off x="8157811" y="4098358"/>
            <a:ext cx="45719" cy="1041121"/>
          </a:xfrm>
          <a:prstGeom prst="rect">
            <a:avLst/>
          </a:prstGeom>
          <a:solidFill>
            <a:srgbClr val="75B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32" name="Freeform: Shape 131">
            <a:extLst>
              <a:ext uri="{FF2B5EF4-FFF2-40B4-BE49-F238E27FC236}">
                <a16:creationId xmlns:a16="http://schemas.microsoft.com/office/drawing/2014/main" id="{12EE34BC-C2C9-4D67-B098-A7F99FBD432B}"/>
              </a:ext>
            </a:extLst>
          </p:cNvPr>
          <p:cNvSpPr/>
          <p:nvPr/>
        </p:nvSpPr>
        <p:spPr>
          <a:xfrm>
            <a:off x="7001810" y="2254549"/>
            <a:ext cx="2353743" cy="1339155"/>
          </a:xfrm>
          <a:custGeom>
            <a:avLst/>
            <a:gdLst>
              <a:gd name="connsiteX0" fmla="*/ 1179292 w 2353743"/>
              <a:gd name="connsiteY0" fmla="*/ 0 h 1339155"/>
              <a:gd name="connsiteX1" fmla="*/ 2347680 w 2353743"/>
              <a:gd name="connsiteY1" fmla="*/ 1054371 h 1339155"/>
              <a:gd name="connsiteX2" fmla="*/ 2353743 w 2353743"/>
              <a:gd name="connsiteY2" fmla="*/ 1174433 h 1339155"/>
              <a:gd name="connsiteX3" fmla="*/ 2353743 w 2353743"/>
              <a:gd name="connsiteY3" fmla="*/ 1174451 h 1339155"/>
              <a:gd name="connsiteX4" fmla="*/ 2046883 w 2353743"/>
              <a:gd name="connsiteY4" fmla="*/ 1174451 h 1339155"/>
              <a:gd name="connsiteX5" fmla="*/ 2042404 w 2353743"/>
              <a:gd name="connsiteY5" fmla="*/ 1085746 h 1339155"/>
              <a:gd name="connsiteX6" fmla="*/ 1179292 w 2353743"/>
              <a:gd name="connsiteY6" fmla="*/ 306861 h 1339155"/>
              <a:gd name="connsiteX7" fmla="*/ 316181 w 2353743"/>
              <a:gd name="connsiteY7" fmla="*/ 1085746 h 1339155"/>
              <a:gd name="connsiteX8" fmla="*/ 311701 w 2353743"/>
              <a:gd name="connsiteY8" fmla="*/ 1174451 h 1339155"/>
              <a:gd name="connsiteX9" fmla="*/ 304042 w 2353743"/>
              <a:gd name="connsiteY9" fmla="*/ 1174451 h 1339155"/>
              <a:gd name="connsiteX10" fmla="*/ 297787 w 2353743"/>
              <a:gd name="connsiteY10" fmla="*/ 1215068 h 1339155"/>
              <a:gd name="connsiteX11" fmla="*/ 154983 w 2353743"/>
              <a:gd name="connsiteY11" fmla="*/ 1339155 h 1339155"/>
              <a:gd name="connsiteX12" fmla="*/ 12180 w 2353743"/>
              <a:gd name="connsiteY12" fmla="*/ 1215068 h 1339155"/>
              <a:gd name="connsiteX13" fmla="*/ 5924 w 2353743"/>
              <a:gd name="connsiteY13" fmla="*/ 1174451 h 1339155"/>
              <a:gd name="connsiteX14" fmla="*/ 4840 w 2353743"/>
              <a:gd name="connsiteY14" fmla="*/ 1174451 h 1339155"/>
              <a:gd name="connsiteX15" fmla="*/ 5108 w 2353743"/>
              <a:gd name="connsiteY15" fmla="*/ 1169150 h 1339155"/>
              <a:gd name="connsiteX16" fmla="*/ 0 w 2353743"/>
              <a:gd name="connsiteY16" fmla="*/ 1135985 h 1339155"/>
              <a:gd name="connsiteX17" fmla="*/ 10092 w 2353743"/>
              <a:gd name="connsiteY17" fmla="*/ 1070458 h 1339155"/>
              <a:gd name="connsiteX18" fmla="*/ 10904 w 2353743"/>
              <a:gd name="connsiteY18" fmla="*/ 1054371 h 1339155"/>
              <a:gd name="connsiteX19" fmla="*/ 1179292 w 2353743"/>
              <a:gd name="connsiteY19" fmla="*/ 0 h 133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3743" h="1339155">
                <a:moveTo>
                  <a:pt x="1179292" y="0"/>
                </a:moveTo>
                <a:cubicBezTo>
                  <a:pt x="1787384" y="0"/>
                  <a:pt x="2287537" y="462147"/>
                  <a:pt x="2347680" y="1054371"/>
                </a:cubicBezTo>
                <a:lnTo>
                  <a:pt x="2353743" y="1174433"/>
                </a:lnTo>
                <a:lnTo>
                  <a:pt x="2353743" y="1174451"/>
                </a:lnTo>
                <a:lnTo>
                  <a:pt x="2046883" y="1174451"/>
                </a:lnTo>
                <a:lnTo>
                  <a:pt x="2042404" y="1085746"/>
                </a:lnTo>
                <a:cubicBezTo>
                  <a:pt x="1997974" y="648258"/>
                  <a:pt x="1628502" y="306861"/>
                  <a:pt x="1179292" y="306861"/>
                </a:cubicBezTo>
                <a:cubicBezTo>
                  <a:pt x="730083" y="306861"/>
                  <a:pt x="360610" y="648258"/>
                  <a:pt x="316181" y="1085746"/>
                </a:cubicBezTo>
                <a:lnTo>
                  <a:pt x="311701" y="1174451"/>
                </a:lnTo>
                <a:lnTo>
                  <a:pt x="304042" y="1174451"/>
                </a:lnTo>
                <a:lnTo>
                  <a:pt x="297787" y="1215068"/>
                </a:lnTo>
                <a:cubicBezTo>
                  <a:pt x="274259" y="1287989"/>
                  <a:pt x="219180" y="1339155"/>
                  <a:pt x="154983" y="1339155"/>
                </a:cubicBezTo>
                <a:cubicBezTo>
                  <a:pt x="90787" y="1339155"/>
                  <a:pt x="35707" y="1287989"/>
                  <a:pt x="12180" y="1215068"/>
                </a:cubicBezTo>
                <a:lnTo>
                  <a:pt x="5924" y="1174451"/>
                </a:lnTo>
                <a:lnTo>
                  <a:pt x="4840" y="1174451"/>
                </a:lnTo>
                <a:lnTo>
                  <a:pt x="5108" y="1169150"/>
                </a:lnTo>
                <a:lnTo>
                  <a:pt x="0" y="1135985"/>
                </a:lnTo>
                <a:lnTo>
                  <a:pt x="10092" y="1070458"/>
                </a:lnTo>
                <a:lnTo>
                  <a:pt x="10904" y="1054371"/>
                </a:lnTo>
                <a:cubicBezTo>
                  <a:pt x="71048" y="462147"/>
                  <a:pt x="571200" y="0"/>
                  <a:pt x="1179292" y="0"/>
                </a:cubicBezTo>
                <a:close/>
              </a:path>
            </a:pathLst>
          </a:custGeom>
          <a:solidFill>
            <a:srgbClr val="6BBE4C"/>
          </a:solidFill>
          <a:ln>
            <a:noFill/>
          </a:ln>
          <a:effectLst>
            <a:innerShdw blurRad="114300">
              <a:srgbClr val="6BBE4C"/>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143" name="Freeform: Shape 142">
            <a:extLst>
              <a:ext uri="{FF2B5EF4-FFF2-40B4-BE49-F238E27FC236}">
                <a16:creationId xmlns:a16="http://schemas.microsoft.com/office/drawing/2014/main" id="{D27648A5-FD47-4A79-A435-6B1B0AC142A4}"/>
              </a:ext>
            </a:extLst>
          </p:cNvPr>
          <p:cNvSpPr/>
          <p:nvPr/>
        </p:nvSpPr>
        <p:spPr>
          <a:xfrm>
            <a:off x="9053573" y="3245247"/>
            <a:ext cx="2348980" cy="1358205"/>
          </a:xfrm>
          <a:custGeom>
            <a:avLst/>
            <a:gdLst>
              <a:gd name="connsiteX0" fmla="*/ 153371 w 2348980"/>
              <a:gd name="connsiteY0" fmla="*/ 0 h 1358205"/>
              <a:gd name="connsiteX1" fmla="*/ 306742 w 2348980"/>
              <a:gd name="connsiteY1" fmla="*/ 174229 h 1358205"/>
              <a:gd name="connsiteX2" fmla="*/ 305049 w 2348980"/>
              <a:gd name="connsiteY2" fmla="*/ 183753 h 1358205"/>
              <a:gd name="connsiteX3" fmla="*/ 306938 w 2348980"/>
              <a:gd name="connsiteY3" fmla="*/ 183753 h 1358205"/>
              <a:gd name="connsiteX4" fmla="*/ 306938 w 2348980"/>
              <a:gd name="connsiteY4" fmla="*/ 183754 h 1358205"/>
              <a:gd name="connsiteX5" fmla="*/ 1174529 w 2348980"/>
              <a:gd name="connsiteY5" fmla="*/ 1051345 h 1358205"/>
              <a:gd name="connsiteX6" fmla="*/ 2042120 w 2348980"/>
              <a:gd name="connsiteY6" fmla="*/ 183754 h 1358205"/>
              <a:gd name="connsiteX7" fmla="*/ 2042120 w 2348980"/>
              <a:gd name="connsiteY7" fmla="*/ 183753 h 1358205"/>
              <a:gd name="connsiteX8" fmla="*/ 2043931 w 2348980"/>
              <a:gd name="connsiteY8" fmla="*/ 183753 h 1358205"/>
              <a:gd name="connsiteX9" fmla="*/ 2042238 w 2348980"/>
              <a:gd name="connsiteY9" fmla="*/ 174229 h 1358205"/>
              <a:gd name="connsiteX10" fmla="*/ 2195609 w 2348980"/>
              <a:gd name="connsiteY10" fmla="*/ 0 h 1358205"/>
              <a:gd name="connsiteX11" fmla="*/ 2348980 w 2348980"/>
              <a:gd name="connsiteY11" fmla="*/ 174229 h 1358205"/>
              <a:gd name="connsiteX12" fmla="*/ 2347287 w 2348980"/>
              <a:gd name="connsiteY12" fmla="*/ 183753 h 1358205"/>
              <a:gd name="connsiteX13" fmla="*/ 2348980 w 2348980"/>
              <a:gd name="connsiteY13" fmla="*/ 183753 h 1358205"/>
              <a:gd name="connsiteX14" fmla="*/ 2348980 w 2348980"/>
              <a:gd name="connsiteY14" fmla="*/ 183774 h 1358205"/>
              <a:gd name="connsiteX15" fmla="*/ 2342917 w 2348980"/>
              <a:gd name="connsiteY15" fmla="*/ 303835 h 1358205"/>
              <a:gd name="connsiteX16" fmla="*/ 1294610 w 2348980"/>
              <a:gd name="connsiteY16" fmla="*/ 1352143 h 1358205"/>
              <a:gd name="connsiteX17" fmla="*/ 1174548 w 2348980"/>
              <a:gd name="connsiteY17" fmla="*/ 1358205 h 1358205"/>
              <a:gd name="connsiteX18" fmla="*/ 1174510 w 2348980"/>
              <a:gd name="connsiteY18" fmla="*/ 1358205 h 1358205"/>
              <a:gd name="connsiteX19" fmla="*/ 1054448 w 2348980"/>
              <a:gd name="connsiteY19" fmla="*/ 1352143 h 1358205"/>
              <a:gd name="connsiteX20" fmla="*/ 77 w 2348980"/>
              <a:gd name="connsiteY20" fmla="*/ 183754 h 1358205"/>
              <a:gd name="connsiteX21" fmla="*/ 77 w 2348980"/>
              <a:gd name="connsiteY21" fmla="*/ 183753 h 1358205"/>
              <a:gd name="connsiteX22" fmla="*/ 1693 w 2348980"/>
              <a:gd name="connsiteY22" fmla="*/ 183753 h 1358205"/>
              <a:gd name="connsiteX23" fmla="*/ 0 w 2348980"/>
              <a:gd name="connsiteY23" fmla="*/ 174229 h 1358205"/>
              <a:gd name="connsiteX24" fmla="*/ 153371 w 2348980"/>
              <a:gd name="connsiteY24" fmla="*/ 0 h 135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48980" h="1358205">
                <a:moveTo>
                  <a:pt x="153371" y="0"/>
                </a:moveTo>
                <a:cubicBezTo>
                  <a:pt x="238075" y="0"/>
                  <a:pt x="306742" y="78005"/>
                  <a:pt x="306742" y="174229"/>
                </a:cubicBezTo>
                <a:lnTo>
                  <a:pt x="305049" y="183753"/>
                </a:lnTo>
                <a:lnTo>
                  <a:pt x="306938" y="183753"/>
                </a:lnTo>
                <a:lnTo>
                  <a:pt x="306938" y="183754"/>
                </a:lnTo>
                <a:cubicBezTo>
                  <a:pt x="306938" y="662911"/>
                  <a:pt x="695372" y="1051345"/>
                  <a:pt x="1174529" y="1051345"/>
                </a:cubicBezTo>
                <a:cubicBezTo>
                  <a:pt x="1653686" y="1051345"/>
                  <a:pt x="2042120" y="662911"/>
                  <a:pt x="2042120" y="183754"/>
                </a:cubicBezTo>
                <a:lnTo>
                  <a:pt x="2042120" y="183753"/>
                </a:lnTo>
                <a:lnTo>
                  <a:pt x="2043931" y="183753"/>
                </a:lnTo>
                <a:lnTo>
                  <a:pt x="2042238" y="174229"/>
                </a:lnTo>
                <a:cubicBezTo>
                  <a:pt x="2042238" y="78005"/>
                  <a:pt x="2110905" y="0"/>
                  <a:pt x="2195609" y="0"/>
                </a:cubicBezTo>
                <a:cubicBezTo>
                  <a:pt x="2280313" y="0"/>
                  <a:pt x="2348980" y="78005"/>
                  <a:pt x="2348980" y="174229"/>
                </a:cubicBezTo>
                <a:lnTo>
                  <a:pt x="2347287" y="183753"/>
                </a:lnTo>
                <a:lnTo>
                  <a:pt x="2348980" y="183753"/>
                </a:lnTo>
                <a:lnTo>
                  <a:pt x="2348980" y="183774"/>
                </a:lnTo>
                <a:lnTo>
                  <a:pt x="2342917" y="303835"/>
                </a:lnTo>
                <a:cubicBezTo>
                  <a:pt x="2286783" y="856578"/>
                  <a:pt x="1847353" y="1296009"/>
                  <a:pt x="1294610" y="1352143"/>
                </a:cubicBezTo>
                <a:lnTo>
                  <a:pt x="1174548" y="1358205"/>
                </a:lnTo>
                <a:lnTo>
                  <a:pt x="1174510" y="1358205"/>
                </a:lnTo>
                <a:lnTo>
                  <a:pt x="1054448" y="1352143"/>
                </a:lnTo>
                <a:cubicBezTo>
                  <a:pt x="462224" y="1291999"/>
                  <a:pt x="77" y="791847"/>
                  <a:pt x="77" y="183754"/>
                </a:cubicBezTo>
                <a:lnTo>
                  <a:pt x="77" y="183753"/>
                </a:lnTo>
                <a:lnTo>
                  <a:pt x="1693" y="183753"/>
                </a:lnTo>
                <a:lnTo>
                  <a:pt x="0" y="174229"/>
                </a:lnTo>
                <a:cubicBezTo>
                  <a:pt x="0" y="78005"/>
                  <a:pt x="68667" y="0"/>
                  <a:pt x="153371" y="0"/>
                </a:cubicBezTo>
                <a:close/>
              </a:path>
            </a:pathLst>
          </a:custGeom>
          <a:solidFill>
            <a:srgbClr val="0FB4AA"/>
          </a:solidFill>
          <a:ln>
            <a:noFill/>
          </a:ln>
          <a:effectLst>
            <a:innerShdw blurRad="114300">
              <a:srgbClr val="0FB3A9"/>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grpSp>
        <p:nvGrpSpPr>
          <p:cNvPr id="77" name="Group 76">
            <a:extLst>
              <a:ext uri="{FF2B5EF4-FFF2-40B4-BE49-F238E27FC236}">
                <a16:creationId xmlns:a16="http://schemas.microsoft.com/office/drawing/2014/main" id="{A2E74470-215C-4D44-86DC-C3385B97B221}"/>
              </a:ext>
            </a:extLst>
          </p:cNvPr>
          <p:cNvGrpSpPr/>
          <p:nvPr/>
        </p:nvGrpSpPr>
        <p:grpSpPr>
          <a:xfrm>
            <a:off x="1167550" y="2558065"/>
            <a:ext cx="1741870" cy="1741870"/>
            <a:chOff x="1356490" y="2767243"/>
            <a:chExt cx="1323513" cy="1323513"/>
          </a:xfrm>
        </p:grpSpPr>
        <p:sp>
          <p:nvSpPr>
            <p:cNvPr id="78" name="Oval 77">
              <a:extLst>
                <a:ext uri="{FF2B5EF4-FFF2-40B4-BE49-F238E27FC236}">
                  <a16:creationId xmlns:a16="http://schemas.microsoft.com/office/drawing/2014/main" id="{9D5ACC4E-696B-4CDB-86E8-F2B0DE417441}"/>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9" name="Oval 78">
              <a:extLst>
                <a:ext uri="{FF2B5EF4-FFF2-40B4-BE49-F238E27FC236}">
                  <a16:creationId xmlns:a16="http://schemas.microsoft.com/office/drawing/2014/main" id="{7C2C58AD-FFF6-4FBB-A0D2-40FFF62D8C16}"/>
                </a:ext>
              </a:extLst>
            </p:cNvPr>
            <p:cNvSpPr/>
            <p:nvPr/>
          </p:nvSpPr>
          <p:spPr>
            <a:xfrm>
              <a:off x="1439404" y="2850156"/>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grpSp>
      <p:grpSp>
        <p:nvGrpSpPr>
          <p:cNvPr id="144" name="Group 143">
            <a:extLst>
              <a:ext uri="{FF2B5EF4-FFF2-40B4-BE49-F238E27FC236}">
                <a16:creationId xmlns:a16="http://schemas.microsoft.com/office/drawing/2014/main" id="{247841CA-7D2A-404F-A8E9-B751C786855C}"/>
              </a:ext>
            </a:extLst>
          </p:cNvPr>
          <p:cNvGrpSpPr/>
          <p:nvPr/>
        </p:nvGrpSpPr>
        <p:grpSpPr>
          <a:xfrm>
            <a:off x="3214945" y="2558065"/>
            <a:ext cx="1741870" cy="1741870"/>
            <a:chOff x="1356490" y="2767243"/>
            <a:chExt cx="1323513" cy="1323513"/>
          </a:xfrm>
        </p:grpSpPr>
        <p:sp>
          <p:nvSpPr>
            <p:cNvPr id="145" name="Oval 144">
              <a:extLst>
                <a:ext uri="{FF2B5EF4-FFF2-40B4-BE49-F238E27FC236}">
                  <a16:creationId xmlns:a16="http://schemas.microsoft.com/office/drawing/2014/main" id="{43420C79-8871-4E10-A142-6AB9A21A1711}"/>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46" name="Oval 145">
              <a:extLst>
                <a:ext uri="{FF2B5EF4-FFF2-40B4-BE49-F238E27FC236}">
                  <a16:creationId xmlns:a16="http://schemas.microsoft.com/office/drawing/2014/main" id="{57C56D81-B386-41B1-B4EC-A9DC40FF55B9}"/>
                </a:ext>
              </a:extLst>
            </p:cNvPr>
            <p:cNvSpPr/>
            <p:nvPr/>
          </p:nvSpPr>
          <p:spPr>
            <a:xfrm>
              <a:off x="1439404" y="2850156"/>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grpSp>
      <p:grpSp>
        <p:nvGrpSpPr>
          <p:cNvPr id="147" name="Group 146">
            <a:extLst>
              <a:ext uri="{FF2B5EF4-FFF2-40B4-BE49-F238E27FC236}">
                <a16:creationId xmlns:a16="http://schemas.microsoft.com/office/drawing/2014/main" id="{3119A94B-CAD5-4986-A3B8-13F670B879C1}"/>
              </a:ext>
            </a:extLst>
          </p:cNvPr>
          <p:cNvGrpSpPr/>
          <p:nvPr/>
        </p:nvGrpSpPr>
        <p:grpSpPr>
          <a:xfrm>
            <a:off x="5262340" y="2558065"/>
            <a:ext cx="1741870" cy="1741870"/>
            <a:chOff x="1356490" y="2767243"/>
            <a:chExt cx="1323513" cy="1323513"/>
          </a:xfrm>
        </p:grpSpPr>
        <p:sp>
          <p:nvSpPr>
            <p:cNvPr id="148" name="Oval 147">
              <a:extLst>
                <a:ext uri="{FF2B5EF4-FFF2-40B4-BE49-F238E27FC236}">
                  <a16:creationId xmlns:a16="http://schemas.microsoft.com/office/drawing/2014/main" id="{907D01CB-7CD7-4C1A-99C2-7BDBB95491E1}"/>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49" name="Oval 148">
              <a:extLst>
                <a:ext uri="{FF2B5EF4-FFF2-40B4-BE49-F238E27FC236}">
                  <a16:creationId xmlns:a16="http://schemas.microsoft.com/office/drawing/2014/main" id="{B726A21D-46F5-487F-9849-F7A3620B6C69}"/>
                </a:ext>
              </a:extLst>
            </p:cNvPr>
            <p:cNvSpPr/>
            <p:nvPr/>
          </p:nvSpPr>
          <p:spPr>
            <a:xfrm>
              <a:off x="1439404" y="2850156"/>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grpSp>
      <p:grpSp>
        <p:nvGrpSpPr>
          <p:cNvPr id="150" name="Group 149">
            <a:extLst>
              <a:ext uri="{FF2B5EF4-FFF2-40B4-BE49-F238E27FC236}">
                <a16:creationId xmlns:a16="http://schemas.microsoft.com/office/drawing/2014/main" id="{D72930D0-B50B-4536-A40D-97D23E07179D}"/>
              </a:ext>
            </a:extLst>
          </p:cNvPr>
          <p:cNvGrpSpPr/>
          <p:nvPr/>
        </p:nvGrpSpPr>
        <p:grpSpPr>
          <a:xfrm>
            <a:off x="7309735" y="2558065"/>
            <a:ext cx="1741870" cy="1741870"/>
            <a:chOff x="1356490" y="2767243"/>
            <a:chExt cx="1323513" cy="1323513"/>
          </a:xfrm>
        </p:grpSpPr>
        <p:sp>
          <p:nvSpPr>
            <p:cNvPr id="151" name="Oval 150">
              <a:extLst>
                <a:ext uri="{FF2B5EF4-FFF2-40B4-BE49-F238E27FC236}">
                  <a16:creationId xmlns:a16="http://schemas.microsoft.com/office/drawing/2014/main" id="{8EA4B90D-EB04-4E75-9199-FC389B9CCC3C}"/>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52" name="Oval 151">
              <a:extLst>
                <a:ext uri="{FF2B5EF4-FFF2-40B4-BE49-F238E27FC236}">
                  <a16:creationId xmlns:a16="http://schemas.microsoft.com/office/drawing/2014/main" id="{4FBE494C-3D77-4AFC-AF64-D1B2E0D7F71C}"/>
                </a:ext>
              </a:extLst>
            </p:cNvPr>
            <p:cNvSpPr/>
            <p:nvPr/>
          </p:nvSpPr>
          <p:spPr>
            <a:xfrm>
              <a:off x="1439404" y="2850156"/>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grpSp>
      <p:grpSp>
        <p:nvGrpSpPr>
          <p:cNvPr id="153" name="Group 152">
            <a:extLst>
              <a:ext uri="{FF2B5EF4-FFF2-40B4-BE49-F238E27FC236}">
                <a16:creationId xmlns:a16="http://schemas.microsoft.com/office/drawing/2014/main" id="{F263BD16-43E1-4742-988D-CC5DEAC221CF}"/>
              </a:ext>
            </a:extLst>
          </p:cNvPr>
          <p:cNvGrpSpPr/>
          <p:nvPr/>
        </p:nvGrpSpPr>
        <p:grpSpPr>
          <a:xfrm>
            <a:off x="9357128" y="2558065"/>
            <a:ext cx="1741870" cy="1741870"/>
            <a:chOff x="1356490" y="2767243"/>
            <a:chExt cx="1323513" cy="1323513"/>
          </a:xfrm>
        </p:grpSpPr>
        <p:sp>
          <p:nvSpPr>
            <p:cNvPr id="154" name="Oval 153">
              <a:extLst>
                <a:ext uri="{FF2B5EF4-FFF2-40B4-BE49-F238E27FC236}">
                  <a16:creationId xmlns:a16="http://schemas.microsoft.com/office/drawing/2014/main" id="{066512E8-5C54-42DC-8FDC-339905F9A60D}"/>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55" name="Oval 154">
              <a:extLst>
                <a:ext uri="{FF2B5EF4-FFF2-40B4-BE49-F238E27FC236}">
                  <a16:creationId xmlns:a16="http://schemas.microsoft.com/office/drawing/2014/main" id="{B96DB7D3-9FF4-4F73-B679-3D2F0682C2E2}"/>
                </a:ext>
              </a:extLst>
            </p:cNvPr>
            <p:cNvSpPr/>
            <p:nvPr/>
          </p:nvSpPr>
          <p:spPr>
            <a:xfrm>
              <a:off x="1439404" y="2850156"/>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grpSp>
      <p:pic>
        <p:nvPicPr>
          <p:cNvPr id="3" name="Picture 2" descr="A picture containing text, orange&#10;&#10;Description automatically generated">
            <a:extLst>
              <a:ext uri="{FF2B5EF4-FFF2-40B4-BE49-F238E27FC236}">
                <a16:creationId xmlns:a16="http://schemas.microsoft.com/office/drawing/2014/main" id="{DF78EC82-389B-45AC-A398-68E594058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474" y="2605351"/>
            <a:ext cx="1429894" cy="1558468"/>
          </a:xfrm>
          <a:prstGeom prst="rect">
            <a:avLst/>
          </a:prstGeom>
        </p:spPr>
      </p:pic>
      <p:pic>
        <p:nvPicPr>
          <p:cNvPr id="12" name="Picture 11" descr="A picture containing place of worship&#10;&#10;Description automatically generated">
            <a:extLst>
              <a:ext uri="{FF2B5EF4-FFF2-40B4-BE49-F238E27FC236}">
                <a16:creationId xmlns:a16="http://schemas.microsoft.com/office/drawing/2014/main" id="{2103D0BC-51DF-4AF1-A83F-354560EBC6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48288" y="2471190"/>
            <a:ext cx="1665472" cy="1665472"/>
          </a:xfrm>
          <a:prstGeom prst="rect">
            <a:avLst/>
          </a:prstGeom>
        </p:spPr>
      </p:pic>
      <p:pic>
        <p:nvPicPr>
          <p:cNvPr id="94" name="Picture 93" descr="A screenshot of a video game&#10;&#10;Description automatically generated with low confidence">
            <a:extLst>
              <a:ext uri="{FF2B5EF4-FFF2-40B4-BE49-F238E27FC236}">
                <a16:creationId xmlns:a16="http://schemas.microsoft.com/office/drawing/2014/main" id="{99625E0E-E5D9-40B5-9D48-311E4EBD025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6427" b="23373"/>
          <a:stretch/>
        </p:blipFill>
        <p:spPr>
          <a:xfrm>
            <a:off x="9426123" y="2862554"/>
            <a:ext cx="1686161" cy="1015080"/>
          </a:xfrm>
          <a:prstGeom prst="rect">
            <a:avLst/>
          </a:prstGeom>
          <a:effectLst>
            <a:outerShdw blurRad="444500" dist="38100" dir="5400000" sx="101000" sy="101000" algn="t" rotWithShape="0">
              <a:srgbClr val="CEF1F0"/>
            </a:outerShdw>
          </a:effectLst>
        </p:spPr>
      </p:pic>
      <p:pic>
        <p:nvPicPr>
          <p:cNvPr id="56" name="Picture 55" descr="Icon&#10;&#10;Description automatically generated">
            <a:extLst>
              <a:ext uri="{FF2B5EF4-FFF2-40B4-BE49-F238E27FC236}">
                <a16:creationId xmlns:a16="http://schemas.microsoft.com/office/drawing/2014/main" id="{0065ED56-218A-4DA9-BFE1-AB795BEAFE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51738" y="2605351"/>
            <a:ext cx="1279791" cy="1279791"/>
          </a:xfrm>
          <a:prstGeom prst="rect">
            <a:avLst/>
          </a:prstGeom>
          <a:effectLst>
            <a:outerShdw blurRad="444500" dist="38100" dir="5400000" sx="101000" sy="101000" algn="t" rotWithShape="0">
              <a:srgbClr val="D3E2CC"/>
            </a:outerShdw>
          </a:effectLst>
        </p:spPr>
      </p:pic>
      <p:pic>
        <p:nvPicPr>
          <p:cNvPr id="4" name="Picture 3" descr="Shape&#10;&#10;Description automatically generated with low confidence">
            <a:extLst>
              <a:ext uri="{FF2B5EF4-FFF2-40B4-BE49-F238E27FC236}">
                <a16:creationId xmlns:a16="http://schemas.microsoft.com/office/drawing/2014/main" id="{B6988CAF-7159-4185-A50D-D4820EE8C175}"/>
              </a:ext>
            </a:extLst>
          </p:cNvPr>
          <p:cNvPicPr>
            <a:picLocks noChangeAspect="1"/>
          </p:cNvPicPr>
          <p:nvPr/>
        </p:nvPicPr>
        <p:blipFill>
          <a:blip r:embed="rId6" cstate="hq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498871" y="2841774"/>
            <a:ext cx="1079228" cy="1222038"/>
          </a:xfrm>
          <a:prstGeom prst="rect">
            <a:avLst/>
          </a:prstGeom>
        </p:spPr>
      </p:pic>
    </p:spTree>
    <p:extLst>
      <p:ext uri="{BB962C8B-B14F-4D97-AF65-F5344CB8AC3E}">
        <p14:creationId xmlns:p14="http://schemas.microsoft.com/office/powerpoint/2010/main" val="512537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up)">
                                      <p:cBhvr>
                                        <p:cTn id="12" dur="500"/>
                                        <p:tgtEl>
                                          <p:spTgt spid="101"/>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wipe(up)">
                                      <p:cBhvr>
                                        <p:cTn id="16" dur="500"/>
                                        <p:tgtEl>
                                          <p:spTgt spid="10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Effect transition="in" filter="wipe(up)">
                                      <p:cBhvr>
                                        <p:cTn id="19" dur="500"/>
                                        <p:tgtEl>
                                          <p:spTgt spid="1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 calcmode="lin" valueType="num">
                                      <p:cBhvr>
                                        <p:cTn id="24" dur="500" fill="hold"/>
                                        <p:tgtEl>
                                          <p:spTgt spid="56"/>
                                        </p:tgtEl>
                                        <p:attrNameLst>
                                          <p:attrName>ppt_w</p:attrName>
                                        </p:attrNameLst>
                                      </p:cBhvr>
                                      <p:tavLst>
                                        <p:tav tm="0">
                                          <p:val>
                                            <p:fltVal val="0"/>
                                          </p:val>
                                        </p:tav>
                                        <p:tav tm="100000">
                                          <p:val>
                                            <p:strVal val="#ppt_w"/>
                                          </p:val>
                                        </p:tav>
                                      </p:tavLst>
                                    </p:anim>
                                    <p:anim calcmode="lin" valueType="num">
                                      <p:cBhvr>
                                        <p:cTn id="25" dur="500" fill="hold"/>
                                        <p:tgtEl>
                                          <p:spTgt spid="56"/>
                                        </p:tgtEl>
                                        <p:attrNameLst>
                                          <p:attrName>ppt_h</p:attrName>
                                        </p:attrNameLst>
                                      </p:cBhvr>
                                      <p:tavLst>
                                        <p:tav tm="0">
                                          <p:val>
                                            <p:fltVal val="0"/>
                                          </p:val>
                                        </p:tav>
                                        <p:tav tm="100000">
                                          <p:val>
                                            <p:strVal val="#ppt_h"/>
                                          </p:val>
                                        </p:tav>
                                      </p:tavLst>
                                    </p:anim>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wipe(up)">
                                      <p:cBhvr>
                                        <p:cTn id="29" dur="500"/>
                                        <p:tgtEl>
                                          <p:spTgt spid="102"/>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110"/>
                                        </p:tgtEl>
                                        <p:attrNameLst>
                                          <p:attrName>style.visibility</p:attrName>
                                        </p:attrNameLst>
                                      </p:cBhvr>
                                      <p:to>
                                        <p:strVal val="visible"/>
                                      </p:to>
                                    </p:set>
                                    <p:animEffect transition="in" filter="wipe(up)">
                                      <p:cBhvr>
                                        <p:cTn id="33" dur="500"/>
                                        <p:tgtEl>
                                          <p:spTgt spid="11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wipe(up)">
                                      <p:cBhvr>
                                        <p:cTn id="36" dur="500"/>
                                        <p:tgtEl>
                                          <p:spTgt spid="119"/>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wipe(up)">
                                      <p:cBhvr>
                                        <p:cTn id="46" dur="500"/>
                                        <p:tgtEl>
                                          <p:spTgt spid="103"/>
                                        </p:tgtEl>
                                      </p:cBhvr>
                                    </p:animEffect>
                                  </p:childTnLst>
                                </p:cTn>
                              </p:par>
                            </p:childTnLst>
                          </p:cTn>
                        </p:par>
                        <p:par>
                          <p:cTn id="47" fill="hold">
                            <p:stCondLst>
                              <p:cond delay="1000"/>
                            </p:stCondLst>
                            <p:childTnLst>
                              <p:par>
                                <p:cTn id="48" presetID="22" presetClass="entr" presetSubtype="1" fill="hold" grpId="0" nodeType="after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wipe(up)">
                                      <p:cBhvr>
                                        <p:cTn id="50" dur="500"/>
                                        <p:tgtEl>
                                          <p:spTgt spid="111"/>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wipe(up)">
                                      <p:cBhvr>
                                        <p:cTn id="53" dur="500"/>
                                        <p:tgtEl>
                                          <p:spTgt spid="116"/>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childTnLst>
                                </p:cTn>
                              </p:par>
                            </p:childTnLst>
                          </p:cTn>
                        </p:par>
                        <p:par>
                          <p:cTn id="60" fill="hold">
                            <p:stCondLst>
                              <p:cond delay="500"/>
                            </p:stCondLst>
                            <p:childTnLst>
                              <p:par>
                                <p:cTn id="61" presetID="22" presetClass="entr" presetSubtype="1" fill="hold" grpId="0" nodeType="after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wipe(up)">
                                      <p:cBhvr>
                                        <p:cTn id="63" dur="500"/>
                                        <p:tgtEl>
                                          <p:spTgt spid="107"/>
                                        </p:tgtEl>
                                      </p:cBhvr>
                                    </p:animEffect>
                                  </p:childTnLst>
                                </p:cTn>
                              </p:par>
                            </p:childTnLst>
                          </p:cTn>
                        </p:par>
                        <p:par>
                          <p:cTn id="64" fill="hold">
                            <p:stCondLst>
                              <p:cond delay="1000"/>
                            </p:stCondLst>
                            <p:childTnLst>
                              <p:par>
                                <p:cTn id="65" presetID="22" presetClass="entr" presetSubtype="1" fill="hold" grpId="0" nodeType="afterEffect">
                                  <p:stCondLst>
                                    <p:cond delay="0"/>
                                  </p:stCondLst>
                                  <p:childTnLst>
                                    <p:set>
                                      <p:cBhvr>
                                        <p:cTn id="66" dur="1" fill="hold">
                                          <p:stCondLst>
                                            <p:cond delay="0"/>
                                          </p:stCondLst>
                                        </p:cTn>
                                        <p:tgtEl>
                                          <p:spTgt spid="112"/>
                                        </p:tgtEl>
                                        <p:attrNameLst>
                                          <p:attrName>style.visibility</p:attrName>
                                        </p:attrNameLst>
                                      </p:cBhvr>
                                      <p:to>
                                        <p:strVal val="visible"/>
                                      </p:to>
                                    </p:set>
                                    <p:animEffect transition="in" filter="wipe(up)">
                                      <p:cBhvr>
                                        <p:cTn id="67" dur="500"/>
                                        <p:tgtEl>
                                          <p:spTgt spid="112"/>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17"/>
                                        </p:tgtEl>
                                        <p:attrNameLst>
                                          <p:attrName>style.visibility</p:attrName>
                                        </p:attrNameLst>
                                      </p:cBhvr>
                                      <p:to>
                                        <p:strVal val="visible"/>
                                      </p:to>
                                    </p:set>
                                    <p:animEffect transition="in" filter="wipe(up)">
                                      <p:cBhvr>
                                        <p:cTn id="70" dur="500"/>
                                        <p:tgtEl>
                                          <p:spTgt spid="117"/>
                                        </p:tgtEl>
                                      </p:cBhvr>
                                    </p:animEffect>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nodeType="clickEffect">
                                  <p:stCondLst>
                                    <p:cond delay="0"/>
                                  </p:stCondLst>
                                  <p:childTnLst>
                                    <p:set>
                                      <p:cBhvr>
                                        <p:cTn id="74" dur="1" fill="hold">
                                          <p:stCondLst>
                                            <p:cond delay="0"/>
                                          </p:stCondLst>
                                        </p:cTn>
                                        <p:tgtEl>
                                          <p:spTgt spid="94"/>
                                        </p:tgtEl>
                                        <p:attrNameLst>
                                          <p:attrName>style.visibility</p:attrName>
                                        </p:attrNameLst>
                                      </p:cBhvr>
                                      <p:to>
                                        <p:strVal val="visible"/>
                                      </p:to>
                                    </p:set>
                                    <p:anim calcmode="lin" valueType="num">
                                      <p:cBhvr>
                                        <p:cTn id="75" dur="500" fill="hold"/>
                                        <p:tgtEl>
                                          <p:spTgt spid="94"/>
                                        </p:tgtEl>
                                        <p:attrNameLst>
                                          <p:attrName>ppt_w</p:attrName>
                                        </p:attrNameLst>
                                      </p:cBhvr>
                                      <p:tavLst>
                                        <p:tav tm="0">
                                          <p:val>
                                            <p:fltVal val="0"/>
                                          </p:val>
                                        </p:tav>
                                        <p:tav tm="100000">
                                          <p:val>
                                            <p:strVal val="#ppt_w"/>
                                          </p:val>
                                        </p:tav>
                                      </p:tavLst>
                                    </p:anim>
                                    <p:anim calcmode="lin" valueType="num">
                                      <p:cBhvr>
                                        <p:cTn id="76" dur="500" fill="hold"/>
                                        <p:tgtEl>
                                          <p:spTgt spid="94"/>
                                        </p:tgtEl>
                                        <p:attrNameLst>
                                          <p:attrName>ppt_h</p:attrName>
                                        </p:attrNameLst>
                                      </p:cBhvr>
                                      <p:tavLst>
                                        <p:tav tm="0">
                                          <p:val>
                                            <p:fltVal val="0"/>
                                          </p:val>
                                        </p:tav>
                                        <p:tav tm="100000">
                                          <p:val>
                                            <p:strVal val="#ppt_h"/>
                                          </p:val>
                                        </p:tav>
                                      </p:tavLst>
                                    </p:anim>
                                  </p:childTnLst>
                                </p:cTn>
                              </p:par>
                            </p:childTnLst>
                          </p:cTn>
                        </p:par>
                        <p:par>
                          <p:cTn id="77" fill="hold">
                            <p:stCondLst>
                              <p:cond delay="500"/>
                            </p:stCondLst>
                            <p:childTnLst>
                              <p:par>
                                <p:cTn id="78" presetID="22" presetClass="entr" presetSubtype="1" fill="hold" grpId="0" nodeType="after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wipe(up)">
                                      <p:cBhvr>
                                        <p:cTn id="80" dur="500"/>
                                        <p:tgtEl>
                                          <p:spTgt spid="105"/>
                                        </p:tgtEl>
                                      </p:cBhvr>
                                    </p:animEffect>
                                  </p:childTnLst>
                                </p:cTn>
                              </p:par>
                            </p:childTnLst>
                          </p:cTn>
                        </p:par>
                        <p:par>
                          <p:cTn id="81" fill="hold">
                            <p:stCondLst>
                              <p:cond delay="1000"/>
                            </p:stCondLst>
                            <p:childTnLst>
                              <p:par>
                                <p:cTn id="82" presetID="22" presetClass="entr" presetSubtype="1" fill="hold" grpId="0" nodeType="afterEffect">
                                  <p:stCondLst>
                                    <p:cond delay="0"/>
                                  </p:stCondLst>
                                  <p:childTnLst>
                                    <p:set>
                                      <p:cBhvr>
                                        <p:cTn id="83" dur="1" fill="hold">
                                          <p:stCondLst>
                                            <p:cond delay="0"/>
                                          </p:stCondLst>
                                        </p:cTn>
                                        <p:tgtEl>
                                          <p:spTgt spid="113"/>
                                        </p:tgtEl>
                                        <p:attrNameLst>
                                          <p:attrName>style.visibility</p:attrName>
                                        </p:attrNameLst>
                                      </p:cBhvr>
                                      <p:to>
                                        <p:strVal val="visible"/>
                                      </p:to>
                                    </p:set>
                                    <p:animEffect transition="in" filter="wipe(up)">
                                      <p:cBhvr>
                                        <p:cTn id="84" dur="500"/>
                                        <p:tgtEl>
                                          <p:spTgt spid="113"/>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118"/>
                                        </p:tgtEl>
                                        <p:attrNameLst>
                                          <p:attrName>style.visibility</p:attrName>
                                        </p:attrNameLst>
                                      </p:cBhvr>
                                      <p:to>
                                        <p:strVal val="visible"/>
                                      </p:to>
                                    </p:set>
                                    <p:animEffect transition="in" filter="wipe(up)">
                                      <p:cBhvr>
                                        <p:cTn id="87"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1" grpId="0" animBg="1"/>
      <p:bldP spid="103" grpId="0" animBg="1"/>
      <p:bldP spid="105" grpId="0" animBg="1"/>
      <p:bldP spid="109" grpId="0" animBg="1"/>
      <p:bldP spid="110" grpId="0" animBg="1"/>
      <p:bldP spid="111" grpId="0" animBg="1"/>
      <p:bldP spid="112" grpId="0" animBg="1"/>
      <p:bldP spid="113" grpId="0" animBg="1"/>
      <p:bldP spid="115" grpId="0"/>
      <p:bldP spid="116" grpId="0"/>
      <p:bldP spid="117" grpId="0"/>
      <p:bldP spid="118" grpId="0"/>
      <p:bldP spid="119" grpId="0"/>
      <p:bldP spid="10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44">
            <a:extLst>
              <a:ext uri="{FF2B5EF4-FFF2-40B4-BE49-F238E27FC236}">
                <a16:creationId xmlns:a16="http://schemas.microsoft.com/office/drawing/2014/main" id="{88AB1907-91D8-44A2-9010-CE190590A2FE}"/>
              </a:ext>
            </a:extLst>
          </p:cNvPr>
          <p:cNvSpPr/>
          <p:nvPr/>
        </p:nvSpPr>
        <p:spPr>
          <a:xfrm>
            <a:off x="721427" y="1609530"/>
            <a:ext cx="1716368" cy="662615"/>
          </a:xfrm>
          <a:prstGeom prst="roundRect">
            <a:avLst>
              <a:gd name="adj" fmla="val 9510"/>
            </a:avLst>
          </a:prstGeom>
          <a:noFill/>
          <a:ln w="38100">
            <a:solidFill>
              <a:srgbClr val="B28A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5" name="!!1">
            <a:extLst>
              <a:ext uri="{FF2B5EF4-FFF2-40B4-BE49-F238E27FC236}">
                <a16:creationId xmlns:a16="http://schemas.microsoft.com/office/drawing/2014/main" id="{17289C06-BCE2-4F68-B09E-DEC076D5470D}"/>
              </a:ext>
            </a:extLst>
          </p:cNvPr>
          <p:cNvSpPr txBox="1"/>
          <p:nvPr/>
        </p:nvSpPr>
        <p:spPr>
          <a:xfrm>
            <a:off x="721426" y="1698305"/>
            <a:ext cx="171636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CHỮ VIẾT</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3SĐF">
            <a:extLst>
              <a:ext uri="{FF2B5EF4-FFF2-40B4-BE49-F238E27FC236}">
                <a16:creationId xmlns:a16="http://schemas.microsoft.com/office/drawing/2014/main" id="{F65115B8-34CC-4BFB-A32B-AEB90E6FFDD7}"/>
              </a:ext>
            </a:extLst>
          </p:cNvPr>
          <p:cNvSpPr/>
          <p:nvPr/>
        </p:nvSpPr>
        <p:spPr>
          <a:xfrm>
            <a:off x="4234025" y="695130"/>
            <a:ext cx="7707085" cy="2733870"/>
          </a:xfrm>
          <a:prstGeom prst="roundRect">
            <a:avLst>
              <a:gd name="adj" fmla="val 3619"/>
            </a:avLst>
          </a:prstGeom>
          <a:blipFill>
            <a:blip r:embed="rId2"/>
            <a:srcRect/>
            <a:stretch>
              <a:fillRect t="2859" b="14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2">
            <a:extLst>
              <a:ext uri="{FF2B5EF4-FFF2-40B4-BE49-F238E27FC236}">
                <a16:creationId xmlns:a16="http://schemas.microsoft.com/office/drawing/2014/main" id="{C9927FC4-F2B1-4B85-BAEA-EB02ABB12AAD}"/>
              </a:ext>
            </a:extLst>
          </p:cNvPr>
          <p:cNvSpPr txBox="1"/>
          <p:nvPr/>
        </p:nvSpPr>
        <p:spPr>
          <a:xfrm>
            <a:off x="3817056" y="4246750"/>
            <a:ext cx="822809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Chữ</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Bra-mi,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chữ</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San-</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krít</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Phạn</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phản</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ánh</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duy</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cao</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Ấn</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ảnh</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hưởng</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đến</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chữ</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viết</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nhiều</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quốc</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khác</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như</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Thái</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Lan,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Campuchia</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Lào</a:t>
            </a:r>
            <a:r>
              <a:rPr kumimoji="0" lang="en-US"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kumimoji="0" lang="vi-VN" sz="28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6" name="!!33">
            <a:extLst>
              <a:ext uri="{FF2B5EF4-FFF2-40B4-BE49-F238E27FC236}">
                <a16:creationId xmlns:a16="http://schemas.microsoft.com/office/drawing/2014/main" id="{66E96D83-DFF9-42C3-9091-1DF499D192A8}"/>
              </a:ext>
            </a:extLst>
          </p:cNvPr>
          <p:cNvSpPr/>
          <p:nvPr/>
        </p:nvSpPr>
        <p:spPr>
          <a:xfrm>
            <a:off x="1858639" y="-5679718"/>
            <a:ext cx="3916834" cy="5066522"/>
          </a:xfrm>
          <a:prstGeom prst="roundRect">
            <a:avLst>
              <a:gd name="adj" fmla="val 3888"/>
            </a:avLst>
          </a:prstGeom>
          <a:blipFill>
            <a:blip r:embed="rId3"/>
            <a:srcRect/>
            <a:stretch>
              <a:fillRect t="316" b="-4506"/>
            </a:stretch>
          </a:blipFill>
          <a:ln>
            <a:solidFill>
              <a:srgbClr val="FC05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3">
            <a:extLst>
              <a:ext uri="{FF2B5EF4-FFF2-40B4-BE49-F238E27FC236}">
                <a16:creationId xmlns:a16="http://schemas.microsoft.com/office/drawing/2014/main" id="{281DF3C3-6F0E-4F49-9905-F8466BC1F87E}"/>
              </a:ext>
            </a:extLst>
          </p:cNvPr>
          <p:cNvSpPr/>
          <p:nvPr/>
        </p:nvSpPr>
        <p:spPr>
          <a:xfrm>
            <a:off x="6416529" y="-5679718"/>
            <a:ext cx="3916834" cy="5066522"/>
          </a:xfrm>
          <a:prstGeom prst="roundRect">
            <a:avLst>
              <a:gd name="adj" fmla="val 3888"/>
            </a:avLst>
          </a:prstGeom>
          <a:blipFill>
            <a:blip r:embed="rId4"/>
            <a:srcRect/>
            <a:stretch>
              <a:fillRect t="-137" b="-171"/>
            </a:stretch>
          </a:blipFill>
          <a:ln>
            <a:solidFill>
              <a:srgbClr val="FC05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931728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44">
            <a:extLst>
              <a:ext uri="{FF2B5EF4-FFF2-40B4-BE49-F238E27FC236}">
                <a16:creationId xmlns:a16="http://schemas.microsoft.com/office/drawing/2014/main" id="{88AB1907-91D8-44A2-9010-CE190590A2FE}"/>
              </a:ext>
            </a:extLst>
          </p:cNvPr>
          <p:cNvSpPr/>
          <p:nvPr/>
        </p:nvSpPr>
        <p:spPr>
          <a:xfrm>
            <a:off x="5311535" y="5686973"/>
            <a:ext cx="1568929" cy="639215"/>
          </a:xfrm>
          <a:prstGeom prst="roundRect">
            <a:avLst>
              <a:gd name="adj" fmla="val 9510"/>
            </a:avLst>
          </a:prstGeom>
          <a:noFill/>
          <a:ln w="38100">
            <a:solidFill>
              <a:srgbClr val="FC05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5" name="!!1">
            <a:extLst>
              <a:ext uri="{FF2B5EF4-FFF2-40B4-BE49-F238E27FC236}">
                <a16:creationId xmlns:a16="http://schemas.microsoft.com/office/drawing/2014/main" id="{17289C06-BCE2-4F68-B09E-DEC076D5470D}"/>
              </a:ext>
            </a:extLst>
          </p:cNvPr>
          <p:cNvSpPr txBox="1"/>
          <p:nvPr/>
        </p:nvSpPr>
        <p:spPr>
          <a:xfrm>
            <a:off x="5349641" y="5775748"/>
            <a:ext cx="149271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Roboto"/>
                <a:ea typeface="+mn-ea"/>
                <a:cs typeface="+mn-cs"/>
              </a:rPr>
              <a:t>VĂN HỌC</a:t>
            </a:r>
            <a:endParaRPr kumimoji="0" lang="vi-VN" sz="2400" b="1" i="0" u="none" strike="noStrike" kern="1200" cap="none" spc="0" normalizeH="0" baseline="0" noProof="0" dirty="0">
              <a:ln>
                <a:noFill/>
              </a:ln>
              <a:solidFill>
                <a:srgbClr val="FF0000"/>
              </a:solidFill>
              <a:effectLst/>
              <a:uLnTx/>
              <a:uFillTx/>
              <a:latin typeface="Roboto"/>
              <a:ea typeface="+mn-ea"/>
              <a:cs typeface="+mn-cs"/>
            </a:endParaRPr>
          </a:p>
        </p:txBody>
      </p:sp>
      <p:sp>
        <p:nvSpPr>
          <p:cNvPr id="4" name="!!33">
            <a:extLst>
              <a:ext uri="{FF2B5EF4-FFF2-40B4-BE49-F238E27FC236}">
                <a16:creationId xmlns:a16="http://schemas.microsoft.com/office/drawing/2014/main" id="{F65115B8-34CC-4BFB-A32B-AEB90E6FFDD7}"/>
              </a:ext>
            </a:extLst>
          </p:cNvPr>
          <p:cNvSpPr/>
          <p:nvPr/>
        </p:nvSpPr>
        <p:spPr>
          <a:xfrm>
            <a:off x="1858639" y="406400"/>
            <a:ext cx="3916834" cy="5066522"/>
          </a:xfrm>
          <a:prstGeom prst="roundRect">
            <a:avLst>
              <a:gd name="adj" fmla="val 3888"/>
            </a:avLst>
          </a:prstGeom>
          <a:blipFill>
            <a:blip r:embed="rId2"/>
            <a:srcRect/>
            <a:stretch>
              <a:fillRect t="316" b="-4506"/>
            </a:stretch>
          </a:blipFill>
          <a:ln>
            <a:solidFill>
              <a:srgbClr val="FC05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 name="!!3">
            <a:extLst>
              <a:ext uri="{FF2B5EF4-FFF2-40B4-BE49-F238E27FC236}">
                <a16:creationId xmlns:a16="http://schemas.microsoft.com/office/drawing/2014/main" id="{249DD6D2-C4B2-4CF2-83BA-EDCBE2F93D71}"/>
              </a:ext>
            </a:extLst>
          </p:cNvPr>
          <p:cNvSpPr/>
          <p:nvPr/>
        </p:nvSpPr>
        <p:spPr>
          <a:xfrm>
            <a:off x="6416529" y="406400"/>
            <a:ext cx="3916834" cy="5066522"/>
          </a:xfrm>
          <a:prstGeom prst="roundRect">
            <a:avLst>
              <a:gd name="adj" fmla="val 3888"/>
            </a:avLst>
          </a:prstGeom>
          <a:blipFill>
            <a:blip r:embed="rId3"/>
            <a:srcRect/>
            <a:stretch>
              <a:fillRect t="-137" b="-171"/>
            </a:stretch>
          </a:blipFill>
          <a:ln>
            <a:solidFill>
              <a:srgbClr val="FC05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37577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Rounded Corners 108">
            <a:extLst>
              <a:ext uri="{FF2B5EF4-FFF2-40B4-BE49-F238E27FC236}">
                <a16:creationId xmlns:a16="http://schemas.microsoft.com/office/drawing/2014/main" id="{88AB1907-91D8-44A2-9010-CE190590A2FE}"/>
              </a:ext>
            </a:extLst>
          </p:cNvPr>
          <p:cNvSpPr/>
          <p:nvPr/>
        </p:nvSpPr>
        <p:spPr>
          <a:xfrm>
            <a:off x="5311535" y="5686973"/>
            <a:ext cx="1568929" cy="639215"/>
          </a:xfrm>
          <a:prstGeom prst="roundRect">
            <a:avLst>
              <a:gd name="adj" fmla="val 9510"/>
            </a:avLst>
          </a:prstGeom>
          <a:noFill/>
          <a:ln w="38100">
            <a:solidFill>
              <a:srgbClr val="FC05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5" name="!!1">
            <a:extLst>
              <a:ext uri="{FF2B5EF4-FFF2-40B4-BE49-F238E27FC236}">
                <a16:creationId xmlns:a16="http://schemas.microsoft.com/office/drawing/2014/main" id="{17289C06-BCE2-4F68-B09E-DEC076D5470D}"/>
              </a:ext>
            </a:extLst>
          </p:cNvPr>
          <p:cNvSpPr txBox="1"/>
          <p:nvPr/>
        </p:nvSpPr>
        <p:spPr>
          <a:xfrm>
            <a:off x="5312740" y="5775748"/>
            <a:ext cx="156651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Roboto"/>
                <a:ea typeface="+mn-ea"/>
                <a:cs typeface="+mn-cs"/>
              </a:rPr>
              <a:t>TÔN GIÁO</a:t>
            </a:r>
            <a:endParaRPr kumimoji="0" lang="vi-VN" sz="2400" b="1" i="0" u="none" strike="noStrike" kern="1200" cap="none" spc="0" normalizeH="0" baseline="0" noProof="0" dirty="0">
              <a:ln>
                <a:noFill/>
              </a:ln>
              <a:solidFill>
                <a:srgbClr val="FF0000"/>
              </a:solidFill>
              <a:effectLst/>
              <a:uLnTx/>
              <a:uFillTx/>
              <a:latin typeface="Roboto"/>
              <a:ea typeface="+mn-ea"/>
              <a:cs typeface="+mn-cs"/>
            </a:endParaRPr>
          </a:p>
        </p:txBody>
      </p:sp>
      <p:sp>
        <p:nvSpPr>
          <p:cNvPr id="6" name="!!44">
            <a:extLst>
              <a:ext uri="{FF2B5EF4-FFF2-40B4-BE49-F238E27FC236}">
                <a16:creationId xmlns:a16="http://schemas.microsoft.com/office/drawing/2014/main" id="{249DD6D2-C4B2-4CF2-83BA-EDCBE2F93D71}"/>
              </a:ext>
            </a:extLst>
          </p:cNvPr>
          <p:cNvSpPr/>
          <p:nvPr/>
        </p:nvSpPr>
        <p:spPr>
          <a:xfrm>
            <a:off x="4419554" y="406400"/>
            <a:ext cx="3352893" cy="4337050"/>
          </a:xfrm>
          <a:prstGeom prst="roundRect">
            <a:avLst>
              <a:gd name="adj" fmla="val 3888"/>
            </a:avLst>
          </a:prstGeom>
          <a:blipFill>
            <a:blip r:embed="rId3"/>
            <a:srcRect/>
            <a:stretch>
              <a:fillRect l="-38920" r="-65014"/>
            </a:stretch>
          </a:blipFill>
          <a:ln>
            <a:solidFill>
              <a:srgbClr val="FC05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33">
            <a:extLst>
              <a:ext uri="{FF2B5EF4-FFF2-40B4-BE49-F238E27FC236}">
                <a16:creationId xmlns:a16="http://schemas.microsoft.com/office/drawing/2014/main" id="{08E27935-A1CD-4161-B38A-9789DEA54872}"/>
              </a:ext>
            </a:extLst>
          </p:cNvPr>
          <p:cNvSpPr/>
          <p:nvPr/>
        </p:nvSpPr>
        <p:spPr>
          <a:xfrm>
            <a:off x="563239" y="406400"/>
            <a:ext cx="3352893" cy="4337050"/>
          </a:xfrm>
          <a:prstGeom prst="roundRect">
            <a:avLst>
              <a:gd name="adj" fmla="val 3888"/>
            </a:avLst>
          </a:prstGeom>
          <a:blipFill>
            <a:blip r:embed="rId4"/>
            <a:srcRect/>
            <a:stretch>
              <a:fillRect t="-1539" b="-1539"/>
            </a:stretch>
          </a:blipFill>
          <a:ln>
            <a:solidFill>
              <a:srgbClr val="FC05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3">
            <a:extLst>
              <a:ext uri="{FF2B5EF4-FFF2-40B4-BE49-F238E27FC236}">
                <a16:creationId xmlns:a16="http://schemas.microsoft.com/office/drawing/2014/main" id="{900B290F-DDAC-4829-9BFD-3C22B45D3FCF}"/>
              </a:ext>
            </a:extLst>
          </p:cNvPr>
          <p:cNvSpPr/>
          <p:nvPr/>
        </p:nvSpPr>
        <p:spPr>
          <a:xfrm>
            <a:off x="8275868" y="406400"/>
            <a:ext cx="3352893" cy="4337050"/>
          </a:xfrm>
          <a:prstGeom prst="roundRect">
            <a:avLst>
              <a:gd name="adj" fmla="val 3888"/>
            </a:avLst>
          </a:prstGeom>
          <a:blipFill>
            <a:blip r:embed="rId5"/>
            <a:srcRect/>
            <a:stretch>
              <a:fillRect l="-41654" r="-52376"/>
            </a:stretch>
          </a:blipFill>
          <a:ln>
            <a:solidFill>
              <a:srgbClr val="FC05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TextBox 1">
            <a:extLst>
              <a:ext uri="{FF2B5EF4-FFF2-40B4-BE49-F238E27FC236}">
                <a16:creationId xmlns:a16="http://schemas.microsoft.com/office/drawing/2014/main" id="{7A80E61F-4F6E-4D37-B3C9-CBE93602F0BE}"/>
              </a:ext>
            </a:extLst>
          </p:cNvPr>
          <p:cNvSpPr txBox="1"/>
          <p:nvPr/>
        </p:nvSpPr>
        <p:spPr>
          <a:xfrm>
            <a:off x="1332225" y="4797933"/>
            <a:ext cx="181492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14F3D"/>
                </a:solidFill>
                <a:effectLst/>
                <a:uLnTx/>
                <a:uFillTx/>
                <a:latin typeface="Roboto"/>
                <a:ea typeface="+mn-ea"/>
                <a:cs typeface="+mn-cs"/>
              </a:rPr>
              <a:t>Hin-đu</a:t>
            </a:r>
            <a:r>
              <a:rPr kumimoji="0" lang="en-US" sz="2400" b="0" i="0" u="none" strike="noStrike" kern="1200" cap="none" spc="0" normalizeH="0" baseline="0" noProof="0" dirty="0">
                <a:ln>
                  <a:noFill/>
                </a:ln>
                <a:solidFill>
                  <a:srgbClr val="514F3D"/>
                </a:solidFill>
                <a:effectLst/>
                <a:uLnTx/>
                <a:uFillTx/>
                <a:latin typeface="Roboto"/>
                <a:ea typeface="+mn-ea"/>
                <a:cs typeface="+mn-cs"/>
              </a:rPr>
              <a:t> </a:t>
            </a:r>
            <a:r>
              <a:rPr kumimoji="0" lang="en-US" sz="2400" b="0" i="0" u="none" strike="noStrike" kern="1200" cap="none" spc="0" normalizeH="0" baseline="0" noProof="0" dirty="0" err="1">
                <a:ln>
                  <a:noFill/>
                </a:ln>
                <a:solidFill>
                  <a:srgbClr val="514F3D"/>
                </a:solidFill>
                <a:effectLst/>
                <a:uLnTx/>
                <a:uFillTx/>
                <a:latin typeface="Roboto"/>
                <a:ea typeface="+mn-ea"/>
                <a:cs typeface="+mn-cs"/>
              </a:rPr>
              <a:t>giáo</a:t>
            </a:r>
            <a:endParaRPr kumimoji="0" lang="vi-VN" sz="2400" b="0" i="0" u="none" strike="noStrike" kern="1200" cap="none" spc="0" normalizeH="0" baseline="0" noProof="0" dirty="0">
              <a:ln>
                <a:noFill/>
              </a:ln>
              <a:solidFill>
                <a:srgbClr val="514F3D"/>
              </a:solidFill>
              <a:effectLst/>
              <a:uLnTx/>
              <a:uFillTx/>
              <a:latin typeface="Roboto"/>
              <a:ea typeface="+mn-ea"/>
              <a:cs typeface="+mn-cs"/>
            </a:endParaRPr>
          </a:p>
        </p:txBody>
      </p:sp>
      <p:sp>
        <p:nvSpPr>
          <p:cNvPr id="9" name="TextBox 8">
            <a:extLst>
              <a:ext uri="{FF2B5EF4-FFF2-40B4-BE49-F238E27FC236}">
                <a16:creationId xmlns:a16="http://schemas.microsoft.com/office/drawing/2014/main" id="{8294FCF9-B4A5-451B-827D-5705BC650B70}"/>
              </a:ext>
            </a:extLst>
          </p:cNvPr>
          <p:cNvSpPr txBox="1"/>
          <p:nvPr/>
        </p:nvSpPr>
        <p:spPr>
          <a:xfrm>
            <a:off x="5467061" y="4797933"/>
            <a:ext cx="150233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E37A07"/>
                </a:solidFill>
                <a:effectLst/>
                <a:uLnTx/>
                <a:uFillTx/>
                <a:latin typeface="Roboto"/>
                <a:ea typeface="+mn-ea"/>
                <a:cs typeface="+mn-cs"/>
              </a:rPr>
              <a:t>Phật</a:t>
            </a:r>
            <a:r>
              <a:rPr kumimoji="0" lang="en-US" sz="2400" b="0" i="0" u="none" strike="noStrike" kern="1200" cap="none" spc="0" normalizeH="0" baseline="0" noProof="0" dirty="0">
                <a:ln>
                  <a:noFill/>
                </a:ln>
                <a:solidFill>
                  <a:srgbClr val="E37A07"/>
                </a:solidFill>
                <a:effectLst/>
                <a:uLnTx/>
                <a:uFillTx/>
                <a:latin typeface="Roboto"/>
                <a:ea typeface="+mn-ea"/>
                <a:cs typeface="+mn-cs"/>
              </a:rPr>
              <a:t> </a:t>
            </a:r>
            <a:r>
              <a:rPr kumimoji="0" lang="en-US" sz="2400" b="0" i="0" u="none" strike="noStrike" kern="1200" cap="none" spc="0" normalizeH="0" baseline="0" noProof="0" dirty="0" err="1">
                <a:ln>
                  <a:noFill/>
                </a:ln>
                <a:solidFill>
                  <a:srgbClr val="E37A07"/>
                </a:solidFill>
                <a:effectLst/>
                <a:uLnTx/>
                <a:uFillTx/>
                <a:latin typeface="Roboto"/>
                <a:ea typeface="+mn-ea"/>
                <a:cs typeface="+mn-cs"/>
              </a:rPr>
              <a:t>giáo</a:t>
            </a:r>
            <a:endParaRPr kumimoji="0" lang="vi-VN" sz="2400" b="0" i="0" u="none" strike="noStrike" kern="1200" cap="none" spc="0" normalizeH="0" baseline="0" noProof="0" dirty="0">
              <a:ln>
                <a:noFill/>
              </a:ln>
              <a:solidFill>
                <a:srgbClr val="E37A07"/>
              </a:solidFill>
              <a:effectLst/>
              <a:uLnTx/>
              <a:uFillTx/>
              <a:latin typeface="Roboto"/>
              <a:ea typeface="+mn-ea"/>
              <a:cs typeface="+mn-cs"/>
            </a:endParaRPr>
          </a:p>
        </p:txBody>
      </p:sp>
      <p:sp>
        <p:nvSpPr>
          <p:cNvPr id="10" name="TextBox 9">
            <a:extLst>
              <a:ext uri="{FF2B5EF4-FFF2-40B4-BE49-F238E27FC236}">
                <a16:creationId xmlns:a16="http://schemas.microsoft.com/office/drawing/2014/main" id="{C7F99292-A802-496F-A06A-AF8ADC348275}"/>
              </a:ext>
            </a:extLst>
          </p:cNvPr>
          <p:cNvSpPr txBox="1"/>
          <p:nvPr/>
        </p:nvSpPr>
        <p:spPr>
          <a:xfrm>
            <a:off x="9289312" y="4797933"/>
            <a:ext cx="132600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C35B24"/>
                </a:solidFill>
                <a:effectLst/>
                <a:uLnTx/>
                <a:uFillTx/>
                <a:latin typeface="Roboto"/>
                <a:ea typeface="+mn-ea"/>
                <a:cs typeface="+mn-cs"/>
              </a:rPr>
              <a:t>Hồi</a:t>
            </a:r>
            <a:r>
              <a:rPr kumimoji="0" lang="en-US" sz="2400" b="0" i="0" u="none" strike="noStrike" kern="1200" cap="none" spc="0" normalizeH="0" baseline="0" noProof="0" dirty="0">
                <a:ln>
                  <a:noFill/>
                </a:ln>
                <a:solidFill>
                  <a:srgbClr val="C35B24"/>
                </a:solidFill>
                <a:effectLst/>
                <a:uLnTx/>
                <a:uFillTx/>
                <a:latin typeface="Roboto"/>
                <a:ea typeface="+mn-ea"/>
                <a:cs typeface="+mn-cs"/>
              </a:rPr>
              <a:t> </a:t>
            </a:r>
            <a:r>
              <a:rPr kumimoji="0" lang="en-US" sz="2400" b="0" i="0" u="none" strike="noStrike" kern="1200" cap="none" spc="0" normalizeH="0" baseline="0" noProof="0" dirty="0" err="1">
                <a:ln>
                  <a:noFill/>
                </a:ln>
                <a:solidFill>
                  <a:srgbClr val="C35B24"/>
                </a:solidFill>
                <a:effectLst/>
                <a:uLnTx/>
                <a:uFillTx/>
                <a:latin typeface="Roboto"/>
                <a:ea typeface="+mn-ea"/>
                <a:cs typeface="+mn-cs"/>
              </a:rPr>
              <a:t>giáo</a:t>
            </a:r>
            <a:endParaRPr kumimoji="0" lang="vi-VN" sz="2400" b="0" i="0" u="none" strike="noStrike" kern="1200" cap="none" spc="0" normalizeH="0" baseline="0" noProof="0" dirty="0">
              <a:ln>
                <a:noFill/>
              </a:ln>
              <a:solidFill>
                <a:srgbClr val="C35B24"/>
              </a:solidFill>
              <a:effectLst/>
              <a:uLnTx/>
              <a:uFillTx/>
              <a:latin typeface="Roboto"/>
              <a:ea typeface="+mn-ea"/>
              <a:cs typeface="+mn-cs"/>
            </a:endParaRPr>
          </a:p>
        </p:txBody>
      </p:sp>
    </p:spTree>
    <p:extLst>
      <p:ext uri="{BB962C8B-B14F-4D97-AF65-F5344CB8AC3E}">
        <p14:creationId xmlns:p14="http://schemas.microsoft.com/office/powerpoint/2010/main" val="1954004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E70BD1-4A1D-4645-8C31-C17D00499433}"/>
              </a:ext>
            </a:extLst>
          </p:cNvPr>
          <p:cNvSpPr/>
          <p:nvPr/>
        </p:nvSpPr>
        <p:spPr>
          <a:xfrm>
            <a:off x="361950" y="361950"/>
            <a:ext cx="9494043" cy="6134100"/>
          </a:xfrm>
          <a:prstGeom prst="roundRect">
            <a:avLst>
              <a:gd name="adj" fmla="val 3313"/>
            </a:avLst>
          </a:prstGeom>
          <a:blipFill>
            <a:blip r:embed="rId2"/>
            <a:srcRect/>
            <a:stretch>
              <a:fillRect l="-3812" r="-11050"/>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Rounded Corners 2">
            <a:extLst>
              <a:ext uri="{FF2B5EF4-FFF2-40B4-BE49-F238E27FC236}">
                <a16:creationId xmlns:a16="http://schemas.microsoft.com/office/drawing/2014/main" id="{E15F9922-217F-4C4E-A775-F38C9C656A80}"/>
              </a:ext>
            </a:extLst>
          </p:cNvPr>
          <p:cNvSpPr/>
          <p:nvPr/>
        </p:nvSpPr>
        <p:spPr>
          <a:xfrm>
            <a:off x="9983787" y="361950"/>
            <a:ext cx="530225" cy="6134100"/>
          </a:xfrm>
          <a:prstGeom prst="roundRect">
            <a:avLst/>
          </a:prstGeom>
          <a:blipFill>
            <a:blip r:embed="rId3"/>
            <a:srcRect/>
            <a:stretch>
              <a:fillRect l="-719108" r="-719108"/>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BEA8356E-B683-4E26-9132-C25C322870AC}"/>
              </a:ext>
            </a:extLst>
          </p:cNvPr>
          <p:cNvSpPr/>
          <p:nvPr/>
        </p:nvSpPr>
        <p:spPr>
          <a:xfrm>
            <a:off x="10641806" y="361950"/>
            <a:ext cx="530225" cy="6134100"/>
          </a:xfrm>
          <a:prstGeom prst="roundRect">
            <a:avLst/>
          </a:prstGeom>
          <a:blipFill>
            <a:blip r:embed="rId4"/>
            <a:srcRect/>
            <a:stretch>
              <a:fillRect l="-543747" r="-474957"/>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09187C34-4966-460F-AE5D-1933AC2A4285}"/>
              </a:ext>
            </a:extLst>
          </p:cNvPr>
          <p:cNvSpPr/>
          <p:nvPr/>
        </p:nvSpPr>
        <p:spPr>
          <a:xfrm>
            <a:off x="11299824" y="361950"/>
            <a:ext cx="530225" cy="6134100"/>
          </a:xfrm>
          <a:prstGeom prst="roundRect">
            <a:avLst/>
          </a:prstGeom>
          <a:blipFill>
            <a:blip r:embed="rId5"/>
            <a:srcRect/>
            <a:stretch>
              <a:fillRect l="-496112" r="-496112"/>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3">
            <a:extLst>
              <a:ext uri="{FF2B5EF4-FFF2-40B4-BE49-F238E27FC236}">
                <a16:creationId xmlns:a16="http://schemas.microsoft.com/office/drawing/2014/main" id="{0CF22988-B2D0-4879-A357-F58953B8F1DA}"/>
              </a:ext>
            </a:extLst>
          </p:cNvPr>
          <p:cNvSpPr txBox="1"/>
          <p:nvPr/>
        </p:nvSpPr>
        <p:spPr>
          <a:xfrm>
            <a:off x="609600" y="444500"/>
            <a:ext cx="4992264" cy="461665"/>
          </a:xfrm>
          <a:prstGeom prst="rect">
            <a:avLst/>
          </a:prstGeom>
          <a:noFill/>
        </p:spPr>
        <p:txBody>
          <a:bodyPr wrap="none" rtlCol="0">
            <a:spAutoFit/>
          </a:bodyPr>
          <a:lstStyle/>
          <a:p>
            <a:pPr algn="l"/>
            <a:r>
              <a:rPr lang="en-US" sz="2400" dirty="0" err="1"/>
              <a:t>Ngôi</a:t>
            </a:r>
            <a:r>
              <a:rPr lang="en-US" sz="2400" dirty="0"/>
              <a:t> </a:t>
            </a:r>
            <a:r>
              <a:rPr lang="en-US" sz="2400" dirty="0" err="1"/>
              <a:t>đền</a:t>
            </a:r>
            <a:r>
              <a:rPr lang="en-US" sz="2400" dirty="0"/>
              <a:t> Hoi-</a:t>
            </a:r>
            <a:r>
              <a:rPr lang="en-US" sz="2400" dirty="0" err="1"/>
              <a:t>sa</a:t>
            </a:r>
            <a:r>
              <a:rPr lang="en-US" sz="2400" dirty="0"/>
              <a:t>-le-</a:t>
            </a:r>
            <a:r>
              <a:rPr lang="en-US" sz="2400" dirty="0" err="1"/>
              <a:t>oa</a:t>
            </a:r>
            <a:r>
              <a:rPr lang="en-US" sz="2400" dirty="0"/>
              <a:t>-</a:t>
            </a:r>
            <a:r>
              <a:rPr lang="en-US" sz="2400" dirty="0" err="1"/>
              <a:t>roa</a:t>
            </a:r>
            <a:r>
              <a:rPr lang="en-US" sz="2400" dirty="0"/>
              <a:t> (</a:t>
            </a:r>
            <a:r>
              <a:rPr lang="en-US" sz="2400" dirty="0" err="1"/>
              <a:t>Ấn</a:t>
            </a:r>
            <a:r>
              <a:rPr lang="en-US" sz="2400" dirty="0"/>
              <a:t> </a:t>
            </a:r>
            <a:r>
              <a:rPr lang="en-US" sz="2400" dirty="0" err="1"/>
              <a:t>Độ</a:t>
            </a:r>
            <a:r>
              <a:rPr lang="en-US" sz="2400" dirty="0"/>
              <a:t>)</a:t>
            </a:r>
            <a:endParaRPr lang="vi-VN" sz="2400" dirty="0"/>
          </a:p>
        </p:txBody>
      </p:sp>
    </p:spTree>
    <p:extLst>
      <p:ext uri="{BB962C8B-B14F-4D97-AF65-F5344CB8AC3E}">
        <p14:creationId xmlns:p14="http://schemas.microsoft.com/office/powerpoint/2010/main" val="1024500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3">
            <a:extLst>
              <a:ext uri="{FF2B5EF4-FFF2-40B4-BE49-F238E27FC236}">
                <a16:creationId xmlns:a16="http://schemas.microsoft.com/office/drawing/2014/main" id="{EFE70BD1-4A1D-4645-8C31-C17D00499433}"/>
              </a:ext>
            </a:extLst>
          </p:cNvPr>
          <p:cNvSpPr/>
          <p:nvPr/>
        </p:nvSpPr>
        <p:spPr>
          <a:xfrm>
            <a:off x="3171825" y="361950"/>
            <a:ext cx="1352550" cy="6134100"/>
          </a:xfrm>
          <a:prstGeom prst="roundRect">
            <a:avLst/>
          </a:prstGeom>
          <a:blipFill>
            <a:blip r:embed="rId3"/>
            <a:srcRect/>
            <a:stretch>
              <a:fillRect l="-290141" r="-290141"/>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44">
            <a:extLst>
              <a:ext uri="{FF2B5EF4-FFF2-40B4-BE49-F238E27FC236}">
                <a16:creationId xmlns:a16="http://schemas.microsoft.com/office/drawing/2014/main" id="{E15F9922-217F-4C4E-A775-F38C9C656A80}"/>
              </a:ext>
            </a:extLst>
          </p:cNvPr>
          <p:cNvSpPr/>
          <p:nvPr/>
        </p:nvSpPr>
        <p:spPr>
          <a:xfrm>
            <a:off x="5419725" y="361950"/>
            <a:ext cx="1352550" cy="6134100"/>
          </a:xfrm>
          <a:prstGeom prst="roundRect">
            <a:avLst/>
          </a:prstGeom>
          <a:blipFill>
            <a:blip r:embed="rId4"/>
            <a:srcRect/>
            <a:stretch>
              <a:fillRect l="-329005" r="-329005"/>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3">
            <a:extLst>
              <a:ext uri="{FF2B5EF4-FFF2-40B4-BE49-F238E27FC236}">
                <a16:creationId xmlns:a16="http://schemas.microsoft.com/office/drawing/2014/main" id="{09187C34-4966-460F-AE5D-1933AC2A4285}"/>
              </a:ext>
            </a:extLst>
          </p:cNvPr>
          <p:cNvSpPr/>
          <p:nvPr/>
        </p:nvSpPr>
        <p:spPr>
          <a:xfrm>
            <a:off x="7667625" y="361950"/>
            <a:ext cx="1352550" cy="6134100"/>
          </a:xfrm>
          <a:prstGeom prst="roundRect">
            <a:avLst/>
          </a:prstGeom>
          <a:blipFill>
            <a:blip r:embed="rId5"/>
            <a:srcRect/>
            <a:stretch>
              <a:fillRect l="-358424" r="-358424"/>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091824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3">
            <a:extLst>
              <a:ext uri="{FF2B5EF4-FFF2-40B4-BE49-F238E27FC236}">
                <a16:creationId xmlns:a16="http://schemas.microsoft.com/office/drawing/2014/main" id="{EFE70BD1-4A1D-4645-8C31-C17D00499433}"/>
              </a:ext>
            </a:extLst>
          </p:cNvPr>
          <p:cNvSpPr/>
          <p:nvPr/>
        </p:nvSpPr>
        <p:spPr>
          <a:xfrm>
            <a:off x="517526" y="361950"/>
            <a:ext cx="8870947" cy="6134100"/>
          </a:xfrm>
          <a:prstGeom prst="roundRect">
            <a:avLst>
              <a:gd name="adj" fmla="val 6729"/>
            </a:avLst>
          </a:prstGeom>
          <a:blipFill>
            <a:blip r:embed="rId3"/>
            <a:srcRect/>
            <a:stretch>
              <a:fillRect l="-1861" r="-1861"/>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44">
            <a:extLst>
              <a:ext uri="{FF2B5EF4-FFF2-40B4-BE49-F238E27FC236}">
                <a16:creationId xmlns:a16="http://schemas.microsoft.com/office/drawing/2014/main" id="{E15F9922-217F-4C4E-A775-F38C9C656A80}"/>
              </a:ext>
            </a:extLst>
          </p:cNvPr>
          <p:cNvSpPr/>
          <p:nvPr/>
        </p:nvSpPr>
        <p:spPr>
          <a:xfrm>
            <a:off x="9677399" y="361950"/>
            <a:ext cx="854075" cy="6134100"/>
          </a:xfrm>
          <a:prstGeom prst="roundRect">
            <a:avLst/>
          </a:prstGeom>
          <a:blipFill>
            <a:blip r:embed="rId4"/>
            <a:srcRect/>
            <a:stretch>
              <a:fillRect l="-550208" r="-550208"/>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3">
            <a:extLst>
              <a:ext uri="{FF2B5EF4-FFF2-40B4-BE49-F238E27FC236}">
                <a16:creationId xmlns:a16="http://schemas.microsoft.com/office/drawing/2014/main" id="{09187C34-4966-460F-AE5D-1933AC2A4285}"/>
              </a:ext>
            </a:extLst>
          </p:cNvPr>
          <p:cNvSpPr/>
          <p:nvPr/>
        </p:nvSpPr>
        <p:spPr>
          <a:xfrm>
            <a:off x="10820399" y="361950"/>
            <a:ext cx="854075" cy="6134100"/>
          </a:xfrm>
          <a:prstGeom prst="roundRect">
            <a:avLst/>
          </a:prstGeom>
          <a:blipFill>
            <a:blip r:embed="rId5"/>
            <a:srcRect/>
            <a:stretch>
              <a:fillRect l="-596799" r="-596799"/>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304960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a:extLst>
              <a:ext uri="{FF2B5EF4-FFF2-40B4-BE49-F238E27FC236}">
                <a16:creationId xmlns:a16="http://schemas.microsoft.com/office/drawing/2014/main" id="{09187C34-4966-460F-AE5D-1933AC2A4285}"/>
              </a:ext>
            </a:extLst>
          </p:cNvPr>
          <p:cNvSpPr/>
          <p:nvPr/>
        </p:nvSpPr>
        <p:spPr>
          <a:xfrm>
            <a:off x="3759200" y="361950"/>
            <a:ext cx="8181974" cy="6134100"/>
          </a:xfrm>
          <a:prstGeom prst="roundRect">
            <a:avLst>
              <a:gd name="adj" fmla="val 5487"/>
            </a:avLst>
          </a:prstGeom>
          <a:blipFill>
            <a:blip r:embed="rId3"/>
            <a:srcRect/>
            <a:stretch>
              <a:fillRect l="-10057" r="-11143"/>
            </a:stretch>
          </a:blipFill>
          <a:ln>
            <a:noFill/>
          </a:ln>
          <a:effectLst>
            <a:outerShdw blurRad="469900" sx="104000" sy="104000" algn="ctr" rotWithShape="0">
              <a:srgbClr val="050305">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6" name="Rectangle: Rounded Corners 5">
            <a:extLst>
              <a:ext uri="{FF2B5EF4-FFF2-40B4-BE49-F238E27FC236}">
                <a16:creationId xmlns:a16="http://schemas.microsoft.com/office/drawing/2014/main" id="{4E289DDD-5121-4E19-B390-9386B159C948}"/>
              </a:ext>
            </a:extLst>
          </p:cNvPr>
          <p:cNvSpPr/>
          <p:nvPr/>
        </p:nvSpPr>
        <p:spPr>
          <a:xfrm>
            <a:off x="652703" y="808585"/>
            <a:ext cx="2122632" cy="581217"/>
          </a:xfrm>
          <a:prstGeom prst="roundRect">
            <a:avLst>
              <a:gd name="adj" fmla="val 9510"/>
            </a:avLst>
          </a:prstGeom>
          <a:noFill/>
          <a:ln w="38100">
            <a:solidFill>
              <a:srgbClr val="0503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1">
            <a:extLst>
              <a:ext uri="{FF2B5EF4-FFF2-40B4-BE49-F238E27FC236}">
                <a16:creationId xmlns:a16="http://schemas.microsoft.com/office/drawing/2014/main" id="{35176C16-1762-4B2B-9E53-D8E65AD5855C}"/>
              </a:ext>
            </a:extLst>
          </p:cNvPr>
          <p:cNvSpPr txBox="1"/>
          <p:nvPr/>
        </p:nvSpPr>
        <p:spPr>
          <a:xfrm>
            <a:off x="652703" y="866582"/>
            <a:ext cx="212263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TOÁN HỌC</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02F77006-8D8C-487A-9E60-A210B3A12ABC}"/>
              </a:ext>
            </a:extLst>
          </p:cNvPr>
          <p:cNvSpPr txBox="1"/>
          <p:nvPr/>
        </p:nvSpPr>
        <p:spPr>
          <a:xfrm>
            <a:off x="193960" y="2403763"/>
            <a:ext cx="333894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Người Ấn Độ phát minh ra 10 chữ số, nhất là số 0</a:t>
            </a:r>
          </a:p>
        </p:txBody>
      </p:sp>
      <p:sp>
        <p:nvSpPr>
          <p:cNvPr id="8" name="!!2">
            <a:hlinkClick r:id="" action="ppaction://noaction"/>
            <a:extLst>
              <a:ext uri="{FF2B5EF4-FFF2-40B4-BE49-F238E27FC236}">
                <a16:creationId xmlns:a16="http://schemas.microsoft.com/office/drawing/2014/main" id="{9B37D4D2-8055-4A63-9B81-FBA7B202EBAB}"/>
              </a:ext>
            </a:extLst>
          </p:cNvPr>
          <p:cNvSpPr/>
          <p:nvPr/>
        </p:nvSpPr>
        <p:spPr>
          <a:xfrm>
            <a:off x="2679700" y="-6796146"/>
            <a:ext cx="2159000" cy="1970830"/>
          </a:xfrm>
          <a:prstGeom prst="roundRect">
            <a:avLst>
              <a:gd name="adj" fmla="val 6172"/>
            </a:avLst>
          </a:prstGeom>
          <a:blipFill>
            <a:blip r:embed="rId4"/>
            <a:srcRect/>
            <a:stretch>
              <a:fillRect t="-4774" b="-4774"/>
            </a:stretch>
          </a:blipFill>
          <a:ln>
            <a:solidFill>
              <a:srgbClr val="A45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4">
            <a:hlinkClick r:id="" action="ppaction://noaction"/>
            <a:extLst>
              <a:ext uri="{FF2B5EF4-FFF2-40B4-BE49-F238E27FC236}">
                <a16:creationId xmlns:a16="http://schemas.microsoft.com/office/drawing/2014/main" id="{DF9C85F6-D6F3-4FCE-825D-6638CA91B3DD}"/>
              </a:ext>
            </a:extLst>
          </p:cNvPr>
          <p:cNvSpPr/>
          <p:nvPr/>
        </p:nvSpPr>
        <p:spPr>
          <a:xfrm>
            <a:off x="7404100" y="-4825316"/>
            <a:ext cx="2159000" cy="1970830"/>
          </a:xfrm>
          <a:prstGeom prst="roundRect">
            <a:avLst>
              <a:gd name="adj" fmla="val 6172"/>
            </a:avLst>
          </a:prstGeom>
          <a:blipFill>
            <a:blip r:embed="rId5"/>
            <a:srcRect/>
            <a:stretch>
              <a:fillRect t="-4774" b="-4774"/>
            </a:stretch>
          </a:blipFill>
          <a:ln>
            <a:solidFill>
              <a:srgbClr val="CF7E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5">
            <a:hlinkClick r:id="" action="ppaction://noaction"/>
            <a:extLst>
              <a:ext uri="{FF2B5EF4-FFF2-40B4-BE49-F238E27FC236}">
                <a16:creationId xmlns:a16="http://schemas.microsoft.com/office/drawing/2014/main" id="{B649CB78-CAE1-4704-ACAA-E6FEC438AEE6}"/>
              </a:ext>
            </a:extLst>
          </p:cNvPr>
          <p:cNvSpPr/>
          <p:nvPr/>
        </p:nvSpPr>
        <p:spPr>
          <a:xfrm>
            <a:off x="9766300" y="-3357301"/>
            <a:ext cx="2159000" cy="1970830"/>
          </a:xfrm>
          <a:prstGeom prst="roundRect">
            <a:avLst>
              <a:gd name="adj" fmla="val 6172"/>
            </a:avLst>
          </a:prstGeom>
          <a:blipFill>
            <a:blip r:embed="rId6"/>
            <a:srcRect/>
            <a:stretch>
              <a:fillRect t="-4774" b="-4774"/>
            </a:stretch>
          </a:blipFill>
          <a:ln>
            <a:solidFill>
              <a:srgbClr val="AF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1216906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N">
            <a:extLst>
              <a:ext uri="{FF2B5EF4-FFF2-40B4-BE49-F238E27FC236}">
                <a16:creationId xmlns:a16="http://schemas.microsoft.com/office/drawing/2014/main" id="{F8909473-CE50-4F7D-A9B8-8C18582791DC}"/>
              </a:ext>
            </a:extLst>
          </p:cNvPr>
          <p:cNvSpPr txBox="1"/>
          <p:nvPr/>
        </p:nvSpPr>
        <p:spPr>
          <a:xfrm>
            <a:off x="514894" y="2478957"/>
            <a:ext cx="557413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cs typeface="Times New Roman" panose="02020603050405020304" pitchFamily="18" charset="0"/>
              </a:rPr>
              <a:t>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tựu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tiêu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biểu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Times New Roman" panose="02020603050405020304" pitchFamily="18" charset="0"/>
                <a:cs typeface="Times New Roman" panose="02020603050405020304" pitchFamily="18" charset="0"/>
              </a:rPr>
              <a:t>cổ</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đại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55">
            <a:extLst>
              <a:ext uri="{FF2B5EF4-FFF2-40B4-BE49-F238E27FC236}">
                <a16:creationId xmlns:a16="http://schemas.microsoft.com/office/drawing/2014/main" id="{5F15C56E-7E83-4146-B358-E3484F6A0000}"/>
              </a:ext>
            </a:extLst>
          </p:cNvPr>
          <p:cNvSpPr/>
          <p:nvPr/>
        </p:nvSpPr>
        <p:spPr>
          <a:xfrm>
            <a:off x="6089025" y="619126"/>
            <a:ext cx="6018458" cy="5619749"/>
          </a:xfrm>
          <a:prstGeom prst="roundRect">
            <a:avLst>
              <a:gd name="adj" fmla="val 3057"/>
            </a:avLst>
          </a:prstGeom>
          <a:blipFill>
            <a:blip r:embed="rId2">
              <a:extLst>
                <a:ext uri="{BEBA8EAE-BF5A-486C-A8C5-ECC9F3942E4B}">
                  <a14:imgProps xmlns:a14="http://schemas.microsoft.com/office/drawing/2010/main">
                    <a14:imgLayer r:embed="rId3">
                      <a14:imgEffect>
                        <a14:backgroundRemoval t="12644" b="87069" l="4598" r="95115">
                          <a14:foregroundMark x1="9195" y1="53736" x2="9195" y2="53736"/>
                          <a14:foregroundMark x1="4885" y1="53448" x2="4885" y2="53448"/>
                          <a14:foregroundMark x1="94540" y1="48563" x2="94540" y2="48563"/>
                          <a14:foregroundMark x1="93966" y1="74138" x2="93966" y2="74138"/>
                          <a14:foregroundMark x1="31897" y1="26724" x2="31897" y2="26724"/>
                          <a14:foregroundMark x1="26437" y1="29598" x2="26437" y2="29598"/>
                          <a14:foregroundMark x1="18391" y1="29310" x2="18391" y2="29310"/>
                          <a14:foregroundMark x1="93391" y1="58046" x2="93391" y2="58046"/>
                          <a14:foregroundMark x1="95115" y1="59483" x2="95115" y2="59483"/>
                          <a14:foregroundMark x1="91379" y1="73563" x2="91379" y2="73563"/>
                          <a14:foregroundMark x1="90517" y1="75000" x2="90517" y2="75000"/>
                          <a14:foregroundMark x1="90805" y1="72701" x2="90805" y2="72701"/>
                          <a14:foregroundMark x1="91954" y1="72701" x2="91954" y2="72701"/>
                          <a14:foregroundMark x1="92241" y1="72989" x2="92241" y2="72989"/>
                          <a14:backgroundMark x1="91667" y1="72701" x2="91667" y2="72701"/>
                        </a14:backgroundRemoval>
                      </a14:imgEffect>
                    </a14:imgLayer>
                  </a14:imgProps>
                </a:ext>
              </a:extLst>
            </a:blip>
            <a:srcRect/>
            <a:stretch>
              <a:fillRect t="-3547" b="-3547"/>
            </a:stretch>
          </a:blipFill>
          <a:ln>
            <a:solidFill>
              <a:srgbClr val="5A5B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4" name="!!1">
            <a:extLst>
              <a:ext uri="{FF2B5EF4-FFF2-40B4-BE49-F238E27FC236}">
                <a16:creationId xmlns:a16="http://schemas.microsoft.com/office/drawing/2014/main" id="{8B9BE28D-F865-441B-B708-2969D87E884B}"/>
              </a:ext>
            </a:extLst>
          </p:cNvPr>
          <p:cNvSpPr/>
          <p:nvPr/>
        </p:nvSpPr>
        <p:spPr>
          <a:xfrm>
            <a:off x="0" y="-1436914"/>
            <a:ext cx="12192000" cy="1089891"/>
          </a:xfrm>
          <a:prstGeom prst="rect">
            <a:avLst/>
          </a:prstGeom>
          <a:gradFill flip="none" rotWithShape="1">
            <a:gsLst>
              <a:gs pos="0">
                <a:srgbClr val="5A5B95"/>
              </a:gs>
              <a:gs pos="100000">
                <a:srgbClr val="BE217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sp>
        <p:nvSpPr>
          <p:cNvPr id="8" name="!!212">
            <a:extLst>
              <a:ext uri="{FF2B5EF4-FFF2-40B4-BE49-F238E27FC236}">
                <a16:creationId xmlns:a16="http://schemas.microsoft.com/office/drawing/2014/main" id="{C07C4DFE-39A0-4880-9EFB-197711CE6805}"/>
              </a:ext>
            </a:extLst>
          </p:cNvPr>
          <p:cNvSpPr txBox="1"/>
          <p:nvPr/>
        </p:nvSpPr>
        <p:spPr>
          <a:xfrm>
            <a:off x="2519925" y="-1215135"/>
            <a:ext cx="715215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Roboto"/>
                <a:ea typeface="+mn-ea"/>
                <a:cs typeface="+mn-cs"/>
              </a:rPr>
              <a:t>2.2. NHỮNG THÀNH TỰU CƠ BẢN</a:t>
            </a:r>
          </a:p>
        </p:txBody>
      </p:sp>
    </p:spTree>
    <p:extLst>
      <p:ext uri="{BB962C8B-B14F-4D97-AF65-F5344CB8AC3E}">
        <p14:creationId xmlns:p14="http://schemas.microsoft.com/office/powerpoint/2010/main" val="3524547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1C855C53-926A-429C-B81D-7C8EA6DBDD85}"/>
              </a:ext>
            </a:extLst>
          </p:cNvPr>
          <p:cNvSpPr/>
          <p:nvPr/>
        </p:nvSpPr>
        <p:spPr>
          <a:xfrm>
            <a:off x="2673452" y="3429001"/>
            <a:ext cx="1947862" cy="973931"/>
          </a:xfrm>
          <a:custGeom>
            <a:avLst/>
            <a:gdLst>
              <a:gd name="connsiteX0" fmla="*/ 0 w 1947862"/>
              <a:gd name="connsiteY0" fmla="*/ 0 h 973931"/>
              <a:gd name="connsiteX1" fmla="*/ 321689 w 1947862"/>
              <a:gd name="connsiteY1" fmla="*/ 0 h 973931"/>
              <a:gd name="connsiteX2" fmla="*/ 973931 w 1947862"/>
              <a:gd name="connsiteY2" fmla="*/ 652242 h 973931"/>
              <a:gd name="connsiteX3" fmla="*/ 1626173 w 1947862"/>
              <a:gd name="connsiteY3" fmla="*/ 0 h 973931"/>
              <a:gd name="connsiteX4" fmla="*/ 1947862 w 1947862"/>
              <a:gd name="connsiteY4" fmla="*/ 0 h 973931"/>
              <a:gd name="connsiteX5" fmla="*/ 973931 w 1947862"/>
              <a:gd name="connsiteY5" fmla="*/ 973931 h 973931"/>
              <a:gd name="connsiteX6" fmla="*/ 0 w 1947862"/>
              <a:gd name="connsiteY6" fmla="*/ 0 h 9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862" h="973931">
                <a:moveTo>
                  <a:pt x="0" y="0"/>
                </a:moveTo>
                <a:lnTo>
                  <a:pt x="321689" y="0"/>
                </a:lnTo>
                <a:cubicBezTo>
                  <a:pt x="321689" y="360223"/>
                  <a:pt x="613708" y="652242"/>
                  <a:pt x="973931" y="652242"/>
                </a:cubicBezTo>
                <a:cubicBezTo>
                  <a:pt x="1334154" y="652242"/>
                  <a:pt x="1626173" y="360223"/>
                  <a:pt x="1626173" y="0"/>
                </a:cubicBezTo>
                <a:lnTo>
                  <a:pt x="1947862" y="0"/>
                </a:lnTo>
                <a:cubicBezTo>
                  <a:pt x="1947862" y="537887"/>
                  <a:pt x="1511818" y="973931"/>
                  <a:pt x="973931" y="973931"/>
                </a:cubicBezTo>
                <a:cubicBezTo>
                  <a:pt x="436044" y="973931"/>
                  <a:pt x="0" y="537887"/>
                  <a:pt x="0" y="0"/>
                </a:cubicBezTo>
                <a:close/>
              </a:path>
            </a:pathLst>
          </a:custGeom>
          <a:solidFill>
            <a:srgbClr val="F5E0C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16" name="Freeform: Shape 15">
            <a:extLst>
              <a:ext uri="{FF2B5EF4-FFF2-40B4-BE49-F238E27FC236}">
                <a16:creationId xmlns:a16="http://schemas.microsoft.com/office/drawing/2014/main" id="{8EB8D6A5-1F24-4E81-B927-FE28D870203D}"/>
              </a:ext>
            </a:extLst>
          </p:cNvPr>
          <p:cNvSpPr/>
          <p:nvPr/>
        </p:nvSpPr>
        <p:spPr>
          <a:xfrm>
            <a:off x="1041041" y="2455070"/>
            <a:ext cx="1947862" cy="973931"/>
          </a:xfrm>
          <a:custGeom>
            <a:avLst/>
            <a:gdLst>
              <a:gd name="connsiteX0" fmla="*/ 973931 w 1947862"/>
              <a:gd name="connsiteY0" fmla="*/ 0 h 973931"/>
              <a:gd name="connsiteX1" fmla="*/ 1947862 w 1947862"/>
              <a:gd name="connsiteY1" fmla="*/ 973931 h 973931"/>
              <a:gd name="connsiteX2" fmla="*/ 1626173 w 1947862"/>
              <a:gd name="connsiteY2" fmla="*/ 973931 h 973931"/>
              <a:gd name="connsiteX3" fmla="*/ 973931 w 1947862"/>
              <a:gd name="connsiteY3" fmla="*/ 321689 h 973931"/>
              <a:gd name="connsiteX4" fmla="*/ 321689 w 1947862"/>
              <a:gd name="connsiteY4" fmla="*/ 973931 h 973931"/>
              <a:gd name="connsiteX5" fmla="*/ 0 w 1947862"/>
              <a:gd name="connsiteY5" fmla="*/ 973931 h 973931"/>
              <a:gd name="connsiteX6" fmla="*/ 973931 w 1947862"/>
              <a:gd name="connsiteY6" fmla="*/ 0 h 9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862" h="973931">
                <a:moveTo>
                  <a:pt x="973931" y="0"/>
                </a:moveTo>
                <a:cubicBezTo>
                  <a:pt x="1511818" y="0"/>
                  <a:pt x="1947862" y="436044"/>
                  <a:pt x="1947862" y="973931"/>
                </a:cubicBezTo>
                <a:lnTo>
                  <a:pt x="1626173" y="973931"/>
                </a:lnTo>
                <a:cubicBezTo>
                  <a:pt x="1626173" y="613708"/>
                  <a:pt x="1334154" y="321689"/>
                  <a:pt x="973931" y="321689"/>
                </a:cubicBezTo>
                <a:cubicBezTo>
                  <a:pt x="613708" y="321689"/>
                  <a:pt x="321689" y="613708"/>
                  <a:pt x="321689" y="973931"/>
                </a:cubicBezTo>
                <a:lnTo>
                  <a:pt x="0" y="973931"/>
                </a:lnTo>
                <a:cubicBezTo>
                  <a:pt x="0" y="436044"/>
                  <a:pt x="436044" y="0"/>
                  <a:pt x="973931" y="0"/>
                </a:cubicBezTo>
                <a:close/>
              </a:path>
            </a:pathLst>
          </a:custGeom>
          <a:solidFill>
            <a:srgbClr val="FAD6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58" name="Freeform: Shape 57">
            <a:extLst>
              <a:ext uri="{FF2B5EF4-FFF2-40B4-BE49-F238E27FC236}">
                <a16:creationId xmlns:a16="http://schemas.microsoft.com/office/drawing/2014/main" id="{3F4CC127-FE45-41FE-AAAD-B80200D78C14}"/>
              </a:ext>
            </a:extLst>
          </p:cNvPr>
          <p:cNvSpPr/>
          <p:nvPr/>
        </p:nvSpPr>
        <p:spPr>
          <a:xfrm>
            <a:off x="1041041" y="3245247"/>
            <a:ext cx="1947862" cy="1157685"/>
          </a:xfrm>
          <a:custGeom>
            <a:avLst/>
            <a:gdLst>
              <a:gd name="connsiteX0" fmla="*/ 163070 w 1947862"/>
              <a:gd name="connsiteY0" fmla="*/ 0 h 1157685"/>
              <a:gd name="connsiteX1" fmla="*/ 324534 w 1947862"/>
              <a:gd name="connsiteY1" fmla="*/ 183753 h 1157685"/>
              <a:gd name="connsiteX2" fmla="*/ 322720 w 1947862"/>
              <a:gd name="connsiteY2" fmla="*/ 193980 h 1157685"/>
              <a:gd name="connsiteX3" fmla="*/ 334940 w 1947862"/>
              <a:gd name="connsiteY3" fmla="*/ 315204 h 1157685"/>
              <a:gd name="connsiteX4" fmla="*/ 973931 w 1947862"/>
              <a:gd name="connsiteY4" fmla="*/ 835996 h 1157685"/>
              <a:gd name="connsiteX5" fmla="*/ 1626173 w 1947862"/>
              <a:gd name="connsiteY5" fmla="*/ 183754 h 1157685"/>
              <a:gd name="connsiteX6" fmla="*/ 1947862 w 1947862"/>
              <a:gd name="connsiteY6" fmla="*/ 183754 h 1157685"/>
              <a:gd name="connsiteX7" fmla="*/ 973931 w 1947862"/>
              <a:gd name="connsiteY7" fmla="*/ 1157685 h 1157685"/>
              <a:gd name="connsiteX8" fmla="*/ 0 w 1947862"/>
              <a:gd name="connsiteY8" fmla="*/ 183754 h 1157685"/>
              <a:gd name="connsiteX9" fmla="*/ 1606 w 1947862"/>
              <a:gd name="connsiteY9" fmla="*/ 183754 h 1157685"/>
              <a:gd name="connsiteX10" fmla="*/ 1606 w 1947862"/>
              <a:gd name="connsiteY10" fmla="*/ 183753 h 1157685"/>
              <a:gd name="connsiteX11" fmla="*/ 163070 w 1947862"/>
              <a:gd name="connsiteY11" fmla="*/ 0 h 11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7862" h="1157685">
                <a:moveTo>
                  <a:pt x="163070" y="0"/>
                </a:moveTo>
                <a:cubicBezTo>
                  <a:pt x="252244" y="0"/>
                  <a:pt x="324534" y="82269"/>
                  <a:pt x="324534" y="183753"/>
                </a:cubicBezTo>
                <a:lnTo>
                  <a:pt x="322720" y="193980"/>
                </a:lnTo>
                <a:lnTo>
                  <a:pt x="334940" y="315204"/>
                </a:lnTo>
                <a:cubicBezTo>
                  <a:pt x="395760" y="612419"/>
                  <a:pt x="658736" y="835996"/>
                  <a:pt x="973931" y="835996"/>
                </a:cubicBezTo>
                <a:cubicBezTo>
                  <a:pt x="1334154" y="835996"/>
                  <a:pt x="1626173" y="543977"/>
                  <a:pt x="1626173" y="183754"/>
                </a:cubicBezTo>
                <a:lnTo>
                  <a:pt x="1947862" y="183754"/>
                </a:lnTo>
                <a:cubicBezTo>
                  <a:pt x="1947862" y="721641"/>
                  <a:pt x="1511818" y="1157685"/>
                  <a:pt x="973931" y="1157685"/>
                </a:cubicBezTo>
                <a:cubicBezTo>
                  <a:pt x="436044" y="1157685"/>
                  <a:pt x="0" y="721641"/>
                  <a:pt x="0" y="183754"/>
                </a:cubicBezTo>
                <a:lnTo>
                  <a:pt x="1606" y="183754"/>
                </a:lnTo>
                <a:lnTo>
                  <a:pt x="1606" y="183753"/>
                </a:lnTo>
                <a:cubicBezTo>
                  <a:pt x="1606" y="82269"/>
                  <a:pt x="73896" y="0"/>
                  <a:pt x="163070" y="0"/>
                </a:cubicBezTo>
                <a:close/>
              </a:path>
            </a:pathLst>
          </a:custGeom>
          <a:solidFill>
            <a:srgbClr val="DB30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28" name="Freeform: Shape 27">
            <a:extLst>
              <a:ext uri="{FF2B5EF4-FFF2-40B4-BE49-F238E27FC236}">
                <a16:creationId xmlns:a16="http://schemas.microsoft.com/office/drawing/2014/main" id="{54CAEE0C-6F7A-459F-BE6B-E5F5E39E29C9}"/>
              </a:ext>
            </a:extLst>
          </p:cNvPr>
          <p:cNvSpPr/>
          <p:nvPr/>
        </p:nvSpPr>
        <p:spPr>
          <a:xfrm>
            <a:off x="4305863" y="2455070"/>
            <a:ext cx="1947862" cy="973931"/>
          </a:xfrm>
          <a:custGeom>
            <a:avLst/>
            <a:gdLst>
              <a:gd name="connsiteX0" fmla="*/ 973931 w 1947862"/>
              <a:gd name="connsiteY0" fmla="*/ 0 h 973931"/>
              <a:gd name="connsiteX1" fmla="*/ 1947862 w 1947862"/>
              <a:gd name="connsiteY1" fmla="*/ 973931 h 973931"/>
              <a:gd name="connsiteX2" fmla="*/ 1626173 w 1947862"/>
              <a:gd name="connsiteY2" fmla="*/ 973931 h 973931"/>
              <a:gd name="connsiteX3" fmla="*/ 973931 w 1947862"/>
              <a:gd name="connsiteY3" fmla="*/ 321689 h 973931"/>
              <a:gd name="connsiteX4" fmla="*/ 321689 w 1947862"/>
              <a:gd name="connsiteY4" fmla="*/ 973931 h 973931"/>
              <a:gd name="connsiteX5" fmla="*/ 0 w 1947862"/>
              <a:gd name="connsiteY5" fmla="*/ 973931 h 973931"/>
              <a:gd name="connsiteX6" fmla="*/ 973931 w 1947862"/>
              <a:gd name="connsiteY6" fmla="*/ 0 h 9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862" h="973931">
                <a:moveTo>
                  <a:pt x="973931" y="0"/>
                </a:moveTo>
                <a:cubicBezTo>
                  <a:pt x="1511818" y="0"/>
                  <a:pt x="1947862" y="436044"/>
                  <a:pt x="1947862" y="973931"/>
                </a:cubicBezTo>
                <a:lnTo>
                  <a:pt x="1626173" y="973931"/>
                </a:lnTo>
                <a:cubicBezTo>
                  <a:pt x="1626173" y="613708"/>
                  <a:pt x="1334154" y="321689"/>
                  <a:pt x="973931" y="321689"/>
                </a:cubicBezTo>
                <a:cubicBezTo>
                  <a:pt x="613708" y="321689"/>
                  <a:pt x="321689" y="613708"/>
                  <a:pt x="321689" y="973931"/>
                </a:cubicBezTo>
                <a:lnTo>
                  <a:pt x="0" y="973931"/>
                </a:lnTo>
                <a:cubicBezTo>
                  <a:pt x="0" y="436044"/>
                  <a:pt x="436044" y="0"/>
                  <a:pt x="973931" y="0"/>
                </a:cubicBezTo>
                <a:close/>
              </a:path>
            </a:pathLst>
          </a:custGeom>
          <a:solidFill>
            <a:srgbClr val="FEF4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37" name="Freeform: Shape 36">
            <a:extLst>
              <a:ext uri="{FF2B5EF4-FFF2-40B4-BE49-F238E27FC236}">
                <a16:creationId xmlns:a16="http://schemas.microsoft.com/office/drawing/2014/main" id="{A5E0409B-A637-4B83-83DC-D0B73472A6DE}"/>
              </a:ext>
            </a:extLst>
          </p:cNvPr>
          <p:cNvSpPr/>
          <p:nvPr/>
        </p:nvSpPr>
        <p:spPr>
          <a:xfrm>
            <a:off x="5938274" y="3429001"/>
            <a:ext cx="1947862" cy="973931"/>
          </a:xfrm>
          <a:custGeom>
            <a:avLst/>
            <a:gdLst>
              <a:gd name="connsiteX0" fmla="*/ 0 w 1947862"/>
              <a:gd name="connsiteY0" fmla="*/ 0 h 973931"/>
              <a:gd name="connsiteX1" fmla="*/ 321689 w 1947862"/>
              <a:gd name="connsiteY1" fmla="*/ 0 h 973931"/>
              <a:gd name="connsiteX2" fmla="*/ 973931 w 1947862"/>
              <a:gd name="connsiteY2" fmla="*/ 652242 h 973931"/>
              <a:gd name="connsiteX3" fmla="*/ 1626173 w 1947862"/>
              <a:gd name="connsiteY3" fmla="*/ 0 h 973931"/>
              <a:gd name="connsiteX4" fmla="*/ 1947862 w 1947862"/>
              <a:gd name="connsiteY4" fmla="*/ 0 h 973931"/>
              <a:gd name="connsiteX5" fmla="*/ 973931 w 1947862"/>
              <a:gd name="connsiteY5" fmla="*/ 973931 h 973931"/>
              <a:gd name="connsiteX6" fmla="*/ 0 w 1947862"/>
              <a:gd name="connsiteY6" fmla="*/ 0 h 9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862" h="973931">
                <a:moveTo>
                  <a:pt x="0" y="0"/>
                </a:moveTo>
                <a:lnTo>
                  <a:pt x="321689" y="0"/>
                </a:lnTo>
                <a:cubicBezTo>
                  <a:pt x="321689" y="360223"/>
                  <a:pt x="613708" y="652242"/>
                  <a:pt x="973931" y="652242"/>
                </a:cubicBezTo>
                <a:cubicBezTo>
                  <a:pt x="1334154" y="652242"/>
                  <a:pt x="1626173" y="360223"/>
                  <a:pt x="1626173" y="0"/>
                </a:cubicBezTo>
                <a:lnTo>
                  <a:pt x="1947862" y="0"/>
                </a:lnTo>
                <a:cubicBezTo>
                  <a:pt x="1947862" y="537887"/>
                  <a:pt x="1511818" y="973931"/>
                  <a:pt x="973931" y="973931"/>
                </a:cubicBezTo>
                <a:cubicBezTo>
                  <a:pt x="436044" y="973931"/>
                  <a:pt x="0" y="537887"/>
                  <a:pt x="0" y="0"/>
                </a:cubicBezTo>
                <a:close/>
              </a:path>
            </a:pathLst>
          </a:custGeom>
          <a:solidFill>
            <a:srgbClr val="E1F1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40" name="Freeform: Shape 39">
            <a:extLst>
              <a:ext uri="{FF2B5EF4-FFF2-40B4-BE49-F238E27FC236}">
                <a16:creationId xmlns:a16="http://schemas.microsoft.com/office/drawing/2014/main" id="{4E81962A-537B-4CDE-B8D6-3AE91FDC321A}"/>
              </a:ext>
            </a:extLst>
          </p:cNvPr>
          <p:cNvSpPr/>
          <p:nvPr/>
        </p:nvSpPr>
        <p:spPr>
          <a:xfrm>
            <a:off x="7570685" y="2455070"/>
            <a:ext cx="1947862" cy="973931"/>
          </a:xfrm>
          <a:custGeom>
            <a:avLst/>
            <a:gdLst>
              <a:gd name="connsiteX0" fmla="*/ 973931 w 1947862"/>
              <a:gd name="connsiteY0" fmla="*/ 0 h 973931"/>
              <a:gd name="connsiteX1" fmla="*/ 1947862 w 1947862"/>
              <a:gd name="connsiteY1" fmla="*/ 973931 h 973931"/>
              <a:gd name="connsiteX2" fmla="*/ 1626173 w 1947862"/>
              <a:gd name="connsiteY2" fmla="*/ 973931 h 973931"/>
              <a:gd name="connsiteX3" fmla="*/ 973931 w 1947862"/>
              <a:gd name="connsiteY3" fmla="*/ 321689 h 973931"/>
              <a:gd name="connsiteX4" fmla="*/ 321689 w 1947862"/>
              <a:gd name="connsiteY4" fmla="*/ 973931 h 973931"/>
              <a:gd name="connsiteX5" fmla="*/ 0 w 1947862"/>
              <a:gd name="connsiteY5" fmla="*/ 973931 h 973931"/>
              <a:gd name="connsiteX6" fmla="*/ 973931 w 1947862"/>
              <a:gd name="connsiteY6" fmla="*/ 0 h 9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862" h="973931">
                <a:moveTo>
                  <a:pt x="973931" y="0"/>
                </a:moveTo>
                <a:cubicBezTo>
                  <a:pt x="1511818" y="0"/>
                  <a:pt x="1947862" y="436044"/>
                  <a:pt x="1947862" y="973931"/>
                </a:cubicBezTo>
                <a:lnTo>
                  <a:pt x="1626173" y="973931"/>
                </a:lnTo>
                <a:cubicBezTo>
                  <a:pt x="1626173" y="613708"/>
                  <a:pt x="1334154" y="321689"/>
                  <a:pt x="973931" y="321689"/>
                </a:cubicBezTo>
                <a:cubicBezTo>
                  <a:pt x="613708" y="321689"/>
                  <a:pt x="321689" y="613708"/>
                  <a:pt x="321689" y="973931"/>
                </a:cubicBezTo>
                <a:lnTo>
                  <a:pt x="0" y="973931"/>
                </a:lnTo>
                <a:cubicBezTo>
                  <a:pt x="0" y="436044"/>
                  <a:pt x="436044" y="0"/>
                  <a:pt x="973931" y="0"/>
                </a:cubicBezTo>
                <a:close/>
              </a:path>
            </a:pathLst>
          </a:custGeom>
          <a:solidFill>
            <a:srgbClr val="CFF1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49" name="Freeform: Shape 48">
            <a:extLst>
              <a:ext uri="{FF2B5EF4-FFF2-40B4-BE49-F238E27FC236}">
                <a16:creationId xmlns:a16="http://schemas.microsoft.com/office/drawing/2014/main" id="{5D9031C3-697E-434A-8341-8AC2159C4FED}"/>
              </a:ext>
            </a:extLst>
          </p:cNvPr>
          <p:cNvSpPr/>
          <p:nvPr/>
        </p:nvSpPr>
        <p:spPr>
          <a:xfrm>
            <a:off x="9203098" y="3429001"/>
            <a:ext cx="1947862" cy="973931"/>
          </a:xfrm>
          <a:custGeom>
            <a:avLst/>
            <a:gdLst>
              <a:gd name="connsiteX0" fmla="*/ 0 w 1947862"/>
              <a:gd name="connsiteY0" fmla="*/ 0 h 973931"/>
              <a:gd name="connsiteX1" fmla="*/ 321689 w 1947862"/>
              <a:gd name="connsiteY1" fmla="*/ 0 h 973931"/>
              <a:gd name="connsiteX2" fmla="*/ 973931 w 1947862"/>
              <a:gd name="connsiteY2" fmla="*/ 652242 h 973931"/>
              <a:gd name="connsiteX3" fmla="*/ 1626173 w 1947862"/>
              <a:gd name="connsiteY3" fmla="*/ 0 h 973931"/>
              <a:gd name="connsiteX4" fmla="*/ 1947862 w 1947862"/>
              <a:gd name="connsiteY4" fmla="*/ 0 h 973931"/>
              <a:gd name="connsiteX5" fmla="*/ 973931 w 1947862"/>
              <a:gd name="connsiteY5" fmla="*/ 973931 h 973931"/>
              <a:gd name="connsiteX6" fmla="*/ 0 w 1947862"/>
              <a:gd name="connsiteY6" fmla="*/ 0 h 97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862" h="973931">
                <a:moveTo>
                  <a:pt x="0" y="0"/>
                </a:moveTo>
                <a:lnTo>
                  <a:pt x="321689" y="0"/>
                </a:lnTo>
                <a:cubicBezTo>
                  <a:pt x="321689" y="360223"/>
                  <a:pt x="613708" y="652242"/>
                  <a:pt x="973931" y="652242"/>
                </a:cubicBezTo>
                <a:cubicBezTo>
                  <a:pt x="1334154" y="652242"/>
                  <a:pt x="1626173" y="360223"/>
                  <a:pt x="1626173" y="0"/>
                </a:cubicBezTo>
                <a:lnTo>
                  <a:pt x="1947862" y="0"/>
                </a:lnTo>
                <a:cubicBezTo>
                  <a:pt x="1947862" y="537887"/>
                  <a:pt x="1511818" y="973931"/>
                  <a:pt x="973931" y="973931"/>
                </a:cubicBezTo>
                <a:cubicBezTo>
                  <a:pt x="436044" y="973931"/>
                  <a:pt x="0" y="537887"/>
                  <a:pt x="0" y="0"/>
                </a:cubicBezTo>
                <a:close/>
              </a:path>
            </a:pathLst>
          </a:custGeom>
          <a:solidFill>
            <a:srgbClr val="D0E7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59" name="Freeform: Shape 58">
            <a:extLst>
              <a:ext uri="{FF2B5EF4-FFF2-40B4-BE49-F238E27FC236}">
                <a16:creationId xmlns:a16="http://schemas.microsoft.com/office/drawing/2014/main" id="{4701C79F-6BA2-4096-861A-C4F12805E83B}"/>
              </a:ext>
            </a:extLst>
          </p:cNvPr>
          <p:cNvSpPr/>
          <p:nvPr/>
        </p:nvSpPr>
        <p:spPr>
          <a:xfrm>
            <a:off x="2673452" y="2455070"/>
            <a:ext cx="1947862" cy="1157683"/>
          </a:xfrm>
          <a:custGeom>
            <a:avLst/>
            <a:gdLst>
              <a:gd name="connsiteX0" fmla="*/ 973931 w 1947862"/>
              <a:gd name="connsiteY0" fmla="*/ 0 h 1157683"/>
              <a:gd name="connsiteX1" fmla="*/ 1947862 w 1947862"/>
              <a:gd name="connsiteY1" fmla="*/ 973931 h 1157683"/>
              <a:gd name="connsiteX2" fmla="*/ 1626173 w 1947862"/>
              <a:gd name="connsiteY2" fmla="*/ 973931 h 1157683"/>
              <a:gd name="connsiteX3" fmla="*/ 973931 w 1947862"/>
              <a:gd name="connsiteY3" fmla="*/ 321689 h 1157683"/>
              <a:gd name="connsiteX4" fmla="*/ 334940 w 1947862"/>
              <a:gd name="connsiteY4" fmla="*/ 842482 h 1157683"/>
              <a:gd name="connsiteX5" fmla="*/ 322233 w 1947862"/>
              <a:gd name="connsiteY5" fmla="*/ 968539 h 1157683"/>
              <a:gd name="connsiteX6" fmla="*/ 323189 w 1947862"/>
              <a:gd name="connsiteY6" fmla="*/ 973930 h 1157683"/>
              <a:gd name="connsiteX7" fmla="*/ 161725 w 1947862"/>
              <a:gd name="connsiteY7" fmla="*/ 1157683 h 1157683"/>
              <a:gd name="connsiteX8" fmla="*/ 12950 w 1947862"/>
              <a:gd name="connsiteY8" fmla="*/ 1045455 h 1157683"/>
              <a:gd name="connsiteX9" fmla="*/ 261 w 1947862"/>
              <a:gd name="connsiteY9" fmla="*/ 973931 h 1157683"/>
              <a:gd name="connsiteX10" fmla="*/ 0 w 1947862"/>
              <a:gd name="connsiteY10" fmla="*/ 973931 h 1157683"/>
              <a:gd name="connsiteX11" fmla="*/ 973931 w 1947862"/>
              <a:gd name="connsiteY11" fmla="*/ 0 h 11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7862" h="1157683">
                <a:moveTo>
                  <a:pt x="973931" y="0"/>
                </a:moveTo>
                <a:cubicBezTo>
                  <a:pt x="1511818" y="0"/>
                  <a:pt x="1947862" y="436044"/>
                  <a:pt x="1947862" y="973931"/>
                </a:cubicBezTo>
                <a:lnTo>
                  <a:pt x="1626173" y="973931"/>
                </a:lnTo>
                <a:cubicBezTo>
                  <a:pt x="1626173" y="613708"/>
                  <a:pt x="1334154" y="321689"/>
                  <a:pt x="973931" y="321689"/>
                </a:cubicBezTo>
                <a:cubicBezTo>
                  <a:pt x="658736" y="321689"/>
                  <a:pt x="395760" y="545266"/>
                  <a:pt x="334940" y="842482"/>
                </a:cubicBezTo>
                <a:lnTo>
                  <a:pt x="322233" y="968539"/>
                </a:lnTo>
                <a:lnTo>
                  <a:pt x="323189" y="973930"/>
                </a:lnTo>
                <a:cubicBezTo>
                  <a:pt x="323189" y="1075414"/>
                  <a:pt x="250899" y="1157683"/>
                  <a:pt x="161725" y="1157683"/>
                </a:cubicBezTo>
                <a:cubicBezTo>
                  <a:pt x="94845" y="1157683"/>
                  <a:pt x="37461" y="1111407"/>
                  <a:pt x="12950" y="1045455"/>
                </a:cubicBezTo>
                <a:lnTo>
                  <a:pt x="261" y="973931"/>
                </a:lnTo>
                <a:lnTo>
                  <a:pt x="0" y="973931"/>
                </a:lnTo>
                <a:cubicBezTo>
                  <a:pt x="0" y="436044"/>
                  <a:pt x="436044" y="0"/>
                  <a:pt x="973931" y="0"/>
                </a:cubicBezTo>
                <a:close/>
              </a:path>
            </a:pathLst>
          </a:custGeom>
          <a:solidFill>
            <a:srgbClr val="F48F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60" name="Freeform: Shape 59">
            <a:extLst>
              <a:ext uri="{FF2B5EF4-FFF2-40B4-BE49-F238E27FC236}">
                <a16:creationId xmlns:a16="http://schemas.microsoft.com/office/drawing/2014/main" id="{41E3D36A-BCDE-4656-944A-2C5771F15CB6}"/>
              </a:ext>
            </a:extLst>
          </p:cNvPr>
          <p:cNvSpPr/>
          <p:nvPr/>
        </p:nvSpPr>
        <p:spPr>
          <a:xfrm>
            <a:off x="4304779" y="3245247"/>
            <a:ext cx="1948946" cy="1157685"/>
          </a:xfrm>
          <a:custGeom>
            <a:avLst/>
            <a:gdLst>
              <a:gd name="connsiteX0" fmla="*/ 161464 w 1948946"/>
              <a:gd name="connsiteY0" fmla="*/ 0 h 1157685"/>
              <a:gd name="connsiteX1" fmla="*/ 322928 w 1948946"/>
              <a:gd name="connsiteY1" fmla="*/ 183753 h 1157685"/>
              <a:gd name="connsiteX2" fmla="*/ 322829 w 1948946"/>
              <a:gd name="connsiteY2" fmla="*/ 184311 h 1157685"/>
              <a:gd name="connsiteX3" fmla="*/ 336025 w 1948946"/>
              <a:gd name="connsiteY3" fmla="*/ 315204 h 1157685"/>
              <a:gd name="connsiteX4" fmla="*/ 975015 w 1948946"/>
              <a:gd name="connsiteY4" fmla="*/ 835996 h 1157685"/>
              <a:gd name="connsiteX5" fmla="*/ 1627257 w 1948946"/>
              <a:gd name="connsiteY5" fmla="*/ 183754 h 1157685"/>
              <a:gd name="connsiteX6" fmla="*/ 1948946 w 1948946"/>
              <a:gd name="connsiteY6" fmla="*/ 183754 h 1157685"/>
              <a:gd name="connsiteX7" fmla="*/ 975015 w 1948946"/>
              <a:gd name="connsiteY7" fmla="*/ 1157685 h 1157685"/>
              <a:gd name="connsiteX8" fmla="*/ 20871 w 1948946"/>
              <a:gd name="connsiteY8" fmla="*/ 380035 h 1157685"/>
              <a:gd name="connsiteX9" fmla="*/ 2511 w 1948946"/>
              <a:gd name="connsiteY9" fmla="*/ 197905 h 1157685"/>
              <a:gd name="connsiteX10" fmla="*/ 0 w 1948946"/>
              <a:gd name="connsiteY10" fmla="*/ 183753 h 1157685"/>
              <a:gd name="connsiteX11" fmla="*/ 161464 w 1948946"/>
              <a:gd name="connsiteY11" fmla="*/ 0 h 11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48946" h="1157685">
                <a:moveTo>
                  <a:pt x="161464" y="0"/>
                </a:moveTo>
                <a:cubicBezTo>
                  <a:pt x="250638" y="0"/>
                  <a:pt x="322928" y="82269"/>
                  <a:pt x="322928" y="183753"/>
                </a:cubicBezTo>
                <a:lnTo>
                  <a:pt x="322829" y="184311"/>
                </a:lnTo>
                <a:lnTo>
                  <a:pt x="336025" y="315204"/>
                </a:lnTo>
                <a:cubicBezTo>
                  <a:pt x="396844" y="612419"/>
                  <a:pt x="659820" y="835996"/>
                  <a:pt x="975015" y="835996"/>
                </a:cubicBezTo>
                <a:cubicBezTo>
                  <a:pt x="1335238" y="835996"/>
                  <a:pt x="1627257" y="543977"/>
                  <a:pt x="1627257" y="183754"/>
                </a:cubicBezTo>
                <a:lnTo>
                  <a:pt x="1948946" y="183754"/>
                </a:lnTo>
                <a:cubicBezTo>
                  <a:pt x="1948946" y="721641"/>
                  <a:pt x="1512902" y="1157685"/>
                  <a:pt x="975015" y="1157685"/>
                </a:cubicBezTo>
                <a:cubicBezTo>
                  <a:pt x="504364" y="1157685"/>
                  <a:pt x="111687" y="823839"/>
                  <a:pt x="20871" y="380035"/>
                </a:cubicBezTo>
                <a:lnTo>
                  <a:pt x="2511" y="197905"/>
                </a:lnTo>
                <a:lnTo>
                  <a:pt x="0" y="183753"/>
                </a:lnTo>
                <a:cubicBezTo>
                  <a:pt x="0" y="82269"/>
                  <a:pt x="72290" y="0"/>
                  <a:pt x="161464" y="0"/>
                </a:cubicBezTo>
                <a:close/>
              </a:path>
            </a:pathLst>
          </a:custGeom>
          <a:solidFill>
            <a:srgbClr val="FCC31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61" name="Freeform: Shape 60">
            <a:extLst>
              <a:ext uri="{FF2B5EF4-FFF2-40B4-BE49-F238E27FC236}">
                <a16:creationId xmlns:a16="http://schemas.microsoft.com/office/drawing/2014/main" id="{DD6C9830-DC96-4B82-A2BE-BF36278D885C}"/>
              </a:ext>
            </a:extLst>
          </p:cNvPr>
          <p:cNvSpPr/>
          <p:nvPr/>
        </p:nvSpPr>
        <p:spPr>
          <a:xfrm>
            <a:off x="5935845" y="2455070"/>
            <a:ext cx="1950291" cy="1157683"/>
          </a:xfrm>
          <a:custGeom>
            <a:avLst/>
            <a:gdLst>
              <a:gd name="connsiteX0" fmla="*/ 976360 w 1950291"/>
              <a:gd name="connsiteY0" fmla="*/ 0 h 1157683"/>
              <a:gd name="connsiteX1" fmla="*/ 1950291 w 1950291"/>
              <a:gd name="connsiteY1" fmla="*/ 973931 h 1157683"/>
              <a:gd name="connsiteX2" fmla="*/ 1628602 w 1950291"/>
              <a:gd name="connsiteY2" fmla="*/ 973931 h 1157683"/>
              <a:gd name="connsiteX3" fmla="*/ 976360 w 1950291"/>
              <a:gd name="connsiteY3" fmla="*/ 321689 h 1157683"/>
              <a:gd name="connsiteX4" fmla="*/ 324118 w 1950291"/>
              <a:gd name="connsiteY4" fmla="*/ 973931 h 1157683"/>
              <a:gd name="connsiteX5" fmla="*/ 322928 w 1950291"/>
              <a:gd name="connsiteY5" fmla="*/ 973931 h 1157683"/>
              <a:gd name="connsiteX6" fmla="*/ 310240 w 1950291"/>
              <a:gd name="connsiteY6" fmla="*/ 1045455 h 1157683"/>
              <a:gd name="connsiteX7" fmla="*/ 161464 w 1950291"/>
              <a:gd name="connsiteY7" fmla="*/ 1157683 h 1157683"/>
              <a:gd name="connsiteX8" fmla="*/ 0 w 1950291"/>
              <a:gd name="connsiteY8" fmla="*/ 973930 h 1157683"/>
              <a:gd name="connsiteX9" fmla="*/ 5626 w 1950291"/>
              <a:gd name="connsiteY9" fmla="*/ 942216 h 1157683"/>
              <a:gd name="connsiteX10" fmla="*/ 22216 w 1950291"/>
              <a:gd name="connsiteY10" fmla="*/ 777650 h 1157683"/>
              <a:gd name="connsiteX11" fmla="*/ 976360 w 1950291"/>
              <a:gd name="connsiteY11" fmla="*/ 0 h 11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0291" h="1157683">
                <a:moveTo>
                  <a:pt x="976360" y="0"/>
                </a:moveTo>
                <a:cubicBezTo>
                  <a:pt x="1514247" y="0"/>
                  <a:pt x="1950291" y="436044"/>
                  <a:pt x="1950291" y="973931"/>
                </a:cubicBezTo>
                <a:lnTo>
                  <a:pt x="1628602" y="973931"/>
                </a:lnTo>
                <a:cubicBezTo>
                  <a:pt x="1628602" y="613708"/>
                  <a:pt x="1336583" y="321689"/>
                  <a:pt x="976360" y="321689"/>
                </a:cubicBezTo>
                <a:cubicBezTo>
                  <a:pt x="616137" y="321689"/>
                  <a:pt x="324118" y="613708"/>
                  <a:pt x="324118" y="973931"/>
                </a:cubicBezTo>
                <a:lnTo>
                  <a:pt x="322928" y="973931"/>
                </a:lnTo>
                <a:lnTo>
                  <a:pt x="310240" y="1045455"/>
                </a:lnTo>
                <a:cubicBezTo>
                  <a:pt x="285728" y="1111407"/>
                  <a:pt x="228345" y="1157683"/>
                  <a:pt x="161464" y="1157683"/>
                </a:cubicBezTo>
                <a:cubicBezTo>
                  <a:pt x="72290" y="1157683"/>
                  <a:pt x="0" y="1075414"/>
                  <a:pt x="0" y="973930"/>
                </a:cubicBezTo>
                <a:lnTo>
                  <a:pt x="5626" y="942216"/>
                </a:lnTo>
                <a:lnTo>
                  <a:pt x="22216" y="777650"/>
                </a:lnTo>
                <a:cubicBezTo>
                  <a:pt x="113032" y="333846"/>
                  <a:pt x="505709" y="0"/>
                  <a:pt x="976360" y="0"/>
                </a:cubicBezTo>
                <a:close/>
              </a:path>
            </a:pathLst>
          </a:custGeom>
          <a:solidFill>
            <a:srgbClr val="6BBE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62" name="Freeform: Shape 61">
            <a:extLst>
              <a:ext uri="{FF2B5EF4-FFF2-40B4-BE49-F238E27FC236}">
                <a16:creationId xmlns:a16="http://schemas.microsoft.com/office/drawing/2014/main" id="{F626C973-E339-466A-A185-EE79F1DAFD46}"/>
              </a:ext>
            </a:extLst>
          </p:cNvPr>
          <p:cNvSpPr/>
          <p:nvPr/>
        </p:nvSpPr>
        <p:spPr>
          <a:xfrm>
            <a:off x="7566911" y="3245247"/>
            <a:ext cx="1951636" cy="1157685"/>
          </a:xfrm>
          <a:custGeom>
            <a:avLst/>
            <a:gdLst>
              <a:gd name="connsiteX0" fmla="*/ 161464 w 1951636"/>
              <a:gd name="connsiteY0" fmla="*/ 0 h 1157685"/>
              <a:gd name="connsiteX1" fmla="*/ 322928 w 1951636"/>
              <a:gd name="connsiteY1" fmla="*/ 183753 h 1157685"/>
              <a:gd name="connsiteX2" fmla="*/ 322928 w 1951636"/>
              <a:gd name="connsiteY2" fmla="*/ 183754 h 1157685"/>
              <a:gd name="connsiteX3" fmla="*/ 325463 w 1951636"/>
              <a:gd name="connsiteY3" fmla="*/ 183754 h 1157685"/>
              <a:gd name="connsiteX4" fmla="*/ 977705 w 1951636"/>
              <a:gd name="connsiteY4" fmla="*/ 835996 h 1157685"/>
              <a:gd name="connsiteX5" fmla="*/ 1629947 w 1951636"/>
              <a:gd name="connsiteY5" fmla="*/ 183754 h 1157685"/>
              <a:gd name="connsiteX6" fmla="*/ 1951636 w 1951636"/>
              <a:gd name="connsiteY6" fmla="*/ 183754 h 1157685"/>
              <a:gd name="connsiteX7" fmla="*/ 977705 w 1951636"/>
              <a:gd name="connsiteY7" fmla="*/ 1157685 h 1157685"/>
              <a:gd name="connsiteX8" fmla="*/ 23561 w 1951636"/>
              <a:gd name="connsiteY8" fmla="*/ 380035 h 1157685"/>
              <a:gd name="connsiteX9" fmla="*/ 8741 w 1951636"/>
              <a:gd name="connsiteY9" fmla="*/ 233025 h 1157685"/>
              <a:gd name="connsiteX10" fmla="*/ 0 w 1951636"/>
              <a:gd name="connsiteY10" fmla="*/ 183753 h 1157685"/>
              <a:gd name="connsiteX11" fmla="*/ 161464 w 1951636"/>
              <a:gd name="connsiteY11" fmla="*/ 0 h 11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1636" h="1157685">
                <a:moveTo>
                  <a:pt x="161464" y="0"/>
                </a:moveTo>
                <a:cubicBezTo>
                  <a:pt x="250638" y="0"/>
                  <a:pt x="322928" y="82269"/>
                  <a:pt x="322928" y="183753"/>
                </a:cubicBezTo>
                <a:lnTo>
                  <a:pt x="322928" y="183754"/>
                </a:lnTo>
                <a:lnTo>
                  <a:pt x="325463" y="183754"/>
                </a:lnTo>
                <a:cubicBezTo>
                  <a:pt x="325463" y="543977"/>
                  <a:pt x="617482" y="835996"/>
                  <a:pt x="977705" y="835996"/>
                </a:cubicBezTo>
                <a:cubicBezTo>
                  <a:pt x="1337928" y="835996"/>
                  <a:pt x="1629947" y="543977"/>
                  <a:pt x="1629947" y="183754"/>
                </a:cubicBezTo>
                <a:lnTo>
                  <a:pt x="1951636" y="183754"/>
                </a:lnTo>
                <a:cubicBezTo>
                  <a:pt x="1951636" y="721641"/>
                  <a:pt x="1515592" y="1157685"/>
                  <a:pt x="977705" y="1157685"/>
                </a:cubicBezTo>
                <a:cubicBezTo>
                  <a:pt x="507054" y="1157685"/>
                  <a:pt x="114377" y="823839"/>
                  <a:pt x="23561" y="380035"/>
                </a:cubicBezTo>
                <a:lnTo>
                  <a:pt x="8741" y="233025"/>
                </a:lnTo>
                <a:lnTo>
                  <a:pt x="0" y="183753"/>
                </a:lnTo>
                <a:cubicBezTo>
                  <a:pt x="0" y="82269"/>
                  <a:pt x="72290" y="0"/>
                  <a:pt x="161464" y="0"/>
                </a:cubicBezTo>
                <a:close/>
              </a:path>
            </a:pathLst>
          </a:custGeom>
          <a:solidFill>
            <a:srgbClr val="10BAA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sp>
        <p:nvSpPr>
          <p:cNvPr id="64" name="Freeform: Shape 63">
            <a:extLst>
              <a:ext uri="{FF2B5EF4-FFF2-40B4-BE49-F238E27FC236}">
                <a16:creationId xmlns:a16="http://schemas.microsoft.com/office/drawing/2014/main" id="{313C14A8-2B05-4370-91E1-4106D0A094FB}"/>
              </a:ext>
            </a:extLst>
          </p:cNvPr>
          <p:cNvSpPr/>
          <p:nvPr/>
        </p:nvSpPr>
        <p:spPr>
          <a:xfrm>
            <a:off x="9197976" y="2455070"/>
            <a:ext cx="1953996" cy="1157683"/>
          </a:xfrm>
          <a:custGeom>
            <a:avLst/>
            <a:gdLst>
              <a:gd name="connsiteX0" fmla="*/ 979052 w 1953996"/>
              <a:gd name="connsiteY0" fmla="*/ 0 h 1157683"/>
              <a:gd name="connsiteX1" fmla="*/ 1933196 w 1953996"/>
              <a:gd name="connsiteY1" fmla="*/ 777650 h 1157683"/>
              <a:gd name="connsiteX2" fmla="*/ 1951649 w 1953996"/>
              <a:gd name="connsiteY2" fmla="*/ 960703 h 1157683"/>
              <a:gd name="connsiteX3" fmla="*/ 1953996 w 1953996"/>
              <a:gd name="connsiteY3" fmla="*/ 973930 h 1157683"/>
              <a:gd name="connsiteX4" fmla="*/ 1792532 w 1953996"/>
              <a:gd name="connsiteY4" fmla="*/ 1157683 h 1157683"/>
              <a:gd name="connsiteX5" fmla="*/ 1631068 w 1953996"/>
              <a:gd name="connsiteY5" fmla="*/ 973930 h 1157683"/>
              <a:gd name="connsiteX6" fmla="*/ 1631212 w 1953996"/>
              <a:gd name="connsiteY6" fmla="*/ 973118 h 1157683"/>
              <a:gd name="connsiteX7" fmla="*/ 1618043 w 1953996"/>
              <a:gd name="connsiteY7" fmla="*/ 842482 h 1157683"/>
              <a:gd name="connsiteX8" fmla="*/ 979052 w 1953996"/>
              <a:gd name="connsiteY8" fmla="*/ 321689 h 1157683"/>
              <a:gd name="connsiteX9" fmla="*/ 326810 w 1953996"/>
              <a:gd name="connsiteY9" fmla="*/ 973931 h 1157683"/>
              <a:gd name="connsiteX10" fmla="*/ 322928 w 1953996"/>
              <a:gd name="connsiteY10" fmla="*/ 973931 h 1157683"/>
              <a:gd name="connsiteX11" fmla="*/ 310239 w 1953996"/>
              <a:gd name="connsiteY11" fmla="*/ 1045455 h 1157683"/>
              <a:gd name="connsiteX12" fmla="*/ 161464 w 1953996"/>
              <a:gd name="connsiteY12" fmla="*/ 1157683 h 1157683"/>
              <a:gd name="connsiteX13" fmla="*/ 0 w 1953996"/>
              <a:gd name="connsiteY13" fmla="*/ 973930 h 1157683"/>
              <a:gd name="connsiteX14" fmla="*/ 11861 w 1953996"/>
              <a:gd name="connsiteY14" fmla="*/ 907069 h 1157683"/>
              <a:gd name="connsiteX15" fmla="*/ 24908 w 1953996"/>
              <a:gd name="connsiteY15" fmla="*/ 777650 h 1157683"/>
              <a:gd name="connsiteX16" fmla="*/ 979052 w 1953996"/>
              <a:gd name="connsiteY16" fmla="*/ 0 h 115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3996" h="1157683">
                <a:moveTo>
                  <a:pt x="979052" y="0"/>
                </a:moveTo>
                <a:cubicBezTo>
                  <a:pt x="1449703" y="0"/>
                  <a:pt x="1842381" y="333846"/>
                  <a:pt x="1933196" y="777650"/>
                </a:cubicBezTo>
                <a:lnTo>
                  <a:pt x="1951649" y="960703"/>
                </a:lnTo>
                <a:lnTo>
                  <a:pt x="1953996" y="973930"/>
                </a:lnTo>
                <a:cubicBezTo>
                  <a:pt x="1953996" y="1075414"/>
                  <a:pt x="1881706" y="1157683"/>
                  <a:pt x="1792532" y="1157683"/>
                </a:cubicBezTo>
                <a:cubicBezTo>
                  <a:pt x="1703358" y="1157683"/>
                  <a:pt x="1631068" y="1075414"/>
                  <a:pt x="1631068" y="973930"/>
                </a:cubicBezTo>
                <a:lnTo>
                  <a:pt x="1631212" y="973118"/>
                </a:lnTo>
                <a:lnTo>
                  <a:pt x="1618043" y="842482"/>
                </a:lnTo>
                <a:cubicBezTo>
                  <a:pt x="1557224" y="545266"/>
                  <a:pt x="1294247" y="321689"/>
                  <a:pt x="979052" y="321689"/>
                </a:cubicBezTo>
                <a:cubicBezTo>
                  <a:pt x="618829" y="321689"/>
                  <a:pt x="326810" y="613708"/>
                  <a:pt x="326810" y="973931"/>
                </a:cubicBezTo>
                <a:lnTo>
                  <a:pt x="322928" y="973931"/>
                </a:lnTo>
                <a:lnTo>
                  <a:pt x="310239" y="1045455"/>
                </a:lnTo>
                <a:cubicBezTo>
                  <a:pt x="285728" y="1111407"/>
                  <a:pt x="228345" y="1157683"/>
                  <a:pt x="161464" y="1157683"/>
                </a:cubicBezTo>
                <a:cubicBezTo>
                  <a:pt x="72290" y="1157683"/>
                  <a:pt x="0" y="1075414"/>
                  <a:pt x="0" y="973930"/>
                </a:cubicBezTo>
                <a:lnTo>
                  <a:pt x="11861" y="907069"/>
                </a:lnTo>
                <a:lnTo>
                  <a:pt x="24908" y="777650"/>
                </a:lnTo>
                <a:cubicBezTo>
                  <a:pt x="115723" y="333846"/>
                  <a:pt x="508401" y="0"/>
                  <a:pt x="979052" y="0"/>
                </a:cubicBezTo>
                <a:close/>
              </a:path>
            </a:pathLst>
          </a:custGeom>
          <a:solidFill>
            <a:srgbClr val="158BC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Roboto"/>
              <a:ea typeface="+mn-ea"/>
              <a:cs typeface="+mn-cs"/>
            </a:endParaRPr>
          </a:p>
        </p:txBody>
      </p:sp>
      <p:grpSp>
        <p:nvGrpSpPr>
          <p:cNvPr id="67" name="Group 66">
            <a:extLst>
              <a:ext uri="{FF2B5EF4-FFF2-40B4-BE49-F238E27FC236}">
                <a16:creationId xmlns:a16="http://schemas.microsoft.com/office/drawing/2014/main" id="{F2E1D26C-FB7A-4744-BC77-196EAFCE0B13}"/>
              </a:ext>
            </a:extLst>
          </p:cNvPr>
          <p:cNvGrpSpPr/>
          <p:nvPr/>
        </p:nvGrpSpPr>
        <p:grpSpPr>
          <a:xfrm>
            <a:off x="1356490" y="2768484"/>
            <a:ext cx="1323513" cy="1323513"/>
            <a:chOff x="1356490" y="2767243"/>
            <a:chExt cx="1323513" cy="1323513"/>
          </a:xfrm>
        </p:grpSpPr>
        <p:sp>
          <p:nvSpPr>
            <p:cNvPr id="65" name="Oval 64">
              <a:extLst>
                <a:ext uri="{FF2B5EF4-FFF2-40B4-BE49-F238E27FC236}">
                  <a16:creationId xmlns:a16="http://schemas.microsoft.com/office/drawing/2014/main" id="{E7BFBFB1-13C1-449E-8BBC-F45F204A713A}"/>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6" name="Oval 65">
              <a:extLst>
                <a:ext uri="{FF2B5EF4-FFF2-40B4-BE49-F238E27FC236}">
                  <a16:creationId xmlns:a16="http://schemas.microsoft.com/office/drawing/2014/main" id="{8540DD4B-4BF0-4623-9739-2C9079187A9C}"/>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102" name="Rectangle 101">
            <a:extLst>
              <a:ext uri="{FF2B5EF4-FFF2-40B4-BE49-F238E27FC236}">
                <a16:creationId xmlns:a16="http://schemas.microsoft.com/office/drawing/2014/main" id="{AF6F9249-7A7E-4203-8F61-4204B6017FF3}"/>
              </a:ext>
            </a:extLst>
          </p:cNvPr>
          <p:cNvSpPr/>
          <p:nvPr/>
        </p:nvSpPr>
        <p:spPr>
          <a:xfrm>
            <a:off x="3575919" y="3926167"/>
            <a:ext cx="45719" cy="1041121"/>
          </a:xfrm>
          <a:prstGeom prst="rect">
            <a:avLst/>
          </a:prstGeom>
          <a:solidFill>
            <a:srgbClr val="F18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68" name="Group 67">
            <a:extLst>
              <a:ext uri="{FF2B5EF4-FFF2-40B4-BE49-F238E27FC236}">
                <a16:creationId xmlns:a16="http://schemas.microsoft.com/office/drawing/2014/main" id="{A5C2E45D-E22B-4E6A-869A-201E959B8FF1}"/>
              </a:ext>
            </a:extLst>
          </p:cNvPr>
          <p:cNvGrpSpPr/>
          <p:nvPr/>
        </p:nvGrpSpPr>
        <p:grpSpPr>
          <a:xfrm>
            <a:off x="2987835" y="2768484"/>
            <a:ext cx="1323513" cy="1323513"/>
            <a:chOff x="1356490" y="2767243"/>
            <a:chExt cx="1323513" cy="1323513"/>
          </a:xfrm>
        </p:grpSpPr>
        <p:sp>
          <p:nvSpPr>
            <p:cNvPr id="69" name="Oval 68">
              <a:extLst>
                <a:ext uri="{FF2B5EF4-FFF2-40B4-BE49-F238E27FC236}">
                  <a16:creationId xmlns:a16="http://schemas.microsoft.com/office/drawing/2014/main" id="{C4C18A2F-B629-4586-8A20-03A8F2628000}"/>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0" name="Oval 69">
              <a:extLst>
                <a:ext uri="{FF2B5EF4-FFF2-40B4-BE49-F238E27FC236}">
                  <a16:creationId xmlns:a16="http://schemas.microsoft.com/office/drawing/2014/main" id="{26A41A7E-1FBF-45DC-B7E6-40584DDC8324}"/>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107" name="Rectangle 106">
            <a:extLst>
              <a:ext uri="{FF2B5EF4-FFF2-40B4-BE49-F238E27FC236}">
                <a16:creationId xmlns:a16="http://schemas.microsoft.com/office/drawing/2014/main" id="{7EF46032-E15B-45B0-9053-03038265B4AA}"/>
              </a:ext>
            </a:extLst>
          </p:cNvPr>
          <p:cNvSpPr/>
          <p:nvPr/>
        </p:nvSpPr>
        <p:spPr>
          <a:xfrm>
            <a:off x="6842992" y="3926167"/>
            <a:ext cx="45719" cy="1041121"/>
          </a:xfrm>
          <a:prstGeom prst="rect">
            <a:avLst/>
          </a:prstGeom>
          <a:solidFill>
            <a:srgbClr val="75BF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71" name="Group 70">
            <a:extLst>
              <a:ext uri="{FF2B5EF4-FFF2-40B4-BE49-F238E27FC236}">
                <a16:creationId xmlns:a16="http://schemas.microsoft.com/office/drawing/2014/main" id="{30DFC4C8-E648-41D7-AF64-9CF66C262567}"/>
              </a:ext>
            </a:extLst>
          </p:cNvPr>
          <p:cNvGrpSpPr/>
          <p:nvPr/>
        </p:nvGrpSpPr>
        <p:grpSpPr>
          <a:xfrm>
            <a:off x="4619180" y="2768484"/>
            <a:ext cx="1323513" cy="1323513"/>
            <a:chOff x="1356490" y="2767243"/>
            <a:chExt cx="1323513" cy="1323513"/>
          </a:xfrm>
        </p:grpSpPr>
        <p:sp>
          <p:nvSpPr>
            <p:cNvPr id="72" name="Oval 71">
              <a:extLst>
                <a:ext uri="{FF2B5EF4-FFF2-40B4-BE49-F238E27FC236}">
                  <a16:creationId xmlns:a16="http://schemas.microsoft.com/office/drawing/2014/main" id="{FA94EA01-89C4-4621-988E-602AFC609948}"/>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3" name="Oval 72">
              <a:extLst>
                <a:ext uri="{FF2B5EF4-FFF2-40B4-BE49-F238E27FC236}">
                  <a16:creationId xmlns:a16="http://schemas.microsoft.com/office/drawing/2014/main" id="{521051AC-0337-4E0D-8B08-A8420FAC91E7}"/>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sp>
        <p:nvSpPr>
          <p:cNvPr id="108" name="Rectangle 107">
            <a:extLst>
              <a:ext uri="{FF2B5EF4-FFF2-40B4-BE49-F238E27FC236}">
                <a16:creationId xmlns:a16="http://schemas.microsoft.com/office/drawing/2014/main" id="{24C83861-0020-4B99-BCD8-2124D11F2994}"/>
              </a:ext>
            </a:extLst>
          </p:cNvPr>
          <p:cNvSpPr/>
          <p:nvPr/>
        </p:nvSpPr>
        <p:spPr>
          <a:xfrm>
            <a:off x="10199396" y="3926167"/>
            <a:ext cx="45719" cy="1041121"/>
          </a:xfrm>
          <a:prstGeom prst="rect">
            <a:avLst/>
          </a:prstGeom>
          <a:solidFill>
            <a:srgbClr val="269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nvGrpSpPr>
          <p:cNvPr id="74" name="Group 73">
            <a:extLst>
              <a:ext uri="{FF2B5EF4-FFF2-40B4-BE49-F238E27FC236}">
                <a16:creationId xmlns:a16="http://schemas.microsoft.com/office/drawing/2014/main" id="{D373BA2A-7130-430F-B28A-A35D95C1DDA9}"/>
              </a:ext>
            </a:extLst>
          </p:cNvPr>
          <p:cNvGrpSpPr/>
          <p:nvPr/>
        </p:nvGrpSpPr>
        <p:grpSpPr>
          <a:xfrm>
            <a:off x="6250525" y="2768484"/>
            <a:ext cx="1323513" cy="1323513"/>
            <a:chOff x="1356490" y="2767243"/>
            <a:chExt cx="1323513" cy="1323513"/>
          </a:xfrm>
        </p:grpSpPr>
        <p:sp>
          <p:nvSpPr>
            <p:cNvPr id="75" name="Oval 74">
              <a:extLst>
                <a:ext uri="{FF2B5EF4-FFF2-40B4-BE49-F238E27FC236}">
                  <a16:creationId xmlns:a16="http://schemas.microsoft.com/office/drawing/2014/main" id="{95840949-277E-4596-A280-7D2FA3D3BDC2}"/>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6" name="Oval 75">
              <a:extLst>
                <a:ext uri="{FF2B5EF4-FFF2-40B4-BE49-F238E27FC236}">
                  <a16:creationId xmlns:a16="http://schemas.microsoft.com/office/drawing/2014/main" id="{B2DAB870-0DCE-48E5-A695-6F9C72387008}"/>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77" name="Group 76">
            <a:extLst>
              <a:ext uri="{FF2B5EF4-FFF2-40B4-BE49-F238E27FC236}">
                <a16:creationId xmlns:a16="http://schemas.microsoft.com/office/drawing/2014/main" id="{A2E74470-215C-4D44-86DC-C3385B97B221}"/>
              </a:ext>
            </a:extLst>
          </p:cNvPr>
          <p:cNvGrpSpPr/>
          <p:nvPr/>
        </p:nvGrpSpPr>
        <p:grpSpPr>
          <a:xfrm>
            <a:off x="7881870" y="2768484"/>
            <a:ext cx="1323513" cy="1323513"/>
            <a:chOff x="1356490" y="2767243"/>
            <a:chExt cx="1323513" cy="1323513"/>
          </a:xfrm>
        </p:grpSpPr>
        <p:sp>
          <p:nvSpPr>
            <p:cNvPr id="78" name="Oval 77">
              <a:extLst>
                <a:ext uri="{FF2B5EF4-FFF2-40B4-BE49-F238E27FC236}">
                  <a16:creationId xmlns:a16="http://schemas.microsoft.com/office/drawing/2014/main" id="{9D5ACC4E-696B-4CDB-86E8-F2B0DE417441}"/>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9" name="Oval 78">
              <a:extLst>
                <a:ext uri="{FF2B5EF4-FFF2-40B4-BE49-F238E27FC236}">
                  <a16:creationId xmlns:a16="http://schemas.microsoft.com/office/drawing/2014/main" id="{7C2C58AD-FFF6-4FBB-A0D2-40FFF62D8C16}"/>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grpSp>
        <p:nvGrpSpPr>
          <p:cNvPr id="80" name="Group 79">
            <a:extLst>
              <a:ext uri="{FF2B5EF4-FFF2-40B4-BE49-F238E27FC236}">
                <a16:creationId xmlns:a16="http://schemas.microsoft.com/office/drawing/2014/main" id="{FCB6C3D1-63B7-47C9-86C4-3E01EE92676F}"/>
              </a:ext>
            </a:extLst>
          </p:cNvPr>
          <p:cNvGrpSpPr/>
          <p:nvPr/>
        </p:nvGrpSpPr>
        <p:grpSpPr>
          <a:xfrm>
            <a:off x="9513217" y="2768484"/>
            <a:ext cx="1323513" cy="1323513"/>
            <a:chOff x="1356490" y="2767243"/>
            <a:chExt cx="1323513" cy="1323513"/>
          </a:xfrm>
        </p:grpSpPr>
        <p:sp>
          <p:nvSpPr>
            <p:cNvPr id="81" name="Oval 80">
              <a:extLst>
                <a:ext uri="{FF2B5EF4-FFF2-40B4-BE49-F238E27FC236}">
                  <a16:creationId xmlns:a16="http://schemas.microsoft.com/office/drawing/2014/main" id="{D4007B2E-0731-48A6-ABFE-49662257DE90}"/>
                </a:ext>
              </a:extLst>
            </p:cNvPr>
            <p:cNvSpPr/>
            <p:nvPr/>
          </p:nvSpPr>
          <p:spPr>
            <a:xfrm>
              <a:off x="1356490" y="2767243"/>
              <a:ext cx="1323513" cy="1323513"/>
            </a:xfrm>
            <a:prstGeom prst="ellipse">
              <a:avLst/>
            </a:prstGeom>
            <a:solidFill>
              <a:schemeClr val="bg1"/>
            </a:solidFill>
            <a:ln>
              <a:noFill/>
            </a:ln>
            <a:effectLst>
              <a:outerShdw blurRad="203200" dist="38100" dir="2700000" sx="102000" sy="102000" algn="tl" rotWithShape="0">
                <a:prstClr val="black">
                  <a:alpha val="40000"/>
                </a:prstClr>
              </a:outerShdw>
              <a:softEdge rad="0"/>
            </a:effectLst>
            <a:scene3d>
              <a:camera prst="orthographicFront"/>
              <a:lightRig rig="threePt" dir="t"/>
            </a:scene3d>
            <a:sp3d extrusionH="19050">
              <a:bevelT w="114300" h="88900" prst="angle"/>
              <a:bevelB w="0" h="698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2" name="Oval 81">
              <a:extLst>
                <a:ext uri="{FF2B5EF4-FFF2-40B4-BE49-F238E27FC236}">
                  <a16:creationId xmlns:a16="http://schemas.microsoft.com/office/drawing/2014/main" id="{91798E7E-3B5D-4873-9C65-753CA79D2773}"/>
                </a:ext>
              </a:extLst>
            </p:cNvPr>
            <p:cNvSpPr/>
            <p:nvPr/>
          </p:nvSpPr>
          <p:spPr>
            <a:xfrm>
              <a:off x="1439404" y="2850157"/>
              <a:ext cx="1157685" cy="1157685"/>
            </a:xfrm>
            <a:prstGeom prst="ellipse">
              <a:avLst/>
            </a:prstGeom>
            <a:gradFill flip="none" rotWithShape="1">
              <a:gsLst>
                <a:gs pos="0">
                  <a:srgbClr val="B2AEAE"/>
                </a:gs>
                <a:gs pos="100000">
                  <a:schemeClr val="bg1"/>
                </a:gs>
              </a:gsLst>
              <a:lin ang="4200000" scaled="0"/>
              <a:tileRect/>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grpSp>
      <p:pic>
        <p:nvPicPr>
          <p:cNvPr id="86" name="Picture 85" descr="Diagram&#10;&#10;Description automatically generated">
            <a:extLst>
              <a:ext uri="{FF2B5EF4-FFF2-40B4-BE49-F238E27FC236}">
                <a16:creationId xmlns:a16="http://schemas.microsoft.com/office/drawing/2014/main" id="{7DA737B1-D8BC-41F2-8859-09349EC58349}"/>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10000" b="90000" l="10000" r="90000">
                        <a14:foregroundMark x1="26417" y1="29250" x2="26417" y2="29250"/>
                        <a14:foregroundMark x1="40583" y1="18417" x2="40583" y2="18417"/>
                        <a14:foregroundMark x1="53833" y1="23833" x2="53833" y2="23833"/>
                        <a14:foregroundMark x1="60167" y1="84583" x2="60167" y2="84583"/>
                        <a14:foregroundMark x1="35917" y1="78917" x2="35917" y2="78917"/>
                        <a14:foregroundMark x1="33667" y1="76667" x2="33667" y2="76667"/>
                        <a14:foregroundMark x1="31833" y1="80917" x2="31833" y2="80917"/>
                      </a14:backgroundRemoval>
                    </a14:imgEffect>
                  </a14:imgLayer>
                </a14:imgProps>
              </a:ext>
              <a:ext uri="{28A0092B-C50C-407E-A947-70E740481C1C}">
                <a14:useLocalDpi xmlns:a14="http://schemas.microsoft.com/office/drawing/2010/main" val="0"/>
              </a:ext>
            </a:extLst>
          </a:blip>
          <a:stretch>
            <a:fillRect/>
          </a:stretch>
        </p:blipFill>
        <p:spPr>
          <a:xfrm>
            <a:off x="1366564" y="2575885"/>
            <a:ext cx="1482011" cy="1482011"/>
          </a:xfrm>
          <a:prstGeom prst="rect">
            <a:avLst/>
          </a:prstGeom>
          <a:effectLst>
            <a:outerShdw blurRad="444500" dist="38100" dir="5400000" sx="101000" sy="101000" algn="t" rotWithShape="0">
              <a:srgbClr val="FAD6D6"/>
            </a:outerShdw>
          </a:effectLst>
        </p:spPr>
      </p:pic>
      <p:pic>
        <p:nvPicPr>
          <p:cNvPr id="88" name="Picture 87">
            <a:extLst>
              <a:ext uri="{FF2B5EF4-FFF2-40B4-BE49-F238E27FC236}">
                <a16:creationId xmlns:a16="http://schemas.microsoft.com/office/drawing/2014/main" id="{F2A213FC-3B65-43D8-BFBE-91622CA1685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15166" y="2704355"/>
            <a:ext cx="822940" cy="1161685"/>
          </a:xfrm>
          <a:prstGeom prst="rect">
            <a:avLst/>
          </a:prstGeom>
          <a:effectLst>
            <a:outerShdw blurRad="444500" dist="38100" dir="5400000" sx="101000" sy="101000" algn="t" rotWithShape="0">
              <a:srgbClr val="EAD6C2"/>
            </a:outerShdw>
          </a:effectLst>
        </p:spPr>
      </p:pic>
      <p:pic>
        <p:nvPicPr>
          <p:cNvPr id="90" name="Picture 89" descr="Logo&#10;&#10;Description automatically generated">
            <a:extLst>
              <a:ext uri="{FF2B5EF4-FFF2-40B4-BE49-F238E27FC236}">
                <a16:creationId xmlns:a16="http://schemas.microsoft.com/office/drawing/2014/main" id="{91C96EE3-B0E9-4D8E-9CAD-E1ACFAC38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562" y="2697826"/>
            <a:ext cx="1435855" cy="1435855"/>
          </a:xfrm>
          <a:prstGeom prst="rect">
            <a:avLst/>
          </a:prstGeom>
          <a:effectLst>
            <a:outerShdw blurRad="558800" dist="38100" dir="5400000" algn="t" rotWithShape="0">
              <a:srgbClr val="FEF4D0"/>
            </a:outerShdw>
          </a:effectLst>
        </p:spPr>
      </p:pic>
      <p:pic>
        <p:nvPicPr>
          <p:cNvPr id="92" name="Picture 91" descr="Icon&#10;&#10;Description automatically generated">
            <a:extLst>
              <a:ext uri="{FF2B5EF4-FFF2-40B4-BE49-F238E27FC236}">
                <a16:creationId xmlns:a16="http://schemas.microsoft.com/office/drawing/2014/main" id="{49463312-15D2-4746-91B7-E07025347C9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453565" y="2712847"/>
            <a:ext cx="973932" cy="973932"/>
          </a:xfrm>
          <a:prstGeom prst="rect">
            <a:avLst/>
          </a:prstGeom>
          <a:effectLst>
            <a:outerShdw blurRad="444500" dist="38100" dir="5400000" sx="101000" sy="101000" algn="t" rotWithShape="0">
              <a:srgbClr val="D3E2CC"/>
            </a:outerShdw>
          </a:effectLst>
        </p:spPr>
      </p:pic>
      <p:pic>
        <p:nvPicPr>
          <p:cNvPr id="94" name="Picture 93" descr="A screenshot of a video game&#10;&#10;Description automatically generated with low confidence">
            <a:extLst>
              <a:ext uri="{FF2B5EF4-FFF2-40B4-BE49-F238E27FC236}">
                <a16:creationId xmlns:a16="http://schemas.microsoft.com/office/drawing/2014/main" id="{99625E0E-E5D9-40B5-9D48-311E4EBD025B}"/>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6427" b="23373"/>
          <a:stretch/>
        </p:blipFill>
        <p:spPr>
          <a:xfrm>
            <a:off x="7837370" y="2942035"/>
            <a:ext cx="1368013" cy="823553"/>
          </a:xfrm>
          <a:prstGeom prst="rect">
            <a:avLst/>
          </a:prstGeom>
          <a:effectLst>
            <a:outerShdw blurRad="444500" dist="38100" dir="5400000" sx="101000" sy="101000" algn="t" rotWithShape="0">
              <a:srgbClr val="CEF1F0"/>
            </a:outerShdw>
          </a:effectLst>
        </p:spPr>
      </p:pic>
      <p:pic>
        <p:nvPicPr>
          <p:cNvPr id="96" name="Picture 95" descr="Logo&#10;&#10;Description automatically generated">
            <a:extLst>
              <a:ext uri="{FF2B5EF4-FFF2-40B4-BE49-F238E27FC236}">
                <a16:creationId xmlns:a16="http://schemas.microsoft.com/office/drawing/2014/main" id="{8A87FA1A-D9B3-44C8-BB8B-8C730042F41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703638" y="2732376"/>
            <a:ext cx="1064131" cy="1064131"/>
          </a:xfrm>
          <a:prstGeom prst="rect">
            <a:avLst/>
          </a:prstGeom>
          <a:effectLst>
            <a:outerShdw blurRad="444500" dist="38100" dir="5400000" sx="101000" sy="101000" algn="t" rotWithShape="0">
              <a:srgbClr val="BFD4E1"/>
            </a:outerShdw>
          </a:effectLst>
        </p:spPr>
      </p:pic>
      <p:sp>
        <p:nvSpPr>
          <p:cNvPr id="101" name="Rectangle 100">
            <a:extLst>
              <a:ext uri="{FF2B5EF4-FFF2-40B4-BE49-F238E27FC236}">
                <a16:creationId xmlns:a16="http://schemas.microsoft.com/office/drawing/2014/main" id="{C4EFB1D3-78F0-4E02-9AD8-E7F1B27F35C9}"/>
              </a:ext>
            </a:extLst>
          </p:cNvPr>
          <p:cNvSpPr/>
          <p:nvPr/>
        </p:nvSpPr>
        <p:spPr>
          <a:xfrm>
            <a:off x="1949768" y="4402932"/>
            <a:ext cx="45719" cy="564356"/>
          </a:xfrm>
          <a:prstGeom prst="rect">
            <a:avLst/>
          </a:prstGeom>
          <a:solidFill>
            <a:srgbClr val="D72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3" name="Rectangle 102">
            <a:extLst>
              <a:ext uri="{FF2B5EF4-FFF2-40B4-BE49-F238E27FC236}">
                <a16:creationId xmlns:a16="http://schemas.microsoft.com/office/drawing/2014/main" id="{43157BDF-8A00-4782-B37A-8C63D54DFEB0}"/>
              </a:ext>
            </a:extLst>
          </p:cNvPr>
          <p:cNvSpPr/>
          <p:nvPr/>
        </p:nvSpPr>
        <p:spPr>
          <a:xfrm>
            <a:off x="5249946" y="4402932"/>
            <a:ext cx="45719" cy="564356"/>
          </a:xfrm>
          <a:prstGeom prst="rect">
            <a:avLst/>
          </a:prstGeom>
          <a:solidFill>
            <a:srgbClr val="FBC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5" name="Rectangle 104">
            <a:extLst>
              <a:ext uri="{FF2B5EF4-FFF2-40B4-BE49-F238E27FC236}">
                <a16:creationId xmlns:a16="http://schemas.microsoft.com/office/drawing/2014/main" id="{DC731BC8-C285-4C77-A903-B327B792CE36}"/>
              </a:ext>
            </a:extLst>
          </p:cNvPr>
          <p:cNvSpPr/>
          <p:nvPr/>
        </p:nvSpPr>
        <p:spPr>
          <a:xfrm>
            <a:off x="8550124" y="4402932"/>
            <a:ext cx="45719" cy="564356"/>
          </a:xfrm>
          <a:prstGeom prst="rect">
            <a:avLst/>
          </a:prstGeom>
          <a:solidFill>
            <a:srgbClr val="10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9" name="Rectangle: Rounded Corners 108">
            <a:extLst>
              <a:ext uri="{FF2B5EF4-FFF2-40B4-BE49-F238E27FC236}">
                <a16:creationId xmlns:a16="http://schemas.microsoft.com/office/drawing/2014/main" id="{88AB1907-91D8-44A2-9010-CE190590A2FE}"/>
              </a:ext>
            </a:extLst>
          </p:cNvPr>
          <p:cNvSpPr/>
          <p:nvPr/>
        </p:nvSpPr>
        <p:spPr>
          <a:xfrm>
            <a:off x="1185281" y="4980535"/>
            <a:ext cx="1568929" cy="639215"/>
          </a:xfrm>
          <a:prstGeom prst="roundRect">
            <a:avLst>
              <a:gd name="adj" fmla="val 9510"/>
            </a:avLst>
          </a:prstGeom>
          <a:noFill/>
          <a:ln w="38100">
            <a:solidFill>
              <a:srgbClr val="CC2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0" name="!!3">
            <a:extLst>
              <a:ext uri="{FF2B5EF4-FFF2-40B4-BE49-F238E27FC236}">
                <a16:creationId xmlns:a16="http://schemas.microsoft.com/office/drawing/2014/main" id="{8533F266-DFEA-4162-9C9C-0B5D99A009BE}"/>
              </a:ext>
            </a:extLst>
          </p:cNvPr>
          <p:cNvSpPr/>
          <p:nvPr/>
        </p:nvSpPr>
        <p:spPr>
          <a:xfrm>
            <a:off x="2835783" y="4980535"/>
            <a:ext cx="1568929" cy="639215"/>
          </a:xfrm>
          <a:prstGeom prst="roundRect">
            <a:avLst>
              <a:gd name="adj" fmla="val 9510"/>
            </a:avLst>
          </a:prstGeom>
          <a:noFill/>
          <a:ln w="38100">
            <a:solidFill>
              <a:srgbClr val="F18F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1" name="Rectangle: Rounded Corners 110">
            <a:extLst>
              <a:ext uri="{FF2B5EF4-FFF2-40B4-BE49-F238E27FC236}">
                <a16:creationId xmlns:a16="http://schemas.microsoft.com/office/drawing/2014/main" id="{751F7851-E25C-4D59-8614-47B43A24CFAC}"/>
              </a:ext>
            </a:extLst>
          </p:cNvPr>
          <p:cNvSpPr/>
          <p:nvPr/>
        </p:nvSpPr>
        <p:spPr>
          <a:xfrm>
            <a:off x="4486285" y="4980535"/>
            <a:ext cx="1568929" cy="639215"/>
          </a:xfrm>
          <a:prstGeom prst="roundRect">
            <a:avLst>
              <a:gd name="adj" fmla="val 9510"/>
            </a:avLst>
          </a:prstGeom>
          <a:noFill/>
          <a:ln w="38100">
            <a:solidFill>
              <a:srgbClr val="FB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2" name="Rectangle: Rounded Corners 111">
            <a:extLst>
              <a:ext uri="{FF2B5EF4-FFF2-40B4-BE49-F238E27FC236}">
                <a16:creationId xmlns:a16="http://schemas.microsoft.com/office/drawing/2014/main" id="{5F01E24B-4A7D-4D13-8C3E-77C1317DA57D}"/>
              </a:ext>
            </a:extLst>
          </p:cNvPr>
          <p:cNvSpPr/>
          <p:nvPr/>
        </p:nvSpPr>
        <p:spPr>
          <a:xfrm>
            <a:off x="6136787" y="4980535"/>
            <a:ext cx="1568929" cy="639215"/>
          </a:xfrm>
          <a:prstGeom prst="roundRect">
            <a:avLst>
              <a:gd name="adj" fmla="val 9510"/>
            </a:avLst>
          </a:prstGeom>
          <a:noFill/>
          <a:ln w="38100">
            <a:solidFill>
              <a:srgbClr val="6DB2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3" name="Rectangle: Rounded Corners 112">
            <a:extLst>
              <a:ext uri="{FF2B5EF4-FFF2-40B4-BE49-F238E27FC236}">
                <a16:creationId xmlns:a16="http://schemas.microsoft.com/office/drawing/2014/main" id="{F07FDB9B-137F-4947-BB46-10553BFBD6CA}"/>
              </a:ext>
            </a:extLst>
          </p:cNvPr>
          <p:cNvSpPr/>
          <p:nvPr/>
        </p:nvSpPr>
        <p:spPr>
          <a:xfrm>
            <a:off x="7787289" y="4980535"/>
            <a:ext cx="1568929" cy="639215"/>
          </a:xfrm>
          <a:prstGeom prst="roundRect">
            <a:avLst>
              <a:gd name="adj" fmla="val 9510"/>
            </a:avLst>
          </a:prstGeom>
          <a:noFill/>
          <a:ln w="38100">
            <a:solidFill>
              <a:srgbClr val="10BA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4" name="Rectangle: Rounded Corners 113">
            <a:extLst>
              <a:ext uri="{FF2B5EF4-FFF2-40B4-BE49-F238E27FC236}">
                <a16:creationId xmlns:a16="http://schemas.microsoft.com/office/drawing/2014/main" id="{0EEB822A-B7A0-4564-A6D5-FBB4A29799FA}"/>
              </a:ext>
            </a:extLst>
          </p:cNvPr>
          <p:cNvSpPr/>
          <p:nvPr/>
        </p:nvSpPr>
        <p:spPr>
          <a:xfrm>
            <a:off x="9437790" y="4980535"/>
            <a:ext cx="1568929" cy="639215"/>
          </a:xfrm>
          <a:prstGeom prst="roundRect">
            <a:avLst>
              <a:gd name="adj" fmla="val 9510"/>
            </a:avLst>
          </a:prstGeom>
          <a:noFill/>
          <a:ln w="38100">
            <a:solidFill>
              <a:srgbClr val="248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5" name="!!1">
            <a:extLst>
              <a:ext uri="{FF2B5EF4-FFF2-40B4-BE49-F238E27FC236}">
                <a16:creationId xmlns:a16="http://schemas.microsoft.com/office/drawing/2014/main" id="{17289C06-BCE2-4F68-B09E-DEC076D5470D}"/>
              </a:ext>
            </a:extLst>
          </p:cNvPr>
          <p:cNvSpPr txBox="1"/>
          <p:nvPr/>
        </p:nvSpPr>
        <p:spPr>
          <a:xfrm>
            <a:off x="1206555" y="5069310"/>
            <a:ext cx="152638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3D3E"/>
                </a:solidFill>
                <a:effectLst/>
                <a:uLnTx/>
                <a:uFillTx/>
                <a:latin typeface="Roboto"/>
                <a:ea typeface="+mn-ea"/>
                <a:cs typeface="+mn-cs"/>
              </a:rPr>
              <a:t>CHỮ VIẾT</a:t>
            </a:r>
            <a:endParaRPr kumimoji="0" lang="vi-VN" sz="2400" b="1" i="0" u="none" strike="noStrike" kern="1200" cap="none" spc="0" normalizeH="0" baseline="0" noProof="0" dirty="0">
              <a:ln>
                <a:noFill/>
              </a:ln>
              <a:solidFill>
                <a:srgbClr val="DD3D3E"/>
              </a:solidFill>
              <a:effectLst/>
              <a:uLnTx/>
              <a:uFillTx/>
              <a:latin typeface="Roboto"/>
              <a:ea typeface="+mn-ea"/>
              <a:cs typeface="+mn-cs"/>
            </a:endParaRPr>
          </a:p>
        </p:txBody>
      </p:sp>
      <p:sp>
        <p:nvSpPr>
          <p:cNvPr id="116" name="TextBox 115">
            <a:extLst>
              <a:ext uri="{FF2B5EF4-FFF2-40B4-BE49-F238E27FC236}">
                <a16:creationId xmlns:a16="http://schemas.microsoft.com/office/drawing/2014/main" id="{B615CE62-5AC5-48F9-A88E-8ADF2BAF8530}"/>
              </a:ext>
            </a:extLst>
          </p:cNvPr>
          <p:cNvSpPr txBox="1"/>
          <p:nvPr/>
        </p:nvSpPr>
        <p:spPr>
          <a:xfrm>
            <a:off x="4596434" y="5069310"/>
            <a:ext cx="134524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1BB11"/>
                </a:solidFill>
                <a:effectLst/>
                <a:uLnTx/>
                <a:uFillTx/>
                <a:latin typeface="Roboto"/>
                <a:ea typeface="+mn-ea"/>
                <a:cs typeface="+mn-cs"/>
              </a:rPr>
              <a:t>LỊCH SỬ</a:t>
            </a:r>
            <a:endParaRPr kumimoji="0" lang="vi-VN" sz="2400" b="1" i="0" u="none" strike="noStrike" kern="1200" cap="none" spc="0" normalizeH="0" baseline="0" noProof="0" dirty="0">
              <a:ln>
                <a:noFill/>
              </a:ln>
              <a:solidFill>
                <a:srgbClr val="F1BB11"/>
              </a:solidFill>
              <a:effectLst/>
              <a:uLnTx/>
              <a:uFillTx/>
              <a:latin typeface="Roboto"/>
              <a:ea typeface="+mn-ea"/>
              <a:cs typeface="+mn-cs"/>
            </a:endParaRPr>
          </a:p>
        </p:txBody>
      </p:sp>
      <p:sp>
        <p:nvSpPr>
          <p:cNvPr id="117" name="TextBox 116">
            <a:extLst>
              <a:ext uri="{FF2B5EF4-FFF2-40B4-BE49-F238E27FC236}">
                <a16:creationId xmlns:a16="http://schemas.microsoft.com/office/drawing/2014/main" id="{4FD89BBD-41E6-4B3F-B992-B3E99C0D0C70}"/>
              </a:ext>
            </a:extLst>
          </p:cNvPr>
          <p:cNvSpPr txBox="1"/>
          <p:nvPr/>
        </p:nvSpPr>
        <p:spPr>
          <a:xfrm>
            <a:off x="6172349" y="5069310"/>
            <a:ext cx="149271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7C356"/>
                </a:solidFill>
                <a:effectLst/>
                <a:uLnTx/>
                <a:uFillTx/>
                <a:latin typeface="Roboto"/>
                <a:ea typeface="+mn-ea"/>
                <a:cs typeface="+mn-cs"/>
              </a:rPr>
              <a:t>VĂN HỌC</a:t>
            </a:r>
            <a:endParaRPr kumimoji="0" lang="vi-VN" sz="2400" b="1" i="0" u="none" strike="noStrike" kern="1200" cap="none" spc="0" normalizeH="0" baseline="0" noProof="0" dirty="0">
              <a:ln>
                <a:noFill/>
              </a:ln>
              <a:solidFill>
                <a:srgbClr val="77C356"/>
              </a:solidFill>
              <a:effectLst/>
              <a:uLnTx/>
              <a:uFillTx/>
              <a:latin typeface="Roboto"/>
              <a:ea typeface="+mn-ea"/>
              <a:cs typeface="+mn-cs"/>
            </a:endParaRPr>
          </a:p>
        </p:txBody>
      </p:sp>
      <p:sp>
        <p:nvSpPr>
          <p:cNvPr id="118" name="TextBox 117">
            <a:extLst>
              <a:ext uri="{FF2B5EF4-FFF2-40B4-BE49-F238E27FC236}">
                <a16:creationId xmlns:a16="http://schemas.microsoft.com/office/drawing/2014/main" id="{00C552E2-BC4A-4E13-960D-77FF106BD34A}"/>
              </a:ext>
            </a:extLst>
          </p:cNvPr>
          <p:cNvSpPr txBox="1"/>
          <p:nvPr/>
        </p:nvSpPr>
        <p:spPr>
          <a:xfrm>
            <a:off x="7729514" y="5069310"/>
            <a:ext cx="167770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FB3A9"/>
                </a:solidFill>
                <a:effectLst/>
                <a:uLnTx/>
                <a:uFillTx/>
                <a:latin typeface="Roboto"/>
                <a:ea typeface="+mn-ea"/>
                <a:cs typeface="+mn-cs"/>
              </a:rPr>
              <a:t>TOÁN HỌC</a:t>
            </a:r>
            <a:endParaRPr kumimoji="0" lang="vi-VN" sz="2400" b="1" i="0" u="none" strike="noStrike" kern="1200" cap="none" spc="0" normalizeH="0" baseline="0" noProof="0" dirty="0">
              <a:ln>
                <a:noFill/>
              </a:ln>
              <a:solidFill>
                <a:srgbClr val="0FB3A9"/>
              </a:solidFill>
              <a:effectLst/>
              <a:uLnTx/>
              <a:uFillTx/>
              <a:latin typeface="Roboto"/>
              <a:ea typeface="+mn-ea"/>
              <a:cs typeface="+mn-cs"/>
            </a:endParaRPr>
          </a:p>
        </p:txBody>
      </p:sp>
      <p:sp>
        <p:nvSpPr>
          <p:cNvPr id="119" name="TextBox 118">
            <a:extLst>
              <a:ext uri="{FF2B5EF4-FFF2-40B4-BE49-F238E27FC236}">
                <a16:creationId xmlns:a16="http://schemas.microsoft.com/office/drawing/2014/main" id="{71163D61-D972-40D4-8172-3C01D4243299}"/>
              </a:ext>
            </a:extLst>
          </p:cNvPr>
          <p:cNvSpPr txBox="1"/>
          <p:nvPr/>
        </p:nvSpPr>
        <p:spPr>
          <a:xfrm>
            <a:off x="2773655" y="5069310"/>
            <a:ext cx="169149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8E24"/>
                </a:solidFill>
                <a:effectLst/>
                <a:uLnTx/>
                <a:uFillTx/>
                <a:latin typeface="Roboto"/>
                <a:ea typeface="+mn-ea"/>
                <a:cs typeface="+mn-cs"/>
              </a:rPr>
              <a:t>TƯ TƯỞNG</a:t>
            </a:r>
            <a:endParaRPr kumimoji="0" lang="vi-VN" sz="2400" b="1" i="0" u="none" strike="noStrike" kern="1200" cap="none" spc="0" normalizeH="0" baseline="0" noProof="0" dirty="0">
              <a:ln>
                <a:noFill/>
              </a:ln>
              <a:solidFill>
                <a:srgbClr val="F28E24"/>
              </a:solidFill>
              <a:effectLst/>
              <a:uLnTx/>
              <a:uFillTx/>
              <a:latin typeface="Roboto"/>
              <a:ea typeface="+mn-ea"/>
              <a:cs typeface="+mn-cs"/>
            </a:endParaRPr>
          </a:p>
        </p:txBody>
      </p:sp>
      <p:sp>
        <p:nvSpPr>
          <p:cNvPr id="120" name="TextBox 119">
            <a:extLst>
              <a:ext uri="{FF2B5EF4-FFF2-40B4-BE49-F238E27FC236}">
                <a16:creationId xmlns:a16="http://schemas.microsoft.com/office/drawing/2014/main" id="{D3989389-41E7-4E11-993C-DC29D3E03FA5}"/>
              </a:ext>
            </a:extLst>
          </p:cNvPr>
          <p:cNvSpPr txBox="1"/>
          <p:nvPr/>
        </p:nvSpPr>
        <p:spPr>
          <a:xfrm>
            <a:off x="9361051" y="5069310"/>
            <a:ext cx="171393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68AC9"/>
                </a:solidFill>
                <a:effectLst/>
                <a:uLnTx/>
                <a:uFillTx/>
                <a:latin typeface="Roboto"/>
                <a:ea typeface="+mn-ea"/>
                <a:cs typeface="+mn-cs"/>
              </a:rPr>
              <a:t>KIẾN TRÚC</a:t>
            </a:r>
            <a:endParaRPr kumimoji="0" lang="vi-VN" sz="2400" b="1" i="0" u="none" strike="noStrike" kern="1200" cap="none" spc="0" normalizeH="0" baseline="0" noProof="0" dirty="0">
              <a:ln>
                <a:noFill/>
              </a:ln>
              <a:solidFill>
                <a:srgbClr val="168AC9"/>
              </a:solidFill>
              <a:effectLst/>
              <a:uLnTx/>
              <a:uFillTx/>
              <a:latin typeface="Roboto"/>
              <a:ea typeface="+mn-ea"/>
              <a:cs typeface="+mn-cs"/>
            </a:endParaRPr>
          </a:p>
        </p:txBody>
      </p:sp>
      <p:sp>
        <p:nvSpPr>
          <p:cNvPr id="121" name="TextBox 120">
            <a:extLst>
              <a:ext uri="{FF2B5EF4-FFF2-40B4-BE49-F238E27FC236}">
                <a16:creationId xmlns:a16="http://schemas.microsoft.com/office/drawing/2014/main" id="{446CE70F-1800-4CBB-A447-CC20601B6B8A}"/>
              </a:ext>
            </a:extLst>
          </p:cNvPr>
          <p:cNvSpPr txBox="1"/>
          <p:nvPr/>
        </p:nvSpPr>
        <p:spPr>
          <a:xfrm>
            <a:off x="3381547" y="224219"/>
            <a:ext cx="5549596"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VĂN MINH TRUNG HOA</a:t>
            </a:r>
          </a:p>
        </p:txBody>
      </p:sp>
      <p:sp>
        <p:nvSpPr>
          <p:cNvPr id="125" name="!!2">
            <a:extLst>
              <a:ext uri="{FF2B5EF4-FFF2-40B4-BE49-F238E27FC236}">
                <a16:creationId xmlns:a16="http://schemas.microsoft.com/office/drawing/2014/main" id="{69F8DE8E-BBA0-46CB-8FD7-C93D834A9652}"/>
              </a:ext>
            </a:extLst>
          </p:cNvPr>
          <p:cNvSpPr txBox="1"/>
          <p:nvPr/>
        </p:nvSpPr>
        <p:spPr>
          <a:xfrm>
            <a:off x="257751" y="7465027"/>
            <a:ext cx="345440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a:ea typeface="+mn-ea"/>
                <a:cs typeface="+mn-cs"/>
              </a:rPr>
              <a:t>Có</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từ</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thời</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nhà</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Thương</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là</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loại</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chữu</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tượng</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hình</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và</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có</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ảnh</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hưởng</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đến</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chữ</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viết</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của</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nhiều</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nước</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lân</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cận</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như</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Nhật</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Bản</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Triều</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Tiên</a:t>
            </a:r>
            <a:r>
              <a:rPr kumimoji="0" lang="en-US" sz="2400" b="0" i="0" u="none" strike="noStrike" kern="1200" cap="none" spc="0" normalizeH="0" baseline="0" noProof="0" dirty="0">
                <a:ln>
                  <a:noFill/>
                </a:ln>
                <a:solidFill>
                  <a:prstClr val="black"/>
                </a:solidFill>
                <a:effectLst/>
                <a:uLnTx/>
                <a:uFillTx/>
                <a:latin typeface="Roboto"/>
                <a:ea typeface="+mn-ea"/>
                <a:cs typeface="+mn-cs"/>
              </a:rPr>
              <a:t>, </a:t>
            </a:r>
            <a:r>
              <a:rPr kumimoji="0" lang="en-US" sz="2400" b="0" i="0" u="none" strike="noStrike" kern="1200" cap="none" spc="0" normalizeH="0" baseline="0" noProof="0" dirty="0" err="1">
                <a:ln>
                  <a:noFill/>
                </a:ln>
                <a:solidFill>
                  <a:prstClr val="black"/>
                </a:solidFill>
                <a:effectLst/>
                <a:uLnTx/>
                <a:uFillTx/>
                <a:latin typeface="Roboto"/>
                <a:ea typeface="+mn-ea"/>
                <a:cs typeface="+mn-cs"/>
              </a:rPr>
              <a:t>Việt</a:t>
            </a:r>
            <a:r>
              <a:rPr kumimoji="0" lang="en-US" sz="2400" b="0" i="0" u="none" strike="noStrike" kern="1200" cap="none" spc="0" normalizeH="0" baseline="0" noProof="0" dirty="0">
                <a:ln>
                  <a:noFill/>
                </a:ln>
                <a:solidFill>
                  <a:prstClr val="black"/>
                </a:solidFill>
                <a:effectLst/>
                <a:uLnTx/>
                <a:uFillTx/>
                <a:latin typeface="Roboto"/>
                <a:ea typeface="+mn-ea"/>
                <a:cs typeface="+mn-cs"/>
              </a:rPr>
              <a:t> Nam</a:t>
            </a:r>
            <a:endParaRPr kumimoji="0" lang="vi-VN" sz="2400" b="0" i="0" u="none" strike="noStrike" kern="1200" cap="none" spc="0" normalizeH="0" baseline="0" noProof="0" dirty="0">
              <a:ln>
                <a:noFill/>
              </a:ln>
              <a:solidFill>
                <a:prstClr val="black"/>
              </a:solidFill>
              <a:effectLst/>
              <a:uLnTx/>
              <a:uFillTx/>
              <a:latin typeface="Roboto"/>
              <a:ea typeface="+mn-ea"/>
              <a:cs typeface="+mn-cs"/>
            </a:endParaRPr>
          </a:p>
        </p:txBody>
      </p:sp>
      <p:sp>
        <p:nvSpPr>
          <p:cNvPr id="84" name="TextBox 83">
            <a:extLst>
              <a:ext uri="{FF2B5EF4-FFF2-40B4-BE49-F238E27FC236}">
                <a16:creationId xmlns:a16="http://schemas.microsoft.com/office/drawing/2014/main" id="{85EA85D4-AE15-4609-BF79-92E541674B8E}"/>
              </a:ext>
            </a:extLst>
          </p:cNvPr>
          <p:cNvSpPr txBox="1"/>
          <p:nvPr/>
        </p:nvSpPr>
        <p:spPr>
          <a:xfrm>
            <a:off x="4538222" y="769942"/>
            <a:ext cx="312684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cổ</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trung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đại</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3D02AD65-16CF-492D-981D-0F4F182B6F9C}"/>
              </a:ext>
            </a:extLst>
          </p:cNvPr>
          <p:cNvSpPr/>
          <p:nvPr/>
        </p:nvSpPr>
        <p:spPr>
          <a:xfrm>
            <a:off x="5128373" y="1532829"/>
            <a:ext cx="212097" cy="212097"/>
          </a:xfrm>
          <a:prstGeom prst="ellipse">
            <a:avLst/>
          </a:prstGeom>
          <a:solidFill>
            <a:srgbClr val="B327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85" name="Oval 84">
            <a:extLst>
              <a:ext uri="{FF2B5EF4-FFF2-40B4-BE49-F238E27FC236}">
                <a16:creationId xmlns:a16="http://schemas.microsoft.com/office/drawing/2014/main" id="{435236B3-62B8-408B-903B-F8F00761B92E}"/>
              </a:ext>
            </a:extLst>
          </p:cNvPr>
          <p:cNvSpPr/>
          <p:nvPr/>
        </p:nvSpPr>
        <p:spPr>
          <a:xfrm>
            <a:off x="5473005" y="1532829"/>
            <a:ext cx="212097" cy="212097"/>
          </a:xfrm>
          <a:prstGeom prst="ellipse">
            <a:avLst/>
          </a:prstGeom>
          <a:solidFill>
            <a:srgbClr val="F493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7" name="Oval 86">
            <a:extLst>
              <a:ext uri="{FF2B5EF4-FFF2-40B4-BE49-F238E27FC236}">
                <a16:creationId xmlns:a16="http://schemas.microsoft.com/office/drawing/2014/main" id="{34B00578-944B-41F8-BDAE-A1FA5457FF6B}"/>
              </a:ext>
            </a:extLst>
          </p:cNvPr>
          <p:cNvSpPr/>
          <p:nvPr/>
        </p:nvSpPr>
        <p:spPr>
          <a:xfrm>
            <a:off x="5817637" y="1532829"/>
            <a:ext cx="212097" cy="212097"/>
          </a:xfrm>
          <a:prstGeom prst="ellipse">
            <a:avLst/>
          </a:prstGeom>
          <a:solidFill>
            <a:srgbClr val="EDB8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9" name="Oval 88">
            <a:extLst>
              <a:ext uri="{FF2B5EF4-FFF2-40B4-BE49-F238E27FC236}">
                <a16:creationId xmlns:a16="http://schemas.microsoft.com/office/drawing/2014/main" id="{813A15E2-1BA4-4C18-8E23-5B8658A7310E}"/>
              </a:ext>
            </a:extLst>
          </p:cNvPr>
          <p:cNvSpPr/>
          <p:nvPr/>
        </p:nvSpPr>
        <p:spPr>
          <a:xfrm>
            <a:off x="6162269" y="1532829"/>
            <a:ext cx="212097" cy="212097"/>
          </a:xfrm>
          <a:prstGeom prst="ellipse">
            <a:avLst/>
          </a:prstGeom>
          <a:solidFill>
            <a:srgbClr val="6BB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1" name="Oval 90">
            <a:extLst>
              <a:ext uri="{FF2B5EF4-FFF2-40B4-BE49-F238E27FC236}">
                <a16:creationId xmlns:a16="http://schemas.microsoft.com/office/drawing/2014/main" id="{46200077-A4B9-42DD-8BC4-EE607D20D70E}"/>
              </a:ext>
            </a:extLst>
          </p:cNvPr>
          <p:cNvSpPr/>
          <p:nvPr/>
        </p:nvSpPr>
        <p:spPr>
          <a:xfrm>
            <a:off x="6506901" y="1532829"/>
            <a:ext cx="212097" cy="212097"/>
          </a:xfrm>
          <a:prstGeom prst="ellipse">
            <a:avLst/>
          </a:prstGeom>
          <a:solidFill>
            <a:srgbClr val="12B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3" name="Oval 92">
            <a:extLst>
              <a:ext uri="{FF2B5EF4-FFF2-40B4-BE49-F238E27FC236}">
                <a16:creationId xmlns:a16="http://schemas.microsoft.com/office/drawing/2014/main" id="{9B722F1C-C282-4824-A128-07554BEE5B16}"/>
              </a:ext>
            </a:extLst>
          </p:cNvPr>
          <p:cNvSpPr/>
          <p:nvPr/>
        </p:nvSpPr>
        <p:spPr>
          <a:xfrm>
            <a:off x="6851531" y="1532829"/>
            <a:ext cx="212097" cy="212097"/>
          </a:xfrm>
          <a:prstGeom prst="ellipse">
            <a:avLst/>
          </a:prstGeom>
          <a:solidFill>
            <a:srgbClr val="1F8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Tree>
    <p:extLst>
      <p:ext uri="{BB962C8B-B14F-4D97-AF65-F5344CB8AC3E}">
        <p14:creationId xmlns:p14="http://schemas.microsoft.com/office/powerpoint/2010/main" val="2504291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750" fill="hold"/>
                                        <p:tgtEl>
                                          <p:spTgt spid="86"/>
                                        </p:tgtEl>
                                        <p:attrNameLst>
                                          <p:attrName>ppt_w</p:attrName>
                                        </p:attrNameLst>
                                      </p:cBhvr>
                                      <p:tavLst>
                                        <p:tav tm="0">
                                          <p:val>
                                            <p:fltVal val="0"/>
                                          </p:val>
                                        </p:tav>
                                        <p:tav tm="100000">
                                          <p:val>
                                            <p:strVal val="#ppt_w"/>
                                          </p:val>
                                        </p:tav>
                                      </p:tavLst>
                                    </p:anim>
                                    <p:anim calcmode="lin" valueType="num">
                                      <p:cBhvr>
                                        <p:cTn id="8" dur="750" fill="hold"/>
                                        <p:tgtEl>
                                          <p:spTgt spid="86"/>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2" presetClass="entr" presetSubtype="1" fill="hold" grpId="0" nodeType="after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up)">
                                      <p:cBhvr>
                                        <p:cTn id="12" dur="500"/>
                                        <p:tgtEl>
                                          <p:spTgt spid="101"/>
                                        </p:tgtEl>
                                      </p:cBhvr>
                                    </p:animEffect>
                                  </p:childTnLst>
                                </p:cTn>
                              </p:par>
                            </p:childTnLst>
                          </p:cTn>
                        </p:par>
                        <p:par>
                          <p:cTn id="13" fill="hold">
                            <p:stCondLst>
                              <p:cond delay="1250"/>
                            </p:stCondLst>
                            <p:childTnLst>
                              <p:par>
                                <p:cTn id="14" presetID="22" presetClass="entr" presetSubtype="1" fill="hold" grpId="0" nodeType="after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wipe(up)">
                                      <p:cBhvr>
                                        <p:cTn id="16" dur="500"/>
                                        <p:tgtEl>
                                          <p:spTgt spid="10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15"/>
                                        </p:tgtEl>
                                        <p:attrNameLst>
                                          <p:attrName>style.visibility</p:attrName>
                                        </p:attrNameLst>
                                      </p:cBhvr>
                                      <p:to>
                                        <p:strVal val="visible"/>
                                      </p:to>
                                    </p:set>
                                    <p:animEffect transition="in" filter="wipe(up)">
                                      <p:cBhvr>
                                        <p:cTn id="19" dur="500"/>
                                        <p:tgtEl>
                                          <p:spTgt spid="1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88"/>
                                        </p:tgtEl>
                                        <p:attrNameLst>
                                          <p:attrName>style.visibility</p:attrName>
                                        </p:attrNameLst>
                                      </p:cBhvr>
                                      <p:to>
                                        <p:strVal val="visible"/>
                                      </p:to>
                                    </p:set>
                                    <p:anim calcmode="lin" valueType="num">
                                      <p:cBhvr>
                                        <p:cTn id="24" dur="750" fill="hold"/>
                                        <p:tgtEl>
                                          <p:spTgt spid="88"/>
                                        </p:tgtEl>
                                        <p:attrNameLst>
                                          <p:attrName>ppt_w</p:attrName>
                                        </p:attrNameLst>
                                      </p:cBhvr>
                                      <p:tavLst>
                                        <p:tav tm="0">
                                          <p:val>
                                            <p:fltVal val="0"/>
                                          </p:val>
                                        </p:tav>
                                        <p:tav tm="100000">
                                          <p:val>
                                            <p:strVal val="#ppt_w"/>
                                          </p:val>
                                        </p:tav>
                                      </p:tavLst>
                                    </p:anim>
                                    <p:anim calcmode="lin" valueType="num">
                                      <p:cBhvr>
                                        <p:cTn id="25" dur="750" fill="hold"/>
                                        <p:tgtEl>
                                          <p:spTgt spid="88"/>
                                        </p:tgtEl>
                                        <p:attrNameLst>
                                          <p:attrName>ppt_h</p:attrName>
                                        </p:attrNameLst>
                                      </p:cBhvr>
                                      <p:tavLst>
                                        <p:tav tm="0">
                                          <p:val>
                                            <p:fltVal val="0"/>
                                          </p:val>
                                        </p:tav>
                                        <p:tav tm="100000">
                                          <p:val>
                                            <p:strVal val="#ppt_h"/>
                                          </p:val>
                                        </p:tav>
                                      </p:tavLst>
                                    </p:anim>
                                  </p:childTnLst>
                                </p:cTn>
                              </p:par>
                            </p:childTnLst>
                          </p:cTn>
                        </p:par>
                        <p:par>
                          <p:cTn id="26" fill="hold">
                            <p:stCondLst>
                              <p:cond delay="750"/>
                            </p:stCondLst>
                            <p:childTnLst>
                              <p:par>
                                <p:cTn id="27" presetID="22" presetClass="entr" presetSubtype="1" fill="hold" grpId="0" nodeType="after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wipe(up)">
                                      <p:cBhvr>
                                        <p:cTn id="29" dur="500"/>
                                        <p:tgtEl>
                                          <p:spTgt spid="102"/>
                                        </p:tgtEl>
                                      </p:cBhvr>
                                    </p:animEffect>
                                  </p:childTnLst>
                                </p:cTn>
                              </p:par>
                            </p:childTnLst>
                          </p:cTn>
                        </p:par>
                        <p:par>
                          <p:cTn id="30" fill="hold">
                            <p:stCondLst>
                              <p:cond delay="1250"/>
                            </p:stCondLst>
                            <p:childTnLst>
                              <p:par>
                                <p:cTn id="31" presetID="22" presetClass="entr" presetSubtype="1" fill="hold" grpId="0" nodeType="afterEffect">
                                  <p:stCondLst>
                                    <p:cond delay="0"/>
                                  </p:stCondLst>
                                  <p:childTnLst>
                                    <p:set>
                                      <p:cBhvr>
                                        <p:cTn id="32" dur="1" fill="hold">
                                          <p:stCondLst>
                                            <p:cond delay="0"/>
                                          </p:stCondLst>
                                        </p:cTn>
                                        <p:tgtEl>
                                          <p:spTgt spid="110"/>
                                        </p:tgtEl>
                                        <p:attrNameLst>
                                          <p:attrName>style.visibility</p:attrName>
                                        </p:attrNameLst>
                                      </p:cBhvr>
                                      <p:to>
                                        <p:strVal val="visible"/>
                                      </p:to>
                                    </p:set>
                                    <p:animEffect transition="in" filter="wipe(up)">
                                      <p:cBhvr>
                                        <p:cTn id="33" dur="500"/>
                                        <p:tgtEl>
                                          <p:spTgt spid="11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wipe(up)">
                                      <p:cBhvr>
                                        <p:cTn id="36" dur="500"/>
                                        <p:tgtEl>
                                          <p:spTgt spid="119"/>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90"/>
                                        </p:tgtEl>
                                        <p:attrNameLst>
                                          <p:attrName>style.visibility</p:attrName>
                                        </p:attrNameLst>
                                      </p:cBhvr>
                                      <p:to>
                                        <p:strVal val="visible"/>
                                      </p:to>
                                    </p:set>
                                    <p:anim calcmode="lin" valueType="num">
                                      <p:cBhvr>
                                        <p:cTn id="41" dur="750" fill="hold"/>
                                        <p:tgtEl>
                                          <p:spTgt spid="90"/>
                                        </p:tgtEl>
                                        <p:attrNameLst>
                                          <p:attrName>ppt_w</p:attrName>
                                        </p:attrNameLst>
                                      </p:cBhvr>
                                      <p:tavLst>
                                        <p:tav tm="0">
                                          <p:val>
                                            <p:fltVal val="0"/>
                                          </p:val>
                                        </p:tav>
                                        <p:tav tm="100000">
                                          <p:val>
                                            <p:strVal val="#ppt_w"/>
                                          </p:val>
                                        </p:tav>
                                      </p:tavLst>
                                    </p:anim>
                                    <p:anim calcmode="lin" valueType="num">
                                      <p:cBhvr>
                                        <p:cTn id="42" dur="750" fill="hold"/>
                                        <p:tgtEl>
                                          <p:spTgt spid="90"/>
                                        </p:tgtEl>
                                        <p:attrNameLst>
                                          <p:attrName>ppt_h</p:attrName>
                                        </p:attrNameLst>
                                      </p:cBhvr>
                                      <p:tavLst>
                                        <p:tav tm="0">
                                          <p:val>
                                            <p:fltVal val="0"/>
                                          </p:val>
                                        </p:tav>
                                        <p:tav tm="100000">
                                          <p:val>
                                            <p:strVal val="#ppt_h"/>
                                          </p:val>
                                        </p:tav>
                                      </p:tavLst>
                                    </p:anim>
                                  </p:childTnLst>
                                </p:cTn>
                              </p:par>
                            </p:childTnLst>
                          </p:cTn>
                        </p:par>
                        <p:par>
                          <p:cTn id="43" fill="hold">
                            <p:stCondLst>
                              <p:cond delay="750"/>
                            </p:stCondLst>
                            <p:childTnLst>
                              <p:par>
                                <p:cTn id="44" presetID="22" presetClass="entr" presetSubtype="1" fill="hold" grpId="0" nodeType="after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wipe(up)">
                                      <p:cBhvr>
                                        <p:cTn id="46" dur="500"/>
                                        <p:tgtEl>
                                          <p:spTgt spid="103"/>
                                        </p:tgtEl>
                                      </p:cBhvr>
                                    </p:animEffect>
                                  </p:childTnLst>
                                </p:cTn>
                              </p:par>
                            </p:childTnLst>
                          </p:cTn>
                        </p:par>
                        <p:par>
                          <p:cTn id="47" fill="hold">
                            <p:stCondLst>
                              <p:cond delay="1250"/>
                            </p:stCondLst>
                            <p:childTnLst>
                              <p:par>
                                <p:cTn id="48" presetID="22" presetClass="entr" presetSubtype="1" fill="hold" grpId="0" nodeType="after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wipe(up)">
                                      <p:cBhvr>
                                        <p:cTn id="50" dur="500"/>
                                        <p:tgtEl>
                                          <p:spTgt spid="111"/>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116"/>
                                        </p:tgtEl>
                                        <p:attrNameLst>
                                          <p:attrName>style.visibility</p:attrName>
                                        </p:attrNameLst>
                                      </p:cBhvr>
                                      <p:to>
                                        <p:strVal val="visible"/>
                                      </p:to>
                                    </p:set>
                                    <p:animEffect transition="in" filter="wipe(up)">
                                      <p:cBhvr>
                                        <p:cTn id="53" dur="500"/>
                                        <p:tgtEl>
                                          <p:spTgt spid="116"/>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92"/>
                                        </p:tgtEl>
                                        <p:attrNameLst>
                                          <p:attrName>style.visibility</p:attrName>
                                        </p:attrNameLst>
                                      </p:cBhvr>
                                      <p:to>
                                        <p:strVal val="visible"/>
                                      </p:to>
                                    </p:set>
                                    <p:anim calcmode="lin" valueType="num">
                                      <p:cBhvr>
                                        <p:cTn id="58" dur="750" fill="hold"/>
                                        <p:tgtEl>
                                          <p:spTgt spid="92"/>
                                        </p:tgtEl>
                                        <p:attrNameLst>
                                          <p:attrName>ppt_w</p:attrName>
                                        </p:attrNameLst>
                                      </p:cBhvr>
                                      <p:tavLst>
                                        <p:tav tm="0">
                                          <p:val>
                                            <p:fltVal val="0"/>
                                          </p:val>
                                        </p:tav>
                                        <p:tav tm="100000">
                                          <p:val>
                                            <p:strVal val="#ppt_w"/>
                                          </p:val>
                                        </p:tav>
                                      </p:tavLst>
                                    </p:anim>
                                    <p:anim calcmode="lin" valueType="num">
                                      <p:cBhvr>
                                        <p:cTn id="59" dur="750" fill="hold"/>
                                        <p:tgtEl>
                                          <p:spTgt spid="92"/>
                                        </p:tgtEl>
                                        <p:attrNameLst>
                                          <p:attrName>ppt_h</p:attrName>
                                        </p:attrNameLst>
                                      </p:cBhvr>
                                      <p:tavLst>
                                        <p:tav tm="0">
                                          <p:val>
                                            <p:fltVal val="0"/>
                                          </p:val>
                                        </p:tav>
                                        <p:tav tm="100000">
                                          <p:val>
                                            <p:strVal val="#ppt_h"/>
                                          </p:val>
                                        </p:tav>
                                      </p:tavLst>
                                    </p:anim>
                                  </p:childTnLst>
                                </p:cTn>
                              </p:par>
                            </p:childTnLst>
                          </p:cTn>
                        </p:par>
                        <p:par>
                          <p:cTn id="60" fill="hold">
                            <p:stCondLst>
                              <p:cond delay="750"/>
                            </p:stCondLst>
                            <p:childTnLst>
                              <p:par>
                                <p:cTn id="61" presetID="22" presetClass="entr" presetSubtype="1" fill="hold" grpId="0" nodeType="afterEffect">
                                  <p:stCondLst>
                                    <p:cond delay="0"/>
                                  </p:stCondLst>
                                  <p:childTnLst>
                                    <p:set>
                                      <p:cBhvr>
                                        <p:cTn id="62" dur="1" fill="hold">
                                          <p:stCondLst>
                                            <p:cond delay="0"/>
                                          </p:stCondLst>
                                        </p:cTn>
                                        <p:tgtEl>
                                          <p:spTgt spid="107"/>
                                        </p:tgtEl>
                                        <p:attrNameLst>
                                          <p:attrName>style.visibility</p:attrName>
                                        </p:attrNameLst>
                                      </p:cBhvr>
                                      <p:to>
                                        <p:strVal val="visible"/>
                                      </p:to>
                                    </p:set>
                                    <p:animEffect transition="in" filter="wipe(up)">
                                      <p:cBhvr>
                                        <p:cTn id="63" dur="500"/>
                                        <p:tgtEl>
                                          <p:spTgt spid="107"/>
                                        </p:tgtEl>
                                      </p:cBhvr>
                                    </p:animEffect>
                                  </p:childTnLst>
                                </p:cTn>
                              </p:par>
                            </p:childTnLst>
                          </p:cTn>
                        </p:par>
                        <p:par>
                          <p:cTn id="64" fill="hold">
                            <p:stCondLst>
                              <p:cond delay="1250"/>
                            </p:stCondLst>
                            <p:childTnLst>
                              <p:par>
                                <p:cTn id="65" presetID="22" presetClass="entr" presetSubtype="1" fill="hold" grpId="0" nodeType="afterEffect">
                                  <p:stCondLst>
                                    <p:cond delay="0"/>
                                  </p:stCondLst>
                                  <p:childTnLst>
                                    <p:set>
                                      <p:cBhvr>
                                        <p:cTn id="66" dur="1" fill="hold">
                                          <p:stCondLst>
                                            <p:cond delay="0"/>
                                          </p:stCondLst>
                                        </p:cTn>
                                        <p:tgtEl>
                                          <p:spTgt spid="112"/>
                                        </p:tgtEl>
                                        <p:attrNameLst>
                                          <p:attrName>style.visibility</p:attrName>
                                        </p:attrNameLst>
                                      </p:cBhvr>
                                      <p:to>
                                        <p:strVal val="visible"/>
                                      </p:to>
                                    </p:set>
                                    <p:animEffect transition="in" filter="wipe(up)">
                                      <p:cBhvr>
                                        <p:cTn id="67" dur="500"/>
                                        <p:tgtEl>
                                          <p:spTgt spid="112"/>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117"/>
                                        </p:tgtEl>
                                        <p:attrNameLst>
                                          <p:attrName>style.visibility</p:attrName>
                                        </p:attrNameLst>
                                      </p:cBhvr>
                                      <p:to>
                                        <p:strVal val="visible"/>
                                      </p:to>
                                    </p:set>
                                    <p:animEffect transition="in" filter="wipe(up)">
                                      <p:cBhvr>
                                        <p:cTn id="70" dur="500"/>
                                        <p:tgtEl>
                                          <p:spTgt spid="117"/>
                                        </p:tgtEl>
                                      </p:cBhvr>
                                    </p:animEffect>
                                  </p:childTnLst>
                                </p:cTn>
                              </p:par>
                            </p:childTnLst>
                          </p:cTn>
                        </p:par>
                      </p:childTnLst>
                    </p:cTn>
                  </p:par>
                  <p:par>
                    <p:cTn id="71" fill="hold">
                      <p:stCondLst>
                        <p:cond delay="indefinite"/>
                      </p:stCondLst>
                      <p:childTnLst>
                        <p:par>
                          <p:cTn id="72" fill="hold">
                            <p:stCondLst>
                              <p:cond delay="0"/>
                            </p:stCondLst>
                            <p:childTnLst>
                              <p:par>
                                <p:cTn id="73" presetID="23" presetClass="entr" presetSubtype="16" fill="hold" nodeType="clickEffect">
                                  <p:stCondLst>
                                    <p:cond delay="0"/>
                                  </p:stCondLst>
                                  <p:childTnLst>
                                    <p:set>
                                      <p:cBhvr>
                                        <p:cTn id="74" dur="1" fill="hold">
                                          <p:stCondLst>
                                            <p:cond delay="0"/>
                                          </p:stCondLst>
                                        </p:cTn>
                                        <p:tgtEl>
                                          <p:spTgt spid="94"/>
                                        </p:tgtEl>
                                        <p:attrNameLst>
                                          <p:attrName>style.visibility</p:attrName>
                                        </p:attrNameLst>
                                      </p:cBhvr>
                                      <p:to>
                                        <p:strVal val="visible"/>
                                      </p:to>
                                    </p:set>
                                    <p:anim calcmode="lin" valueType="num">
                                      <p:cBhvr>
                                        <p:cTn id="75" dur="750" fill="hold"/>
                                        <p:tgtEl>
                                          <p:spTgt spid="94"/>
                                        </p:tgtEl>
                                        <p:attrNameLst>
                                          <p:attrName>ppt_w</p:attrName>
                                        </p:attrNameLst>
                                      </p:cBhvr>
                                      <p:tavLst>
                                        <p:tav tm="0">
                                          <p:val>
                                            <p:fltVal val="0"/>
                                          </p:val>
                                        </p:tav>
                                        <p:tav tm="100000">
                                          <p:val>
                                            <p:strVal val="#ppt_w"/>
                                          </p:val>
                                        </p:tav>
                                      </p:tavLst>
                                    </p:anim>
                                    <p:anim calcmode="lin" valueType="num">
                                      <p:cBhvr>
                                        <p:cTn id="76" dur="750" fill="hold"/>
                                        <p:tgtEl>
                                          <p:spTgt spid="94"/>
                                        </p:tgtEl>
                                        <p:attrNameLst>
                                          <p:attrName>ppt_h</p:attrName>
                                        </p:attrNameLst>
                                      </p:cBhvr>
                                      <p:tavLst>
                                        <p:tav tm="0">
                                          <p:val>
                                            <p:fltVal val="0"/>
                                          </p:val>
                                        </p:tav>
                                        <p:tav tm="100000">
                                          <p:val>
                                            <p:strVal val="#ppt_h"/>
                                          </p:val>
                                        </p:tav>
                                      </p:tavLst>
                                    </p:anim>
                                  </p:childTnLst>
                                </p:cTn>
                              </p:par>
                            </p:childTnLst>
                          </p:cTn>
                        </p:par>
                        <p:par>
                          <p:cTn id="77" fill="hold">
                            <p:stCondLst>
                              <p:cond delay="750"/>
                            </p:stCondLst>
                            <p:childTnLst>
                              <p:par>
                                <p:cTn id="78" presetID="22" presetClass="entr" presetSubtype="1" fill="hold" grpId="0" nodeType="after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wipe(up)">
                                      <p:cBhvr>
                                        <p:cTn id="80" dur="500"/>
                                        <p:tgtEl>
                                          <p:spTgt spid="105"/>
                                        </p:tgtEl>
                                      </p:cBhvr>
                                    </p:animEffect>
                                  </p:childTnLst>
                                </p:cTn>
                              </p:par>
                            </p:childTnLst>
                          </p:cTn>
                        </p:par>
                        <p:par>
                          <p:cTn id="81" fill="hold">
                            <p:stCondLst>
                              <p:cond delay="1250"/>
                            </p:stCondLst>
                            <p:childTnLst>
                              <p:par>
                                <p:cTn id="82" presetID="22" presetClass="entr" presetSubtype="1" fill="hold" grpId="0" nodeType="afterEffect">
                                  <p:stCondLst>
                                    <p:cond delay="0"/>
                                  </p:stCondLst>
                                  <p:childTnLst>
                                    <p:set>
                                      <p:cBhvr>
                                        <p:cTn id="83" dur="1" fill="hold">
                                          <p:stCondLst>
                                            <p:cond delay="0"/>
                                          </p:stCondLst>
                                        </p:cTn>
                                        <p:tgtEl>
                                          <p:spTgt spid="113"/>
                                        </p:tgtEl>
                                        <p:attrNameLst>
                                          <p:attrName>style.visibility</p:attrName>
                                        </p:attrNameLst>
                                      </p:cBhvr>
                                      <p:to>
                                        <p:strVal val="visible"/>
                                      </p:to>
                                    </p:set>
                                    <p:animEffect transition="in" filter="wipe(up)">
                                      <p:cBhvr>
                                        <p:cTn id="84" dur="500"/>
                                        <p:tgtEl>
                                          <p:spTgt spid="113"/>
                                        </p:tgtEl>
                                      </p:cBhvr>
                                    </p:animEffect>
                                  </p:childTnLst>
                                </p:cTn>
                              </p:par>
                              <p:par>
                                <p:cTn id="85" presetID="22" presetClass="entr" presetSubtype="1" fill="hold" grpId="0" nodeType="withEffect">
                                  <p:stCondLst>
                                    <p:cond delay="0"/>
                                  </p:stCondLst>
                                  <p:childTnLst>
                                    <p:set>
                                      <p:cBhvr>
                                        <p:cTn id="86" dur="1" fill="hold">
                                          <p:stCondLst>
                                            <p:cond delay="0"/>
                                          </p:stCondLst>
                                        </p:cTn>
                                        <p:tgtEl>
                                          <p:spTgt spid="118"/>
                                        </p:tgtEl>
                                        <p:attrNameLst>
                                          <p:attrName>style.visibility</p:attrName>
                                        </p:attrNameLst>
                                      </p:cBhvr>
                                      <p:to>
                                        <p:strVal val="visible"/>
                                      </p:to>
                                    </p:set>
                                    <p:animEffect transition="in" filter="wipe(up)">
                                      <p:cBhvr>
                                        <p:cTn id="87" dur="500"/>
                                        <p:tgtEl>
                                          <p:spTgt spid="118"/>
                                        </p:tgtEl>
                                      </p:cBhvr>
                                    </p:animEffect>
                                  </p:childTnLst>
                                </p:cTn>
                              </p:par>
                            </p:childTnLst>
                          </p:cTn>
                        </p:par>
                      </p:childTnLst>
                    </p:cTn>
                  </p:par>
                  <p:par>
                    <p:cTn id="88" fill="hold">
                      <p:stCondLst>
                        <p:cond delay="indefinite"/>
                      </p:stCondLst>
                      <p:childTnLst>
                        <p:par>
                          <p:cTn id="89" fill="hold">
                            <p:stCondLst>
                              <p:cond delay="0"/>
                            </p:stCondLst>
                            <p:childTnLst>
                              <p:par>
                                <p:cTn id="90" presetID="23" presetClass="entr" presetSubtype="16" fill="hold" nodeType="clickEffect">
                                  <p:stCondLst>
                                    <p:cond delay="0"/>
                                  </p:stCondLst>
                                  <p:childTnLst>
                                    <p:set>
                                      <p:cBhvr>
                                        <p:cTn id="91" dur="1" fill="hold">
                                          <p:stCondLst>
                                            <p:cond delay="0"/>
                                          </p:stCondLst>
                                        </p:cTn>
                                        <p:tgtEl>
                                          <p:spTgt spid="96"/>
                                        </p:tgtEl>
                                        <p:attrNameLst>
                                          <p:attrName>style.visibility</p:attrName>
                                        </p:attrNameLst>
                                      </p:cBhvr>
                                      <p:to>
                                        <p:strVal val="visible"/>
                                      </p:to>
                                    </p:set>
                                    <p:anim calcmode="lin" valueType="num">
                                      <p:cBhvr>
                                        <p:cTn id="92" dur="750" fill="hold"/>
                                        <p:tgtEl>
                                          <p:spTgt spid="96"/>
                                        </p:tgtEl>
                                        <p:attrNameLst>
                                          <p:attrName>ppt_w</p:attrName>
                                        </p:attrNameLst>
                                      </p:cBhvr>
                                      <p:tavLst>
                                        <p:tav tm="0">
                                          <p:val>
                                            <p:fltVal val="0"/>
                                          </p:val>
                                        </p:tav>
                                        <p:tav tm="100000">
                                          <p:val>
                                            <p:strVal val="#ppt_w"/>
                                          </p:val>
                                        </p:tav>
                                      </p:tavLst>
                                    </p:anim>
                                    <p:anim calcmode="lin" valueType="num">
                                      <p:cBhvr>
                                        <p:cTn id="93" dur="750" fill="hold"/>
                                        <p:tgtEl>
                                          <p:spTgt spid="96"/>
                                        </p:tgtEl>
                                        <p:attrNameLst>
                                          <p:attrName>ppt_h</p:attrName>
                                        </p:attrNameLst>
                                      </p:cBhvr>
                                      <p:tavLst>
                                        <p:tav tm="0">
                                          <p:val>
                                            <p:fltVal val="0"/>
                                          </p:val>
                                        </p:tav>
                                        <p:tav tm="100000">
                                          <p:val>
                                            <p:strVal val="#ppt_h"/>
                                          </p:val>
                                        </p:tav>
                                      </p:tavLst>
                                    </p:anim>
                                  </p:childTnLst>
                                </p:cTn>
                              </p:par>
                            </p:childTnLst>
                          </p:cTn>
                        </p:par>
                        <p:par>
                          <p:cTn id="94" fill="hold">
                            <p:stCondLst>
                              <p:cond delay="750"/>
                            </p:stCondLst>
                            <p:childTnLst>
                              <p:par>
                                <p:cTn id="95" presetID="22" presetClass="entr" presetSubtype="1" fill="hold" grpId="0" nodeType="afterEffect">
                                  <p:stCondLst>
                                    <p:cond delay="0"/>
                                  </p:stCondLst>
                                  <p:childTnLst>
                                    <p:set>
                                      <p:cBhvr>
                                        <p:cTn id="96" dur="1" fill="hold">
                                          <p:stCondLst>
                                            <p:cond delay="0"/>
                                          </p:stCondLst>
                                        </p:cTn>
                                        <p:tgtEl>
                                          <p:spTgt spid="108"/>
                                        </p:tgtEl>
                                        <p:attrNameLst>
                                          <p:attrName>style.visibility</p:attrName>
                                        </p:attrNameLst>
                                      </p:cBhvr>
                                      <p:to>
                                        <p:strVal val="visible"/>
                                      </p:to>
                                    </p:set>
                                    <p:animEffect transition="in" filter="wipe(up)">
                                      <p:cBhvr>
                                        <p:cTn id="97" dur="500"/>
                                        <p:tgtEl>
                                          <p:spTgt spid="108"/>
                                        </p:tgtEl>
                                      </p:cBhvr>
                                    </p:animEffect>
                                  </p:childTnLst>
                                </p:cTn>
                              </p:par>
                            </p:childTnLst>
                          </p:cTn>
                        </p:par>
                        <p:par>
                          <p:cTn id="98" fill="hold">
                            <p:stCondLst>
                              <p:cond delay="1250"/>
                            </p:stCondLst>
                            <p:childTnLst>
                              <p:par>
                                <p:cTn id="99" presetID="22" presetClass="entr" presetSubtype="1" fill="hold" grpId="0" nodeType="afterEffect">
                                  <p:stCondLst>
                                    <p:cond delay="0"/>
                                  </p:stCondLst>
                                  <p:childTnLst>
                                    <p:set>
                                      <p:cBhvr>
                                        <p:cTn id="100" dur="1" fill="hold">
                                          <p:stCondLst>
                                            <p:cond delay="0"/>
                                          </p:stCondLst>
                                        </p:cTn>
                                        <p:tgtEl>
                                          <p:spTgt spid="114"/>
                                        </p:tgtEl>
                                        <p:attrNameLst>
                                          <p:attrName>style.visibility</p:attrName>
                                        </p:attrNameLst>
                                      </p:cBhvr>
                                      <p:to>
                                        <p:strVal val="visible"/>
                                      </p:to>
                                    </p:set>
                                    <p:animEffect transition="in" filter="wipe(up)">
                                      <p:cBhvr>
                                        <p:cTn id="101" dur="500"/>
                                        <p:tgtEl>
                                          <p:spTgt spid="114"/>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120"/>
                                        </p:tgtEl>
                                        <p:attrNameLst>
                                          <p:attrName>style.visibility</p:attrName>
                                        </p:attrNameLst>
                                      </p:cBhvr>
                                      <p:to>
                                        <p:strVal val="visible"/>
                                      </p:to>
                                    </p:set>
                                    <p:animEffect transition="in" filter="wipe(up)">
                                      <p:cBhvr>
                                        <p:cTn id="104"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7" grpId="0" animBg="1"/>
      <p:bldP spid="108" grpId="0" animBg="1"/>
      <p:bldP spid="101" grpId="0" animBg="1"/>
      <p:bldP spid="103" grpId="0" animBg="1"/>
      <p:bldP spid="105" grpId="0" animBg="1"/>
      <p:bldP spid="109" grpId="0" animBg="1"/>
      <p:bldP spid="110" grpId="0" animBg="1"/>
      <p:bldP spid="111" grpId="0" animBg="1"/>
      <p:bldP spid="112" grpId="0" animBg="1"/>
      <p:bldP spid="113" grpId="0" animBg="1"/>
      <p:bldP spid="114" grpId="0" animBg="1"/>
      <p:bldP spid="115" grpId="0"/>
      <p:bldP spid="116" grpId="0"/>
      <p:bldP spid="117" grpId="0"/>
      <p:bldP spid="118" grpId="0"/>
      <p:bldP spid="119" grpId="0"/>
      <p:bldP spid="12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Rounded Corners 108">
            <a:extLst>
              <a:ext uri="{FF2B5EF4-FFF2-40B4-BE49-F238E27FC236}">
                <a16:creationId xmlns:a16="http://schemas.microsoft.com/office/drawing/2014/main" id="{88AB1907-91D8-44A2-9010-CE190590A2FE}"/>
              </a:ext>
            </a:extLst>
          </p:cNvPr>
          <p:cNvSpPr/>
          <p:nvPr/>
        </p:nvSpPr>
        <p:spPr>
          <a:xfrm>
            <a:off x="1168127" y="813637"/>
            <a:ext cx="1716368" cy="552307"/>
          </a:xfrm>
          <a:prstGeom prst="roundRect">
            <a:avLst>
              <a:gd name="adj" fmla="val 9510"/>
            </a:avLst>
          </a:prstGeom>
          <a:noFill/>
          <a:ln w="38100">
            <a:solidFill>
              <a:srgbClr val="CC2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5" name="!!1">
            <a:extLst>
              <a:ext uri="{FF2B5EF4-FFF2-40B4-BE49-F238E27FC236}">
                <a16:creationId xmlns:a16="http://schemas.microsoft.com/office/drawing/2014/main" id="{17289C06-BCE2-4F68-B09E-DEC076D5470D}"/>
              </a:ext>
            </a:extLst>
          </p:cNvPr>
          <p:cNvSpPr txBox="1"/>
          <p:nvPr/>
        </p:nvSpPr>
        <p:spPr>
          <a:xfrm>
            <a:off x="1168127" y="904279"/>
            <a:ext cx="171636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CHỮ VIẾT</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3">
            <a:extLst>
              <a:ext uri="{FF2B5EF4-FFF2-40B4-BE49-F238E27FC236}">
                <a16:creationId xmlns:a16="http://schemas.microsoft.com/office/drawing/2014/main" id="{F65115B8-34CC-4BFB-A32B-AEB90E6FFDD7}"/>
              </a:ext>
            </a:extLst>
          </p:cNvPr>
          <p:cNvSpPr/>
          <p:nvPr/>
        </p:nvSpPr>
        <p:spPr>
          <a:xfrm>
            <a:off x="3730172" y="625725"/>
            <a:ext cx="7707085" cy="5606551"/>
          </a:xfrm>
          <a:prstGeom prst="roundRect">
            <a:avLst>
              <a:gd name="adj" fmla="val 3619"/>
            </a:avLst>
          </a:prstGeom>
          <a:blipFill>
            <a:blip r:embed="rId2"/>
            <a:srcRect/>
            <a:stretch>
              <a:fillRect l="-13" r="-332"/>
            </a:stretch>
          </a:blipFill>
          <a:ln>
            <a:solidFill>
              <a:srgbClr val="C62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2">
            <a:extLst>
              <a:ext uri="{FF2B5EF4-FFF2-40B4-BE49-F238E27FC236}">
                <a16:creationId xmlns:a16="http://schemas.microsoft.com/office/drawing/2014/main" id="{C9927FC4-F2B1-4B85-BAEA-EB02ABB12AAD}"/>
              </a:ext>
            </a:extLst>
          </p:cNvPr>
          <p:cNvSpPr txBox="1"/>
          <p:nvPr/>
        </p:nvSpPr>
        <p:spPr>
          <a:xfrm>
            <a:off x="225391" y="2814178"/>
            <a:ext cx="345440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từ</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thời</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Thương</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loại</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chữu</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tượng</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hình</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ảnh</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hưởng</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đến</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chữ</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viết</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nhiều</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lân</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cận</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như</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Nhật</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Bản</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Triều</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Tiên</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Việt</a:t>
            </a:r>
            <a:r>
              <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Nam</a:t>
            </a:r>
            <a:endParaRPr kumimoji="0" lang="vi-VN"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89990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Rounded Corners 108">
            <a:extLst>
              <a:ext uri="{FF2B5EF4-FFF2-40B4-BE49-F238E27FC236}">
                <a16:creationId xmlns:a16="http://schemas.microsoft.com/office/drawing/2014/main" id="{88AB1907-91D8-44A2-9010-CE190590A2FE}"/>
              </a:ext>
            </a:extLst>
          </p:cNvPr>
          <p:cNvSpPr/>
          <p:nvPr/>
        </p:nvSpPr>
        <p:spPr>
          <a:xfrm>
            <a:off x="2618509" y="208477"/>
            <a:ext cx="2105891" cy="830614"/>
          </a:xfrm>
          <a:prstGeom prst="roundRect">
            <a:avLst>
              <a:gd name="adj" fmla="val 9510"/>
            </a:avLst>
          </a:prstGeom>
          <a:noFill/>
          <a:ln w="38100">
            <a:solidFill>
              <a:srgbClr val="F48F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5" name="!!1">
            <a:extLst>
              <a:ext uri="{FF2B5EF4-FFF2-40B4-BE49-F238E27FC236}">
                <a16:creationId xmlns:a16="http://schemas.microsoft.com/office/drawing/2014/main" id="{17289C06-BCE2-4F68-B09E-DEC076D5470D}"/>
              </a:ext>
            </a:extLst>
          </p:cNvPr>
          <p:cNvSpPr txBox="1"/>
          <p:nvPr/>
        </p:nvSpPr>
        <p:spPr>
          <a:xfrm>
            <a:off x="2722048" y="408089"/>
            <a:ext cx="185743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TƯ TƯỞNG</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3">
            <a:extLst>
              <a:ext uri="{FF2B5EF4-FFF2-40B4-BE49-F238E27FC236}">
                <a16:creationId xmlns:a16="http://schemas.microsoft.com/office/drawing/2014/main" id="{FBDC785F-AB40-4B24-B1FD-6C66FD7ABBA5}"/>
              </a:ext>
            </a:extLst>
          </p:cNvPr>
          <p:cNvSpPr/>
          <p:nvPr/>
        </p:nvSpPr>
        <p:spPr>
          <a:xfrm>
            <a:off x="7024914" y="319314"/>
            <a:ext cx="4412343" cy="6081485"/>
          </a:xfrm>
          <a:prstGeom prst="roundRect">
            <a:avLst>
              <a:gd name="adj" fmla="val 3619"/>
            </a:avLst>
          </a:prstGeom>
          <a:blipFill>
            <a:blip r:embed="rId2"/>
            <a:srcRect/>
            <a:stretch>
              <a:fillRect t="-1295" b="-1295"/>
            </a:stretch>
          </a:blipFill>
          <a:ln>
            <a:solidFill>
              <a:srgbClr val="C62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2">
            <a:extLst>
              <a:ext uri="{FF2B5EF4-FFF2-40B4-BE49-F238E27FC236}">
                <a16:creationId xmlns:a16="http://schemas.microsoft.com/office/drawing/2014/main" id="{746C8DB0-6FC4-4A70-A223-F0CF3B9B7D01}"/>
              </a:ext>
            </a:extLst>
          </p:cNvPr>
          <p:cNvSpPr txBox="1"/>
          <p:nvPr/>
        </p:nvSpPr>
        <p:spPr>
          <a:xfrm>
            <a:off x="548037" y="1886859"/>
            <a:ext cx="6115999" cy="406265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3000"/>
              </a:spcBef>
              <a:spcAft>
                <a:spcPts val="0"/>
              </a:spcAft>
              <a:buClrTx/>
              <a:buSzTx/>
              <a:buFont typeface="Wingdings" panose="05000000000000000000" pitchFamily="2" charset="2"/>
              <a:buChar char="v"/>
              <a:tabLst/>
              <a:defRPr/>
            </a:pPr>
            <a:r>
              <a:rPr kumimoji="0" lang="en-US" sz="2600" b="1" i="0" u="none" strike="noStrike" kern="1200" cap="none" spc="0" normalizeH="0" baseline="0" noProof="0" dirty="0" err="1">
                <a:ln>
                  <a:noFill/>
                </a:ln>
                <a:solidFill>
                  <a:srgbClr val="F48F24"/>
                </a:solidFill>
                <a:effectLst/>
                <a:uLnTx/>
                <a:uFillTx/>
                <a:latin typeface="Times New Roman" panose="02020603050405020304" pitchFamily="18" charset="0"/>
                <a:ea typeface="+mn-ea"/>
                <a:cs typeface="Times New Roman" panose="02020603050405020304" pitchFamily="18" charset="0"/>
              </a:rPr>
              <a:t>Nho</a:t>
            </a:r>
            <a:r>
              <a:rPr kumimoji="0" lang="en-US" sz="2600" b="1" i="0" u="none" strike="noStrike" kern="1200" cap="none" spc="0" normalizeH="0" baseline="0" noProof="0" dirty="0">
                <a:ln>
                  <a:noFill/>
                </a:ln>
                <a:solidFill>
                  <a:srgbClr val="F48F24"/>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F48F24"/>
                </a:solidFill>
                <a:effectLst/>
                <a:uLnTx/>
                <a:uFillTx/>
                <a:latin typeface="Times New Roman" panose="02020603050405020304" pitchFamily="18" charset="0"/>
                <a:ea typeface="+mn-ea"/>
                <a:cs typeface="Times New Roman" panose="02020603050405020304" pitchFamily="18" charset="0"/>
              </a:rPr>
              <a:t>giáo</a:t>
            </a:r>
            <a:r>
              <a:rPr kumimoji="0" lang="en-US" sz="2600" b="1" i="0" u="none" strike="noStrike" kern="1200" cap="none" spc="0" normalizeH="0" baseline="0" noProof="0" dirty="0">
                <a:ln>
                  <a:noFill/>
                </a:ln>
                <a:solidFill>
                  <a:srgbClr val="F48F24"/>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do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Khổng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Tử</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sáng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lập</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trở</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thành</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hệ</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tưởng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chế</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phong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kiến</a:t>
            </a:r>
            <a:endPar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3000"/>
              </a:spcBef>
              <a:spcAft>
                <a:spcPts val="0"/>
              </a:spcAft>
              <a:buClrTx/>
              <a:buSzTx/>
              <a:buFont typeface="Wingdings" panose="05000000000000000000" pitchFamily="2" charset="2"/>
              <a:buChar char="v"/>
              <a:tabLst/>
              <a:defRPr/>
            </a:pPr>
            <a:r>
              <a:rPr kumimoji="0" lang="en-US" sz="2600" b="1" i="0" u="none" strike="noStrike" kern="1200" cap="none" spc="0" normalizeH="0" baseline="0" noProof="0" dirty="0" err="1">
                <a:ln>
                  <a:noFill/>
                </a:ln>
                <a:solidFill>
                  <a:srgbClr val="F48F24"/>
                </a:solidFill>
                <a:effectLst/>
                <a:uLnTx/>
                <a:uFillTx/>
                <a:latin typeface="Times New Roman" panose="02020603050405020304" pitchFamily="18" charset="0"/>
                <a:ea typeface="+mn-ea"/>
                <a:cs typeface="Times New Roman" panose="02020603050405020304" pitchFamily="18" charset="0"/>
              </a:rPr>
              <a:t>Đạo</a:t>
            </a:r>
            <a:r>
              <a:rPr kumimoji="0" lang="en-US" sz="2600" b="1" i="0" u="none" strike="noStrike" kern="1200" cap="none" spc="0" normalizeH="0" baseline="0" noProof="0" dirty="0">
                <a:ln>
                  <a:noFill/>
                </a:ln>
                <a:solidFill>
                  <a:srgbClr val="F48F24"/>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F48F24"/>
                </a:solidFill>
                <a:effectLst/>
                <a:uLnTx/>
                <a:uFillTx/>
                <a:latin typeface="Times New Roman" panose="02020603050405020304" pitchFamily="18" charset="0"/>
                <a:ea typeface="+mn-ea"/>
                <a:cs typeface="Times New Roman" panose="02020603050405020304" pitchFamily="18" charset="0"/>
              </a:rPr>
              <a:t>giáo</a:t>
            </a:r>
            <a:r>
              <a:rPr kumimoji="0" lang="en-US" sz="2600" b="1" i="0" u="none" strike="noStrike" kern="1200" cap="none" spc="0" normalizeH="0" baseline="0" noProof="0" dirty="0">
                <a:ln>
                  <a:noFill/>
                </a:ln>
                <a:solidFill>
                  <a:srgbClr val="F48F24"/>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tôn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lớn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Trung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Hoa</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Đạo</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thờ</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Đạo</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tôn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thờ</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Lão</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Tử</a:t>
            </a:r>
            <a:endPar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3000"/>
              </a:spcBef>
              <a:spcAft>
                <a:spcPts val="0"/>
              </a:spcAft>
              <a:buClrTx/>
              <a:buSzTx/>
              <a:buFont typeface="Wingdings" panose="05000000000000000000" pitchFamily="2" charset="2"/>
              <a:buChar char="v"/>
              <a:tabLst/>
              <a:defRPr/>
            </a:pPr>
            <a:r>
              <a:rPr kumimoji="0" lang="en-US" sz="2600" b="1" i="0" u="none" strike="noStrike" kern="1200" cap="none" spc="0" normalizeH="0" baseline="0" noProof="0" dirty="0" err="1">
                <a:ln>
                  <a:noFill/>
                </a:ln>
                <a:solidFill>
                  <a:srgbClr val="F28E24"/>
                </a:solidFill>
                <a:effectLst/>
                <a:uLnTx/>
                <a:uFillTx/>
                <a:latin typeface="Times New Roman" panose="02020603050405020304" pitchFamily="18" charset="0"/>
                <a:ea typeface="+mn-ea"/>
                <a:cs typeface="Times New Roman" panose="02020603050405020304" pitchFamily="18" charset="0"/>
              </a:rPr>
              <a:t>Phật</a:t>
            </a:r>
            <a:r>
              <a:rPr kumimoji="0" lang="en-US" sz="2600" b="1" i="0" u="none" strike="noStrike" kern="1200" cap="none" spc="0" normalizeH="0" baseline="0" noProof="0" dirty="0">
                <a:ln>
                  <a:noFill/>
                </a:ln>
                <a:solidFill>
                  <a:srgbClr val="F28E24"/>
                </a:solidFill>
                <a:effectLst/>
                <a:uLnTx/>
                <a:uFillTx/>
                <a:latin typeface="Times New Roman" panose="02020603050405020304" pitchFamily="18" charset="0"/>
                <a:ea typeface="+mn-ea"/>
                <a:cs typeface="Times New Roman" panose="02020603050405020304" pitchFamily="18" charset="0"/>
              </a:rPr>
              <a:t> </a:t>
            </a:r>
            <a:r>
              <a:rPr kumimoji="0" lang="en-US" sz="2600" b="1" i="0" u="none" strike="noStrike" kern="1200" cap="none" spc="0" normalizeH="0" baseline="0" noProof="0" dirty="0" err="1">
                <a:ln>
                  <a:noFill/>
                </a:ln>
                <a:solidFill>
                  <a:srgbClr val="F28E24"/>
                </a:solidFill>
                <a:effectLst/>
                <a:uLnTx/>
                <a:uFillTx/>
                <a:latin typeface="Times New Roman" panose="02020603050405020304" pitchFamily="18" charset="0"/>
                <a:ea typeface="+mn-ea"/>
                <a:cs typeface="Times New Roman" panose="02020603050405020304" pitchFamily="18" charset="0"/>
              </a:rPr>
              <a:t>giáo</a:t>
            </a:r>
            <a:r>
              <a:rPr kumimoji="0" lang="en-US" sz="2600" b="1" i="0" u="none" strike="noStrike" kern="1200" cap="none" spc="0" normalizeH="0" baseline="0" noProof="0" dirty="0">
                <a:ln>
                  <a:noFill/>
                </a:ln>
                <a:solidFill>
                  <a:srgbClr val="F28E24"/>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rất</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phát</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triển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nhiều</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nhà</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sư</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sang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Ấn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Độ</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để</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tìm</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hiểu</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lí</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Phật</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giáo</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chùa</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chiền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được</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xây</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dựng</a:t>
            </a:r>
            <a:endParaRPr kumimoji="0" lang="vi-VN"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02379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Rounded Corners 108">
            <a:extLst>
              <a:ext uri="{FF2B5EF4-FFF2-40B4-BE49-F238E27FC236}">
                <a16:creationId xmlns:a16="http://schemas.microsoft.com/office/drawing/2014/main" id="{88AB1907-91D8-44A2-9010-CE190590A2FE}"/>
              </a:ext>
            </a:extLst>
          </p:cNvPr>
          <p:cNvSpPr/>
          <p:nvPr/>
        </p:nvSpPr>
        <p:spPr>
          <a:xfrm>
            <a:off x="2118153" y="1030692"/>
            <a:ext cx="1568929" cy="639215"/>
          </a:xfrm>
          <a:prstGeom prst="roundRect">
            <a:avLst>
              <a:gd name="adj" fmla="val 9510"/>
            </a:avLst>
          </a:prstGeom>
          <a:noFill/>
          <a:ln w="38100">
            <a:solidFill>
              <a:srgbClr val="9634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5" name="!!1">
            <a:extLst>
              <a:ext uri="{FF2B5EF4-FFF2-40B4-BE49-F238E27FC236}">
                <a16:creationId xmlns:a16="http://schemas.microsoft.com/office/drawing/2014/main" id="{17289C06-BCE2-4F68-B09E-DEC076D5470D}"/>
              </a:ext>
            </a:extLst>
          </p:cNvPr>
          <p:cNvSpPr txBox="1"/>
          <p:nvPr/>
        </p:nvSpPr>
        <p:spPr>
          <a:xfrm>
            <a:off x="2213167" y="1119467"/>
            <a:ext cx="137890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SỬ HỌC</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6" name="!!3">
            <a:extLst>
              <a:ext uri="{FF2B5EF4-FFF2-40B4-BE49-F238E27FC236}">
                <a16:creationId xmlns:a16="http://schemas.microsoft.com/office/drawing/2014/main" id="{FBDC785F-AB40-4B24-B1FD-6C66FD7ABBA5}"/>
              </a:ext>
            </a:extLst>
          </p:cNvPr>
          <p:cNvSpPr/>
          <p:nvPr/>
        </p:nvSpPr>
        <p:spPr>
          <a:xfrm>
            <a:off x="6449785" y="388258"/>
            <a:ext cx="4412343" cy="6081485"/>
          </a:xfrm>
          <a:prstGeom prst="roundRect">
            <a:avLst>
              <a:gd name="adj" fmla="val 3619"/>
            </a:avLst>
          </a:prstGeom>
          <a:blipFill>
            <a:blip r:embed="rId2"/>
            <a:srcRect/>
            <a:stretch>
              <a:fillRect l="-18914" r="-18914"/>
            </a:stretch>
          </a:blipFill>
          <a:ln>
            <a:solidFill>
              <a:srgbClr val="C62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 name="!!2">
            <a:extLst>
              <a:ext uri="{FF2B5EF4-FFF2-40B4-BE49-F238E27FC236}">
                <a16:creationId xmlns:a16="http://schemas.microsoft.com/office/drawing/2014/main" id="{746C8DB0-6FC4-4A70-A223-F0CF3B9B7D01}"/>
              </a:ext>
            </a:extLst>
          </p:cNvPr>
          <p:cNvSpPr txBox="1"/>
          <p:nvPr/>
        </p:nvSpPr>
        <p:spPr>
          <a:xfrm>
            <a:off x="595746" y="2853190"/>
            <a:ext cx="5694218" cy="16927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đặt</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nền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móng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Sử</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học</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Trung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Hoa</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Mã</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Thiên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Bộ</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Sử</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Kí</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do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ông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soạn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thảo</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tác</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phẩm</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giá</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trị</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cao</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về</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mặt</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liệu</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tưởng</a:t>
            </a:r>
            <a:endParaRPr kumimoji="0" lang="vi-VN"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0" name="!!8">
            <a:extLst>
              <a:ext uri="{FF2B5EF4-FFF2-40B4-BE49-F238E27FC236}">
                <a16:creationId xmlns:a16="http://schemas.microsoft.com/office/drawing/2014/main" id="{1CB742F0-5F43-46DF-9597-12A88F11B27C}"/>
              </a:ext>
            </a:extLst>
          </p:cNvPr>
          <p:cNvSpPr/>
          <p:nvPr/>
        </p:nvSpPr>
        <p:spPr>
          <a:xfrm>
            <a:off x="9176706" y="-4795477"/>
            <a:ext cx="2827865" cy="3731891"/>
          </a:xfrm>
          <a:prstGeom prst="rect">
            <a:avLst/>
          </a:prstGeom>
          <a:solidFill>
            <a:srgbClr val="5E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pic>
        <p:nvPicPr>
          <p:cNvPr id="11" name="!!7" descr="A picture containing text&#10;&#10;Description automatically generated">
            <a:extLst>
              <a:ext uri="{FF2B5EF4-FFF2-40B4-BE49-F238E27FC236}">
                <a16:creationId xmlns:a16="http://schemas.microsoft.com/office/drawing/2014/main" id="{DCAA899E-A0E0-4344-8BB9-427CEFE65D8B}"/>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8768" r="30651" b="-1"/>
          <a:stretch/>
        </p:blipFill>
        <p:spPr>
          <a:xfrm>
            <a:off x="9176706" y="-4795477"/>
            <a:ext cx="2827865" cy="3731891"/>
          </a:xfrm>
          <a:custGeom>
            <a:avLst/>
            <a:gdLst/>
            <a:ahLst/>
            <a:cxnLst/>
            <a:rect l="l" t="t" r="r" b="b"/>
            <a:pathLst>
              <a:path w="2827865" h="3731891">
                <a:moveTo>
                  <a:pt x="847571" y="3465265"/>
                </a:moveTo>
                <a:lnTo>
                  <a:pt x="882248" y="3466456"/>
                </a:lnTo>
                <a:cubicBezTo>
                  <a:pt x="890284" y="3466654"/>
                  <a:pt x="896659" y="3468316"/>
                  <a:pt x="901372" y="3471442"/>
                </a:cubicBezTo>
                <a:cubicBezTo>
                  <a:pt x="906085" y="3474567"/>
                  <a:pt x="908442" y="3479007"/>
                  <a:pt x="908442" y="3484762"/>
                </a:cubicBezTo>
                <a:cubicBezTo>
                  <a:pt x="908442" y="3488135"/>
                  <a:pt x="907772" y="3491360"/>
                  <a:pt x="906432" y="3494436"/>
                </a:cubicBezTo>
                <a:cubicBezTo>
                  <a:pt x="905093" y="3497512"/>
                  <a:pt x="902885" y="3500240"/>
                  <a:pt x="899810" y="3502621"/>
                </a:cubicBezTo>
                <a:cubicBezTo>
                  <a:pt x="896734" y="3505003"/>
                  <a:pt x="892691" y="3506912"/>
                  <a:pt x="887680" y="3508351"/>
                </a:cubicBezTo>
                <a:cubicBezTo>
                  <a:pt x="882669" y="3509790"/>
                  <a:pt x="876443" y="3510509"/>
                  <a:pt x="869002" y="3510509"/>
                </a:cubicBezTo>
                <a:cubicBezTo>
                  <a:pt x="857294" y="3510509"/>
                  <a:pt x="848166" y="3508847"/>
                  <a:pt x="841618" y="3505523"/>
                </a:cubicBezTo>
                <a:cubicBezTo>
                  <a:pt x="835069" y="3502200"/>
                  <a:pt x="831795" y="3497313"/>
                  <a:pt x="831795" y="3490864"/>
                </a:cubicBezTo>
                <a:cubicBezTo>
                  <a:pt x="831795" y="3488780"/>
                  <a:pt x="832018" y="3486746"/>
                  <a:pt x="832465" y="3484762"/>
                </a:cubicBezTo>
                <a:cubicBezTo>
                  <a:pt x="832911" y="3482778"/>
                  <a:pt x="833730" y="3480768"/>
                  <a:pt x="834920" y="3478734"/>
                </a:cubicBezTo>
                <a:cubicBezTo>
                  <a:pt x="836111" y="3476700"/>
                  <a:pt x="837723" y="3474567"/>
                  <a:pt x="839757" y="3472335"/>
                </a:cubicBezTo>
                <a:cubicBezTo>
                  <a:pt x="841791" y="3470102"/>
                  <a:pt x="844396" y="3467746"/>
                  <a:pt x="847571" y="3465265"/>
                </a:cubicBezTo>
                <a:close/>
                <a:moveTo>
                  <a:pt x="1735331" y="3410199"/>
                </a:moveTo>
                <a:lnTo>
                  <a:pt x="1756315" y="3410199"/>
                </a:lnTo>
                <a:lnTo>
                  <a:pt x="1756315" y="3438625"/>
                </a:lnTo>
                <a:cubicBezTo>
                  <a:pt x="1750263" y="3445372"/>
                  <a:pt x="1744484" y="3450383"/>
                  <a:pt x="1738977" y="3453657"/>
                </a:cubicBezTo>
                <a:cubicBezTo>
                  <a:pt x="1733470" y="3456931"/>
                  <a:pt x="1727492" y="3458568"/>
                  <a:pt x="1721043" y="3458568"/>
                </a:cubicBezTo>
                <a:cubicBezTo>
                  <a:pt x="1713106" y="3458568"/>
                  <a:pt x="1706929" y="3456509"/>
                  <a:pt x="1702514" y="3452392"/>
                </a:cubicBezTo>
                <a:cubicBezTo>
                  <a:pt x="1698099" y="3448274"/>
                  <a:pt x="1695891" y="3442743"/>
                  <a:pt x="1695891" y="3435797"/>
                </a:cubicBezTo>
                <a:cubicBezTo>
                  <a:pt x="1695891" y="3431729"/>
                  <a:pt x="1696660" y="3428133"/>
                  <a:pt x="1698198" y="3425007"/>
                </a:cubicBezTo>
                <a:cubicBezTo>
                  <a:pt x="1699736" y="3421882"/>
                  <a:pt x="1702142" y="3419203"/>
                  <a:pt x="1705416" y="3416971"/>
                </a:cubicBezTo>
                <a:cubicBezTo>
                  <a:pt x="1708690" y="3414738"/>
                  <a:pt x="1712808" y="3413052"/>
                  <a:pt x="1717769" y="3411911"/>
                </a:cubicBezTo>
                <a:cubicBezTo>
                  <a:pt x="1722730" y="3410770"/>
                  <a:pt x="1728584" y="3410199"/>
                  <a:pt x="1735331" y="3410199"/>
                </a:cubicBezTo>
                <a:close/>
                <a:moveTo>
                  <a:pt x="1023414" y="3351114"/>
                </a:moveTo>
                <a:cubicBezTo>
                  <a:pt x="1031323" y="3351114"/>
                  <a:pt x="1037931" y="3352528"/>
                  <a:pt x="1043237" y="3355356"/>
                </a:cubicBezTo>
                <a:cubicBezTo>
                  <a:pt x="1048543" y="3358184"/>
                  <a:pt x="1052747" y="3362028"/>
                  <a:pt x="1055851" y="3366890"/>
                </a:cubicBezTo>
                <a:cubicBezTo>
                  <a:pt x="1058955" y="3371752"/>
                  <a:pt x="1061183" y="3377407"/>
                  <a:pt x="1062534" y="3383856"/>
                </a:cubicBezTo>
                <a:cubicBezTo>
                  <a:pt x="1063886" y="3390306"/>
                  <a:pt x="1064562" y="3397152"/>
                  <a:pt x="1064562" y="3404395"/>
                </a:cubicBezTo>
                <a:cubicBezTo>
                  <a:pt x="1064562" y="3412134"/>
                  <a:pt x="1063761" y="3419228"/>
                  <a:pt x="1062159" y="3425677"/>
                </a:cubicBezTo>
                <a:cubicBezTo>
                  <a:pt x="1060557" y="3432126"/>
                  <a:pt x="1058054" y="3437683"/>
                  <a:pt x="1054650" y="3442346"/>
                </a:cubicBezTo>
                <a:cubicBezTo>
                  <a:pt x="1051246" y="3447009"/>
                  <a:pt x="1046892" y="3450631"/>
                  <a:pt x="1041586" y="3453210"/>
                </a:cubicBezTo>
                <a:cubicBezTo>
                  <a:pt x="1036280" y="3455790"/>
                  <a:pt x="1030022" y="3457080"/>
                  <a:pt x="1022814" y="3457080"/>
                </a:cubicBezTo>
                <a:cubicBezTo>
                  <a:pt x="1014904" y="3457080"/>
                  <a:pt x="1008296" y="3455666"/>
                  <a:pt x="1002990" y="3452838"/>
                </a:cubicBezTo>
                <a:cubicBezTo>
                  <a:pt x="997684" y="3450011"/>
                  <a:pt x="993455" y="3446191"/>
                  <a:pt x="990302" y="3441378"/>
                </a:cubicBezTo>
                <a:cubicBezTo>
                  <a:pt x="987148" y="3436566"/>
                  <a:pt x="984896" y="3430936"/>
                  <a:pt x="983544" y="3424486"/>
                </a:cubicBezTo>
                <a:cubicBezTo>
                  <a:pt x="982192" y="3418037"/>
                  <a:pt x="981516" y="3411142"/>
                  <a:pt x="981516" y="3403799"/>
                </a:cubicBezTo>
                <a:cubicBezTo>
                  <a:pt x="981516" y="3396160"/>
                  <a:pt x="982342" y="3389115"/>
                  <a:pt x="983994" y="3382666"/>
                </a:cubicBezTo>
                <a:cubicBezTo>
                  <a:pt x="985646" y="3376217"/>
                  <a:pt x="988173" y="3370636"/>
                  <a:pt x="991577" y="3365923"/>
                </a:cubicBezTo>
                <a:cubicBezTo>
                  <a:pt x="994981" y="3361210"/>
                  <a:pt x="999311" y="3357563"/>
                  <a:pt x="1004567" y="3354984"/>
                </a:cubicBezTo>
                <a:cubicBezTo>
                  <a:pt x="1009823" y="3352404"/>
                  <a:pt x="1016105" y="3351114"/>
                  <a:pt x="1023414" y="3351114"/>
                </a:cubicBezTo>
                <a:close/>
                <a:moveTo>
                  <a:pt x="867216" y="3349626"/>
                </a:moveTo>
                <a:cubicBezTo>
                  <a:pt x="876443" y="3349626"/>
                  <a:pt x="883562" y="3352181"/>
                  <a:pt x="888573" y="3357291"/>
                </a:cubicBezTo>
                <a:cubicBezTo>
                  <a:pt x="893584" y="3362400"/>
                  <a:pt x="896089" y="3369519"/>
                  <a:pt x="896089" y="3378647"/>
                </a:cubicBezTo>
                <a:cubicBezTo>
                  <a:pt x="896089" y="3382517"/>
                  <a:pt x="895518" y="3386238"/>
                  <a:pt x="894377" y="3389810"/>
                </a:cubicBezTo>
                <a:cubicBezTo>
                  <a:pt x="893236" y="3393381"/>
                  <a:pt x="891500" y="3396532"/>
                  <a:pt x="889168" y="3399260"/>
                </a:cubicBezTo>
                <a:cubicBezTo>
                  <a:pt x="886837" y="3401989"/>
                  <a:pt x="883885" y="3404122"/>
                  <a:pt x="880313" y="3405660"/>
                </a:cubicBezTo>
                <a:cubicBezTo>
                  <a:pt x="876741" y="3407198"/>
                  <a:pt x="872524" y="3407967"/>
                  <a:pt x="867663" y="3407967"/>
                </a:cubicBezTo>
                <a:cubicBezTo>
                  <a:pt x="858634" y="3407967"/>
                  <a:pt x="851614" y="3405437"/>
                  <a:pt x="846603" y="3400376"/>
                </a:cubicBezTo>
                <a:cubicBezTo>
                  <a:pt x="841593" y="3395316"/>
                  <a:pt x="839088" y="3388371"/>
                  <a:pt x="839088" y="3379540"/>
                </a:cubicBezTo>
                <a:cubicBezTo>
                  <a:pt x="839088" y="3375572"/>
                  <a:pt x="839658" y="3371777"/>
                  <a:pt x="840799" y="3368155"/>
                </a:cubicBezTo>
                <a:cubicBezTo>
                  <a:pt x="841940" y="3364534"/>
                  <a:pt x="843676" y="3361334"/>
                  <a:pt x="846008" y="3358556"/>
                </a:cubicBezTo>
                <a:cubicBezTo>
                  <a:pt x="848340" y="3355778"/>
                  <a:pt x="851267" y="3353595"/>
                  <a:pt x="854789" y="3352007"/>
                </a:cubicBezTo>
                <a:cubicBezTo>
                  <a:pt x="858311" y="3350420"/>
                  <a:pt x="862454" y="3349626"/>
                  <a:pt x="867216" y="3349626"/>
                </a:cubicBezTo>
                <a:close/>
                <a:moveTo>
                  <a:pt x="867663" y="3330874"/>
                </a:moveTo>
                <a:cubicBezTo>
                  <a:pt x="860122" y="3330874"/>
                  <a:pt x="853152" y="3331990"/>
                  <a:pt x="846752" y="3334222"/>
                </a:cubicBezTo>
                <a:cubicBezTo>
                  <a:pt x="840353" y="3336455"/>
                  <a:pt x="834871" y="3339654"/>
                  <a:pt x="830307" y="3343822"/>
                </a:cubicBezTo>
                <a:cubicBezTo>
                  <a:pt x="825743" y="3347989"/>
                  <a:pt x="822171" y="3353099"/>
                  <a:pt x="819591" y="3359151"/>
                </a:cubicBezTo>
                <a:cubicBezTo>
                  <a:pt x="817011" y="3365203"/>
                  <a:pt x="815722" y="3372049"/>
                  <a:pt x="815722" y="3379689"/>
                </a:cubicBezTo>
                <a:cubicBezTo>
                  <a:pt x="815722" y="3386238"/>
                  <a:pt x="816615" y="3391819"/>
                  <a:pt x="818401" y="3396432"/>
                </a:cubicBezTo>
                <a:cubicBezTo>
                  <a:pt x="820186" y="3401046"/>
                  <a:pt x="822617" y="3405188"/>
                  <a:pt x="825693" y="3408860"/>
                </a:cubicBezTo>
                <a:cubicBezTo>
                  <a:pt x="822022" y="3412630"/>
                  <a:pt x="818946" y="3416896"/>
                  <a:pt x="816466" y="3421659"/>
                </a:cubicBezTo>
                <a:cubicBezTo>
                  <a:pt x="813985" y="3426421"/>
                  <a:pt x="812745" y="3431829"/>
                  <a:pt x="812745" y="3437881"/>
                </a:cubicBezTo>
                <a:cubicBezTo>
                  <a:pt x="812745" y="3442247"/>
                  <a:pt x="813911" y="3446315"/>
                  <a:pt x="816242" y="3450085"/>
                </a:cubicBezTo>
                <a:cubicBezTo>
                  <a:pt x="818574" y="3453855"/>
                  <a:pt x="822171" y="3456981"/>
                  <a:pt x="827033" y="3459461"/>
                </a:cubicBezTo>
                <a:cubicBezTo>
                  <a:pt x="823858" y="3461942"/>
                  <a:pt x="821055" y="3464447"/>
                  <a:pt x="818624" y="3466977"/>
                </a:cubicBezTo>
                <a:cubicBezTo>
                  <a:pt x="816193" y="3469507"/>
                  <a:pt x="814159" y="3472161"/>
                  <a:pt x="812522" y="3474939"/>
                </a:cubicBezTo>
                <a:cubicBezTo>
                  <a:pt x="810885" y="3477717"/>
                  <a:pt x="809669" y="3480644"/>
                  <a:pt x="808876" y="3483720"/>
                </a:cubicBezTo>
                <a:cubicBezTo>
                  <a:pt x="808082" y="3486796"/>
                  <a:pt x="807685" y="3489971"/>
                  <a:pt x="807685" y="3493245"/>
                </a:cubicBezTo>
                <a:cubicBezTo>
                  <a:pt x="807685" y="3498404"/>
                  <a:pt x="808776" y="3503192"/>
                  <a:pt x="810959" y="3507607"/>
                </a:cubicBezTo>
                <a:cubicBezTo>
                  <a:pt x="813142" y="3512022"/>
                  <a:pt x="816664" y="3515817"/>
                  <a:pt x="821526" y="3518992"/>
                </a:cubicBezTo>
                <a:cubicBezTo>
                  <a:pt x="826388" y="3522167"/>
                  <a:pt x="832614" y="3524673"/>
                  <a:pt x="840204" y="3526508"/>
                </a:cubicBezTo>
                <a:cubicBezTo>
                  <a:pt x="847794" y="3528344"/>
                  <a:pt x="856997" y="3529261"/>
                  <a:pt x="867811" y="3529261"/>
                </a:cubicBezTo>
                <a:cubicBezTo>
                  <a:pt x="879023" y="3529261"/>
                  <a:pt x="888747" y="3528046"/>
                  <a:pt x="896982" y="3525615"/>
                </a:cubicBezTo>
                <a:cubicBezTo>
                  <a:pt x="905217" y="3523184"/>
                  <a:pt x="911989" y="3519861"/>
                  <a:pt x="917297" y="3515644"/>
                </a:cubicBezTo>
                <a:cubicBezTo>
                  <a:pt x="922605" y="3511427"/>
                  <a:pt x="926549" y="3506540"/>
                  <a:pt x="929129" y="3500984"/>
                </a:cubicBezTo>
                <a:cubicBezTo>
                  <a:pt x="931708" y="3495428"/>
                  <a:pt x="932998" y="3489574"/>
                  <a:pt x="932998" y="3483422"/>
                </a:cubicBezTo>
                <a:cubicBezTo>
                  <a:pt x="932998" y="3477569"/>
                  <a:pt x="931857" y="3472434"/>
                  <a:pt x="929575" y="3468019"/>
                </a:cubicBezTo>
                <a:cubicBezTo>
                  <a:pt x="927293" y="3463604"/>
                  <a:pt x="924118" y="3459883"/>
                  <a:pt x="920050" y="3456857"/>
                </a:cubicBezTo>
                <a:cubicBezTo>
                  <a:pt x="915982" y="3453830"/>
                  <a:pt x="911170" y="3451499"/>
                  <a:pt x="905614" y="3449862"/>
                </a:cubicBezTo>
                <a:cubicBezTo>
                  <a:pt x="900058" y="3448225"/>
                  <a:pt x="893956" y="3447307"/>
                  <a:pt x="887308" y="3447108"/>
                </a:cubicBezTo>
                <a:lnTo>
                  <a:pt x="852333" y="3445620"/>
                </a:lnTo>
                <a:cubicBezTo>
                  <a:pt x="846976" y="3445422"/>
                  <a:pt x="842684" y="3444181"/>
                  <a:pt x="839460" y="3441899"/>
                </a:cubicBezTo>
                <a:cubicBezTo>
                  <a:pt x="836235" y="3439617"/>
                  <a:pt x="834623" y="3436740"/>
                  <a:pt x="834623" y="3433267"/>
                </a:cubicBezTo>
                <a:cubicBezTo>
                  <a:pt x="834623" y="3430291"/>
                  <a:pt x="835193" y="3427661"/>
                  <a:pt x="836334" y="3425379"/>
                </a:cubicBezTo>
                <a:cubicBezTo>
                  <a:pt x="837475" y="3423097"/>
                  <a:pt x="838939" y="3421063"/>
                  <a:pt x="840725" y="3419278"/>
                </a:cubicBezTo>
                <a:cubicBezTo>
                  <a:pt x="843404" y="3421460"/>
                  <a:pt x="847199" y="3423271"/>
                  <a:pt x="852110" y="3424710"/>
                </a:cubicBezTo>
                <a:cubicBezTo>
                  <a:pt x="857021" y="3426148"/>
                  <a:pt x="862206" y="3426868"/>
                  <a:pt x="867663" y="3426868"/>
                </a:cubicBezTo>
                <a:cubicBezTo>
                  <a:pt x="875402" y="3426868"/>
                  <a:pt x="882446" y="3425776"/>
                  <a:pt x="888796" y="3423594"/>
                </a:cubicBezTo>
                <a:cubicBezTo>
                  <a:pt x="895146" y="3421411"/>
                  <a:pt x="900628" y="3418261"/>
                  <a:pt x="905242" y="3414143"/>
                </a:cubicBezTo>
                <a:cubicBezTo>
                  <a:pt x="909855" y="3410025"/>
                  <a:pt x="913402" y="3404990"/>
                  <a:pt x="915883" y="3399037"/>
                </a:cubicBezTo>
                <a:cubicBezTo>
                  <a:pt x="918363" y="3393084"/>
                  <a:pt x="919604" y="3386238"/>
                  <a:pt x="919604" y="3378499"/>
                </a:cubicBezTo>
                <a:cubicBezTo>
                  <a:pt x="919604" y="3373835"/>
                  <a:pt x="918909" y="3369346"/>
                  <a:pt x="917520" y="3365030"/>
                </a:cubicBezTo>
                <a:cubicBezTo>
                  <a:pt x="916131" y="3360714"/>
                  <a:pt x="913700" y="3356770"/>
                  <a:pt x="910227" y="3353198"/>
                </a:cubicBezTo>
                <a:lnTo>
                  <a:pt x="929426" y="3353198"/>
                </a:lnTo>
                <a:cubicBezTo>
                  <a:pt x="930915" y="3353198"/>
                  <a:pt x="932130" y="3352429"/>
                  <a:pt x="933073" y="3350891"/>
                </a:cubicBezTo>
                <a:cubicBezTo>
                  <a:pt x="934015" y="3349353"/>
                  <a:pt x="934486" y="3346848"/>
                  <a:pt x="934486" y="3343375"/>
                </a:cubicBezTo>
                <a:cubicBezTo>
                  <a:pt x="934486" y="3340002"/>
                  <a:pt x="934065" y="3337496"/>
                  <a:pt x="933221" y="3335859"/>
                </a:cubicBezTo>
                <a:cubicBezTo>
                  <a:pt x="932378" y="3334222"/>
                  <a:pt x="931113" y="3333404"/>
                  <a:pt x="929426" y="3333404"/>
                </a:cubicBezTo>
                <a:lnTo>
                  <a:pt x="888945" y="3333404"/>
                </a:lnTo>
                <a:cubicBezTo>
                  <a:pt x="885869" y="3332610"/>
                  <a:pt x="882570" y="3331990"/>
                  <a:pt x="879048" y="3331543"/>
                </a:cubicBezTo>
                <a:cubicBezTo>
                  <a:pt x="875526" y="3331097"/>
                  <a:pt x="871731" y="3330874"/>
                  <a:pt x="867663" y="3330874"/>
                </a:cubicBezTo>
                <a:close/>
                <a:moveTo>
                  <a:pt x="2147287" y="3330576"/>
                </a:moveTo>
                <a:cubicBezTo>
                  <a:pt x="2139647" y="3330576"/>
                  <a:pt x="2132082" y="3332536"/>
                  <a:pt x="2124591" y="3336455"/>
                </a:cubicBezTo>
                <a:cubicBezTo>
                  <a:pt x="2117100" y="3340374"/>
                  <a:pt x="2109584" y="3346550"/>
                  <a:pt x="2102043" y="3354984"/>
                </a:cubicBezTo>
                <a:lnTo>
                  <a:pt x="2102043" y="3337273"/>
                </a:lnTo>
                <a:cubicBezTo>
                  <a:pt x="2102043" y="3336479"/>
                  <a:pt x="2101870" y="3335810"/>
                  <a:pt x="2101522" y="3335264"/>
                </a:cubicBezTo>
                <a:cubicBezTo>
                  <a:pt x="2101175" y="3334718"/>
                  <a:pt x="2100604" y="3334222"/>
                  <a:pt x="2099811" y="3333776"/>
                </a:cubicBezTo>
                <a:cubicBezTo>
                  <a:pt x="2099017" y="3333329"/>
                  <a:pt x="2097901" y="3333032"/>
                  <a:pt x="2096462" y="3332883"/>
                </a:cubicBezTo>
                <a:cubicBezTo>
                  <a:pt x="2095023" y="3332734"/>
                  <a:pt x="2093213" y="3332660"/>
                  <a:pt x="2091030" y="3332660"/>
                </a:cubicBezTo>
                <a:cubicBezTo>
                  <a:pt x="2088748" y="3332660"/>
                  <a:pt x="2086912" y="3332734"/>
                  <a:pt x="2085523" y="3332883"/>
                </a:cubicBezTo>
                <a:cubicBezTo>
                  <a:pt x="2084134" y="3333032"/>
                  <a:pt x="2082993" y="3333329"/>
                  <a:pt x="2082100" y="3333776"/>
                </a:cubicBezTo>
                <a:cubicBezTo>
                  <a:pt x="2081207" y="3334222"/>
                  <a:pt x="2080612" y="3334718"/>
                  <a:pt x="2080314" y="3335264"/>
                </a:cubicBezTo>
                <a:cubicBezTo>
                  <a:pt x="2080017" y="3335810"/>
                  <a:pt x="2079868" y="3336479"/>
                  <a:pt x="2079868" y="3337273"/>
                </a:cubicBezTo>
                <a:lnTo>
                  <a:pt x="2079868" y="3471219"/>
                </a:lnTo>
                <a:cubicBezTo>
                  <a:pt x="2079868" y="3472012"/>
                  <a:pt x="2080041" y="3472682"/>
                  <a:pt x="2080389" y="3473228"/>
                </a:cubicBezTo>
                <a:cubicBezTo>
                  <a:pt x="2080736" y="3473773"/>
                  <a:pt x="2081381" y="3474245"/>
                  <a:pt x="2082323" y="3474642"/>
                </a:cubicBezTo>
                <a:cubicBezTo>
                  <a:pt x="2083266" y="3475038"/>
                  <a:pt x="2084531" y="3475336"/>
                  <a:pt x="2086118" y="3475535"/>
                </a:cubicBezTo>
                <a:cubicBezTo>
                  <a:pt x="2087706" y="3475733"/>
                  <a:pt x="2089690" y="3475832"/>
                  <a:pt x="2092072" y="3475832"/>
                </a:cubicBezTo>
                <a:cubicBezTo>
                  <a:pt x="2094552" y="3475832"/>
                  <a:pt x="2096586" y="3475733"/>
                  <a:pt x="2098174" y="3475535"/>
                </a:cubicBezTo>
                <a:cubicBezTo>
                  <a:pt x="2099761" y="3475336"/>
                  <a:pt x="2101001" y="3475038"/>
                  <a:pt x="2101894" y="3474642"/>
                </a:cubicBezTo>
                <a:cubicBezTo>
                  <a:pt x="2102787" y="3474245"/>
                  <a:pt x="2103432" y="3473773"/>
                  <a:pt x="2103829" y="3473228"/>
                </a:cubicBezTo>
                <a:cubicBezTo>
                  <a:pt x="2104226" y="3472682"/>
                  <a:pt x="2104424" y="3472012"/>
                  <a:pt x="2104424" y="3471219"/>
                </a:cubicBezTo>
                <a:lnTo>
                  <a:pt x="2104424" y="3377606"/>
                </a:lnTo>
                <a:cubicBezTo>
                  <a:pt x="2111171" y="3369172"/>
                  <a:pt x="2117620" y="3362772"/>
                  <a:pt x="2123772" y="3358407"/>
                </a:cubicBezTo>
                <a:cubicBezTo>
                  <a:pt x="2129924" y="3354041"/>
                  <a:pt x="2136075" y="3351858"/>
                  <a:pt x="2142227" y="3351858"/>
                </a:cubicBezTo>
                <a:cubicBezTo>
                  <a:pt x="2146989" y="3351858"/>
                  <a:pt x="2151181" y="3352751"/>
                  <a:pt x="2154803" y="3354537"/>
                </a:cubicBezTo>
                <a:cubicBezTo>
                  <a:pt x="2158424" y="3356323"/>
                  <a:pt x="2161376" y="3358903"/>
                  <a:pt x="2163658" y="3362276"/>
                </a:cubicBezTo>
                <a:cubicBezTo>
                  <a:pt x="2165940" y="3365650"/>
                  <a:pt x="2167676" y="3369668"/>
                  <a:pt x="2168867" y="3374331"/>
                </a:cubicBezTo>
                <a:cubicBezTo>
                  <a:pt x="2170058" y="3378995"/>
                  <a:pt x="2170653" y="3385146"/>
                  <a:pt x="2170653" y="3392786"/>
                </a:cubicBezTo>
                <a:lnTo>
                  <a:pt x="2170653" y="3471219"/>
                </a:lnTo>
                <a:cubicBezTo>
                  <a:pt x="2170653" y="3472012"/>
                  <a:pt x="2170851" y="3472682"/>
                  <a:pt x="2171248" y="3473228"/>
                </a:cubicBezTo>
                <a:cubicBezTo>
                  <a:pt x="2171645" y="3473773"/>
                  <a:pt x="2172290" y="3474245"/>
                  <a:pt x="2173183" y="3474642"/>
                </a:cubicBezTo>
                <a:cubicBezTo>
                  <a:pt x="2174076" y="3475038"/>
                  <a:pt x="2175316" y="3475336"/>
                  <a:pt x="2176904" y="3475535"/>
                </a:cubicBezTo>
                <a:cubicBezTo>
                  <a:pt x="2178491" y="3475733"/>
                  <a:pt x="2180525" y="3475832"/>
                  <a:pt x="2183006" y="3475832"/>
                </a:cubicBezTo>
                <a:cubicBezTo>
                  <a:pt x="2185387" y="3475832"/>
                  <a:pt x="2187371" y="3475733"/>
                  <a:pt x="2188959" y="3475535"/>
                </a:cubicBezTo>
                <a:cubicBezTo>
                  <a:pt x="2190546" y="3475336"/>
                  <a:pt x="2191786" y="3475038"/>
                  <a:pt x="2192680" y="3474642"/>
                </a:cubicBezTo>
                <a:cubicBezTo>
                  <a:pt x="2193572" y="3474245"/>
                  <a:pt x="2194217" y="3473773"/>
                  <a:pt x="2194614" y="3473228"/>
                </a:cubicBezTo>
                <a:cubicBezTo>
                  <a:pt x="2195011" y="3472682"/>
                  <a:pt x="2195210" y="3472012"/>
                  <a:pt x="2195210" y="3471219"/>
                </a:cubicBezTo>
                <a:lnTo>
                  <a:pt x="2195210" y="3389512"/>
                </a:lnTo>
                <a:cubicBezTo>
                  <a:pt x="2195210" y="3379987"/>
                  <a:pt x="2194391" y="3371826"/>
                  <a:pt x="2192754" y="3365030"/>
                </a:cubicBezTo>
                <a:cubicBezTo>
                  <a:pt x="2191117" y="3358233"/>
                  <a:pt x="2188413" y="3352305"/>
                  <a:pt x="2184643" y="3347245"/>
                </a:cubicBezTo>
                <a:cubicBezTo>
                  <a:pt x="2180872" y="3342185"/>
                  <a:pt x="2175936" y="3338141"/>
                  <a:pt x="2169834" y="3335115"/>
                </a:cubicBezTo>
                <a:cubicBezTo>
                  <a:pt x="2163732" y="3332089"/>
                  <a:pt x="2156217" y="3330576"/>
                  <a:pt x="2147287" y="3330576"/>
                </a:cubicBezTo>
                <a:close/>
                <a:moveTo>
                  <a:pt x="1727889" y="3330576"/>
                </a:moveTo>
                <a:cubicBezTo>
                  <a:pt x="1722730" y="3330576"/>
                  <a:pt x="1717620" y="3331047"/>
                  <a:pt x="1712560" y="3331990"/>
                </a:cubicBezTo>
                <a:cubicBezTo>
                  <a:pt x="1707500" y="3332932"/>
                  <a:pt x="1702836" y="3334123"/>
                  <a:pt x="1698570" y="3335562"/>
                </a:cubicBezTo>
                <a:cubicBezTo>
                  <a:pt x="1694304" y="3337000"/>
                  <a:pt x="1690533" y="3338588"/>
                  <a:pt x="1687259" y="3340324"/>
                </a:cubicBezTo>
                <a:cubicBezTo>
                  <a:pt x="1683985" y="3342061"/>
                  <a:pt x="1681678" y="3343574"/>
                  <a:pt x="1680339" y="3344863"/>
                </a:cubicBezTo>
                <a:cubicBezTo>
                  <a:pt x="1678999" y="3346153"/>
                  <a:pt x="1678156" y="3347518"/>
                  <a:pt x="1677808" y="3348956"/>
                </a:cubicBezTo>
                <a:cubicBezTo>
                  <a:pt x="1677461" y="3350395"/>
                  <a:pt x="1677288" y="3352354"/>
                  <a:pt x="1677288" y="3354835"/>
                </a:cubicBezTo>
                <a:cubicBezTo>
                  <a:pt x="1677288" y="3356323"/>
                  <a:pt x="1677387" y="3357687"/>
                  <a:pt x="1677585" y="3358928"/>
                </a:cubicBezTo>
                <a:cubicBezTo>
                  <a:pt x="1677784" y="3360168"/>
                  <a:pt x="1678106" y="3361185"/>
                  <a:pt x="1678553" y="3361979"/>
                </a:cubicBezTo>
                <a:cubicBezTo>
                  <a:pt x="1678999" y="3362772"/>
                  <a:pt x="1679520" y="3363368"/>
                  <a:pt x="1680115" y="3363765"/>
                </a:cubicBezTo>
                <a:cubicBezTo>
                  <a:pt x="1680711" y="3364162"/>
                  <a:pt x="1681405" y="3364360"/>
                  <a:pt x="1682199" y="3364360"/>
                </a:cubicBezTo>
                <a:cubicBezTo>
                  <a:pt x="1683390" y="3364360"/>
                  <a:pt x="1685200" y="3363641"/>
                  <a:pt x="1687631" y="3362202"/>
                </a:cubicBezTo>
                <a:cubicBezTo>
                  <a:pt x="1690062" y="3360763"/>
                  <a:pt x="1693088" y="3359176"/>
                  <a:pt x="1696710" y="3357439"/>
                </a:cubicBezTo>
                <a:cubicBezTo>
                  <a:pt x="1700331" y="3355703"/>
                  <a:pt x="1704548" y="3354116"/>
                  <a:pt x="1709360" y="3352677"/>
                </a:cubicBezTo>
                <a:cubicBezTo>
                  <a:pt x="1714172" y="3351238"/>
                  <a:pt x="1719604" y="3350519"/>
                  <a:pt x="1725657" y="3350519"/>
                </a:cubicBezTo>
                <a:cubicBezTo>
                  <a:pt x="1731312" y="3350519"/>
                  <a:pt x="1736075" y="3351189"/>
                  <a:pt x="1739944" y="3352528"/>
                </a:cubicBezTo>
                <a:cubicBezTo>
                  <a:pt x="1743814" y="3353868"/>
                  <a:pt x="1746964" y="3355852"/>
                  <a:pt x="1749395" y="3358481"/>
                </a:cubicBezTo>
                <a:cubicBezTo>
                  <a:pt x="1751826" y="3361111"/>
                  <a:pt x="1753587" y="3364410"/>
                  <a:pt x="1754678" y="3368378"/>
                </a:cubicBezTo>
                <a:cubicBezTo>
                  <a:pt x="1755770" y="3372347"/>
                  <a:pt x="1756315" y="3376911"/>
                  <a:pt x="1756315" y="3382070"/>
                </a:cubicBezTo>
                <a:lnTo>
                  <a:pt x="1756315" y="3392488"/>
                </a:lnTo>
                <a:lnTo>
                  <a:pt x="1737861" y="3392488"/>
                </a:lnTo>
                <a:cubicBezTo>
                  <a:pt x="1727443" y="3392488"/>
                  <a:pt x="1718066" y="3393406"/>
                  <a:pt x="1709732" y="3395242"/>
                </a:cubicBezTo>
                <a:cubicBezTo>
                  <a:pt x="1701398" y="3397077"/>
                  <a:pt x="1694353" y="3399831"/>
                  <a:pt x="1688598" y="3403502"/>
                </a:cubicBezTo>
                <a:cubicBezTo>
                  <a:pt x="1682844" y="3407173"/>
                  <a:pt x="1678429" y="3411787"/>
                  <a:pt x="1675353" y="3417343"/>
                </a:cubicBezTo>
                <a:cubicBezTo>
                  <a:pt x="1672277" y="3422899"/>
                  <a:pt x="1670739" y="3429447"/>
                  <a:pt x="1670739" y="3436988"/>
                </a:cubicBezTo>
                <a:cubicBezTo>
                  <a:pt x="1670739" y="3443437"/>
                  <a:pt x="1671855" y="3449192"/>
                  <a:pt x="1674088" y="3454252"/>
                </a:cubicBezTo>
                <a:cubicBezTo>
                  <a:pt x="1676320" y="3459312"/>
                  <a:pt x="1679446" y="3463579"/>
                  <a:pt x="1683464" y="3467051"/>
                </a:cubicBezTo>
                <a:cubicBezTo>
                  <a:pt x="1687482" y="3470524"/>
                  <a:pt x="1692344" y="3473178"/>
                  <a:pt x="1698049" y="3475014"/>
                </a:cubicBezTo>
                <a:cubicBezTo>
                  <a:pt x="1703754" y="3476849"/>
                  <a:pt x="1710129" y="3477767"/>
                  <a:pt x="1717174" y="3477767"/>
                </a:cubicBezTo>
                <a:cubicBezTo>
                  <a:pt x="1725210" y="3477767"/>
                  <a:pt x="1732825" y="3476031"/>
                  <a:pt x="1740019" y="3472558"/>
                </a:cubicBezTo>
                <a:cubicBezTo>
                  <a:pt x="1747212" y="3469085"/>
                  <a:pt x="1753736" y="3464224"/>
                  <a:pt x="1759590" y="3457973"/>
                </a:cubicBezTo>
                <a:lnTo>
                  <a:pt x="1759590" y="3471367"/>
                </a:lnTo>
                <a:cubicBezTo>
                  <a:pt x="1759590" y="3472558"/>
                  <a:pt x="1759937" y="3473451"/>
                  <a:pt x="1760631" y="3474046"/>
                </a:cubicBezTo>
                <a:cubicBezTo>
                  <a:pt x="1761326" y="3474642"/>
                  <a:pt x="1762442" y="3475088"/>
                  <a:pt x="1763980" y="3475386"/>
                </a:cubicBezTo>
                <a:cubicBezTo>
                  <a:pt x="1765518" y="3475683"/>
                  <a:pt x="1767577" y="3475832"/>
                  <a:pt x="1770156" y="3475832"/>
                </a:cubicBezTo>
                <a:cubicBezTo>
                  <a:pt x="1772835" y="3475832"/>
                  <a:pt x="1774869" y="3475683"/>
                  <a:pt x="1776258" y="3475386"/>
                </a:cubicBezTo>
                <a:cubicBezTo>
                  <a:pt x="1777647" y="3475088"/>
                  <a:pt x="1778739" y="3474642"/>
                  <a:pt x="1779533" y="3474046"/>
                </a:cubicBezTo>
                <a:cubicBezTo>
                  <a:pt x="1780326" y="3473451"/>
                  <a:pt x="1780723" y="3472558"/>
                  <a:pt x="1780723" y="3471367"/>
                </a:cubicBezTo>
                <a:lnTo>
                  <a:pt x="1780723" y="3381029"/>
                </a:lnTo>
                <a:cubicBezTo>
                  <a:pt x="1780723" y="3372694"/>
                  <a:pt x="1779780" y="3365402"/>
                  <a:pt x="1777896" y="3359151"/>
                </a:cubicBezTo>
                <a:cubicBezTo>
                  <a:pt x="1776010" y="3352900"/>
                  <a:pt x="1772984" y="3347666"/>
                  <a:pt x="1768817" y="3343450"/>
                </a:cubicBezTo>
                <a:cubicBezTo>
                  <a:pt x="1764650" y="3339233"/>
                  <a:pt x="1759193" y="3336033"/>
                  <a:pt x="1752446" y="3333850"/>
                </a:cubicBezTo>
                <a:cubicBezTo>
                  <a:pt x="1745699" y="3331667"/>
                  <a:pt x="1737513" y="3330576"/>
                  <a:pt x="1727889" y="3330576"/>
                </a:cubicBezTo>
                <a:close/>
                <a:moveTo>
                  <a:pt x="1024379" y="3330576"/>
                </a:moveTo>
                <a:cubicBezTo>
                  <a:pt x="1012968" y="3330576"/>
                  <a:pt x="1002997" y="3332412"/>
                  <a:pt x="994464" y="3336083"/>
                </a:cubicBezTo>
                <a:cubicBezTo>
                  <a:pt x="985931" y="3339754"/>
                  <a:pt x="978812" y="3344913"/>
                  <a:pt x="973107" y="3351561"/>
                </a:cubicBezTo>
                <a:cubicBezTo>
                  <a:pt x="967402" y="3358208"/>
                  <a:pt x="963136" y="3366121"/>
                  <a:pt x="960308" y="3375299"/>
                </a:cubicBezTo>
                <a:cubicBezTo>
                  <a:pt x="957480" y="3384477"/>
                  <a:pt x="956067" y="3394522"/>
                  <a:pt x="956067" y="3405437"/>
                </a:cubicBezTo>
                <a:cubicBezTo>
                  <a:pt x="956067" y="3416747"/>
                  <a:pt x="957406" y="3426868"/>
                  <a:pt x="960085" y="3435797"/>
                </a:cubicBezTo>
                <a:cubicBezTo>
                  <a:pt x="962764" y="3444727"/>
                  <a:pt x="966832" y="3452317"/>
                  <a:pt x="972289" y="3458568"/>
                </a:cubicBezTo>
                <a:cubicBezTo>
                  <a:pt x="977746" y="3464819"/>
                  <a:pt x="984567" y="3469581"/>
                  <a:pt x="992753" y="3472856"/>
                </a:cubicBezTo>
                <a:cubicBezTo>
                  <a:pt x="1000938" y="3476130"/>
                  <a:pt x="1010538" y="3477767"/>
                  <a:pt x="1021551" y="3477767"/>
                </a:cubicBezTo>
                <a:cubicBezTo>
                  <a:pt x="1032862" y="3477767"/>
                  <a:pt x="1042808" y="3475907"/>
                  <a:pt x="1051391" y="3472186"/>
                </a:cubicBezTo>
                <a:cubicBezTo>
                  <a:pt x="1059973" y="3468465"/>
                  <a:pt x="1067117" y="3463281"/>
                  <a:pt x="1072822" y="3456633"/>
                </a:cubicBezTo>
                <a:cubicBezTo>
                  <a:pt x="1078527" y="3449986"/>
                  <a:pt x="1082818" y="3442073"/>
                  <a:pt x="1085696" y="3432895"/>
                </a:cubicBezTo>
                <a:cubicBezTo>
                  <a:pt x="1088573" y="3423718"/>
                  <a:pt x="1090012" y="3413672"/>
                  <a:pt x="1090012" y="3402758"/>
                </a:cubicBezTo>
                <a:cubicBezTo>
                  <a:pt x="1090012" y="3391546"/>
                  <a:pt x="1088648" y="3381475"/>
                  <a:pt x="1085919" y="3372545"/>
                </a:cubicBezTo>
                <a:cubicBezTo>
                  <a:pt x="1083191" y="3363616"/>
                  <a:pt x="1079098" y="3356026"/>
                  <a:pt x="1073641" y="3349775"/>
                </a:cubicBezTo>
                <a:cubicBezTo>
                  <a:pt x="1068184" y="3343524"/>
                  <a:pt x="1061362" y="3338762"/>
                  <a:pt x="1053177" y="3335487"/>
                </a:cubicBezTo>
                <a:cubicBezTo>
                  <a:pt x="1044991" y="3332213"/>
                  <a:pt x="1035392" y="3330576"/>
                  <a:pt x="1024379" y="3330576"/>
                </a:cubicBezTo>
                <a:close/>
                <a:moveTo>
                  <a:pt x="1645736" y="3315693"/>
                </a:moveTo>
                <a:cubicBezTo>
                  <a:pt x="1643156" y="3315693"/>
                  <a:pt x="1641073" y="3315842"/>
                  <a:pt x="1639485" y="3316140"/>
                </a:cubicBezTo>
                <a:cubicBezTo>
                  <a:pt x="1637898" y="3316437"/>
                  <a:pt x="1636658" y="3317033"/>
                  <a:pt x="1635765" y="3317926"/>
                </a:cubicBezTo>
                <a:cubicBezTo>
                  <a:pt x="1634872" y="3318819"/>
                  <a:pt x="1634252" y="3320059"/>
                  <a:pt x="1633904" y="3321646"/>
                </a:cubicBezTo>
                <a:cubicBezTo>
                  <a:pt x="1633557" y="3323234"/>
                  <a:pt x="1633383" y="3325317"/>
                  <a:pt x="1633383" y="3327897"/>
                </a:cubicBezTo>
                <a:lnTo>
                  <a:pt x="1633383" y="3336380"/>
                </a:lnTo>
                <a:cubicBezTo>
                  <a:pt x="1633383" y="3341937"/>
                  <a:pt x="1632937" y="3346476"/>
                  <a:pt x="1632044" y="3349998"/>
                </a:cubicBezTo>
                <a:cubicBezTo>
                  <a:pt x="1631151" y="3353520"/>
                  <a:pt x="1629836" y="3356348"/>
                  <a:pt x="1628100" y="3358481"/>
                </a:cubicBezTo>
                <a:cubicBezTo>
                  <a:pt x="1626364" y="3360614"/>
                  <a:pt x="1624280" y="3362152"/>
                  <a:pt x="1621849" y="3363095"/>
                </a:cubicBezTo>
                <a:cubicBezTo>
                  <a:pt x="1619418" y="3364037"/>
                  <a:pt x="1616665" y="3364658"/>
                  <a:pt x="1613589" y="3364955"/>
                </a:cubicBezTo>
                <a:lnTo>
                  <a:pt x="1613589" y="3337273"/>
                </a:lnTo>
                <a:cubicBezTo>
                  <a:pt x="1613589" y="3335686"/>
                  <a:pt x="1612721" y="3334520"/>
                  <a:pt x="1610985" y="3333776"/>
                </a:cubicBezTo>
                <a:cubicBezTo>
                  <a:pt x="1609248" y="3333032"/>
                  <a:pt x="1605999" y="3332660"/>
                  <a:pt x="1601236" y="3332660"/>
                </a:cubicBezTo>
                <a:cubicBezTo>
                  <a:pt x="1596375" y="3332660"/>
                  <a:pt x="1593100" y="3333032"/>
                  <a:pt x="1591414" y="3333776"/>
                </a:cubicBezTo>
                <a:cubicBezTo>
                  <a:pt x="1589727" y="3334520"/>
                  <a:pt x="1588884" y="3335686"/>
                  <a:pt x="1588884" y="3337273"/>
                </a:cubicBezTo>
                <a:lnTo>
                  <a:pt x="1588884" y="3430886"/>
                </a:lnTo>
                <a:cubicBezTo>
                  <a:pt x="1582038" y="3439320"/>
                  <a:pt x="1575588" y="3445719"/>
                  <a:pt x="1569536" y="3450085"/>
                </a:cubicBezTo>
                <a:cubicBezTo>
                  <a:pt x="1563484" y="3454451"/>
                  <a:pt x="1557332" y="3456633"/>
                  <a:pt x="1551081" y="3456633"/>
                </a:cubicBezTo>
                <a:cubicBezTo>
                  <a:pt x="1546319" y="3456633"/>
                  <a:pt x="1542152" y="3455716"/>
                  <a:pt x="1538580" y="3453880"/>
                </a:cubicBezTo>
                <a:cubicBezTo>
                  <a:pt x="1535008" y="3452045"/>
                  <a:pt x="1532031" y="3449490"/>
                  <a:pt x="1529650" y="3446215"/>
                </a:cubicBezTo>
                <a:cubicBezTo>
                  <a:pt x="1527368" y="3442842"/>
                  <a:pt x="1525657" y="3438799"/>
                  <a:pt x="1524516" y="3434086"/>
                </a:cubicBezTo>
                <a:cubicBezTo>
                  <a:pt x="1523375" y="3429373"/>
                  <a:pt x="1522804" y="3423097"/>
                  <a:pt x="1522804" y="3415259"/>
                </a:cubicBezTo>
                <a:lnTo>
                  <a:pt x="1522804" y="3337273"/>
                </a:lnTo>
                <a:cubicBezTo>
                  <a:pt x="1522804" y="3335686"/>
                  <a:pt x="1521936" y="3334520"/>
                  <a:pt x="1520200" y="3333776"/>
                </a:cubicBezTo>
                <a:cubicBezTo>
                  <a:pt x="1518463" y="3333032"/>
                  <a:pt x="1515214" y="3332660"/>
                  <a:pt x="1510451" y="3332660"/>
                </a:cubicBezTo>
                <a:cubicBezTo>
                  <a:pt x="1505590" y="3332660"/>
                  <a:pt x="1502315" y="3333032"/>
                  <a:pt x="1500629" y="3333776"/>
                </a:cubicBezTo>
                <a:cubicBezTo>
                  <a:pt x="1498942" y="3334520"/>
                  <a:pt x="1498099" y="3335686"/>
                  <a:pt x="1498099" y="3337273"/>
                </a:cubicBezTo>
                <a:lnTo>
                  <a:pt x="1498099" y="3418533"/>
                </a:lnTo>
                <a:cubicBezTo>
                  <a:pt x="1498099" y="3428356"/>
                  <a:pt x="1498917" y="3436641"/>
                  <a:pt x="1500554" y="3443388"/>
                </a:cubicBezTo>
                <a:cubicBezTo>
                  <a:pt x="1502191" y="3450135"/>
                  <a:pt x="1504895" y="3456088"/>
                  <a:pt x="1508665" y="3461247"/>
                </a:cubicBezTo>
                <a:cubicBezTo>
                  <a:pt x="1512436" y="3466307"/>
                  <a:pt x="1517347" y="3470326"/>
                  <a:pt x="1523399" y="3473302"/>
                </a:cubicBezTo>
                <a:cubicBezTo>
                  <a:pt x="1529452" y="3476279"/>
                  <a:pt x="1536992" y="3477767"/>
                  <a:pt x="1546021" y="3477767"/>
                </a:cubicBezTo>
                <a:cubicBezTo>
                  <a:pt x="1553760" y="3477767"/>
                  <a:pt x="1561301" y="3475832"/>
                  <a:pt x="1568643" y="3471963"/>
                </a:cubicBezTo>
                <a:cubicBezTo>
                  <a:pt x="1575985" y="3468093"/>
                  <a:pt x="1583526" y="3461942"/>
                  <a:pt x="1591265" y="3453508"/>
                </a:cubicBezTo>
                <a:lnTo>
                  <a:pt x="1591265" y="3471219"/>
                </a:lnTo>
                <a:cubicBezTo>
                  <a:pt x="1591265" y="3472707"/>
                  <a:pt x="1591984" y="3473848"/>
                  <a:pt x="1593423" y="3474642"/>
                </a:cubicBezTo>
                <a:cubicBezTo>
                  <a:pt x="1594862" y="3475435"/>
                  <a:pt x="1597863" y="3475832"/>
                  <a:pt x="1602427" y="3475832"/>
                </a:cubicBezTo>
                <a:cubicBezTo>
                  <a:pt x="1606694" y="3475832"/>
                  <a:pt x="1609620" y="3475435"/>
                  <a:pt x="1611208" y="3474642"/>
                </a:cubicBezTo>
                <a:cubicBezTo>
                  <a:pt x="1612796" y="3473848"/>
                  <a:pt x="1613589" y="3472707"/>
                  <a:pt x="1613589" y="3471219"/>
                </a:cubicBezTo>
                <a:lnTo>
                  <a:pt x="1613589" y="3378945"/>
                </a:lnTo>
                <a:cubicBezTo>
                  <a:pt x="1620534" y="3378945"/>
                  <a:pt x="1626736" y="3378300"/>
                  <a:pt x="1632193" y="3377010"/>
                </a:cubicBezTo>
                <a:cubicBezTo>
                  <a:pt x="1637650" y="3375720"/>
                  <a:pt x="1642239" y="3373240"/>
                  <a:pt x="1645959" y="3369569"/>
                </a:cubicBezTo>
                <a:cubicBezTo>
                  <a:pt x="1649680" y="3365898"/>
                  <a:pt x="1652532" y="3360714"/>
                  <a:pt x="1654517" y="3354016"/>
                </a:cubicBezTo>
                <a:cubicBezTo>
                  <a:pt x="1656501" y="3347319"/>
                  <a:pt x="1657494" y="3338613"/>
                  <a:pt x="1657494" y="3327897"/>
                </a:cubicBezTo>
                <a:cubicBezTo>
                  <a:pt x="1657494" y="3325317"/>
                  <a:pt x="1657345" y="3323234"/>
                  <a:pt x="1657047" y="3321646"/>
                </a:cubicBezTo>
                <a:cubicBezTo>
                  <a:pt x="1656749" y="3320059"/>
                  <a:pt x="1656179" y="3318819"/>
                  <a:pt x="1655336" y="3317926"/>
                </a:cubicBezTo>
                <a:cubicBezTo>
                  <a:pt x="1654492" y="3317033"/>
                  <a:pt x="1653302" y="3316437"/>
                  <a:pt x="1651764" y="3316140"/>
                </a:cubicBezTo>
                <a:cubicBezTo>
                  <a:pt x="1650226" y="3315842"/>
                  <a:pt x="1648216" y="3315693"/>
                  <a:pt x="1645736" y="3315693"/>
                </a:cubicBezTo>
                <a:close/>
                <a:moveTo>
                  <a:pt x="1962889" y="3307954"/>
                </a:moveTo>
                <a:lnTo>
                  <a:pt x="1963038" y="3307954"/>
                </a:lnTo>
                <a:lnTo>
                  <a:pt x="1996673" y="3403948"/>
                </a:lnTo>
                <a:lnTo>
                  <a:pt x="1929700" y="3403948"/>
                </a:lnTo>
                <a:close/>
                <a:moveTo>
                  <a:pt x="1169040" y="3282356"/>
                </a:moveTo>
                <a:cubicBezTo>
                  <a:pt x="1168246" y="3282356"/>
                  <a:pt x="1167526" y="3282554"/>
                  <a:pt x="1166882" y="3282951"/>
                </a:cubicBezTo>
                <a:cubicBezTo>
                  <a:pt x="1166237" y="3283348"/>
                  <a:pt x="1165716" y="3283993"/>
                  <a:pt x="1165319" y="3284886"/>
                </a:cubicBezTo>
                <a:cubicBezTo>
                  <a:pt x="1164922" y="3285779"/>
                  <a:pt x="1164600" y="3286945"/>
                  <a:pt x="1164352" y="3288383"/>
                </a:cubicBezTo>
                <a:cubicBezTo>
                  <a:pt x="1164103" y="3289822"/>
                  <a:pt x="1163979" y="3291484"/>
                  <a:pt x="1163979" y="3293369"/>
                </a:cubicBezTo>
                <a:cubicBezTo>
                  <a:pt x="1163979" y="3295254"/>
                  <a:pt x="1164103" y="3296891"/>
                  <a:pt x="1164352" y="3298280"/>
                </a:cubicBezTo>
                <a:cubicBezTo>
                  <a:pt x="1164600" y="3299669"/>
                  <a:pt x="1164922" y="3300786"/>
                  <a:pt x="1165319" y="3301629"/>
                </a:cubicBezTo>
                <a:cubicBezTo>
                  <a:pt x="1165716" y="3302472"/>
                  <a:pt x="1166237" y="3303092"/>
                  <a:pt x="1166882" y="3303489"/>
                </a:cubicBezTo>
                <a:cubicBezTo>
                  <a:pt x="1167526" y="3303886"/>
                  <a:pt x="1168246" y="3304085"/>
                  <a:pt x="1169040" y="3304085"/>
                </a:cubicBezTo>
                <a:lnTo>
                  <a:pt x="1223213" y="3304085"/>
                </a:lnTo>
                <a:lnTo>
                  <a:pt x="1223213" y="3471070"/>
                </a:lnTo>
                <a:cubicBezTo>
                  <a:pt x="1223213" y="3471863"/>
                  <a:pt x="1223411" y="3472558"/>
                  <a:pt x="1223808" y="3473153"/>
                </a:cubicBezTo>
                <a:cubicBezTo>
                  <a:pt x="1224205" y="3473749"/>
                  <a:pt x="1224900" y="3474220"/>
                  <a:pt x="1225892" y="3474567"/>
                </a:cubicBezTo>
                <a:cubicBezTo>
                  <a:pt x="1226884" y="3474914"/>
                  <a:pt x="1228224" y="3475212"/>
                  <a:pt x="1229910" y="3475460"/>
                </a:cubicBezTo>
                <a:cubicBezTo>
                  <a:pt x="1231597" y="3475708"/>
                  <a:pt x="1233631" y="3475832"/>
                  <a:pt x="1236012" y="3475832"/>
                </a:cubicBezTo>
                <a:cubicBezTo>
                  <a:pt x="1238493" y="3475832"/>
                  <a:pt x="1240552" y="3475708"/>
                  <a:pt x="1242189" y="3475460"/>
                </a:cubicBezTo>
                <a:cubicBezTo>
                  <a:pt x="1243826" y="3475212"/>
                  <a:pt x="1245140" y="3474914"/>
                  <a:pt x="1246133" y="3474567"/>
                </a:cubicBezTo>
                <a:cubicBezTo>
                  <a:pt x="1247125" y="3474220"/>
                  <a:pt x="1247819" y="3473749"/>
                  <a:pt x="1248216" y="3473153"/>
                </a:cubicBezTo>
                <a:cubicBezTo>
                  <a:pt x="1248613" y="3472558"/>
                  <a:pt x="1248811" y="3471863"/>
                  <a:pt x="1248811" y="3471070"/>
                </a:cubicBezTo>
                <a:lnTo>
                  <a:pt x="1248811" y="3304085"/>
                </a:lnTo>
                <a:lnTo>
                  <a:pt x="1302985" y="3304085"/>
                </a:lnTo>
                <a:cubicBezTo>
                  <a:pt x="1303779" y="3304085"/>
                  <a:pt x="1304498" y="3303886"/>
                  <a:pt x="1305143" y="3303489"/>
                </a:cubicBezTo>
                <a:cubicBezTo>
                  <a:pt x="1305788" y="3303092"/>
                  <a:pt x="1306334" y="3302472"/>
                  <a:pt x="1306780" y="3301629"/>
                </a:cubicBezTo>
                <a:cubicBezTo>
                  <a:pt x="1307226" y="3300786"/>
                  <a:pt x="1307549" y="3299669"/>
                  <a:pt x="1307747" y="3298280"/>
                </a:cubicBezTo>
                <a:cubicBezTo>
                  <a:pt x="1307946" y="3296891"/>
                  <a:pt x="1308045" y="3295254"/>
                  <a:pt x="1308045" y="3293369"/>
                </a:cubicBezTo>
                <a:cubicBezTo>
                  <a:pt x="1308045" y="3291484"/>
                  <a:pt x="1307946" y="3289822"/>
                  <a:pt x="1307747" y="3288383"/>
                </a:cubicBezTo>
                <a:cubicBezTo>
                  <a:pt x="1307549" y="3286945"/>
                  <a:pt x="1307226" y="3285779"/>
                  <a:pt x="1306780" y="3284886"/>
                </a:cubicBezTo>
                <a:cubicBezTo>
                  <a:pt x="1306334" y="3283993"/>
                  <a:pt x="1305788" y="3283348"/>
                  <a:pt x="1305143" y="3282951"/>
                </a:cubicBezTo>
                <a:cubicBezTo>
                  <a:pt x="1304498" y="3282554"/>
                  <a:pt x="1303779" y="3282356"/>
                  <a:pt x="1302985" y="3282356"/>
                </a:cubicBezTo>
                <a:close/>
                <a:moveTo>
                  <a:pt x="758360" y="3281909"/>
                </a:moveTo>
                <a:cubicBezTo>
                  <a:pt x="755743" y="3281909"/>
                  <a:pt x="753623" y="3282008"/>
                  <a:pt x="752000" y="3282207"/>
                </a:cubicBezTo>
                <a:cubicBezTo>
                  <a:pt x="750377" y="3282405"/>
                  <a:pt x="749068" y="3282728"/>
                  <a:pt x="748073" y="3283174"/>
                </a:cubicBezTo>
                <a:cubicBezTo>
                  <a:pt x="747079" y="3283621"/>
                  <a:pt x="746372" y="3284142"/>
                  <a:pt x="745954" y="3284737"/>
                </a:cubicBezTo>
                <a:cubicBezTo>
                  <a:pt x="745535" y="3285332"/>
                  <a:pt x="745326" y="3285977"/>
                  <a:pt x="745326" y="3286672"/>
                </a:cubicBezTo>
                <a:lnTo>
                  <a:pt x="745326" y="3391149"/>
                </a:lnTo>
                <a:cubicBezTo>
                  <a:pt x="745326" y="3398987"/>
                  <a:pt x="745351" y="3407148"/>
                  <a:pt x="745400" y="3415631"/>
                </a:cubicBezTo>
                <a:cubicBezTo>
                  <a:pt x="745450" y="3424114"/>
                  <a:pt x="745574" y="3432275"/>
                  <a:pt x="745772" y="3440113"/>
                </a:cubicBezTo>
                <a:lnTo>
                  <a:pt x="745624" y="3440113"/>
                </a:lnTo>
                <a:cubicBezTo>
                  <a:pt x="743321" y="3435450"/>
                  <a:pt x="740996" y="3430812"/>
                  <a:pt x="738647" y="3426198"/>
                </a:cubicBezTo>
                <a:cubicBezTo>
                  <a:pt x="736299" y="3421584"/>
                  <a:pt x="733925" y="3416896"/>
                  <a:pt x="731528" y="3412134"/>
                </a:cubicBezTo>
                <a:cubicBezTo>
                  <a:pt x="729130" y="3407371"/>
                  <a:pt x="726637" y="3402534"/>
                  <a:pt x="724048" y="3397623"/>
                </a:cubicBezTo>
                <a:cubicBezTo>
                  <a:pt x="721459" y="3392712"/>
                  <a:pt x="718774" y="3387676"/>
                  <a:pt x="715993" y="3382517"/>
                </a:cubicBezTo>
                <a:lnTo>
                  <a:pt x="670828" y="3297983"/>
                </a:lnTo>
                <a:cubicBezTo>
                  <a:pt x="669197" y="3294907"/>
                  <a:pt x="667639" y="3292352"/>
                  <a:pt x="666154" y="3290318"/>
                </a:cubicBezTo>
                <a:cubicBezTo>
                  <a:pt x="664669" y="3288284"/>
                  <a:pt x="663133" y="3286696"/>
                  <a:pt x="661546" y="3285555"/>
                </a:cubicBezTo>
                <a:cubicBezTo>
                  <a:pt x="659959" y="3284414"/>
                  <a:pt x="658167" y="3283596"/>
                  <a:pt x="656170" y="3283100"/>
                </a:cubicBezTo>
                <a:cubicBezTo>
                  <a:pt x="654172" y="3282604"/>
                  <a:pt x="651689" y="3282356"/>
                  <a:pt x="648720" y="3282356"/>
                </a:cubicBezTo>
                <a:lnTo>
                  <a:pt x="636123" y="3282356"/>
                </a:lnTo>
                <a:cubicBezTo>
                  <a:pt x="633461" y="3282356"/>
                  <a:pt x="631004" y="3283199"/>
                  <a:pt x="628750" y="3284886"/>
                </a:cubicBezTo>
                <a:cubicBezTo>
                  <a:pt x="626497" y="3286572"/>
                  <a:pt x="625370" y="3289400"/>
                  <a:pt x="625370" y="3293369"/>
                </a:cubicBezTo>
                <a:lnTo>
                  <a:pt x="625370" y="3471070"/>
                </a:lnTo>
                <a:cubicBezTo>
                  <a:pt x="625370" y="3471764"/>
                  <a:pt x="625580" y="3472434"/>
                  <a:pt x="625998" y="3473079"/>
                </a:cubicBezTo>
                <a:cubicBezTo>
                  <a:pt x="626417" y="3473724"/>
                  <a:pt x="627097" y="3474220"/>
                  <a:pt x="628040" y="3474567"/>
                </a:cubicBezTo>
                <a:cubicBezTo>
                  <a:pt x="628983" y="3474914"/>
                  <a:pt x="630265" y="3475212"/>
                  <a:pt x="631887" y="3475460"/>
                </a:cubicBezTo>
                <a:cubicBezTo>
                  <a:pt x="633510" y="3475708"/>
                  <a:pt x="635578" y="3475832"/>
                  <a:pt x="638091" y="3475832"/>
                </a:cubicBezTo>
                <a:cubicBezTo>
                  <a:pt x="640604" y="3475832"/>
                  <a:pt x="642672" y="3475708"/>
                  <a:pt x="644295" y="3475460"/>
                </a:cubicBezTo>
                <a:cubicBezTo>
                  <a:pt x="645918" y="3475212"/>
                  <a:pt x="647227" y="3474914"/>
                  <a:pt x="648221" y="3474567"/>
                </a:cubicBezTo>
                <a:cubicBezTo>
                  <a:pt x="649216" y="3474220"/>
                  <a:pt x="649922" y="3473724"/>
                  <a:pt x="650341" y="3473079"/>
                </a:cubicBezTo>
                <a:cubicBezTo>
                  <a:pt x="650760" y="3472434"/>
                  <a:pt x="650969" y="3471764"/>
                  <a:pt x="650969" y="3471070"/>
                </a:cubicBezTo>
                <a:lnTo>
                  <a:pt x="650969" y="3354835"/>
                </a:lnTo>
                <a:cubicBezTo>
                  <a:pt x="650969" y="3347493"/>
                  <a:pt x="650919" y="3340101"/>
                  <a:pt x="650820" y="3332660"/>
                </a:cubicBezTo>
                <a:cubicBezTo>
                  <a:pt x="650721" y="3325218"/>
                  <a:pt x="650572" y="3317926"/>
                  <a:pt x="650374" y="3310782"/>
                </a:cubicBezTo>
                <a:lnTo>
                  <a:pt x="650671" y="3310782"/>
                </a:lnTo>
                <a:cubicBezTo>
                  <a:pt x="653359" y="3316636"/>
                  <a:pt x="656264" y="3322663"/>
                  <a:pt x="659383" y="3328864"/>
                </a:cubicBezTo>
                <a:cubicBezTo>
                  <a:pt x="662503" y="3335066"/>
                  <a:pt x="665599" y="3340994"/>
                  <a:pt x="668670" y="3346649"/>
                </a:cubicBezTo>
                <a:lnTo>
                  <a:pt x="727420" y="3456187"/>
                </a:lnTo>
                <a:cubicBezTo>
                  <a:pt x="729435" y="3460056"/>
                  <a:pt x="731341" y="3463231"/>
                  <a:pt x="733137" y="3465712"/>
                </a:cubicBezTo>
                <a:cubicBezTo>
                  <a:pt x="734933" y="3468192"/>
                  <a:pt x="736729" y="3470152"/>
                  <a:pt x="738524" y="3471591"/>
                </a:cubicBezTo>
                <a:cubicBezTo>
                  <a:pt x="740319" y="3473029"/>
                  <a:pt x="742218" y="3474021"/>
                  <a:pt x="744219" y="3474567"/>
                </a:cubicBezTo>
                <a:cubicBezTo>
                  <a:pt x="746220" y="3475113"/>
                  <a:pt x="748555" y="3475386"/>
                  <a:pt x="751223" y="3475386"/>
                </a:cubicBezTo>
                <a:lnTo>
                  <a:pt x="759688" y="3475386"/>
                </a:lnTo>
                <a:cubicBezTo>
                  <a:pt x="761023" y="3475386"/>
                  <a:pt x="762357" y="3475187"/>
                  <a:pt x="763691" y="3474790"/>
                </a:cubicBezTo>
                <a:cubicBezTo>
                  <a:pt x="765025" y="3474394"/>
                  <a:pt x="766231" y="3473749"/>
                  <a:pt x="767308" y="3472856"/>
                </a:cubicBezTo>
                <a:cubicBezTo>
                  <a:pt x="768386" y="3471963"/>
                  <a:pt x="769258" y="3470822"/>
                  <a:pt x="769924" y="3469433"/>
                </a:cubicBezTo>
                <a:cubicBezTo>
                  <a:pt x="770591" y="3468044"/>
                  <a:pt x="770924" y="3466357"/>
                  <a:pt x="770924" y="3464372"/>
                </a:cubicBezTo>
                <a:lnTo>
                  <a:pt x="770924" y="3286672"/>
                </a:lnTo>
                <a:cubicBezTo>
                  <a:pt x="770924" y="3285977"/>
                  <a:pt x="770715" y="3285332"/>
                  <a:pt x="770296" y="3284737"/>
                </a:cubicBezTo>
                <a:cubicBezTo>
                  <a:pt x="769878" y="3284142"/>
                  <a:pt x="769197" y="3283621"/>
                  <a:pt x="768255" y="3283174"/>
                </a:cubicBezTo>
                <a:cubicBezTo>
                  <a:pt x="767312" y="3282728"/>
                  <a:pt x="766003" y="3282405"/>
                  <a:pt x="764328" y="3282207"/>
                </a:cubicBezTo>
                <a:cubicBezTo>
                  <a:pt x="762653" y="3282008"/>
                  <a:pt x="760664" y="3281909"/>
                  <a:pt x="758360" y="3281909"/>
                </a:cubicBezTo>
                <a:close/>
                <a:moveTo>
                  <a:pt x="1963782" y="3281463"/>
                </a:moveTo>
                <a:cubicBezTo>
                  <a:pt x="1960805" y="3281463"/>
                  <a:pt x="1958350" y="3281537"/>
                  <a:pt x="1956415" y="3281686"/>
                </a:cubicBezTo>
                <a:cubicBezTo>
                  <a:pt x="1954480" y="3281835"/>
                  <a:pt x="1952892" y="3282108"/>
                  <a:pt x="1951652" y="3282504"/>
                </a:cubicBezTo>
                <a:cubicBezTo>
                  <a:pt x="1950412" y="3282901"/>
                  <a:pt x="1949470" y="3283447"/>
                  <a:pt x="1948825" y="3284142"/>
                </a:cubicBezTo>
                <a:cubicBezTo>
                  <a:pt x="1948180" y="3284836"/>
                  <a:pt x="1947659" y="3285729"/>
                  <a:pt x="1947262" y="3286820"/>
                </a:cubicBezTo>
                <a:lnTo>
                  <a:pt x="1882670" y="3465712"/>
                </a:lnTo>
                <a:cubicBezTo>
                  <a:pt x="1881877" y="3467895"/>
                  <a:pt x="1881455" y="3469656"/>
                  <a:pt x="1881406" y="3470995"/>
                </a:cubicBezTo>
                <a:cubicBezTo>
                  <a:pt x="1881356" y="3472335"/>
                  <a:pt x="1881703" y="3473352"/>
                  <a:pt x="1882447" y="3474046"/>
                </a:cubicBezTo>
                <a:cubicBezTo>
                  <a:pt x="1883191" y="3474741"/>
                  <a:pt x="1884481" y="3475212"/>
                  <a:pt x="1886317" y="3475460"/>
                </a:cubicBezTo>
                <a:cubicBezTo>
                  <a:pt x="1888152" y="3475708"/>
                  <a:pt x="1890509" y="3475832"/>
                  <a:pt x="1893386" y="3475832"/>
                </a:cubicBezTo>
                <a:cubicBezTo>
                  <a:pt x="1896164" y="3475832"/>
                  <a:pt x="1898421" y="3475733"/>
                  <a:pt x="1900158" y="3475535"/>
                </a:cubicBezTo>
                <a:cubicBezTo>
                  <a:pt x="1901894" y="3475336"/>
                  <a:pt x="1903234" y="3475014"/>
                  <a:pt x="1904176" y="3474567"/>
                </a:cubicBezTo>
                <a:cubicBezTo>
                  <a:pt x="1905119" y="3474121"/>
                  <a:pt x="1905838" y="3473575"/>
                  <a:pt x="1906334" y="3472930"/>
                </a:cubicBezTo>
                <a:cubicBezTo>
                  <a:pt x="1906830" y="3472285"/>
                  <a:pt x="1907227" y="3471516"/>
                  <a:pt x="1907525" y="3470623"/>
                </a:cubicBezTo>
                <a:lnTo>
                  <a:pt x="1923301" y="3424338"/>
                </a:lnTo>
                <a:lnTo>
                  <a:pt x="2003370" y="3424338"/>
                </a:lnTo>
                <a:lnTo>
                  <a:pt x="2019890" y="3471219"/>
                </a:lnTo>
                <a:cubicBezTo>
                  <a:pt x="2020287" y="3472111"/>
                  <a:pt x="2020709" y="3472856"/>
                  <a:pt x="2021155" y="3473451"/>
                </a:cubicBezTo>
                <a:cubicBezTo>
                  <a:pt x="2021602" y="3474046"/>
                  <a:pt x="2022296" y="3474518"/>
                  <a:pt x="2023239" y="3474865"/>
                </a:cubicBezTo>
                <a:cubicBezTo>
                  <a:pt x="2024181" y="3475212"/>
                  <a:pt x="2025570" y="3475460"/>
                  <a:pt x="2027406" y="3475609"/>
                </a:cubicBezTo>
                <a:cubicBezTo>
                  <a:pt x="2029241" y="3475758"/>
                  <a:pt x="2031697" y="3475832"/>
                  <a:pt x="2034773" y="3475832"/>
                </a:cubicBezTo>
                <a:cubicBezTo>
                  <a:pt x="2037848" y="3475832"/>
                  <a:pt x="2040304" y="3475733"/>
                  <a:pt x="2042140" y="3475535"/>
                </a:cubicBezTo>
                <a:cubicBezTo>
                  <a:pt x="2043975" y="3475336"/>
                  <a:pt x="2045290" y="3474890"/>
                  <a:pt x="2046084" y="3474195"/>
                </a:cubicBezTo>
                <a:cubicBezTo>
                  <a:pt x="2046878" y="3473501"/>
                  <a:pt x="2047250" y="3472484"/>
                  <a:pt x="2047200" y="3471144"/>
                </a:cubicBezTo>
                <a:cubicBezTo>
                  <a:pt x="2047150" y="3469805"/>
                  <a:pt x="2046729" y="3468044"/>
                  <a:pt x="2045935" y="3465861"/>
                </a:cubicBezTo>
                <a:lnTo>
                  <a:pt x="1981344" y="3286969"/>
                </a:lnTo>
                <a:cubicBezTo>
                  <a:pt x="1980947" y="3285878"/>
                  <a:pt x="1980401" y="3284960"/>
                  <a:pt x="1979706" y="3284216"/>
                </a:cubicBezTo>
                <a:cubicBezTo>
                  <a:pt x="1979012" y="3283472"/>
                  <a:pt x="1978020" y="3282901"/>
                  <a:pt x="1976730" y="3282504"/>
                </a:cubicBezTo>
                <a:cubicBezTo>
                  <a:pt x="1975440" y="3282108"/>
                  <a:pt x="1973753" y="3281835"/>
                  <a:pt x="1971670" y="3281686"/>
                </a:cubicBezTo>
                <a:cubicBezTo>
                  <a:pt x="1969586" y="3281537"/>
                  <a:pt x="1966957" y="3281463"/>
                  <a:pt x="1963782" y="3281463"/>
                </a:cubicBezTo>
                <a:close/>
                <a:moveTo>
                  <a:pt x="1349122" y="3267622"/>
                </a:moveTo>
                <a:cubicBezTo>
                  <a:pt x="1346740" y="3267622"/>
                  <a:pt x="1344756" y="3267721"/>
                  <a:pt x="1343168" y="3267919"/>
                </a:cubicBezTo>
                <a:cubicBezTo>
                  <a:pt x="1341581" y="3268118"/>
                  <a:pt x="1340316" y="3268415"/>
                  <a:pt x="1339373" y="3268812"/>
                </a:cubicBezTo>
                <a:cubicBezTo>
                  <a:pt x="1338431" y="3269209"/>
                  <a:pt x="1337786" y="3269705"/>
                  <a:pt x="1337439" y="3270301"/>
                </a:cubicBezTo>
                <a:cubicBezTo>
                  <a:pt x="1337091" y="3270896"/>
                  <a:pt x="1336918" y="3271590"/>
                  <a:pt x="1336918" y="3272384"/>
                </a:cubicBezTo>
                <a:lnTo>
                  <a:pt x="1336918" y="3471219"/>
                </a:lnTo>
                <a:cubicBezTo>
                  <a:pt x="1336918" y="3472012"/>
                  <a:pt x="1337091" y="3472682"/>
                  <a:pt x="1337439" y="3473228"/>
                </a:cubicBezTo>
                <a:cubicBezTo>
                  <a:pt x="1337786" y="3473773"/>
                  <a:pt x="1338431" y="3474245"/>
                  <a:pt x="1339373" y="3474642"/>
                </a:cubicBezTo>
                <a:cubicBezTo>
                  <a:pt x="1340316" y="3475038"/>
                  <a:pt x="1341581" y="3475336"/>
                  <a:pt x="1343168" y="3475535"/>
                </a:cubicBezTo>
                <a:cubicBezTo>
                  <a:pt x="1344756" y="3475733"/>
                  <a:pt x="1346740" y="3475832"/>
                  <a:pt x="1349122" y="3475832"/>
                </a:cubicBezTo>
                <a:cubicBezTo>
                  <a:pt x="1351602" y="3475832"/>
                  <a:pt x="1353636" y="3475733"/>
                  <a:pt x="1355224" y="3475535"/>
                </a:cubicBezTo>
                <a:cubicBezTo>
                  <a:pt x="1356811" y="3475336"/>
                  <a:pt x="1358051" y="3475038"/>
                  <a:pt x="1358944" y="3474642"/>
                </a:cubicBezTo>
                <a:cubicBezTo>
                  <a:pt x="1359837" y="3474245"/>
                  <a:pt x="1360482" y="3473773"/>
                  <a:pt x="1360879" y="3473228"/>
                </a:cubicBezTo>
                <a:cubicBezTo>
                  <a:pt x="1361276" y="3472682"/>
                  <a:pt x="1361474" y="3472012"/>
                  <a:pt x="1361474" y="3471219"/>
                </a:cubicBezTo>
                <a:lnTo>
                  <a:pt x="1361474" y="3377606"/>
                </a:lnTo>
                <a:cubicBezTo>
                  <a:pt x="1368221" y="3369172"/>
                  <a:pt x="1374670" y="3362772"/>
                  <a:pt x="1380822" y="3358407"/>
                </a:cubicBezTo>
                <a:cubicBezTo>
                  <a:pt x="1386974" y="3354041"/>
                  <a:pt x="1393125" y="3351858"/>
                  <a:pt x="1399277" y="3351858"/>
                </a:cubicBezTo>
                <a:cubicBezTo>
                  <a:pt x="1404039" y="3351858"/>
                  <a:pt x="1408231" y="3352751"/>
                  <a:pt x="1411853" y="3354537"/>
                </a:cubicBezTo>
                <a:cubicBezTo>
                  <a:pt x="1415474" y="3356323"/>
                  <a:pt x="1418426" y="3358903"/>
                  <a:pt x="1420708" y="3362276"/>
                </a:cubicBezTo>
                <a:cubicBezTo>
                  <a:pt x="1422990" y="3365650"/>
                  <a:pt x="1424726" y="3369668"/>
                  <a:pt x="1425917" y="3374331"/>
                </a:cubicBezTo>
                <a:cubicBezTo>
                  <a:pt x="1427108" y="3378995"/>
                  <a:pt x="1427703" y="3385146"/>
                  <a:pt x="1427703" y="3392786"/>
                </a:cubicBezTo>
                <a:lnTo>
                  <a:pt x="1427703" y="3471219"/>
                </a:lnTo>
                <a:cubicBezTo>
                  <a:pt x="1427703" y="3472012"/>
                  <a:pt x="1427901" y="3472682"/>
                  <a:pt x="1428298" y="3473228"/>
                </a:cubicBezTo>
                <a:cubicBezTo>
                  <a:pt x="1428695" y="3473773"/>
                  <a:pt x="1429340" y="3474245"/>
                  <a:pt x="1430233" y="3474642"/>
                </a:cubicBezTo>
                <a:cubicBezTo>
                  <a:pt x="1431126" y="3475038"/>
                  <a:pt x="1432366" y="3475336"/>
                  <a:pt x="1433954" y="3475535"/>
                </a:cubicBezTo>
                <a:cubicBezTo>
                  <a:pt x="1435541" y="3475733"/>
                  <a:pt x="1437575" y="3475832"/>
                  <a:pt x="1440056" y="3475832"/>
                </a:cubicBezTo>
                <a:cubicBezTo>
                  <a:pt x="1442437" y="3475832"/>
                  <a:pt x="1444421" y="3475733"/>
                  <a:pt x="1446009" y="3475535"/>
                </a:cubicBezTo>
                <a:cubicBezTo>
                  <a:pt x="1447596" y="3475336"/>
                  <a:pt x="1448836" y="3475038"/>
                  <a:pt x="1449729" y="3474642"/>
                </a:cubicBezTo>
                <a:cubicBezTo>
                  <a:pt x="1450622" y="3474245"/>
                  <a:pt x="1451267" y="3473773"/>
                  <a:pt x="1451664" y="3473228"/>
                </a:cubicBezTo>
                <a:cubicBezTo>
                  <a:pt x="1452061" y="3472682"/>
                  <a:pt x="1452260" y="3472012"/>
                  <a:pt x="1452260" y="3471219"/>
                </a:cubicBezTo>
                <a:lnTo>
                  <a:pt x="1452260" y="3389661"/>
                </a:lnTo>
                <a:cubicBezTo>
                  <a:pt x="1452260" y="3380037"/>
                  <a:pt x="1451441" y="3371826"/>
                  <a:pt x="1449804" y="3365030"/>
                </a:cubicBezTo>
                <a:cubicBezTo>
                  <a:pt x="1448167" y="3358233"/>
                  <a:pt x="1445463" y="3352305"/>
                  <a:pt x="1441693" y="3347245"/>
                </a:cubicBezTo>
                <a:cubicBezTo>
                  <a:pt x="1437922" y="3342185"/>
                  <a:pt x="1432986" y="3338141"/>
                  <a:pt x="1426884" y="3335115"/>
                </a:cubicBezTo>
                <a:cubicBezTo>
                  <a:pt x="1420782" y="3332089"/>
                  <a:pt x="1413266" y="3330576"/>
                  <a:pt x="1404337" y="3330576"/>
                </a:cubicBezTo>
                <a:cubicBezTo>
                  <a:pt x="1397094" y="3330576"/>
                  <a:pt x="1389900" y="3332387"/>
                  <a:pt x="1382757" y="3336008"/>
                </a:cubicBezTo>
                <a:cubicBezTo>
                  <a:pt x="1375613" y="3339630"/>
                  <a:pt x="1368519" y="3345161"/>
                  <a:pt x="1361474" y="3352603"/>
                </a:cubicBezTo>
                <a:lnTo>
                  <a:pt x="1361474" y="3272384"/>
                </a:lnTo>
                <a:cubicBezTo>
                  <a:pt x="1361474" y="3271590"/>
                  <a:pt x="1361276" y="3270896"/>
                  <a:pt x="1360879" y="3270301"/>
                </a:cubicBezTo>
                <a:cubicBezTo>
                  <a:pt x="1360482" y="3269705"/>
                  <a:pt x="1359837" y="3269209"/>
                  <a:pt x="1358944" y="3268812"/>
                </a:cubicBezTo>
                <a:cubicBezTo>
                  <a:pt x="1358051" y="3268415"/>
                  <a:pt x="1356811" y="3268118"/>
                  <a:pt x="1355224" y="3267919"/>
                </a:cubicBezTo>
                <a:cubicBezTo>
                  <a:pt x="1353636" y="3267721"/>
                  <a:pt x="1351602" y="3267622"/>
                  <a:pt x="1349122" y="3267622"/>
                </a:cubicBezTo>
                <a:close/>
                <a:moveTo>
                  <a:pt x="1527864" y="3266282"/>
                </a:moveTo>
                <a:cubicBezTo>
                  <a:pt x="1525086" y="3266282"/>
                  <a:pt x="1522829" y="3266456"/>
                  <a:pt x="1521092" y="3266803"/>
                </a:cubicBezTo>
                <a:cubicBezTo>
                  <a:pt x="1519356" y="3267150"/>
                  <a:pt x="1518141" y="3267646"/>
                  <a:pt x="1517446" y="3268291"/>
                </a:cubicBezTo>
                <a:cubicBezTo>
                  <a:pt x="1516752" y="3268936"/>
                  <a:pt x="1516454" y="3269680"/>
                  <a:pt x="1516553" y="3270524"/>
                </a:cubicBezTo>
                <a:cubicBezTo>
                  <a:pt x="1516652" y="3271367"/>
                  <a:pt x="1517099" y="3272235"/>
                  <a:pt x="1517893" y="3273128"/>
                </a:cubicBezTo>
                <a:lnTo>
                  <a:pt x="1544831" y="3307805"/>
                </a:lnTo>
                <a:cubicBezTo>
                  <a:pt x="1545525" y="3308797"/>
                  <a:pt x="1546220" y="3309591"/>
                  <a:pt x="1546914" y="3310187"/>
                </a:cubicBezTo>
                <a:cubicBezTo>
                  <a:pt x="1547609" y="3310782"/>
                  <a:pt x="1548427" y="3311253"/>
                  <a:pt x="1549370" y="3311600"/>
                </a:cubicBezTo>
                <a:cubicBezTo>
                  <a:pt x="1550312" y="3311948"/>
                  <a:pt x="1551429" y="3312196"/>
                  <a:pt x="1552718" y="3312345"/>
                </a:cubicBezTo>
                <a:cubicBezTo>
                  <a:pt x="1554008" y="3312493"/>
                  <a:pt x="1555646" y="3312568"/>
                  <a:pt x="1557630" y="3312568"/>
                </a:cubicBezTo>
                <a:cubicBezTo>
                  <a:pt x="1559813" y="3312568"/>
                  <a:pt x="1561524" y="3312419"/>
                  <a:pt x="1562764" y="3312121"/>
                </a:cubicBezTo>
                <a:cubicBezTo>
                  <a:pt x="1564005" y="3311824"/>
                  <a:pt x="1564898" y="3311427"/>
                  <a:pt x="1565443" y="3310931"/>
                </a:cubicBezTo>
                <a:cubicBezTo>
                  <a:pt x="1565989" y="3310435"/>
                  <a:pt x="1566163" y="3309790"/>
                  <a:pt x="1565964" y="3308996"/>
                </a:cubicBezTo>
                <a:cubicBezTo>
                  <a:pt x="1565766" y="3308202"/>
                  <a:pt x="1565319" y="3307260"/>
                  <a:pt x="1564625" y="3306168"/>
                </a:cubicBezTo>
                <a:lnTo>
                  <a:pt x="1543194" y="3271789"/>
                </a:lnTo>
                <a:cubicBezTo>
                  <a:pt x="1542400" y="3270697"/>
                  <a:pt x="1541606" y="3269804"/>
                  <a:pt x="1540812" y="3269110"/>
                </a:cubicBezTo>
                <a:cubicBezTo>
                  <a:pt x="1540018" y="3268415"/>
                  <a:pt x="1539076" y="3267870"/>
                  <a:pt x="1537984" y="3267473"/>
                </a:cubicBezTo>
                <a:cubicBezTo>
                  <a:pt x="1536893" y="3267076"/>
                  <a:pt x="1535529" y="3266778"/>
                  <a:pt x="1533892" y="3266580"/>
                </a:cubicBezTo>
                <a:cubicBezTo>
                  <a:pt x="1532255" y="3266381"/>
                  <a:pt x="1530245" y="3266282"/>
                  <a:pt x="1527864" y="3266282"/>
                </a:cubicBezTo>
                <a:close/>
                <a:moveTo>
                  <a:pt x="1023560" y="3266282"/>
                </a:moveTo>
                <a:cubicBezTo>
                  <a:pt x="1021377" y="3266282"/>
                  <a:pt x="1019517" y="3266357"/>
                  <a:pt x="1017979" y="3266505"/>
                </a:cubicBezTo>
                <a:cubicBezTo>
                  <a:pt x="1016441" y="3266654"/>
                  <a:pt x="1015151" y="3266878"/>
                  <a:pt x="1014110" y="3267175"/>
                </a:cubicBezTo>
                <a:cubicBezTo>
                  <a:pt x="1013068" y="3267473"/>
                  <a:pt x="1012200" y="3267845"/>
                  <a:pt x="1011505" y="3268291"/>
                </a:cubicBezTo>
                <a:cubicBezTo>
                  <a:pt x="1010810" y="3268738"/>
                  <a:pt x="1010215" y="3269358"/>
                  <a:pt x="1009719" y="3270152"/>
                </a:cubicBezTo>
                <a:lnTo>
                  <a:pt x="985162" y="3304233"/>
                </a:lnTo>
                <a:cubicBezTo>
                  <a:pt x="983972" y="3305722"/>
                  <a:pt x="983178" y="3306987"/>
                  <a:pt x="982781" y="3308028"/>
                </a:cubicBezTo>
                <a:cubicBezTo>
                  <a:pt x="982384" y="3309070"/>
                  <a:pt x="982434" y="3309914"/>
                  <a:pt x="982930" y="3310559"/>
                </a:cubicBezTo>
                <a:cubicBezTo>
                  <a:pt x="983426" y="3311203"/>
                  <a:pt x="984393" y="3311700"/>
                  <a:pt x="985832" y="3312047"/>
                </a:cubicBezTo>
                <a:cubicBezTo>
                  <a:pt x="987271" y="3312394"/>
                  <a:pt x="989330" y="3312568"/>
                  <a:pt x="992008" y="3312568"/>
                </a:cubicBezTo>
                <a:cubicBezTo>
                  <a:pt x="993894" y="3312568"/>
                  <a:pt x="995456" y="3312493"/>
                  <a:pt x="996697" y="3312345"/>
                </a:cubicBezTo>
                <a:cubicBezTo>
                  <a:pt x="997937" y="3312196"/>
                  <a:pt x="998979" y="3311972"/>
                  <a:pt x="999822" y="3311675"/>
                </a:cubicBezTo>
                <a:cubicBezTo>
                  <a:pt x="1000665" y="3311377"/>
                  <a:pt x="1001385" y="3310955"/>
                  <a:pt x="1001980" y="3310410"/>
                </a:cubicBezTo>
                <a:cubicBezTo>
                  <a:pt x="1002575" y="3309864"/>
                  <a:pt x="1003171" y="3309095"/>
                  <a:pt x="1003766" y="3308103"/>
                </a:cubicBezTo>
                <a:lnTo>
                  <a:pt x="1023114" y="3281314"/>
                </a:lnTo>
                <a:lnTo>
                  <a:pt x="1042461" y="3308103"/>
                </a:lnTo>
                <a:cubicBezTo>
                  <a:pt x="1043156" y="3308996"/>
                  <a:pt x="1043751" y="3309740"/>
                  <a:pt x="1044247" y="3310335"/>
                </a:cubicBezTo>
                <a:cubicBezTo>
                  <a:pt x="1044743" y="3310931"/>
                  <a:pt x="1045388" y="3311377"/>
                  <a:pt x="1046182" y="3311675"/>
                </a:cubicBezTo>
                <a:cubicBezTo>
                  <a:pt x="1046976" y="3311972"/>
                  <a:pt x="1047993" y="3312196"/>
                  <a:pt x="1049233" y="3312345"/>
                </a:cubicBezTo>
                <a:cubicBezTo>
                  <a:pt x="1050473" y="3312493"/>
                  <a:pt x="1052135" y="3312568"/>
                  <a:pt x="1054219" y="3312568"/>
                </a:cubicBezTo>
                <a:cubicBezTo>
                  <a:pt x="1056798" y="3312568"/>
                  <a:pt x="1058832" y="3312394"/>
                  <a:pt x="1060321" y="3312047"/>
                </a:cubicBezTo>
                <a:cubicBezTo>
                  <a:pt x="1061809" y="3311700"/>
                  <a:pt x="1062776" y="3311203"/>
                  <a:pt x="1063223" y="3310559"/>
                </a:cubicBezTo>
                <a:cubicBezTo>
                  <a:pt x="1063669" y="3309914"/>
                  <a:pt x="1063694" y="3309070"/>
                  <a:pt x="1063297" y="3308028"/>
                </a:cubicBezTo>
                <a:cubicBezTo>
                  <a:pt x="1062900" y="3306987"/>
                  <a:pt x="1062156" y="3305722"/>
                  <a:pt x="1061065" y="3304233"/>
                </a:cubicBezTo>
                <a:lnTo>
                  <a:pt x="1036508" y="3270152"/>
                </a:lnTo>
                <a:cubicBezTo>
                  <a:pt x="1036012" y="3269457"/>
                  <a:pt x="1035442" y="3268887"/>
                  <a:pt x="1034797" y="3268440"/>
                </a:cubicBezTo>
                <a:cubicBezTo>
                  <a:pt x="1034152" y="3267994"/>
                  <a:pt x="1033333" y="3267597"/>
                  <a:pt x="1032341" y="3267250"/>
                </a:cubicBezTo>
                <a:cubicBezTo>
                  <a:pt x="1031349" y="3266902"/>
                  <a:pt x="1030158" y="3266654"/>
                  <a:pt x="1028769" y="3266505"/>
                </a:cubicBezTo>
                <a:cubicBezTo>
                  <a:pt x="1027380" y="3266357"/>
                  <a:pt x="1025644" y="3266282"/>
                  <a:pt x="1023560" y="3266282"/>
                </a:cubicBezTo>
                <a:close/>
                <a:moveTo>
                  <a:pt x="1966238" y="3223569"/>
                </a:moveTo>
                <a:cubicBezTo>
                  <a:pt x="1964154" y="3223569"/>
                  <a:pt x="1962393" y="3223618"/>
                  <a:pt x="1960954" y="3223717"/>
                </a:cubicBezTo>
                <a:cubicBezTo>
                  <a:pt x="1959515" y="3223817"/>
                  <a:pt x="1958250" y="3224040"/>
                  <a:pt x="1957159" y="3224387"/>
                </a:cubicBezTo>
                <a:cubicBezTo>
                  <a:pt x="1956068" y="3224734"/>
                  <a:pt x="1955100" y="3225181"/>
                  <a:pt x="1954257" y="3225727"/>
                </a:cubicBezTo>
                <a:cubicBezTo>
                  <a:pt x="1953413" y="3226272"/>
                  <a:pt x="1952595" y="3226992"/>
                  <a:pt x="1951801" y="3227885"/>
                </a:cubicBezTo>
                <a:lnTo>
                  <a:pt x="1918464" y="3261669"/>
                </a:lnTo>
                <a:cubicBezTo>
                  <a:pt x="1917571" y="3262661"/>
                  <a:pt x="1917025" y="3263504"/>
                  <a:pt x="1916826" y="3264199"/>
                </a:cubicBezTo>
                <a:cubicBezTo>
                  <a:pt x="1916628" y="3264893"/>
                  <a:pt x="1916802" y="3265464"/>
                  <a:pt x="1917348" y="3265910"/>
                </a:cubicBezTo>
                <a:cubicBezTo>
                  <a:pt x="1917893" y="3266357"/>
                  <a:pt x="1918836" y="3266704"/>
                  <a:pt x="1920175" y="3266952"/>
                </a:cubicBezTo>
                <a:cubicBezTo>
                  <a:pt x="1921515" y="3267200"/>
                  <a:pt x="1923424" y="3267324"/>
                  <a:pt x="1925905" y="3267324"/>
                </a:cubicBezTo>
                <a:cubicBezTo>
                  <a:pt x="1928584" y="3267324"/>
                  <a:pt x="1930816" y="3267274"/>
                  <a:pt x="1932602" y="3267175"/>
                </a:cubicBezTo>
                <a:cubicBezTo>
                  <a:pt x="1934388" y="3267076"/>
                  <a:pt x="1935876" y="3266878"/>
                  <a:pt x="1937067" y="3266580"/>
                </a:cubicBezTo>
                <a:cubicBezTo>
                  <a:pt x="1938258" y="3266282"/>
                  <a:pt x="1939250" y="3265861"/>
                  <a:pt x="1940044" y="3265315"/>
                </a:cubicBezTo>
                <a:cubicBezTo>
                  <a:pt x="1940838" y="3264769"/>
                  <a:pt x="1941631" y="3264099"/>
                  <a:pt x="1942425" y="3263306"/>
                </a:cubicBezTo>
                <a:lnTo>
                  <a:pt x="1966089" y="3238303"/>
                </a:lnTo>
                <a:lnTo>
                  <a:pt x="1989008" y="3264050"/>
                </a:lnTo>
                <a:cubicBezTo>
                  <a:pt x="1989504" y="3264546"/>
                  <a:pt x="1990075" y="3265017"/>
                  <a:pt x="1990720" y="3265464"/>
                </a:cubicBezTo>
                <a:cubicBezTo>
                  <a:pt x="1991365" y="3265910"/>
                  <a:pt x="1992233" y="3266257"/>
                  <a:pt x="1993324" y="3266505"/>
                </a:cubicBezTo>
                <a:cubicBezTo>
                  <a:pt x="1994416" y="3266753"/>
                  <a:pt x="1995854" y="3266952"/>
                  <a:pt x="1997640" y="3267101"/>
                </a:cubicBezTo>
                <a:cubicBezTo>
                  <a:pt x="1999426" y="3267250"/>
                  <a:pt x="2001807" y="3267324"/>
                  <a:pt x="2004784" y="3267324"/>
                </a:cubicBezTo>
                <a:cubicBezTo>
                  <a:pt x="2006967" y="3267324"/>
                  <a:pt x="2008753" y="3267225"/>
                  <a:pt x="2010142" y="3267026"/>
                </a:cubicBezTo>
                <a:cubicBezTo>
                  <a:pt x="2011531" y="3266828"/>
                  <a:pt x="2012523" y="3266505"/>
                  <a:pt x="2013118" y="3266059"/>
                </a:cubicBezTo>
                <a:cubicBezTo>
                  <a:pt x="2013714" y="3265612"/>
                  <a:pt x="2013912" y="3265017"/>
                  <a:pt x="2013714" y="3264273"/>
                </a:cubicBezTo>
                <a:cubicBezTo>
                  <a:pt x="2013515" y="3263529"/>
                  <a:pt x="2012970" y="3262661"/>
                  <a:pt x="2012076" y="3261669"/>
                </a:cubicBezTo>
                <a:lnTo>
                  <a:pt x="1980227" y="3227885"/>
                </a:lnTo>
                <a:cubicBezTo>
                  <a:pt x="1979334" y="3226992"/>
                  <a:pt x="1978516" y="3226272"/>
                  <a:pt x="1977772" y="3225727"/>
                </a:cubicBezTo>
                <a:cubicBezTo>
                  <a:pt x="1977028" y="3225181"/>
                  <a:pt x="1976134" y="3224734"/>
                  <a:pt x="1975093" y="3224387"/>
                </a:cubicBezTo>
                <a:cubicBezTo>
                  <a:pt x="1974051" y="3224040"/>
                  <a:pt x="1972836" y="3223817"/>
                  <a:pt x="1971446" y="3223717"/>
                </a:cubicBezTo>
                <a:cubicBezTo>
                  <a:pt x="1970057" y="3223618"/>
                  <a:pt x="1968321" y="3223569"/>
                  <a:pt x="1966238" y="3223569"/>
                </a:cubicBezTo>
                <a:close/>
                <a:moveTo>
                  <a:pt x="898922" y="339725"/>
                </a:moveTo>
                <a:lnTo>
                  <a:pt x="927120" y="339725"/>
                </a:lnTo>
                <a:lnTo>
                  <a:pt x="927120" y="377923"/>
                </a:lnTo>
                <a:cubicBezTo>
                  <a:pt x="918987" y="386989"/>
                  <a:pt x="911221" y="393722"/>
                  <a:pt x="903821" y="398122"/>
                </a:cubicBezTo>
                <a:cubicBezTo>
                  <a:pt x="896422" y="402522"/>
                  <a:pt x="888389" y="404721"/>
                  <a:pt x="879723" y="404721"/>
                </a:cubicBezTo>
                <a:cubicBezTo>
                  <a:pt x="869057" y="404721"/>
                  <a:pt x="860757" y="401955"/>
                  <a:pt x="854824" y="396422"/>
                </a:cubicBezTo>
                <a:cubicBezTo>
                  <a:pt x="848891" y="390889"/>
                  <a:pt x="845925" y="383456"/>
                  <a:pt x="845925" y="374123"/>
                </a:cubicBezTo>
                <a:cubicBezTo>
                  <a:pt x="845925" y="368657"/>
                  <a:pt x="846958" y="363824"/>
                  <a:pt x="849025" y="359624"/>
                </a:cubicBezTo>
                <a:cubicBezTo>
                  <a:pt x="851091" y="355424"/>
                  <a:pt x="854324" y="351825"/>
                  <a:pt x="858724" y="348825"/>
                </a:cubicBezTo>
                <a:cubicBezTo>
                  <a:pt x="863124" y="345825"/>
                  <a:pt x="868657" y="343559"/>
                  <a:pt x="875323" y="342025"/>
                </a:cubicBezTo>
                <a:cubicBezTo>
                  <a:pt x="881989" y="340492"/>
                  <a:pt x="889855" y="339725"/>
                  <a:pt x="898922" y="339725"/>
                </a:cubicBezTo>
                <a:close/>
                <a:moveTo>
                  <a:pt x="2026602" y="235532"/>
                </a:moveTo>
                <a:cubicBezTo>
                  <a:pt x="2022602" y="235532"/>
                  <a:pt x="2019402" y="235698"/>
                  <a:pt x="2017002" y="236032"/>
                </a:cubicBezTo>
                <a:cubicBezTo>
                  <a:pt x="2014602" y="236365"/>
                  <a:pt x="2012869" y="236998"/>
                  <a:pt x="2011802" y="237932"/>
                </a:cubicBezTo>
                <a:cubicBezTo>
                  <a:pt x="2010736" y="238865"/>
                  <a:pt x="2010203" y="240132"/>
                  <a:pt x="2010203" y="241731"/>
                </a:cubicBezTo>
                <a:cubicBezTo>
                  <a:pt x="2010203" y="243331"/>
                  <a:pt x="2010736" y="245531"/>
                  <a:pt x="2011802" y="248331"/>
                </a:cubicBezTo>
                <a:lnTo>
                  <a:pt x="2075999" y="420321"/>
                </a:lnTo>
                <a:cubicBezTo>
                  <a:pt x="2076399" y="421654"/>
                  <a:pt x="2077132" y="422920"/>
                  <a:pt x="2078198" y="424120"/>
                </a:cubicBezTo>
                <a:cubicBezTo>
                  <a:pt x="2079265" y="425320"/>
                  <a:pt x="2080398" y="426187"/>
                  <a:pt x="2081598" y="426720"/>
                </a:cubicBezTo>
                <a:lnTo>
                  <a:pt x="2056800" y="489316"/>
                </a:lnTo>
                <a:cubicBezTo>
                  <a:pt x="2056000" y="491183"/>
                  <a:pt x="2055666" y="492783"/>
                  <a:pt x="2055800" y="494116"/>
                </a:cubicBezTo>
                <a:cubicBezTo>
                  <a:pt x="2055933" y="495449"/>
                  <a:pt x="2056566" y="496516"/>
                  <a:pt x="2057700" y="497316"/>
                </a:cubicBezTo>
                <a:cubicBezTo>
                  <a:pt x="2058833" y="498116"/>
                  <a:pt x="2060466" y="498682"/>
                  <a:pt x="2062600" y="499016"/>
                </a:cubicBezTo>
                <a:cubicBezTo>
                  <a:pt x="2064733" y="499349"/>
                  <a:pt x="2067532" y="499516"/>
                  <a:pt x="2070999" y="499516"/>
                </a:cubicBezTo>
                <a:cubicBezTo>
                  <a:pt x="2077665" y="499516"/>
                  <a:pt x="2082632" y="498949"/>
                  <a:pt x="2085898" y="497816"/>
                </a:cubicBezTo>
                <a:cubicBezTo>
                  <a:pt x="2089164" y="496683"/>
                  <a:pt x="2091198" y="495049"/>
                  <a:pt x="2091998" y="492916"/>
                </a:cubicBezTo>
                <a:lnTo>
                  <a:pt x="2115996" y="426720"/>
                </a:lnTo>
                <a:lnTo>
                  <a:pt x="2180592" y="247731"/>
                </a:lnTo>
                <a:cubicBezTo>
                  <a:pt x="2181392" y="245331"/>
                  <a:pt x="2181792" y="243331"/>
                  <a:pt x="2181792" y="241731"/>
                </a:cubicBezTo>
                <a:cubicBezTo>
                  <a:pt x="2181792" y="240132"/>
                  <a:pt x="2181226" y="238865"/>
                  <a:pt x="2180092" y="237932"/>
                </a:cubicBezTo>
                <a:cubicBezTo>
                  <a:pt x="2178959" y="236998"/>
                  <a:pt x="2177192" y="236365"/>
                  <a:pt x="2174793" y="236032"/>
                </a:cubicBezTo>
                <a:cubicBezTo>
                  <a:pt x="2172393" y="235698"/>
                  <a:pt x="2169326" y="235532"/>
                  <a:pt x="2165593" y="235532"/>
                </a:cubicBezTo>
                <a:cubicBezTo>
                  <a:pt x="2161327" y="235532"/>
                  <a:pt x="2158060" y="235698"/>
                  <a:pt x="2155794" y="236032"/>
                </a:cubicBezTo>
                <a:cubicBezTo>
                  <a:pt x="2153527" y="236365"/>
                  <a:pt x="2151827" y="236898"/>
                  <a:pt x="2150694" y="237632"/>
                </a:cubicBezTo>
                <a:cubicBezTo>
                  <a:pt x="2149561" y="238365"/>
                  <a:pt x="2148594" y="239998"/>
                  <a:pt x="2147794" y="242531"/>
                </a:cubicBezTo>
                <a:lnTo>
                  <a:pt x="2098197" y="387723"/>
                </a:lnTo>
                <a:lnTo>
                  <a:pt x="2097597" y="387723"/>
                </a:lnTo>
                <a:lnTo>
                  <a:pt x="2046200" y="243331"/>
                </a:lnTo>
                <a:cubicBezTo>
                  <a:pt x="2045534" y="241598"/>
                  <a:pt x="2044900" y="240232"/>
                  <a:pt x="2044300" y="239232"/>
                </a:cubicBezTo>
                <a:cubicBezTo>
                  <a:pt x="2043701" y="238232"/>
                  <a:pt x="2042734" y="237465"/>
                  <a:pt x="2041401" y="236932"/>
                </a:cubicBezTo>
                <a:cubicBezTo>
                  <a:pt x="2040067" y="236398"/>
                  <a:pt x="2038268" y="236032"/>
                  <a:pt x="2036001" y="235832"/>
                </a:cubicBezTo>
                <a:cubicBezTo>
                  <a:pt x="2033734" y="235632"/>
                  <a:pt x="2030601" y="235532"/>
                  <a:pt x="2026602" y="235532"/>
                </a:cubicBezTo>
                <a:close/>
                <a:moveTo>
                  <a:pt x="1544775" y="235532"/>
                </a:moveTo>
                <a:cubicBezTo>
                  <a:pt x="1541575" y="235532"/>
                  <a:pt x="1538909" y="235632"/>
                  <a:pt x="1536776" y="235832"/>
                </a:cubicBezTo>
                <a:cubicBezTo>
                  <a:pt x="1534642" y="236032"/>
                  <a:pt x="1532909" y="236432"/>
                  <a:pt x="1531576" y="237032"/>
                </a:cubicBezTo>
                <a:cubicBezTo>
                  <a:pt x="1530243" y="237632"/>
                  <a:pt x="1529343" y="238298"/>
                  <a:pt x="1528876" y="239032"/>
                </a:cubicBezTo>
                <a:cubicBezTo>
                  <a:pt x="1528410" y="239765"/>
                  <a:pt x="1528176" y="240665"/>
                  <a:pt x="1528176" y="241731"/>
                </a:cubicBezTo>
                <a:lnTo>
                  <a:pt x="1528176" y="350925"/>
                </a:lnTo>
                <a:cubicBezTo>
                  <a:pt x="1528176" y="363991"/>
                  <a:pt x="1529276" y="375090"/>
                  <a:pt x="1531476" y="384223"/>
                </a:cubicBezTo>
                <a:cubicBezTo>
                  <a:pt x="1533676" y="393356"/>
                  <a:pt x="1537309" y="401355"/>
                  <a:pt x="1542375" y="408221"/>
                </a:cubicBezTo>
                <a:cubicBezTo>
                  <a:pt x="1547442" y="415088"/>
                  <a:pt x="1554075" y="420521"/>
                  <a:pt x="1562274" y="424520"/>
                </a:cubicBezTo>
                <a:cubicBezTo>
                  <a:pt x="1570474" y="428520"/>
                  <a:pt x="1580573" y="430520"/>
                  <a:pt x="1592572" y="430520"/>
                </a:cubicBezTo>
                <a:cubicBezTo>
                  <a:pt x="1602838" y="430520"/>
                  <a:pt x="1612971" y="427920"/>
                  <a:pt x="1622970" y="422720"/>
                </a:cubicBezTo>
                <a:cubicBezTo>
                  <a:pt x="1632970" y="417521"/>
                  <a:pt x="1643102" y="409255"/>
                  <a:pt x="1653368" y="397922"/>
                </a:cubicBezTo>
                <a:lnTo>
                  <a:pt x="1653368" y="421720"/>
                </a:lnTo>
                <a:cubicBezTo>
                  <a:pt x="1653368" y="422787"/>
                  <a:pt x="1653568" y="423687"/>
                  <a:pt x="1653968" y="424420"/>
                </a:cubicBezTo>
                <a:cubicBezTo>
                  <a:pt x="1654368" y="425154"/>
                  <a:pt x="1655135" y="425787"/>
                  <a:pt x="1656268" y="426320"/>
                </a:cubicBezTo>
                <a:cubicBezTo>
                  <a:pt x="1657402" y="426853"/>
                  <a:pt x="1658935" y="427253"/>
                  <a:pt x="1660868" y="427520"/>
                </a:cubicBezTo>
                <a:cubicBezTo>
                  <a:pt x="1662801" y="427787"/>
                  <a:pt x="1665301" y="427920"/>
                  <a:pt x="1668368" y="427920"/>
                </a:cubicBezTo>
                <a:cubicBezTo>
                  <a:pt x="1671168" y="427920"/>
                  <a:pt x="1673534" y="427787"/>
                  <a:pt x="1675467" y="427520"/>
                </a:cubicBezTo>
                <a:cubicBezTo>
                  <a:pt x="1677400" y="427253"/>
                  <a:pt x="1678967" y="426853"/>
                  <a:pt x="1680167" y="426320"/>
                </a:cubicBezTo>
                <a:cubicBezTo>
                  <a:pt x="1681367" y="425787"/>
                  <a:pt x="1682200" y="425154"/>
                  <a:pt x="1682667" y="424420"/>
                </a:cubicBezTo>
                <a:cubicBezTo>
                  <a:pt x="1683133" y="423687"/>
                  <a:pt x="1683367" y="422787"/>
                  <a:pt x="1683367" y="421720"/>
                </a:cubicBezTo>
                <a:lnTo>
                  <a:pt x="1683367" y="241731"/>
                </a:lnTo>
                <a:cubicBezTo>
                  <a:pt x="1683367" y="240665"/>
                  <a:pt x="1683067" y="239765"/>
                  <a:pt x="1682467" y="239032"/>
                </a:cubicBezTo>
                <a:cubicBezTo>
                  <a:pt x="1681867" y="238298"/>
                  <a:pt x="1680967" y="237632"/>
                  <a:pt x="1679767" y="237032"/>
                </a:cubicBezTo>
                <a:cubicBezTo>
                  <a:pt x="1678567" y="236432"/>
                  <a:pt x="1676900" y="236032"/>
                  <a:pt x="1674767" y="235832"/>
                </a:cubicBezTo>
                <a:cubicBezTo>
                  <a:pt x="1672634" y="235632"/>
                  <a:pt x="1669968" y="235532"/>
                  <a:pt x="1666768" y="235532"/>
                </a:cubicBezTo>
                <a:cubicBezTo>
                  <a:pt x="1663435" y="235532"/>
                  <a:pt x="1660735" y="235632"/>
                  <a:pt x="1658668" y="235832"/>
                </a:cubicBezTo>
                <a:cubicBezTo>
                  <a:pt x="1656602" y="236032"/>
                  <a:pt x="1654902" y="236432"/>
                  <a:pt x="1653568" y="237032"/>
                </a:cubicBezTo>
                <a:cubicBezTo>
                  <a:pt x="1652235" y="237632"/>
                  <a:pt x="1651335" y="238298"/>
                  <a:pt x="1650869" y="239032"/>
                </a:cubicBezTo>
                <a:cubicBezTo>
                  <a:pt x="1650402" y="239765"/>
                  <a:pt x="1650169" y="240665"/>
                  <a:pt x="1650169" y="241731"/>
                </a:cubicBezTo>
                <a:lnTo>
                  <a:pt x="1650169" y="367524"/>
                </a:lnTo>
                <a:cubicBezTo>
                  <a:pt x="1640969" y="378856"/>
                  <a:pt x="1632270" y="387456"/>
                  <a:pt x="1624070" y="393322"/>
                </a:cubicBezTo>
                <a:cubicBezTo>
                  <a:pt x="1615871" y="399188"/>
                  <a:pt x="1607638" y="402122"/>
                  <a:pt x="1599372" y="402122"/>
                </a:cubicBezTo>
                <a:cubicBezTo>
                  <a:pt x="1592972" y="402122"/>
                  <a:pt x="1587373" y="400888"/>
                  <a:pt x="1582573" y="398422"/>
                </a:cubicBezTo>
                <a:cubicBezTo>
                  <a:pt x="1577773" y="395955"/>
                  <a:pt x="1573807" y="392489"/>
                  <a:pt x="1570674" y="388022"/>
                </a:cubicBezTo>
                <a:cubicBezTo>
                  <a:pt x="1567540" y="383556"/>
                  <a:pt x="1565207" y="378156"/>
                  <a:pt x="1563674" y="371823"/>
                </a:cubicBezTo>
                <a:cubicBezTo>
                  <a:pt x="1562141" y="365491"/>
                  <a:pt x="1561374" y="357058"/>
                  <a:pt x="1561374" y="346525"/>
                </a:cubicBezTo>
                <a:lnTo>
                  <a:pt x="1561374" y="241731"/>
                </a:lnTo>
                <a:cubicBezTo>
                  <a:pt x="1561374" y="240665"/>
                  <a:pt x="1561108" y="239765"/>
                  <a:pt x="1560574" y="239032"/>
                </a:cubicBezTo>
                <a:cubicBezTo>
                  <a:pt x="1560041" y="238298"/>
                  <a:pt x="1559141" y="237632"/>
                  <a:pt x="1557874" y="237032"/>
                </a:cubicBezTo>
                <a:cubicBezTo>
                  <a:pt x="1556608" y="236432"/>
                  <a:pt x="1554908" y="236032"/>
                  <a:pt x="1552775" y="235832"/>
                </a:cubicBezTo>
                <a:cubicBezTo>
                  <a:pt x="1550642" y="235632"/>
                  <a:pt x="1547975" y="235532"/>
                  <a:pt x="1544775" y="235532"/>
                </a:cubicBezTo>
                <a:close/>
                <a:moveTo>
                  <a:pt x="1007427" y="235532"/>
                </a:moveTo>
                <a:cubicBezTo>
                  <a:pt x="1003427" y="235532"/>
                  <a:pt x="1000227" y="235698"/>
                  <a:pt x="997827" y="236032"/>
                </a:cubicBezTo>
                <a:cubicBezTo>
                  <a:pt x="995427" y="236365"/>
                  <a:pt x="993694" y="236998"/>
                  <a:pt x="992627" y="237932"/>
                </a:cubicBezTo>
                <a:cubicBezTo>
                  <a:pt x="991561" y="238865"/>
                  <a:pt x="991028" y="240132"/>
                  <a:pt x="991028" y="241731"/>
                </a:cubicBezTo>
                <a:cubicBezTo>
                  <a:pt x="991028" y="243331"/>
                  <a:pt x="991561" y="245531"/>
                  <a:pt x="992627" y="248331"/>
                </a:cubicBezTo>
                <a:lnTo>
                  <a:pt x="1056824" y="420321"/>
                </a:lnTo>
                <a:cubicBezTo>
                  <a:pt x="1057224" y="421654"/>
                  <a:pt x="1057957" y="422920"/>
                  <a:pt x="1059023" y="424120"/>
                </a:cubicBezTo>
                <a:cubicBezTo>
                  <a:pt x="1060090" y="425320"/>
                  <a:pt x="1061223" y="426187"/>
                  <a:pt x="1062423" y="426720"/>
                </a:cubicBezTo>
                <a:lnTo>
                  <a:pt x="1037625" y="489316"/>
                </a:lnTo>
                <a:cubicBezTo>
                  <a:pt x="1036825" y="491183"/>
                  <a:pt x="1036491" y="492783"/>
                  <a:pt x="1036625" y="494116"/>
                </a:cubicBezTo>
                <a:cubicBezTo>
                  <a:pt x="1036758" y="495449"/>
                  <a:pt x="1037391" y="496516"/>
                  <a:pt x="1038525" y="497316"/>
                </a:cubicBezTo>
                <a:cubicBezTo>
                  <a:pt x="1039658" y="498116"/>
                  <a:pt x="1041291" y="498682"/>
                  <a:pt x="1043424" y="499016"/>
                </a:cubicBezTo>
                <a:cubicBezTo>
                  <a:pt x="1045558" y="499349"/>
                  <a:pt x="1048357" y="499516"/>
                  <a:pt x="1051824" y="499516"/>
                </a:cubicBezTo>
                <a:cubicBezTo>
                  <a:pt x="1058490" y="499516"/>
                  <a:pt x="1063456" y="498949"/>
                  <a:pt x="1066723" y="497816"/>
                </a:cubicBezTo>
                <a:cubicBezTo>
                  <a:pt x="1069989" y="496683"/>
                  <a:pt x="1072023" y="495049"/>
                  <a:pt x="1072823" y="492916"/>
                </a:cubicBezTo>
                <a:lnTo>
                  <a:pt x="1096821" y="426720"/>
                </a:lnTo>
                <a:lnTo>
                  <a:pt x="1161417" y="247731"/>
                </a:lnTo>
                <a:cubicBezTo>
                  <a:pt x="1162217" y="245331"/>
                  <a:pt x="1162617" y="243331"/>
                  <a:pt x="1162617" y="241731"/>
                </a:cubicBezTo>
                <a:cubicBezTo>
                  <a:pt x="1162617" y="240132"/>
                  <a:pt x="1162050" y="238865"/>
                  <a:pt x="1160917" y="237932"/>
                </a:cubicBezTo>
                <a:cubicBezTo>
                  <a:pt x="1159784" y="236998"/>
                  <a:pt x="1158017" y="236365"/>
                  <a:pt x="1155618" y="236032"/>
                </a:cubicBezTo>
                <a:cubicBezTo>
                  <a:pt x="1153218" y="235698"/>
                  <a:pt x="1150151" y="235532"/>
                  <a:pt x="1146418" y="235532"/>
                </a:cubicBezTo>
                <a:cubicBezTo>
                  <a:pt x="1142152" y="235532"/>
                  <a:pt x="1138885" y="235698"/>
                  <a:pt x="1136619" y="236032"/>
                </a:cubicBezTo>
                <a:cubicBezTo>
                  <a:pt x="1134352" y="236365"/>
                  <a:pt x="1132652" y="236898"/>
                  <a:pt x="1131519" y="237632"/>
                </a:cubicBezTo>
                <a:cubicBezTo>
                  <a:pt x="1130386" y="238365"/>
                  <a:pt x="1129419" y="239998"/>
                  <a:pt x="1128619" y="242531"/>
                </a:cubicBezTo>
                <a:lnTo>
                  <a:pt x="1079022" y="387723"/>
                </a:lnTo>
                <a:lnTo>
                  <a:pt x="1078422" y="387723"/>
                </a:lnTo>
                <a:lnTo>
                  <a:pt x="1027025" y="243331"/>
                </a:lnTo>
                <a:cubicBezTo>
                  <a:pt x="1026359" y="241598"/>
                  <a:pt x="1025725" y="240232"/>
                  <a:pt x="1025126" y="239232"/>
                </a:cubicBezTo>
                <a:cubicBezTo>
                  <a:pt x="1024526" y="238232"/>
                  <a:pt x="1023559" y="237465"/>
                  <a:pt x="1022226" y="236932"/>
                </a:cubicBezTo>
                <a:cubicBezTo>
                  <a:pt x="1020892" y="236398"/>
                  <a:pt x="1019093" y="236032"/>
                  <a:pt x="1016826" y="235832"/>
                </a:cubicBezTo>
                <a:cubicBezTo>
                  <a:pt x="1014559" y="235632"/>
                  <a:pt x="1011426" y="235532"/>
                  <a:pt x="1007427" y="235532"/>
                </a:cubicBezTo>
                <a:close/>
                <a:moveTo>
                  <a:pt x="888922" y="232732"/>
                </a:moveTo>
                <a:cubicBezTo>
                  <a:pt x="881989" y="232732"/>
                  <a:pt x="875123" y="233365"/>
                  <a:pt x="868323" y="234632"/>
                </a:cubicBezTo>
                <a:cubicBezTo>
                  <a:pt x="861524" y="235898"/>
                  <a:pt x="855258" y="237498"/>
                  <a:pt x="849525" y="239432"/>
                </a:cubicBezTo>
                <a:cubicBezTo>
                  <a:pt x="843792" y="241365"/>
                  <a:pt x="838725" y="243498"/>
                  <a:pt x="834326" y="245831"/>
                </a:cubicBezTo>
                <a:cubicBezTo>
                  <a:pt x="829926" y="248164"/>
                  <a:pt x="826826" y="250198"/>
                  <a:pt x="825026" y="251931"/>
                </a:cubicBezTo>
                <a:cubicBezTo>
                  <a:pt x="823226" y="253664"/>
                  <a:pt x="822093" y="255497"/>
                  <a:pt x="821626" y="257430"/>
                </a:cubicBezTo>
                <a:cubicBezTo>
                  <a:pt x="821160" y="259364"/>
                  <a:pt x="820926" y="261997"/>
                  <a:pt x="820926" y="265330"/>
                </a:cubicBezTo>
                <a:cubicBezTo>
                  <a:pt x="820926" y="267330"/>
                  <a:pt x="821060" y="269163"/>
                  <a:pt x="821326" y="270830"/>
                </a:cubicBezTo>
                <a:cubicBezTo>
                  <a:pt x="821593" y="272496"/>
                  <a:pt x="822026" y="273863"/>
                  <a:pt x="822626" y="274929"/>
                </a:cubicBezTo>
                <a:cubicBezTo>
                  <a:pt x="823226" y="275996"/>
                  <a:pt x="823926" y="276796"/>
                  <a:pt x="824726" y="277329"/>
                </a:cubicBezTo>
                <a:cubicBezTo>
                  <a:pt x="825526" y="277863"/>
                  <a:pt x="826459" y="278129"/>
                  <a:pt x="827526" y="278129"/>
                </a:cubicBezTo>
                <a:cubicBezTo>
                  <a:pt x="829126" y="278129"/>
                  <a:pt x="831559" y="277163"/>
                  <a:pt x="834826" y="275229"/>
                </a:cubicBezTo>
                <a:cubicBezTo>
                  <a:pt x="838092" y="273296"/>
                  <a:pt x="842158" y="271163"/>
                  <a:pt x="847025" y="268830"/>
                </a:cubicBezTo>
                <a:cubicBezTo>
                  <a:pt x="851891" y="266497"/>
                  <a:pt x="857557" y="264363"/>
                  <a:pt x="864024" y="262430"/>
                </a:cubicBezTo>
                <a:cubicBezTo>
                  <a:pt x="870490" y="260497"/>
                  <a:pt x="877790" y="259530"/>
                  <a:pt x="885922" y="259530"/>
                </a:cubicBezTo>
                <a:cubicBezTo>
                  <a:pt x="893522" y="259530"/>
                  <a:pt x="899922" y="260430"/>
                  <a:pt x="905121" y="262230"/>
                </a:cubicBezTo>
                <a:cubicBezTo>
                  <a:pt x="910321" y="264030"/>
                  <a:pt x="914554" y="266697"/>
                  <a:pt x="917820" y="270230"/>
                </a:cubicBezTo>
                <a:cubicBezTo>
                  <a:pt x="921087" y="273763"/>
                  <a:pt x="923453" y="278196"/>
                  <a:pt x="924920" y="283529"/>
                </a:cubicBezTo>
                <a:cubicBezTo>
                  <a:pt x="926387" y="288862"/>
                  <a:pt x="927120" y="294995"/>
                  <a:pt x="927120" y="301928"/>
                </a:cubicBezTo>
                <a:lnTo>
                  <a:pt x="927120" y="315927"/>
                </a:lnTo>
                <a:lnTo>
                  <a:pt x="902321" y="315927"/>
                </a:lnTo>
                <a:cubicBezTo>
                  <a:pt x="888322" y="315927"/>
                  <a:pt x="875723" y="317160"/>
                  <a:pt x="864524" y="319627"/>
                </a:cubicBezTo>
                <a:cubicBezTo>
                  <a:pt x="853324" y="322093"/>
                  <a:pt x="843858" y="325793"/>
                  <a:pt x="836125" y="330726"/>
                </a:cubicBezTo>
                <a:cubicBezTo>
                  <a:pt x="828393" y="335659"/>
                  <a:pt x="822460" y="341859"/>
                  <a:pt x="818327" y="349325"/>
                </a:cubicBezTo>
                <a:cubicBezTo>
                  <a:pt x="814193" y="356791"/>
                  <a:pt x="812127" y="365591"/>
                  <a:pt x="812127" y="375723"/>
                </a:cubicBezTo>
                <a:cubicBezTo>
                  <a:pt x="812127" y="384389"/>
                  <a:pt x="813627" y="392122"/>
                  <a:pt x="816627" y="398922"/>
                </a:cubicBezTo>
                <a:cubicBezTo>
                  <a:pt x="819626" y="405721"/>
                  <a:pt x="823826" y="411454"/>
                  <a:pt x="829226" y="416121"/>
                </a:cubicBezTo>
                <a:cubicBezTo>
                  <a:pt x="834626" y="420787"/>
                  <a:pt x="841158" y="424354"/>
                  <a:pt x="848825" y="426820"/>
                </a:cubicBezTo>
                <a:cubicBezTo>
                  <a:pt x="856491" y="429287"/>
                  <a:pt x="865057" y="430520"/>
                  <a:pt x="874523" y="430520"/>
                </a:cubicBezTo>
                <a:cubicBezTo>
                  <a:pt x="885322" y="430520"/>
                  <a:pt x="895555" y="428187"/>
                  <a:pt x="905221" y="423520"/>
                </a:cubicBezTo>
                <a:cubicBezTo>
                  <a:pt x="914887" y="418854"/>
                  <a:pt x="923653" y="412321"/>
                  <a:pt x="931520" y="403922"/>
                </a:cubicBezTo>
                <a:lnTo>
                  <a:pt x="931520" y="421920"/>
                </a:lnTo>
                <a:cubicBezTo>
                  <a:pt x="931520" y="423520"/>
                  <a:pt x="931986" y="424720"/>
                  <a:pt x="932920" y="425520"/>
                </a:cubicBezTo>
                <a:cubicBezTo>
                  <a:pt x="933853" y="426320"/>
                  <a:pt x="935353" y="426920"/>
                  <a:pt x="937419" y="427320"/>
                </a:cubicBezTo>
                <a:cubicBezTo>
                  <a:pt x="939486" y="427720"/>
                  <a:pt x="942252" y="427920"/>
                  <a:pt x="945719" y="427920"/>
                </a:cubicBezTo>
                <a:cubicBezTo>
                  <a:pt x="949318" y="427920"/>
                  <a:pt x="952052" y="427720"/>
                  <a:pt x="953918" y="427320"/>
                </a:cubicBezTo>
                <a:cubicBezTo>
                  <a:pt x="955785" y="426920"/>
                  <a:pt x="957251" y="426320"/>
                  <a:pt x="958318" y="425520"/>
                </a:cubicBezTo>
                <a:cubicBezTo>
                  <a:pt x="959385" y="424720"/>
                  <a:pt x="959918" y="423520"/>
                  <a:pt x="959918" y="421920"/>
                </a:cubicBezTo>
                <a:lnTo>
                  <a:pt x="959918" y="300528"/>
                </a:lnTo>
                <a:cubicBezTo>
                  <a:pt x="959918" y="289329"/>
                  <a:pt x="958651" y="279529"/>
                  <a:pt x="956118" y="271130"/>
                </a:cubicBezTo>
                <a:cubicBezTo>
                  <a:pt x="953585" y="262730"/>
                  <a:pt x="949518" y="255697"/>
                  <a:pt x="943919" y="250031"/>
                </a:cubicBezTo>
                <a:cubicBezTo>
                  <a:pt x="938319" y="244365"/>
                  <a:pt x="930986" y="240065"/>
                  <a:pt x="921920" y="237132"/>
                </a:cubicBezTo>
                <a:cubicBezTo>
                  <a:pt x="912854" y="234199"/>
                  <a:pt x="901855" y="232732"/>
                  <a:pt x="888922" y="232732"/>
                </a:cubicBezTo>
                <a:close/>
                <a:moveTo>
                  <a:pt x="1319724" y="196534"/>
                </a:moveTo>
                <a:lnTo>
                  <a:pt x="1354722" y="196534"/>
                </a:lnTo>
                <a:cubicBezTo>
                  <a:pt x="1372587" y="196534"/>
                  <a:pt x="1387186" y="199001"/>
                  <a:pt x="1398519" y="203934"/>
                </a:cubicBezTo>
                <a:cubicBezTo>
                  <a:pt x="1409852" y="208867"/>
                  <a:pt x="1419218" y="215733"/>
                  <a:pt x="1426617" y="224532"/>
                </a:cubicBezTo>
                <a:cubicBezTo>
                  <a:pt x="1434017" y="233332"/>
                  <a:pt x="1439450" y="243765"/>
                  <a:pt x="1442916" y="255831"/>
                </a:cubicBezTo>
                <a:cubicBezTo>
                  <a:pt x="1446383" y="267896"/>
                  <a:pt x="1448116" y="280929"/>
                  <a:pt x="1448116" y="294928"/>
                </a:cubicBezTo>
                <a:cubicBezTo>
                  <a:pt x="1448116" y="312527"/>
                  <a:pt x="1446216" y="327759"/>
                  <a:pt x="1442416" y="340625"/>
                </a:cubicBezTo>
                <a:cubicBezTo>
                  <a:pt x="1438616" y="353491"/>
                  <a:pt x="1432917" y="364191"/>
                  <a:pt x="1425317" y="372723"/>
                </a:cubicBezTo>
                <a:cubicBezTo>
                  <a:pt x="1417718" y="381256"/>
                  <a:pt x="1408252" y="387589"/>
                  <a:pt x="1396919" y="391722"/>
                </a:cubicBezTo>
                <a:cubicBezTo>
                  <a:pt x="1385586" y="395855"/>
                  <a:pt x="1371654" y="397922"/>
                  <a:pt x="1355122" y="397922"/>
                </a:cubicBezTo>
                <a:lnTo>
                  <a:pt x="1319724" y="397922"/>
                </a:lnTo>
                <a:close/>
                <a:moveTo>
                  <a:pt x="1298125" y="167936"/>
                </a:moveTo>
                <a:cubicBezTo>
                  <a:pt x="1295059" y="167936"/>
                  <a:pt x="1292159" y="168969"/>
                  <a:pt x="1289426" y="171036"/>
                </a:cubicBezTo>
                <a:cubicBezTo>
                  <a:pt x="1286692" y="173102"/>
                  <a:pt x="1285326" y="176735"/>
                  <a:pt x="1285326" y="181935"/>
                </a:cubicBezTo>
                <a:lnTo>
                  <a:pt x="1285326" y="412721"/>
                </a:lnTo>
                <a:cubicBezTo>
                  <a:pt x="1285326" y="417921"/>
                  <a:pt x="1286692" y="421554"/>
                  <a:pt x="1289426" y="423620"/>
                </a:cubicBezTo>
                <a:cubicBezTo>
                  <a:pt x="1292159" y="425687"/>
                  <a:pt x="1295059" y="426720"/>
                  <a:pt x="1298125" y="426720"/>
                </a:cubicBezTo>
                <a:lnTo>
                  <a:pt x="1352922" y="426720"/>
                </a:lnTo>
                <a:cubicBezTo>
                  <a:pt x="1375054" y="426720"/>
                  <a:pt x="1394119" y="423987"/>
                  <a:pt x="1410118" y="418521"/>
                </a:cubicBezTo>
                <a:cubicBezTo>
                  <a:pt x="1426117" y="413054"/>
                  <a:pt x="1439616" y="404821"/>
                  <a:pt x="1450616" y="393822"/>
                </a:cubicBezTo>
                <a:cubicBezTo>
                  <a:pt x="1461615" y="382823"/>
                  <a:pt x="1469981" y="368957"/>
                  <a:pt x="1475714" y="352225"/>
                </a:cubicBezTo>
                <a:cubicBezTo>
                  <a:pt x="1481447" y="335492"/>
                  <a:pt x="1484314" y="315927"/>
                  <a:pt x="1484314" y="293528"/>
                </a:cubicBezTo>
                <a:cubicBezTo>
                  <a:pt x="1484314" y="274063"/>
                  <a:pt x="1481614" y="256597"/>
                  <a:pt x="1476214" y="241131"/>
                </a:cubicBezTo>
                <a:cubicBezTo>
                  <a:pt x="1470815" y="225666"/>
                  <a:pt x="1462882" y="212500"/>
                  <a:pt x="1452416" y="201634"/>
                </a:cubicBezTo>
                <a:cubicBezTo>
                  <a:pt x="1441950" y="190768"/>
                  <a:pt x="1428984" y="182435"/>
                  <a:pt x="1413518" y="176635"/>
                </a:cubicBezTo>
                <a:cubicBezTo>
                  <a:pt x="1398052" y="170836"/>
                  <a:pt x="1379120" y="167936"/>
                  <a:pt x="1356722" y="167936"/>
                </a:cubicBezTo>
                <a:close/>
                <a:moveTo>
                  <a:pt x="632077" y="167936"/>
                </a:moveTo>
                <a:cubicBezTo>
                  <a:pt x="631011" y="167936"/>
                  <a:pt x="630044" y="168203"/>
                  <a:pt x="629178" y="168736"/>
                </a:cubicBezTo>
                <a:cubicBezTo>
                  <a:pt x="628311" y="169269"/>
                  <a:pt x="627611" y="170136"/>
                  <a:pt x="627078" y="171336"/>
                </a:cubicBezTo>
                <a:cubicBezTo>
                  <a:pt x="626544" y="172536"/>
                  <a:pt x="626111" y="174102"/>
                  <a:pt x="625778" y="176035"/>
                </a:cubicBezTo>
                <a:cubicBezTo>
                  <a:pt x="625444" y="177969"/>
                  <a:pt x="625278" y="180202"/>
                  <a:pt x="625278" y="182735"/>
                </a:cubicBezTo>
                <a:cubicBezTo>
                  <a:pt x="625278" y="185268"/>
                  <a:pt x="625444" y="187468"/>
                  <a:pt x="625778" y="189335"/>
                </a:cubicBezTo>
                <a:cubicBezTo>
                  <a:pt x="626111" y="191201"/>
                  <a:pt x="626544" y="192701"/>
                  <a:pt x="627078" y="193834"/>
                </a:cubicBezTo>
                <a:cubicBezTo>
                  <a:pt x="627611" y="194968"/>
                  <a:pt x="628311" y="195801"/>
                  <a:pt x="629178" y="196334"/>
                </a:cubicBezTo>
                <a:cubicBezTo>
                  <a:pt x="630044" y="196867"/>
                  <a:pt x="631011" y="197134"/>
                  <a:pt x="632077" y="197134"/>
                </a:cubicBezTo>
                <a:lnTo>
                  <a:pt x="704873" y="197134"/>
                </a:lnTo>
                <a:lnTo>
                  <a:pt x="704873" y="421520"/>
                </a:lnTo>
                <a:cubicBezTo>
                  <a:pt x="704873" y="422587"/>
                  <a:pt x="705140" y="423520"/>
                  <a:pt x="705673" y="424320"/>
                </a:cubicBezTo>
                <a:cubicBezTo>
                  <a:pt x="706206" y="425120"/>
                  <a:pt x="707140" y="425754"/>
                  <a:pt x="708473" y="426220"/>
                </a:cubicBezTo>
                <a:cubicBezTo>
                  <a:pt x="709806" y="426687"/>
                  <a:pt x="711606" y="427087"/>
                  <a:pt x="713872" y="427420"/>
                </a:cubicBezTo>
                <a:cubicBezTo>
                  <a:pt x="716139" y="427753"/>
                  <a:pt x="718872" y="427920"/>
                  <a:pt x="722072" y="427920"/>
                </a:cubicBezTo>
                <a:cubicBezTo>
                  <a:pt x="725405" y="427920"/>
                  <a:pt x="728172" y="427753"/>
                  <a:pt x="730371" y="427420"/>
                </a:cubicBezTo>
                <a:cubicBezTo>
                  <a:pt x="732571" y="427087"/>
                  <a:pt x="734338" y="426687"/>
                  <a:pt x="735671" y="426220"/>
                </a:cubicBezTo>
                <a:cubicBezTo>
                  <a:pt x="737004" y="425754"/>
                  <a:pt x="737938" y="425120"/>
                  <a:pt x="738471" y="424320"/>
                </a:cubicBezTo>
                <a:cubicBezTo>
                  <a:pt x="739004" y="423520"/>
                  <a:pt x="739271" y="422587"/>
                  <a:pt x="739271" y="421520"/>
                </a:cubicBezTo>
                <a:lnTo>
                  <a:pt x="739271" y="197134"/>
                </a:lnTo>
                <a:lnTo>
                  <a:pt x="812066" y="197134"/>
                </a:lnTo>
                <a:cubicBezTo>
                  <a:pt x="813133" y="197134"/>
                  <a:pt x="814100" y="196867"/>
                  <a:pt x="814966" y="196334"/>
                </a:cubicBezTo>
                <a:cubicBezTo>
                  <a:pt x="815833" y="195801"/>
                  <a:pt x="816566" y="194968"/>
                  <a:pt x="817166" y="193834"/>
                </a:cubicBezTo>
                <a:cubicBezTo>
                  <a:pt x="817766" y="192701"/>
                  <a:pt x="818199" y="191201"/>
                  <a:pt x="818466" y="189335"/>
                </a:cubicBezTo>
                <a:cubicBezTo>
                  <a:pt x="818733" y="187468"/>
                  <a:pt x="818866" y="185268"/>
                  <a:pt x="818866" y="182735"/>
                </a:cubicBezTo>
                <a:cubicBezTo>
                  <a:pt x="818866" y="180202"/>
                  <a:pt x="818733" y="177969"/>
                  <a:pt x="818466" y="176035"/>
                </a:cubicBezTo>
                <a:cubicBezTo>
                  <a:pt x="818199" y="174102"/>
                  <a:pt x="817766" y="172536"/>
                  <a:pt x="817166" y="171336"/>
                </a:cubicBezTo>
                <a:cubicBezTo>
                  <a:pt x="816566" y="170136"/>
                  <a:pt x="815833" y="169269"/>
                  <a:pt x="814966" y="168736"/>
                </a:cubicBezTo>
                <a:cubicBezTo>
                  <a:pt x="814100" y="168203"/>
                  <a:pt x="813133" y="167936"/>
                  <a:pt x="812066" y="167936"/>
                </a:cubicBezTo>
                <a:close/>
                <a:moveTo>
                  <a:pt x="1864500" y="166736"/>
                </a:moveTo>
                <a:cubicBezTo>
                  <a:pt x="1861300" y="166736"/>
                  <a:pt x="1858567" y="166903"/>
                  <a:pt x="1856300" y="167236"/>
                </a:cubicBezTo>
                <a:cubicBezTo>
                  <a:pt x="1854034" y="167569"/>
                  <a:pt x="1852234" y="167969"/>
                  <a:pt x="1850901" y="168436"/>
                </a:cubicBezTo>
                <a:cubicBezTo>
                  <a:pt x="1849567" y="168903"/>
                  <a:pt x="1848634" y="169536"/>
                  <a:pt x="1848101" y="170336"/>
                </a:cubicBezTo>
                <a:cubicBezTo>
                  <a:pt x="1847568" y="171136"/>
                  <a:pt x="1847301" y="172069"/>
                  <a:pt x="1847301" y="173136"/>
                </a:cubicBezTo>
                <a:lnTo>
                  <a:pt x="1847301" y="421520"/>
                </a:lnTo>
                <a:cubicBezTo>
                  <a:pt x="1847301" y="422454"/>
                  <a:pt x="1847568" y="423354"/>
                  <a:pt x="1848101" y="424220"/>
                </a:cubicBezTo>
                <a:cubicBezTo>
                  <a:pt x="1848634" y="425087"/>
                  <a:pt x="1849567" y="425754"/>
                  <a:pt x="1850901" y="426220"/>
                </a:cubicBezTo>
                <a:cubicBezTo>
                  <a:pt x="1852234" y="426687"/>
                  <a:pt x="1854034" y="427087"/>
                  <a:pt x="1856300" y="427420"/>
                </a:cubicBezTo>
                <a:cubicBezTo>
                  <a:pt x="1858567" y="427753"/>
                  <a:pt x="1861300" y="427920"/>
                  <a:pt x="1864500" y="427920"/>
                </a:cubicBezTo>
                <a:cubicBezTo>
                  <a:pt x="1867833" y="427920"/>
                  <a:pt x="1870600" y="427753"/>
                  <a:pt x="1872799" y="427420"/>
                </a:cubicBezTo>
                <a:cubicBezTo>
                  <a:pt x="1874999" y="427087"/>
                  <a:pt x="1876766" y="426687"/>
                  <a:pt x="1878099" y="426220"/>
                </a:cubicBezTo>
                <a:cubicBezTo>
                  <a:pt x="1879432" y="425754"/>
                  <a:pt x="1880366" y="425087"/>
                  <a:pt x="1880899" y="424220"/>
                </a:cubicBezTo>
                <a:cubicBezTo>
                  <a:pt x="1881432" y="423354"/>
                  <a:pt x="1881699" y="422454"/>
                  <a:pt x="1881699" y="421520"/>
                </a:cubicBezTo>
                <a:lnTo>
                  <a:pt x="1881699" y="292128"/>
                </a:lnTo>
                <a:lnTo>
                  <a:pt x="1976893" y="421520"/>
                </a:lnTo>
                <a:cubicBezTo>
                  <a:pt x="1977826" y="422854"/>
                  <a:pt x="1979026" y="424054"/>
                  <a:pt x="1980493" y="425120"/>
                </a:cubicBezTo>
                <a:cubicBezTo>
                  <a:pt x="1981959" y="426187"/>
                  <a:pt x="1984159" y="426920"/>
                  <a:pt x="1987092" y="427320"/>
                </a:cubicBezTo>
                <a:cubicBezTo>
                  <a:pt x="1990026" y="427720"/>
                  <a:pt x="1993825" y="427920"/>
                  <a:pt x="1998492" y="427920"/>
                </a:cubicBezTo>
                <a:cubicBezTo>
                  <a:pt x="2002092" y="427920"/>
                  <a:pt x="2005025" y="427753"/>
                  <a:pt x="2007291" y="427420"/>
                </a:cubicBezTo>
                <a:cubicBezTo>
                  <a:pt x="2009558" y="427087"/>
                  <a:pt x="2011358" y="426653"/>
                  <a:pt x="2012691" y="426120"/>
                </a:cubicBezTo>
                <a:cubicBezTo>
                  <a:pt x="2014024" y="425587"/>
                  <a:pt x="2014924" y="424887"/>
                  <a:pt x="2015391" y="424020"/>
                </a:cubicBezTo>
                <a:cubicBezTo>
                  <a:pt x="2015857" y="423154"/>
                  <a:pt x="2016091" y="422187"/>
                  <a:pt x="2016091" y="421120"/>
                </a:cubicBezTo>
                <a:cubicBezTo>
                  <a:pt x="2016091" y="420321"/>
                  <a:pt x="2015857" y="419287"/>
                  <a:pt x="2015391" y="418021"/>
                </a:cubicBezTo>
                <a:cubicBezTo>
                  <a:pt x="2014924" y="416754"/>
                  <a:pt x="2013557" y="414388"/>
                  <a:pt x="2011291" y="410921"/>
                </a:cubicBezTo>
                <a:lnTo>
                  <a:pt x="1918897" y="288129"/>
                </a:lnTo>
                <a:lnTo>
                  <a:pt x="2004691" y="185535"/>
                </a:lnTo>
                <a:cubicBezTo>
                  <a:pt x="2007091" y="182468"/>
                  <a:pt x="2008724" y="180069"/>
                  <a:pt x="2009591" y="178335"/>
                </a:cubicBezTo>
                <a:cubicBezTo>
                  <a:pt x="2010458" y="176602"/>
                  <a:pt x="2010891" y="174869"/>
                  <a:pt x="2010891" y="173136"/>
                </a:cubicBezTo>
                <a:cubicBezTo>
                  <a:pt x="2010891" y="172202"/>
                  <a:pt x="2010658" y="171336"/>
                  <a:pt x="2010191" y="170536"/>
                </a:cubicBezTo>
                <a:cubicBezTo>
                  <a:pt x="2009724" y="169736"/>
                  <a:pt x="2008858" y="169069"/>
                  <a:pt x="2007591" y="168536"/>
                </a:cubicBezTo>
                <a:cubicBezTo>
                  <a:pt x="2006324" y="168003"/>
                  <a:pt x="2004625" y="167569"/>
                  <a:pt x="2002492" y="167236"/>
                </a:cubicBezTo>
                <a:cubicBezTo>
                  <a:pt x="2000358" y="166903"/>
                  <a:pt x="1997558" y="166736"/>
                  <a:pt x="1994092" y="166736"/>
                </a:cubicBezTo>
                <a:cubicBezTo>
                  <a:pt x="1990626" y="166736"/>
                  <a:pt x="1987792" y="166869"/>
                  <a:pt x="1985592" y="167136"/>
                </a:cubicBezTo>
                <a:cubicBezTo>
                  <a:pt x="1983393" y="167403"/>
                  <a:pt x="1981526" y="167769"/>
                  <a:pt x="1979993" y="168236"/>
                </a:cubicBezTo>
                <a:cubicBezTo>
                  <a:pt x="1978460" y="168703"/>
                  <a:pt x="1977160" y="169336"/>
                  <a:pt x="1976093" y="170136"/>
                </a:cubicBezTo>
                <a:cubicBezTo>
                  <a:pt x="1975026" y="170936"/>
                  <a:pt x="1974093" y="171936"/>
                  <a:pt x="1973293" y="173136"/>
                </a:cubicBezTo>
                <a:lnTo>
                  <a:pt x="1881699" y="288129"/>
                </a:lnTo>
                <a:lnTo>
                  <a:pt x="1881699" y="173136"/>
                </a:lnTo>
                <a:cubicBezTo>
                  <a:pt x="1881699" y="172069"/>
                  <a:pt x="1881432" y="171136"/>
                  <a:pt x="1880899" y="170336"/>
                </a:cubicBezTo>
                <a:cubicBezTo>
                  <a:pt x="1880366" y="169536"/>
                  <a:pt x="1879432" y="168903"/>
                  <a:pt x="1878099" y="168436"/>
                </a:cubicBezTo>
                <a:cubicBezTo>
                  <a:pt x="1876766" y="167969"/>
                  <a:pt x="1874999" y="167569"/>
                  <a:pt x="1872799" y="167236"/>
                </a:cubicBezTo>
                <a:cubicBezTo>
                  <a:pt x="1870600" y="166903"/>
                  <a:pt x="1867833" y="166736"/>
                  <a:pt x="1864500" y="166736"/>
                </a:cubicBezTo>
                <a:close/>
                <a:moveTo>
                  <a:pt x="2134395" y="146337"/>
                </a:moveTo>
                <a:cubicBezTo>
                  <a:pt x="2131195" y="146337"/>
                  <a:pt x="2128462" y="146471"/>
                  <a:pt x="2126196" y="146737"/>
                </a:cubicBezTo>
                <a:cubicBezTo>
                  <a:pt x="2123929" y="147004"/>
                  <a:pt x="2122029" y="147404"/>
                  <a:pt x="2120496" y="147937"/>
                </a:cubicBezTo>
                <a:cubicBezTo>
                  <a:pt x="2118963" y="148470"/>
                  <a:pt x="2117663" y="149204"/>
                  <a:pt x="2116596" y="150137"/>
                </a:cubicBezTo>
                <a:cubicBezTo>
                  <a:pt x="2115530" y="151070"/>
                  <a:pt x="2114596" y="152270"/>
                  <a:pt x="2113796" y="153737"/>
                </a:cubicBezTo>
                <a:lnTo>
                  <a:pt x="2084798" y="199934"/>
                </a:lnTo>
                <a:cubicBezTo>
                  <a:pt x="2083865" y="201401"/>
                  <a:pt x="2083298" y="202667"/>
                  <a:pt x="2083098" y="203734"/>
                </a:cubicBezTo>
                <a:cubicBezTo>
                  <a:pt x="2082898" y="204800"/>
                  <a:pt x="2083165" y="205667"/>
                  <a:pt x="2083898" y="206334"/>
                </a:cubicBezTo>
                <a:cubicBezTo>
                  <a:pt x="2084631" y="207000"/>
                  <a:pt x="2085865" y="207534"/>
                  <a:pt x="2087598" y="207933"/>
                </a:cubicBezTo>
                <a:cubicBezTo>
                  <a:pt x="2089331" y="208333"/>
                  <a:pt x="2091664" y="208533"/>
                  <a:pt x="2094598" y="208533"/>
                </a:cubicBezTo>
                <a:cubicBezTo>
                  <a:pt x="2097264" y="208533"/>
                  <a:pt x="2099497" y="208433"/>
                  <a:pt x="2101297" y="208233"/>
                </a:cubicBezTo>
                <a:cubicBezTo>
                  <a:pt x="2103097" y="208033"/>
                  <a:pt x="2104564" y="207700"/>
                  <a:pt x="2105697" y="207234"/>
                </a:cubicBezTo>
                <a:cubicBezTo>
                  <a:pt x="2106830" y="206767"/>
                  <a:pt x="2107830" y="206134"/>
                  <a:pt x="2108697" y="205334"/>
                </a:cubicBezTo>
                <a:cubicBezTo>
                  <a:pt x="2109563" y="204534"/>
                  <a:pt x="2110530" y="203467"/>
                  <a:pt x="2111596" y="202134"/>
                </a:cubicBezTo>
                <a:lnTo>
                  <a:pt x="2147794" y="155537"/>
                </a:lnTo>
                <a:cubicBezTo>
                  <a:pt x="2148861" y="154337"/>
                  <a:pt x="2149461" y="153170"/>
                  <a:pt x="2149594" y="152037"/>
                </a:cubicBezTo>
                <a:cubicBezTo>
                  <a:pt x="2149727" y="150904"/>
                  <a:pt x="2149327" y="149904"/>
                  <a:pt x="2148394" y="149037"/>
                </a:cubicBezTo>
                <a:cubicBezTo>
                  <a:pt x="2147461" y="148170"/>
                  <a:pt x="2145828" y="147504"/>
                  <a:pt x="2143494" y="147037"/>
                </a:cubicBezTo>
                <a:cubicBezTo>
                  <a:pt x="2141161" y="146571"/>
                  <a:pt x="2138128" y="146337"/>
                  <a:pt x="2134395" y="146337"/>
                </a:cubicBezTo>
                <a:close/>
                <a:moveTo>
                  <a:pt x="893822" y="146337"/>
                </a:moveTo>
                <a:cubicBezTo>
                  <a:pt x="890889" y="146337"/>
                  <a:pt x="888389" y="146437"/>
                  <a:pt x="886322" y="146637"/>
                </a:cubicBezTo>
                <a:cubicBezTo>
                  <a:pt x="884256" y="146837"/>
                  <a:pt x="882523" y="147137"/>
                  <a:pt x="881123" y="147537"/>
                </a:cubicBezTo>
                <a:cubicBezTo>
                  <a:pt x="879723" y="147937"/>
                  <a:pt x="878556" y="148437"/>
                  <a:pt x="877623" y="149037"/>
                </a:cubicBezTo>
                <a:cubicBezTo>
                  <a:pt x="876690" y="149637"/>
                  <a:pt x="875890" y="150470"/>
                  <a:pt x="875223" y="151537"/>
                </a:cubicBezTo>
                <a:lnTo>
                  <a:pt x="842225" y="197334"/>
                </a:lnTo>
                <a:cubicBezTo>
                  <a:pt x="840625" y="199334"/>
                  <a:pt x="839559" y="201034"/>
                  <a:pt x="839025" y="202434"/>
                </a:cubicBezTo>
                <a:cubicBezTo>
                  <a:pt x="838492" y="203834"/>
                  <a:pt x="838559" y="204967"/>
                  <a:pt x="839225" y="205834"/>
                </a:cubicBezTo>
                <a:cubicBezTo>
                  <a:pt x="839892" y="206700"/>
                  <a:pt x="841192" y="207367"/>
                  <a:pt x="843125" y="207833"/>
                </a:cubicBezTo>
                <a:cubicBezTo>
                  <a:pt x="845058" y="208300"/>
                  <a:pt x="847825" y="208533"/>
                  <a:pt x="851424" y="208533"/>
                </a:cubicBezTo>
                <a:cubicBezTo>
                  <a:pt x="853958" y="208533"/>
                  <a:pt x="856058" y="208433"/>
                  <a:pt x="857724" y="208233"/>
                </a:cubicBezTo>
                <a:cubicBezTo>
                  <a:pt x="859391" y="208033"/>
                  <a:pt x="860791" y="207733"/>
                  <a:pt x="861924" y="207334"/>
                </a:cubicBezTo>
                <a:cubicBezTo>
                  <a:pt x="863057" y="206934"/>
                  <a:pt x="864024" y="206367"/>
                  <a:pt x="864824" y="205634"/>
                </a:cubicBezTo>
                <a:cubicBezTo>
                  <a:pt x="865624" y="204900"/>
                  <a:pt x="866424" y="203867"/>
                  <a:pt x="867224" y="202534"/>
                </a:cubicBezTo>
                <a:lnTo>
                  <a:pt x="893222" y="166536"/>
                </a:lnTo>
                <a:lnTo>
                  <a:pt x="919220" y="202534"/>
                </a:lnTo>
                <a:cubicBezTo>
                  <a:pt x="920154" y="203734"/>
                  <a:pt x="920954" y="204734"/>
                  <a:pt x="921620" y="205534"/>
                </a:cubicBezTo>
                <a:cubicBezTo>
                  <a:pt x="922287" y="206334"/>
                  <a:pt x="923153" y="206934"/>
                  <a:pt x="924220" y="207334"/>
                </a:cubicBezTo>
                <a:cubicBezTo>
                  <a:pt x="925287" y="207733"/>
                  <a:pt x="926653" y="208033"/>
                  <a:pt x="928320" y="208233"/>
                </a:cubicBezTo>
                <a:cubicBezTo>
                  <a:pt x="929986" y="208433"/>
                  <a:pt x="932220" y="208533"/>
                  <a:pt x="935019" y="208533"/>
                </a:cubicBezTo>
                <a:cubicBezTo>
                  <a:pt x="938486" y="208533"/>
                  <a:pt x="941219" y="208300"/>
                  <a:pt x="943219" y="207833"/>
                </a:cubicBezTo>
                <a:cubicBezTo>
                  <a:pt x="945219" y="207367"/>
                  <a:pt x="946519" y="206700"/>
                  <a:pt x="947119" y="205834"/>
                </a:cubicBezTo>
                <a:cubicBezTo>
                  <a:pt x="947719" y="204967"/>
                  <a:pt x="947752" y="203834"/>
                  <a:pt x="947219" y="202434"/>
                </a:cubicBezTo>
                <a:cubicBezTo>
                  <a:pt x="946685" y="201034"/>
                  <a:pt x="945685" y="199334"/>
                  <a:pt x="944219" y="197334"/>
                </a:cubicBezTo>
                <a:lnTo>
                  <a:pt x="911221" y="151537"/>
                </a:lnTo>
                <a:cubicBezTo>
                  <a:pt x="910554" y="150604"/>
                  <a:pt x="909788" y="149837"/>
                  <a:pt x="908921" y="149237"/>
                </a:cubicBezTo>
                <a:cubicBezTo>
                  <a:pt x="908054" y="148637"/>
                  <a:pt x="906954" y="148104"/>
                  <a:pt x="905621" y="147637"/>
                </a:cubicBezTo>
                <a:cubicBezTo>
                  <a:pt x="904288" y="147171"/>
                  <a:pt x="902688" y="146837"/>
                  <a:pt x="900821" y="146637"/>
                </a:cubicBezTo>
                <a:cubicBezTo>
                  <a:pt x="898955" y="146437"/>
                  <a:pt x="896622" y="146337"/>
                  <a:pt x="893822" y="146337"/>
                </a:cubicBezTo>
                <a:close/>
                <a:moveTo>
                  <a:pt x="0" y="0"/>
                </a:moveTo>
                <a:lnTo>
                  <a:pt x="2827865" y="0"/>
                </a:lnTo>
                <a:lnTo>
                  <a:pt x="2827865" y="3731891"/>
                </a:lnTo>
                <a:lnTo>
                  <a:pt x="0" y="3731891"/>
                </a:lnTo>
                <a:close/>
              </a:path>
            </a:pathLst>
          </a:custGeom>
        </p:spPr>
      </p:pic>
      <p:pic>
        <p:nvPicPr>
          <p:cNvPr id="12" name="!!4" descr="A picture containing text&#10;&#10;Description automatically generated">
            <a:extLst>
              <a:ext uri="{FF2B5EF4-FFF2-40B4-BE49-F238E27FC236}">
                <a16:creationId xmlns:a16="http://schemas.microsoft.com/office/drawing/2014/main" id="{49CD5729-3893-4329-A905-E3AE241F7B33}"/>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12021" r="1" b="1"/>
          <a:stretch/>
        </p:blipFill>
        <p:spPr>
          <a:xfrm>
            <a:off x="182787" y="-4795477"/>
            <a:ext cx="2827865" cy="3731891"/>
          </a:xfrm>
          <a:prstGeom prst="rect">
            <a:avLst/>
          </a:prstGeom>
        </p:spPr>
      </p:pic>
      <p:pic>
        <p:nvPicPr>
          <p:cNvPr id="13" name="!!5" descr="A picture containing text&#10;&#10;Description automatically generated">
            <a:extLst>
              <a:ext uri="{FF2B5EF4-FFF2-40B4-BE49-F238E27FC236}">
                <a16:creationId xmlns:a16="http://schemas.microsoft.com/office/drawing/2014/main" id="{092221DC-684A-4A37-82DE-E6C0A83E29EB}"/>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r="3" b="7955"/>
          <a:stretch/>
        </p:blipFill>
        <p:spPr>
          <a:xfrm>
            <a:off x="3180760" y="-4795477"/>
            <a:ext cx="2827865" cy="3731891"/>
          </a:xfrm>
          <a:prstGeom prst="rect">
            <a:avLst/>
          </a:prstGeom>
        </p:spPr>
      </p:pic>
      <p:pic>
        <p:nvPicPr>
          <p:cNvPr id="14" name="!!6" descr="Text&#10;&#10;Description automatically generated">
            <a:extLst>
              <a:ext uri="{FF2B5EF4-FFF2-40B4-BE49-F238E27FC236}">
                <a16:creationId xmlns:a16="http://schemas.microsoft.com/office/drawing/2014/main" id="{078C6B0E-A848-4CE3-B55F-2169204204CF}"/>
              </a:ext>
            </a:extLst>
          </p:cNvPr>
          <p:cNvPicPr>
            <a:picLocks noChangeAspect="1"/>
          </p:cNvPicPr>
          <p:nvPr/>
        </p:nvPicPr>
        <p:blipFill rotWithShape="1">
          <a:blip r:embed="rId6">
            <a:grayscl/>
            <a:extLst>
              <a:ext uri="{28A0092B-C50C-407E-A947-70E740481C1C}">
                <a14:useLocalDpi xmlns:a14="http://schemas.microsoft.com/office/drawing/2010/main" val="0"/>
              </a:ext>
            </a:extLst>
          </a:blip>
          <a:srcRect l="28220" r="26125"/>
          <a:stretch/>
        </p:blipFill>
        <p:spPr>
          <a:xfrm>
            <a:off x="6178733" y="-4795477"/>
            <a:ext cx="2827865" cy="3731891"/>
          </a:xfrm>
          <a:prstGeom prst="rect">
            <a:avLst/>
          </a:prstGeom>
        </p:spPr>
      </p:pic>
    </p:spTree>
    <p:extLst>
      <p:ext uri="{BB962C8B-B14F-4D97-AF65-F5344CB8AC3E}">
        <p14:creationId xmlns:p14="http://schemas.microsoft.com/office/powerpoint/2010/main" val="2803458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Rounded Corners 108">
            <a:extLst>
              <a:ext uri="{FF2B5EF4-FFF2-40B4-BE49-F238E27FC236}">
                <a16:creationId xmlns:a16="http://schemas.microsoft.com/office/drawing/2014/main" id="{88AB1907-91D8-44A2-9010-CE190590A2FE}"/>
              </a:ext>
            </a:extLst>
          </p:cNvPr>
          <p:cNvSpPr/>
          <p:nvPr/>
        </p:nvSpPr>
        <p:spPr>
          <a:xfrm>
            <a:off x="5311535" y="4886873"/>
            <a:ext cx="1568929" cy="639215"/>
          </a:xfrm>
          <a:prstGeom prst="roundRect">
            <a:avLst>
              <a:gd name="adj" fmla="val 9510"/>
            </a:avLst>
          </a:prstGeom>
          <a:noFill/>
          <a:ln w="3810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5" name="!!1">
            <a:extLst>
              <a:ext uri="{FF2B5EF4-FFF2-40B4-BE49-F238E27FC236}">
                <a16:creationId xmlns:a16="http://schemas.microsoft.com/office/drawing/2014/main" id="{17289C06-BCE2-4F68-B09E-DEC076D5470D}"/>
              </a:ext>
            </a:extLst>
          </p:cNvPr>
          <p:cNvSpPr txBox="1"/>
          <p:nvPr/>
        </p:nvSpPr>
        <p:spPr>
          <a:xfrm>
            <a:off x="5280713" y="4975648"/>
            <a:ext cx="16305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VĂN HỌC</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8">
            <a:extLst>
              <a:ext uri="{FF2B5EF4-FFF2-40B4-BE49-F238E27FC236}">
                <a16:creationId xmlns:a16="http://schemas.microsoft.com/office/drawing/2014/main" id="{E179B71F-6496-4C5A-89A6-D2C15FBE7A29}"/>
              </a:ext>
            </a:extLst>
          </p:cNvPr>
          <p:cNvSpPr/>
          <p:nvPr/>
        </p:nvSpPr>
        <p:spPr>
          <a:xfrm>
            <a:off x="9176706" y="434331"/>
            <a:ext cx="2827865" cy="3731891"/>
          </a:xfrm>
          <a:prstGeom prst="rect">
            <a:avLst/>
          </a:prstGeom>
          <a:solidFill>
            <a:srgbClr val="5E5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pic>
        <p:nvPicPr>
          <p:cNvPr id="5" name="!!7" descr="A picture containing text&#10;&#10;Description automatically generated">
            <a:extLst>
              <a:ext uri="{FF2B5EF4-FFF2-40B4-BE49-F238E27FC236}">
                <a16:creationId xmlns:a16="http://schemas.microsoft.com/office/drawing/2014/main" id="{05B54961-83A7-439D-A36E-1242850A8AE6}"/>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18768" r="30651" b="-1"/>
          <a:stretch/>
        </p:blipFill>
        <p:spPr>
          <a:xfrm>
            <a:off x="9176706" y="434331"/>
            <a:ext cx="2827865" cy="3731891"/>
          </a:xfrm>
          <a:custGeom>
            <a:avLst/>
            <a:gdLst/>
            <a:ahLst/>
            <a:cxnLst/>
            <a:rect l="l" t="t" r="r" b="b"/>
            <a:pathLst>
              <a:path w="2827865" h="3731891">
                <a:moveTo>
                  <a:pt x="847571" y="3465265"/>
                </a:moveTo>
                <a:lnTo>
                  <a:pt x="882248" y="3466456"/>
                </a:lnTo>
                <a:cubicBezTo>
                  <a:pt x="890284" y="3466654"/>
                  <a:pt x="896659" y="3468316"/>
                  <a:pt x="901372" y="3471442"/>
                </a:cubicBezTo>
                <a:cubicBezTo>
                  <a:pt x="906085" y="3474567"/>
                  <a:pt x="908442" y="3479007"/>
                  <a:pt x="908442" y="3484762"/>
                </a:cubicBezTo>
                <a:cubicBezTo>
                  <a:pt x="908442" y="3488135"/>
                  <a:pt x="907772" y="3491360"/>
                  <a:pt x="906432" y="3494436"/>
                </a:cubicBezTo>
                <a:cubicBezTo>
                  <a:pt x="905093" y="3497512"/>
                  <a:pt x="902885" y="3500240"/>
                  <a:pt x="899810" y="3502621"/>
                </a:cubicBezTo>
                <a:cubicBezTo>
                  <a:pt x="896734" y="3505003"/>
                  <a:pt x="892691" y="3506912"/>
                  <a:pt x="887680" y="3508351"/>
                </a:cubicBezTo>
                <a:cubicBezTo>
                  <a:pt x="882669" y="3509790"/>
                  <a:pt x="876443" y="3510509"/>
                  <a:pt x="869002" y="3510509"/>
                </a:cubicBezTo>
                <a:cubicBezTo>
                  <a:pt x="857294" y="3510509"/>
                  <a:pt x="848166" y="3508847"/>
                  <a:pt x="841618" y="3505523"/>
                </a:cubicBezTo>
                <a:cubicBezTo>
                  <a:pt x="835069" y="3502200"/>
                  <a:pt x="831795" y="3497313"/>
                  <a:pt x="831795" y="3490864"/>
                </a:cubicBezTo>
                <a:cubicBezTo>
                  <a:pt x="831795" y="3488780"/>
                  <a:pt x="832018" y="3486746"/>
                  <a:pt x="832465" y="3484762"/>
                </a:cubicBezTo>
                <a:cubicBezTo>
                  <a:pt x="832911" y="3482778"/>
                  <a:pt x="833730" y="3480768"/>
                  <a:pt x="834920" y="3478734"/>
                </a:cubicBezTo>
                <a:cubicBezTo>
                  <a:pt x="836111" y="3476700"/>
                  <a:pt x="837723" y="3474567"/>
                  <a:pt x="839757" y="3472335"/>
                </a:cubicBezTo>
                <a:cubicBezTo>
                  <a:pt x="841791" y="3470102"/>
                  <a:pt x="844396" y="3467746"/>
                  <a:pt x="847571" y="3465265"/>
                </a:cubicBezTo>
                <a:close/>
                <a:moveTo>
                  <a:pt x="1735331" y="3410199"/>
                </a:moveTo>
                <a:lnTo>
                  <a:pt x="1756315" y="3410199"/>
                </a:lnTo>
                <a:lnTo>
                  <a:pt x="1756315" y="3438625"/>
                </a:lnTo>
                <a:cubicBezTo>
                  <a:pt x="1750263" y="3445372"/>
                  <a:pt x="1744484" y="3450383"/>
                  <a:pt x="1738977" y="3453657"/>
                </a:cubicBezTo>
                <a:cubicBezTo>
                  <a:pt x="1733470" y="3456931"/>
                  <a:pt x="1727492" y="3458568"/>
                  <a:pt x="1721043" y="3458568"/>
                </a:cubicBezTo>
                <a:cubicBezTo>
                  <a:pt x="1713106" y="3458568"/>
                  <a:pt x="1706929" y="3456509"/>
                  <a:pt x="1702514" y="3452392"/>
                </a:cubicBezTo>
                <a:cubicBezTo>
                  <a:pt x="1698099" y="3448274"/>
                  <a:pt x="1695891" y="3442743"/>
                  <a:pt x="1695891" y="3435797"/>
                </a:cubicBezTo>
                <a:cubicBezTo>
                  <a:pt x="1695891" y="3431729"/>
                  <a:pt x="1696660" y="3428133"/>
                  <a:pt x="1698198" y="3425007"/>
                </a:cubicBezTo>
                <a:cubicBezTo>
                  <a:pt x="1699736" y="3421882"/>
                  <a:pt x="1702142" y="3419203"/>
                  <a:pt x="1705416" y="3416971"/>
                </a:cubicBezTo>
                <a:cubicBezTo>
                  <a:pt x="1708690" y="3414738"/>
                  <a:pt x="1712808" y="3413052"/>
                  <a:pt x="1717769" y="3411911"/>
                </a:cubicBezTo>
                <a:cubicBezTo>
                  <a:pt x="1722730" y="3410770"/>
                  <a:pt x="1728584" y="3410199"/>
                  <a:pt x="1735331" y="3410199"/>
                </a:cubicBezTo>
                <a:close/>
                <a:moveTo>
                  <a:pt x="1023414" y="3351114"/>
                </a:moveTo>
                <a:cubicBezTo>
                  <a:pt x="1031323" y="3351114"/>
                  <a:pt x="1037931" y="3352528"/>
                  <a:pt x="1043237" y="3355356"/>
                </a:cubicBezTo>
                <a:cubicBezTo>
                  <a:pt x="1048543" y="3358184"/>
                  <a:pt x="1052747" y="3362028"/>
                  <a:pt x="1055851" y="3366890"/>
                </a:cubicBezTo>
                <a:cubicBezTo>
                  <a:pt x="1058955" y="3371752"/>
                  <a:pt x="1061183" y="3377407"/>
                  <a:pt x="1062534" y="3383856"/>
                </a:cubicBezTo>
                <a:cubicBezTo>
                  <a:pt x="1063886" y="3390306"/>
                  <a:pt x="1064562" y="3397152"/>
                  <a:pt x="1064562" y="3404395"/>
                </a:cubicBezTo>
                <a:cubicBezTo>
                  <a:pt x="1064562" y="3412134"/>
                  <a:pt x="1063761" y="3419228"/>
                  <a:pt x="1062159" y="3425677"/>
                </a:cubicBezTo>
                <a:cubicBezTo>
                  <a:pt x="1060557" y="3432126"/>
                  <a:pt x="1058054" y="3437683"/>
                  <a:pt x="1054650" y="3442346"/>
                </a:cubicBezTo>
                <a:cubicBezTo>
                  <a:pt x="1051246" y="3447009"/>
                  <a:pt x="1046892" y="3450631"/>
                  <a:pt x="1041586" y="3453210"/>
                </a:cubicBezTo>
                <a:cubicBezTo>
                  <a:pt x="1036280" y="3455790"/>
                  <a:pt x="1030022" y="3457080"/>
                  <a:pt x="1022814" y="3457080"/>
                </a:cubicBezTo>
                <a:cubicBezTo>
                  <a:pt x="1014904" y="3457080"/>
                  <a:pt x="1008296" y="3455666"/>
                  <a:pt x="1002990" y="3452838"/>
                </a:cubicBezTo>
                <a:cubicBezTo>
                  <a:pt x="997684" y="3450011"/>
                  <a:pt x="993455" y="3446191"/>
                  <a:pt x="990302" y="3441378"/>
                </a:cubicBezTo>
                <a:cubicBezTo>
                  <a:pt x="987148" y="3436566"/>
                  <a:pt x="984896" y="3430936"/>
                  <a:pt x="983544" y="3424486"/>
                </a:cubicBezTo>
                <a:cubicBezTo>
                  <a:pt x="982192" y="3418037"/>
                  <a:pt x="981516" y="3411142"/>
                  <a:pt x="981516" y="3403799"/>
                </a:cubicBezTo>
                <a:cubicBezTo>
                  <a:pt x="981516" y="3396160"/>
                  <a:pt x="982342" y="3389115"/>
                  <a:pt x="983994" y="3382666"/>
                </a:cubicBezTo>
                <a:cubicBezTo>
                  <a:pt x="985646" y="3376217"/>
                  <a:pt x="988173" y="3370636"/>
                  <a:pt x="991577" y="3365923"/>
                </a:cubicBezTo>
                <a:cubicBezTo>
                  <a:pt x="994981" y="3361210"/>
                  <a:pt x="999311" y="3357563"/>
                  <a:pt x="1004567" y="3354984"/>
                </a:cubicBezTo>
                <a:cubicBezTo>
                  <a:pt x="1009823" y="3352404"/>
                  <a:pt x="1016105" y="3351114"/>
                  <a:pt x="1023414" y="3351114"/>
                </a:cubicBezTo>
                <a:close/>
                <a:moveTo>
                  <a:pt x="867216" y="3349626"/>
                </a:moveTo>
                <a:cubicBezTo>
                  <a:pt x="876443" y="3349626"/>
                  <a:pt x="883562" y="3352181"/>
                  <a:pt x="888573" y="3357291"/>
                </a:cubicBezTo>
                <a:cubicBezTo>
                  <a:pt x="893584" y="3362400"/>
                  <a:pt x="896089" y="3369519"/>
                  <a:pt x="896089" y="3378647"/>
                </a:cubicBezTo>
                <a:cubicBezTo>
                  <a:pt x="896089" y="3382517"/>
                  <a:pt x="895518" y="3386238"/>
                  <a:pt x="894377" y="3389810"/>
                </a:cubicBezTo>
                <a:cubicBezTo>
                  <a:pt x="893236" y="3393381"/>
                  <a:pt x="891500" y="3396532"/>
                  <a:pt x="889168" y="3399260"/>
                </a:cubicBezTo>
                <a:cubicBezTo>
                  <a:pt x="886837" y="3401989"/>
                  <a:pt x="883885" y="3404122"/>
                  <a:pt x="880313" y="3405660"/>
                </a:cubicBezTo>
                <a:cubicBezTo>
                  <a:pt x="876741" y="3407198"/>
                  <a:pt x="872524" y="3407967"/>
                  <a:pt x="867663" y="3407967"/>
                </a:cubicBezTo>
                <a:cubicBezTo>
                  <a:pt x="858634" y="3407967"/>
                  <a:pt x="851614" y="3405437"/>
                  <a:pt x="846603" y="3400376"/>
                </a:cubicBezTo>
                <a:cubicBezTo>
                  <a:pt x="841593" y="3395316"/>
                  <a:pt x="839088" y="3388371"/>
                  <a:pt x="839088" y="3379540"/>
                </a:cubicBezTo>
                <a:cubicBezTo>
                  <a:pt x="839088" y="3375572"/>
                  <a:pt x="839658" y="3371777"/>
                  <a:pt x="840799" y="3368155"/>
                </a:cubicBezTo>
                <a:cubicBezTo>
                  <a:pt x="841940" y="3364534"/>
                  <a:pt x="843676" y="3361334"/>
                  <a:pt x="846008" y="3358556"/>
                </a:cubicBezTo>
                <a:cubicBezTo>
                  <a:pt x="848340" y="3355778"/>
                  <a:pt x="851267" y="3353595"/>
                  <a:pt x="854789" y="3352007"/>
                </a:cubicBezTo>
                <a:cubicBezTo>
                  <a:pt x="858311" y="3350420"/>
                  <a:pt x="862454" y="3349626"/>
                  <a:pt x="867216" y="3349626"/>
                </a:cubicBezTo>
                <a:close/>
                <a:moveTo>
                  <a:pt x="867663" y="3330874"/>
                </a:moveTo>
                <a:cubicBezTo>
                  <a:pt x="860122" y="3330874"/>
                  <a:pt x="853152" y="3331990"/>
                  <a:pt x="846752" y="3334222"/>
                </a:cubicBezTo>
                <a:cubicBezTo>
                  <a:pt x="840353" y="3336455"/>
                  <a:pt x="834871" y="3339654"/>
                  <a:pt x="830307" y="3343822"/>
                </a:cubicBezTo>
                <a:cubicBezTo>
                  <a:pt x="825743" y="3347989"/>
                  <a:pt x="822171" y="3353099"/>
                  <a:pt x="819591" y="3359151"/>
                </a:cubicBezTo>
                <a:cubicBezTo>
                  <a:pt x="817011" y="3365203"/>
                  <a:pt x="815722" y="3372049"/>
                  <a:pt x="815722" y="3379689"/>
                </a:cubicBezTo>
                <a:cubicBezTo>
                  <a:pt x="815722" y="3386238"/>
                  <a:pt x="816615" y="3391819"/>
                  <a:pt x="818401" y="3396432"/>
                </a:cubicBezTo>
                <a:cubicBezTo>
                  <a:pt x="820186" y="3401046"/>
                  <a:pt x="822617" y="3405188"/>
                  <a:pt x="825693" y="3408860"/>
                </a:cubicBezTo>
                <a:cubicBezTo>
                  <a:pt x="822022" y="3412630"/>
                  <a:pt x="818946" y="3416896"/>
                  <a:pt x="816466" y="3421659"/>
                </a:cubicBezTo>
                <a:cubicBezTo>
                  <a:pt x="813985" y="3426421"/>
                  <a:pt x="812745" y="3431829"/>
                  <a:pt x="812745" y="3437881"/>
                </a:cubicBezTo>
                <a:cubicBezTo>
                  <a:pt x="812745" y="3442247"/>
                  <a:pt x="813911" y="3446315"/>
                  <a:pt x="816242" y="3450085"/>
                </a:cubicBezTo>
                <a:cubicBezTo>
                  <a:pt x="818574" y="3453855"/>
                  <a:pt x="822171" y="3456981"/>
                  <a:pt x="827033" y="3459461"/>
                </a:cubicBezTo>
                <a:cubicBezTo>
                  <a:pt x="823858" y="3461942"/>
                  <a:pt x="821055" y="3464447"/>
                  <a:pt x="818624" y="3466977"/>
                </a:cubicBezTo>
                <a:cubicBezTo>
                  <a:pt x="816193" y="3469507"/>
                  <a:pt x="814159" y="3472161"/>
                  <a:pt x="812522" y="3474939"/>
                </a:cubicBezTo>
                <a:cubicBezTo>
                  <a:pt x="810885" y="3477717"/>
                  <a:pt x="809669" y="3480644"/>
                  <a:pt x="808876" y="3483720"/>
                </a:cubicBezTo>
                <a:cubicBezTo>
                  <a:pt x="808082" y="3486796"/>
                  <a:pt x="807685" y="3489971"/>
                  <a:pt x="807685" y="3493245"/>
                </a:cubicBezTo>
                <a:cubicBezTo>
                  <a:pt x="807685" y="3498404"/>
                  <a:pt x="808776" y="3503192"/>
                  <a:pt x="810959" y="3507607"/>
                </a:cubicBezTo>
                <a:cubicBezTo>
                  <a:pt x="813142" y="3512022"/>
                  <a:pt x="816664" y="3515817"/>
                  <a:pt x="821526" y="3518992"/>
                </a:cubicBezTo>
                <a:cubicBezTo>
                  <a:pt x="826388" y="3522167"/>
                  <a:pt x="832614" y="3524673"/>
                  <a:pt x="840204" y="3526508"/>
                </a:cubicBezTo>
                <a:cubicBezTo>
                  <a:pt x="847794" y="3528344"/>
                  <a:pt x="856997" y="3529261"/>
                  <a:pt x="867811" y="3529261"/>
                </a:cubicBezTo>
                <a:cubicBezTo>
                  <a:pt x="879023" y="3529261"/>
                  <a:pt x="888747" y="3528046"/>
                  <a:pt x="896982" y="3525615"/>
                </a:cubicBezTo>
                <a:cubicBezTo>
                  <a:pt x="905217" y="3523184"/>
                  <a:pt x="911989" y="3519861"/>
                  <a:pt x="917297" y="3515644"/>
                </a:cubicBezTo>
                <a:cubicBezTo>
                  <a:pt x="922605" y="3511427"/>
                  <a:pt x="926549" y="3506540"/>
                  <a:pt x="929129" y="3500984"/>
                </a:cubicBezTo>
                <a:cubicBezTo>
                  <a:pt x="931708" y="3495428"/>
                  <a:pt x="932998" y="3489574"/>
                  <a:pt x="932998" y="3483422"/>
                </a:cubicBezTo>
                <a:cubicBezTo>
                  <a:pt x="932998" y="3477569"/>
                  <a:pt x="931857" y="3472434"/>
                  <a:pt x="929575" y="3468019"/>
                </a:cubicBezTo>
                <a:cubicBezTo>
                  <a:pt x="927293" y="3463604"/>
                  <a:pt x="924118" y="3459883"/>
                  <a:pt x="920050" y="3456857"/>
                </a:cubicBezTo>
                <a:cubicBezTo>
                  <a:pt x="915982" y="3453830"/>
                  <a:pt x="911170" y="3451499"/>
                  <a:pt x="905614" y="3449862"/>
                </a:cubicBezTo>
                <a:cubicBezTo>
                  <a:pt x="900058" y="3448225"/>
                  <a:pt x="893956" y="3447307"/>
                  <a:pt x="887308" y="3447108"/>
                </a:cubicBezTo>
                <a:lnTo>
                  <a:pt x="852333" y="3445620"/>
                </a:lnTo>
                <a:cubicBezTo>
                  <a:pt x="846976" y="3445422"/>
                  <a:pt x="842684" y="3444181"/>
                  <a:pt x="839460" y="3441899"/>
                </a:cubicBezTo>
                <a:cubicBezTo>
                  <a:pt x="836235" y="3439617"/>
                  <a:pt x="834623" y="3436740"/>
                  <a:pt x="834623" y="3433267"/>
                </a:cubicBezTo>
                <a:cubicBezTo>
                  <a:pt x="834623" y="3430291"/>
                  <a:pt x="835193" y="3427661"/>
                  <a:pt x="836334" y="3425379"/>
                </a:cubicBezTo>
                <a:cubicBezTo>
                  <a:pt x="837475" y="3423097"/>
                  <a:pt x="838939" y="3421063"/>
                  <a:pt x="840725" y="3419278"/>
                </a:cubicBezTo>
                <a:cubicBezTo>
                  <a:pt x="843404" y="3421460"/>
                  <a:pt x="847199" y="3423271"/>
                  <a:pt x="852110" y="3424710"/>
                </a:cubicBezTo>
                <a:cubicBezTo>
                  <a:pt x="857021" y="3426148"/>
                  <a:pt x="862206" y="3426868"/>
                  <a:pt x="867663" y="3426868"/>
                </a:cubicBezTo>
                <a:cubicBezTo>
                  <a:pt x="875402" y="3426868"/>
                  <a:pt x="882446" y="3425776"/>
                  <a:pt x="888796" y="3423594"/>
                </a:cubicBezTo>
                <a:cubicBezTo>
                  <a:pt x="895146" y="3421411"/>
                  <a:pt x="900628" y="3418261"/>
                  <a:pt x="905242" y="3414143"/>
                </a:cubicBezTo>
                <a:cubicBezTo>
                  <a:pt x="909855" y="3410025"/>
                  <a:pt x="913402" y="3404990"/>
                  <a:pt x="915883" y="3399037"/>
                </a:cubicBezTo>
                <a:cubicBezTo>
                  <a:pt x="918363" y="3393084"/>
                  <a:pt x="919604" y="3386238"/>
                  <a:pt x="919604" y="3378499"/>
                </a:cubicBezTo>
                <a:cubicBezTo>
                  <a:pt x="919604" y="3373835"/>
                  <a:pt x="918909" y="3369346"/>
                  <a:pt x="917520" y="3365030"/>
                </a:cubicBezTo>
                <a:cubicBezTo>
                  <a:pt x="916131" y="3360714"/>
                  <a:pt x="913700" y="3356770"/>
                  <a:pt x="910227" y="3353198"/>
                </a:cubicBezTo>
                <a:lnTo>
                  <a:pt x="929426" y="3353198"/>
                </a:lnTo>
                <a:cubicBezTo>
                  <a:pt x="930915" y="3353198"/>
                  <a:pt x="932130" y="3352429"/>
                  <a:pt x="933073" y="3350891"/>
                </a:cubicBezTo>
                <a:cubicBezTo>
                  <a:pt x="934015" y="3349353"/>
                  <a:pt x="934486" y="3346848"/>
                  <a:pt x="934486" y="3343375"/>
                </a:cubicBezTo>
                <a:cubicBezTo>
                  <a:pt x="934486" y="3340002"/>
                  <a:pt x="934065" y="3337496"/>
                  <a:pt x="933221" y="3335859"/>
                </a:cubicBezTo>
                <a:cubicBezTo>
                  <a:pt x="932378" y="3334222"/>
                  <a:pt x="931113" y="3333404"/>
                  <a:pt x="929426" y="3333404"/>
                </a:cubicBezTo>
                <a:lnTo>
                  <a:pt x="888945" y="3333404"/>
                </a:lnTo>
                <a:cubicBezTo>
                  <a:pt x="885869" y="3332610"/>
                  <a:pt x="882570" y="3331990"/>
                  <a:pt x="879048" y="3331543"/>
                </a:cubicBezTo>
                <a:cubicBezTo>
                  <a:pt x="875526" y="3331097"/>
                  <a:pt x="871731" y="3330874"/>
                  <a:pt x="867663" y="3330874"/>
                </a:cubicBezTo>
                <a:close/>
                <a:moveTo>
                  <a:pt x="2147287" y="3330576"/>
                </a:moveTo>
                <a:cubicBezTo>
                  <a:pt x="2139647" y="3330576"/>
                  <a:pt x="2132082" y="3332536"/>
                  <a:pt x="2124591" y="3336455"/>
                </a:cubicBezTo>
                <a:cubicBezTo>
                  <a:pt x="2117100" y="3340374"/>
                  <a:pt x="2109584" y="3346550"/>
                  <a:pt x="2102043" y="3354984"/>
                </a:cubicBezTo>
                <a:lnTo>
                  <a:pt x="2102043" y="3337273"/>
                </a:lnTo>
                <a:cubicBezTo>
                  <a:pt x="2102043" y="3336479"/>
                  <a:pt x="2101870" y="3335810"/>
                  <a:pt x="2101522" y="3335264"/>
                </a:cubicBezTo>
                <a:cubicBezTo>
                  <a:pt x="2101175" y="3334718"/>
                  <a:pt x="2100604" y="3334222"/>
                  <a:pt x="2099811" y="3333776"/>
                </a:cubicBezTo>
                <a:cubicBezTo>
                  <a:pt x="2099017" y="3333329"/>
                  <a:pt x="2097901" y="3333032"/>
                  <a:pt x="2096462" y="3332883"/>
                </a:cubicBezTo>
                <a:cubicBezTo>
                  <a:pt x="2095023" y="3332734"/>
                  <a:pt x="2093213" y="3332660"/>
                  <a:pt x="2091030" y="3332660"/>
                </a:cubicBezTo>
                <a:cubicBezTo>
                  <a:pt x="2088748" y="3332660"/>
                  <a:pt x="2086912" y="3332734"/>
                  <a:pt x="2085523" y="3332883"/>
                </a:cubicBezTo>
                <a:cubicBezTo>
                  <a:pt x="2084134" y="3333032"/>
                  <a:pt x="2082993" y="3333329"/>
                  <a:pt x="2082100" y="3333776"/>
                </a:cubicBezTo>
                <a:cubicBezTo>
                  <a:pt x="2081207" y="3334222"/>
                  <a:pt x="2080612" y="3334718"/>
                  <a:pt x="2080314" y="3335264"/>
                </a:cubicBezTo>
                <a:cubicBezTo>
                  <a:pt x="2080017" y="3335810"/>
                  <a:pt x="2079868" y="3336479"/>
                  <a:pt x="2079868" y="3337273"/>
                </a:cubicBezTo>
                <a:lnTo>
                  <a:pt x="2079868" y="3471219"/>
                </a:lnTo>
                <a:cubicBezTo>
                  <a:pt x="2079868" y="3472012"/>
                  <a:pt x="2080041" y="3472682"/>
                  <a:pt x="2080389" y="3473228"/>
                </a:cubicBezTo>
                <a:cubicBezTo>
                  <a:pt x="2080736" y="3473773"/>
                  <a:pt x="2081381" y="3474245"/>
                  <a:pt x="2082323" y="3474642"/>
                </a:cubicBezTo>
                <a:cubicBezTo>
                  <a:pt x="2083266" y="3475038"/>
                  <a:pt x="2084531" y="3475336"/>
                  <a:pt x="2086118" y="3475535"/>
                </a:cubicBezTo>
                <a:cubicBezTo>
                  <a:pt x="2087706" y="3475733"/>
                  <a:pt x="2089690" y="3475832"/>
                  <a:pt x="2092072" y="3475832"/>
                </a:cubicBezTo>
                <a:cubicBezTo>
                  <a:pt x="2094552" y="3475832"/>
                  <a:pt x="2096586" y="3475733"/>
                  <a:pt x="2098174" y="3475535"/>
                </a:cubicBezTo>
                <a:cubicBezTo>
                  <a:pt x="2099761" y="3475336"/>
                  <a:pt x="2101001" y="3475038"/>
                  <a:pt x="2101894" y="3474642"/>
                </a:cubicBezTo>
                <a:cubicBezTo>
                  <a:pt x="2102787" y="3474245"/>
                  <a:pt x="2103432" y="3473773"/>
                  <a:pt x="2103829" y="3473228"/>
                </a:cubicBezTo>
                <a:cubicBezTo>
                  <a:pt x="2104226" y="3472682"/>
                  <a:pt x="2104424" y="3472012"/>
                  <a:pt x="2104424" y="3471219"/>
                </a:cubicBezTo>
                <a:lnTo>
                  <a:pt x="2104424" y="3377606"/>
                </a:lnTo>
                <a:cubicBezTo>
                  <a:pt x="2111171" y="3369172"/>
                  <a:pt x="2117620" y="3362772"/>
                  <a:pt x="2123772" y="3358407"/>
                </a:cubicBezTo>
                <a:cubicBezTo>
                  <a:pt x="2129924" y="3354041"/>
                  <a:pt x="2136075" y="3351858"/>
                  <a:pt x="2142227" y="3351858"/>
                </a:cubicBezTo>
                <a:cubicBezTo>
                  <a:pt x="2146989" y="3351858"/>
                  <a:pt x="2151181" y="3352751"/>
                  <a:pt x="2154803" y="3354537"/>
                </a:cubicBezTo>
                <a:cubicBezTo>
                  <a:pt x="2158424" y="3356323"/>
                  <a:pt x="2161376" y="3358903"/>
                  <a:pt x="2163658" y="3362276"/>
                </a:cubicBezTo>
                <a:cubicBezTo>
                  <a:pt x="2165940" y="3365650"/>
                  <a:pt x="2167676" y="3369668"/>
                  <a:pt x="2168867" y="3374331"/>
                </a:cubicBezTo>
                <a:cubicBezTo>
                  <a:pt x="2170058" y="3378995"/>
                  <a:pt x="2170653" y="3385146"/>
                  <a:pt x="2170653" y="3392786"/>
                </a:cubicBezTo>
                <a:lnTo>
                  <a:pt x="2170653" y="3471219"/>
                </a:lnTo>
                <a:cubicBezTo>
                  <a:pt x="2170653" y="3472012"/>
                  <a:pt x="2170851" y="3472682"/>
                  <a:pt x="2171248" y="3473228"/>
                </a:cubicBezTo>
                <a:cubicBezTo>
                  <a:pt x="2171645" y="3473773"/>
                  <a:pt x="2172290" y="3474245"/>
                  <a:pt x="2173183" y="3474642"/>
                </a:cubicBezTo>
                <a:cubicBezTo>
                  <a:pt x="2174076" y="3475038"/>
                  <a:pt x="2175316" y="3475336"/>
                  <a:pt x="2176904" y="3475535"/>
                </a:cubicBezTo>
                <a:cubicBezTo>
                  <a:pt x="2178491" y="3475733"/>
                  <a:pt x="2180525" y="3475832"/>
                  <a:pt x="2183006" y="3475832"/>
                </a:cubicBezTo>
                <a:cubicBezTo>
                  <a:pt x="2185387" y="3475832"/>
                  <a:pt x="2187371" y="3475733"/>
                  <a:pt x="2188959" y="3475535"/>
                </a:cubicBezTo>
                <a:cubicBezTo>
                  <a:pt x="2190546" y="3475336"/>
                  <a:pt x="2191786" y="3475038"/>
                  <a:pt x="2192680" y="3474642"/>
                </a:cubicBezTo>
                <a:cubicBezTo>
                  <a:pt x="2193572" y="3474245"/>
                  <a:pt x="2194217" y="3473773"/>
                  <a:pt x="2194614" y="3473228"/>
                </a:cubicBezTo>
                <a:cubicBezTo>
                  <a:pt x="2195011" y="3472682"/>
                  <a:pt x="2195210" y="3472012"/>
                  <a:pt x="2195210" y="3471219"/>
                </a:cubicBezTo>
                <a:lnTo>
                  <a:pt x="2195210" y="3389512"/>
                </a:lnTo>
                <a:cubicBezTo>
                  <a:pt x="2195210" y="3379987"/>
                  <a:pt x="2194391" y="3371826"/>
                  <a:pt x="2192754" y="3365030"/>
                </a:cubicBezTo>
                <a:cubicBezTo>
                  <a:pt x="2191117" y="3358233"/>
                  <a:pt x="2188413" y="3352305"/>
                  <a:pt x="2184643" y="3347245"/>
                </a:cubicBezTo>
                <a:cubicBezTo>
                  <a:pt x="2180872" y="3342185"/>
                  <a:pt x="2175936" y="3338141"/>
                  <a:pt x="2169834" y="3335115"/>
                </a:cubicBezTo>
                <a:cubicBezTo>
                  <a:pt x="2163732" y="3332089"/>
                  <a:pt x="2156217" y="3330576"/>
                  <a:pt x="2147287" y="3330576"/>
                </a:cubicBezTo>
                <a:close/>
                <a:moveTo>
                  <a:pt x="1727889" y="3330576"/>
                </a:moveTo>
                <a:cubicBezTo>
                  <a:pt x="1722730" y="3330576"/>
                  <a:pt x="1717620" y="3331047"/>
                  <a:pt x="1712560" y="3331990"/>
                </a:cubicBezTo>
                <a:cubicBezTo>
                  <a:pt x="1707500" y="3332932"/>
                  <a:pt x="1702836" y="3334123"/>
                  <a:pt x="1698570" y="3335562"/>
                </a:cubicBezTo>
                <a:cubicBezTo>
                  <a:pt x="1694304" y="3337000"/>
                  <a:pt x="1690533" y="3338588"/>
                  <a:pt x="1687259" y="3340324"/>
                </a:cubicBezTo>
                <a:cubicBezTo>
                  <a:pt x="1683985" y="3342061"/>
                  <a:pt x="1681678" y="3343574"/>
                  <a:pt x="1680339" y="3344863"/>
                </a:cubicBezTo>
                <a:cubicBezTo>
                  <a:pt x="1678999" y="3346153"/>
                  <a:pt x="1678156" y="3347518"/>
                  <a:pt x="1677808" y="3348956"/>
                </a:cubicBezTo>
                <a:cubicBezTo>
                  <a:pt x="1677461" y="3350395"/>
                  <a:pt x="1677288" y="3352354"/>
                  <a:pt x="1677288" y="3354835"/>
                </a:cubicBezTo>
                <a:cubicBezTo>
                  <a:pt x="1677288" y="3356323"/>
                  <a:pt x="1677387" y="3357687"/>
                  <a:pt x="1677585" y="3358928"/>
                </a:cubicBezTo>
                <a:cubicBezTo>
                  <a:pt x="1677784" y="3360168"/>
                  <a:pt x="1678106" y="3361185"/>
                  <a:pt x="1678553" y="3361979"/>
                </a:cubicBezTo>
                <a:cubicBezTo>
                  <a:pt x="1678999" y="3362772"/>
                  <a:pt x="1679520" y="3363368"/>
                  <a:pt x="1680115" y="3363765"/>
                </a:cubicBezTo>
                <a:cubicBezTo>
                  <a:pt x="1680711" y="3364162"/>
                  <a:pt x="1681405" y="3364360"/>
                  <a:pt x="1682199" y="3364360"/>
                </a:cubicBezTo>
                <a:cubicBezTo>
                  <a:pt x="1683390" y="3364360"/>
                  <a:pt x="1685200" y="3363641"/>
                  <a:pt x="1687631" y="3362202"/>
                </a:cubicBezTo>
                <a:cubicBezTo>
                  <a:pt x="1690062" y="3360763"/>
                  <a:pt x="1693088" y="3359176"/>
                  <a:pt x="1696710" y="3357439"/>
                </a:cubicBezTo>
                <a:cubicBezTo>
                  <a:pt x="1700331" y="3355703"/>
                  <a:pt x="1704548" y="3354116"/>
                  <a:pt x="1709360" y="3352677"/>
                </a:cubicBezTo>
                <a:cubicBezTo>
                  <a:pt x="1714172" y="3351238"/>
                  <a:pt x="1719604" y="3350519"/>
                  <a:pt x="1725657" y="3350519"/>
                </a:cubicBezTo>
                <a:cubicBezTo>
                  <a:pt x="1731312" y="3350519"/>
                  <a:pt x="1736075" y="3351189"/>
                  <a:pt x="1739944" y="3352528"/>
                </a:cubicBezTo>
                <a:cubicBezTo>
                  <a:pt x="1743814" y="3353868"/>
                  <a:pt x="1746964" y="3355852"/>
                  <a:pt x="1749395" y="3358481"/>
                </a:cubicBezTo>
                <a:cubicBezTo>
                  <a:pt x="1751826" y="3361111"/>
                  <a:pt x="1753587" y="3364410"/>
                  <a:pt x="1754678" y="3368378"/>
                </a:cubicBezTo>
                <a:cubicBezTo>
                  <a:pt x="1755770" y="3372347"/>
                  <a:pt x="1756315" y="3376911"/>
                  <a:pt x="1756315" y="3382070"/>
                </a:cubicBezTo>
                <a:lnTo>
                  <a:pt x="1756315" y="3392488"/>
                </a:lnTo>
                <a:lnTo>
                  <a:pt x="1737861" y="3392488"/>
                </a:lnTo>
                <a:cubicBezTo>
                  <a:pt x="1727443" y="3392488"/>
                  <a:pt x="1718066" y="3393406"/>
                  <a:pt x="1709732" y="3395242"/>
                </a:cubicBezTo>
                <a:cubicBezTo>
                  <a:pt x="1701398" y="3397077"/>
                  <a:pt x="1694353" y="3399831"/>
                  <a:pt x="1688598" y="3403502"/>
                </a:cubicBezTo>
                <a:cubicBezTo>
                  <a:pt x="1682844" y="3407173"/>
                  <a:pt x="1678429" y="3411787"/>
                  <a:pt x="1675353" y="3417343"/>
                </a:cubicBezTo>
                <a:cubicBezTo>
                  <a:pt x="1672277" y="3422899"/>
                  <a:pt x="1670739" y="3429447"/>
                  <a:pt x="1670739" y="3436988"/>
                </a:cubicBezTo>
                <a:cubicBezTo>
                  <a:pt x="1670739" y="3443437"/>
                  <a:pt x="1671855" y="3449192"/>
                  <a:pt x="1674088" y="3454252"/>
                </a:cubicBezTo>
                <a:cubicBezTo>
                  <a:pt x="1676320" y="3459312"/>
                  <a:pt x="1679446" y="3463579"/>
                  <a:pt x="1683464" y="3467051"/>
                </a:cubicBezTo>
                <a:cubicBezTo>
                  <a:pt x="1687482" y="3470524"/>
                  <a:pt x="1692344" y="3473178"/>
                  <a:pt x="1698049" y="3475014"/>
                </a:cubicBezTo>
                <a:cubicBezTo>
                  <a:pt x="1703754" y="3476849"/>
                  <a:pt x="1710129" y="3477767"/>
                  <a:pt x="1717174" y="3477767"/>
                </a:cubicBezTo>
                <a:cubicBezTo>
                  <a:pt x="1725210" y="3477767"/>
                  <a:pt x="1732825" y="3476031"/>
                  <a:pt x="1740019" y="3472558"/>
                </a:cubicBezTo>
                <a:cubicBezTo>
                  <a:pt x="1747212" y="3469085"/>
                  <a:pt x="1753736" y="3464224"/>
                  <a:pt x="1759590" y="3457973"/>
                </a:cubicBezTo>
                <a:lnTo>
                  <a:pt x="1759590" y="3471367"/>
                </a:lnTo>
                <a:cubicBezTo>
                  <a:pt x="1759590" y="3472558"/>
                  <a:pt x="1759937" y="3473451"/>
                  <a:pt x="1760631" y="3474046"/>
                </a:cubicBezTo>
                <a:cubicBezTo>
                  <a:pt x="1761326" y="3474642"/>
                  <a:pt x="1762442" y="3475088"/>
                  <a:pt x="1763980" y="3475386"/>
                </a:cubicBezTo>
                <a:cubicBezTo>
                  <a:pt x="1765518" y="3475683"/>
                  <a:pt x="1767577" y="3475832"/>
                  <a:pt x="1770156" y="3475832"/>
                </a:cubicBezTo>
                <a:cubicBezTo>
                  <a:pt x="1772835" y="3475832"/>
                  <a:pt x="1774869" y="3475683"/>
                  <a:pt x="1776258" y="3475386"/>
                </a:cubicBezTo>
                <a:cubicBezTo>
                  <a:pt x="1777647" y="3475088"/>
                  <a:pt x="1778739" y="3474642"/>
                  <a:pt x="1779533" y="3474046"/>
                </a:cubicBezTo>
                <a:cubicBezTo>
                  <a:pt x="1780326" y="3473451"/>
                  <a:pt x="1780723" y="3472558"/>
                  <a:pt x="1780723" y="3471367"/>
                </a:cubicBezTo>
                <a:lnTo>
                  <a:pt x="1780723" y="3381029"/>
                </a:lnTo>
                <a:cubicBezTo>
                  <a:pt x="1780723" y="3372694"/>
                  <a:pt x="1779780" y="3365402"/>
                  <a:pt x="1777896" y="3359151"/>
                </a:cubicBezTo>
                <a:cubicBezTo>
                  <a:pt x="1776010" y="3352900"/>
                  <a:pt x="1772984" y="3347666"/>
                  <a:pt x="1768817" y="3343450"/>
                </a:cubicBezTo>
                <a:cubicBezTo>
                  <a:pt x="1764650" y="3339233"/>
                  <a:pt x="1759193" y="3336033"/>
                  <a:pt x="1752446" y="3333850"/>
                </a:cubicBezTo>
                <a:cubicBezTo>
                  <a:pt x="1745699" y="3331667"/>
                  <a:pt x="1737513" y="3330576"/>
                  <a:pt x="1727889" y="3330576"/>
                </a:cubicBezTo>
                <a:close/>
                <a:moveTo>
                  <a:pt x="1024379" y="3330576"/>
                </a:moveTo>
                <a:cubicBezTo>
                  <a:pt x="1012968" y="3330576"/>
                  <a:pt x="1002997" y="3332412"/>
                  <a:pt x="994464" y="3336083"/>
                </a:cubicBezTo>
                <a:cubicBezTo>
                  <a:pt x="985931" y="3339754"/>
                  <a:pt x="978812" y="3344913"/>
                  <a:pt x="973107" y="3351561"/>
                </a:cubicBezTo>
                <a:cubicBezTo>
                  <a:pt x="967402" y="3358208"/>
                  <a:pt x="963136" y="3366121"/>
                  <a:pt x="960308" y="3375299"/>
                </a:cubicBezTo>
                <a:cubicBezTo>
                  <a:pt x="957480" y="3384477"/>
                  <a:pt x="956067" y="3394522"/>
                  <a:pt x="956067" y="3405437"/>
                </a:cubicBezTo>
                <a:cubicBezTo>
                  <a:pt x="956067" y="3416747"/>
                  <a:pt x="957406" y="3426868"/>
                  <a:pt x="960085" y="3435797"/>
                </a:cubicBezTo>
                <a:cubicBezTo>
                  <a:pt x="962764" y="3444727"/>
                  <a:pt x="966832" y="3452317"/>
                  <a:pt x="972289" y="3458568"/>
                </a:cubicBezTo>
                <a:cubicBezTo>
                  <a:pt x="977746" y="3464819"/>
                  <a:pt x="984567" y="3469581"/>
                  <a:pt x="992753" y="3472856"/>
                </a:cubicBezTo>
                <a:cubicBezTo>
                  <a:pt x="1000938" y="3476130"/>
                  <a:pt x="1010538" y="3477767"/>
                  <a:pt x="1021551" y="3477767"/>
                </a:cubicBezTo>
                <a:cubicBezTo>
                  <a:pt x="1032862" y="3477767"/>
                  <a:pt x="1042808" y="3475907"/>
                  <a:pt x="1051391" y="3472186"/>
                </a:cubicBezTo>
                <a:cubicBezTo>
                  <a:pt x="1059973" y="3468465"/>
                  <a:pt x="1067117" y="3463281"/>
                  <a:pt x="1072822" y="3456633"/>
                </a:cubicBezTo>
                <a:cubicBezTo>
                  <a:pt x="1078527" y="3449986"/>
                  <a:pt x="1082818" y="3442073"/>
                  <a:pt x="1085696" y="3432895"/>
                </a:cubicBezTo>
                <a:cubicBezTo>
                  <a:pt x="1088573" y="3423718"/>
                  <a:pt x="1090012" y="3413672"/>
                  <a:pt x="1090012" y="3402758"/>
                </a:cubicBezTo>
                <a:cubicBezTo>
                  <a:pt x="1090012" y="3391546"/>
                  <a:pt x="1088648" y="3381475"/>
                  <a:pt x="1085919" y="3372545"/>
                </a:cubicBezTo>
                <a:cubicBezTo>
                  <a:pt x="1083191" y="3363616"/>
                  <a:pt x="1079098" y="3356026"/>
                  <a:pt x="1073641" y="3349775"/>
                </a:cubicBezTo>
                <a:cubicBezTo>
                  <a:pt x="1068184" y="3343524"/>
                  <a:pt x="1061362" y="3338762"/>
                  <a:pt x="1053177" y="3335487"/>
                </a:cubicBezTo>
                <a:cubicBezTo>
                  <a:pt x="1044991" y="3332213"/>
                  <a:pt x="1035392" y="3330576"/>
                  <a:pt x="1024379" y="3330576"/>
                </a:cubicBezTo>
                <a:close/>
                <a:moveTo>
                  <a:pt x="1645736" y="3315693"/>
                </a:moveTo>
                <a:cubicBezTo>
                  <a:pt x="1643156" y="3315693"/>
                  <a:pt x="1641073" y="3315842"/>
                  <a:pt x="1639485" y="3316140"/>
                </a:cubicBezTo>
                <a:cubicBezTo>
                  <a:pt x="1637898" y="3316437"/>
                  <a:pt x="1636658" y="3317033"/>
                  <a:pt x="1635765" y="3317926"/>
                </a:cubicBezTo>
                <a:cubicBezTo>
                  <a:pt x="1634872" y="3318819"/>
                  <a:pt x="1634252" y="3320059"/>
                  <a:pt x="1633904" y="3321646"/>
                </a:cubicBezTo>
                <a:cubicBezTo>
                  <a:pt x="1633557" y="3323234"/>
                  <a:pt x="1633383" y="3325317"/>
                  <a:pt x="1633383" y="3327897"/>
                </a:cubicBezTo>
                <a:lnTo>
                  <a:pt x="1633383" y="3336380"/>
                </a:lnTo>
                <a:cubicBezTo>
                  <a:pt x="1633383" y="3341937"/>
                  <a:pt x="1632937" y="3346476"/>
                  <a:pt x="1632044" y="3349998"/>
                </a:cubicBezTo>
                <a:cubicBezTo>
                  <a:pt x="1631151" y="3353520"/>
                  <a:pt x="1629836" y="3356348"/>
                  <a:pt x="1628100" y="3358481"/>
                </a:cubicBezTo>
                <a:cubicBezTo>
                  <a:pt x="1626364" y="3360614"/>
                  <a:pt x="1624280" y="3362152"/>
                  <a:pt x="1621849" y="3363095"/>
                </a:cubicBezTo>
                <a:cubicBezTo>
                  <a:pt x="1619418" y="3364037"/>
                  <a:pt x="1616665" y="3364658"/>
                  <a:pt x="1613589" y="3364955"/>
                </a:cubicBezTo>
                <a:lnTo>
                  <a:pt x="1613589" y="3337273"/>
                </a:lnTo>
                <a:cubicBezTo>
                  <a:pt x="1613589" y="3335686"/>
                  <a:pt x="1612721" y="3334520"/>
                  <a:pt x="1610985" y="3333776"/>
                </a:cubicBezTo>
                <a:cubicBezTo>
                  <a:pt x="1609248" y="3333032"/>
                  <a:pt x="1605999" y="3332660"/>
                  <a:pt x="1601236" y="3332660"/>
                </a:cubicBezTo>
                <a:cubicBezTo>
                  <a:pt x="1596375" y="3332660"/>
                  <a:pt x="1593100" y="3333032"/>
                  <a:pt x="1591414" y="3333776"/>
                </a:cubicBezTo>
                <a:cubicBezTo>
                  <a:pt x="1589727" y="3334520"/>
                  <a:pt x="1588884" y="3335686"/>
                  <a:pt x="1588884" y="3337273"/>
                </a:cubicBezTo>
                <a:lnTo>
                  <a:pt x="1588884" y="3430886"/>
                </a:lnTo>
                <a:cubicBezTo>
                  <a:pt x="1582038" y="3439320"/>
                  <a:pt x="1575588" y="3445719"/>
                  <a:pt x="1569536" y="3450085"/>
                </a:cubicBezTo>
                <a:cubicBezTo>
                  <a:pt x="1563484" y="3454451"/>
                  <a:pt x="1557332" y="3456633"/>
                  <a:pt x="1551081" y="3456633"/>
                </a:cubicBezTo>
                <a:cubicBezTo>
                  <a:pt x="1546319" y="3456633"/>
                  <a:pt x="1542152" y="3455716"/>
                  <a:pt x="1538580" y="3453880"/>
                </a:cubicBezTo>
                <a:cubicBezTo>
                  <a:pt x="1535008" y="3452045"/>
                  <a:pt x="1532031" y="3449490"/>
                  <a:pt x="1529650" y="3446215"/>
                </a:cubicBezTo>
                <a:cubicBezTo>
                  <a:pt x="1527368" y="3442842"/>
                  <a:pt x="1525657" y="3438799"/>
                  <a:pt x="1524516" y="3434086"/>
                </a:cubicBezTo>
                <a:cubicBezTo>
                  <a:pt x="1523375" y="3429373"/>
                  <a:pt x="1522804" y="3423097"/>
                  <a:pt x="1522804" y="3415259"/>
                </a:cubicBezTo>
                <a:lnTo>
                  <a:pt x="1522804" y="3337273"/>
                </a:lnTo>
                <a:cubicBezTo>
                  <a:pt x="1522804" y="3335686"/>
                  <a:pt x="1521936" y="3334520"/>
                  <a:pt x="1520200" y="3333776"/>
                </a:cubicBezTo>
                <a:cubicBezTo>
                  <a:pt x="1518463" y="3333032"/>
                  <a:pt x="1515214" y="3332660"/>
                  <a:pt x="1510451" y="3332660"/>
                </a:cubicBezTo>
                <a:cubicBezTo>
                  <a:pt x="1505590" y="3332660"/>
                  <a:pt x="1502315" y="3333032"/>
                  <a:pt x="1500629" y="3333776"/>
                </a:cubicBezTo>
                <a:cubicBezTo>
                  <a:pt x="1498942" y="3334520"/>
                  <a:pt x="1498099" y="3335686"/>
                  <a:pt x="1498099" y="3337273"/>
                </a:cubicBezTo>
                <a:lnTo>
                  <a:pt x="1498099" y="3418533"/>
                </a:lnTo>
                <a:cubicBezTo>
                  <a:pt x="1498099" y="3428356"/>
                  <a:pt x="1498917" y="3436641"/>
                  <a:pt x="1500554" y="3443388"/>
                </a:cubicBezTo>
                <a:cubicBezTo>
                  <a:pt x="1502191" y="3450135"/>
                  <a:pt x="1504895" y="3456088"/>
                  <a:pt x="1508665" y="3461247"/>
                </a:cubicBezTo>
                <a:cubicBezTo>
                  <a:pt x="1512436" y="3466307"/>
                  <a:pt x="1517347" y="3470326"/>
                  <a:pt x="1523399" y="3473302"/>
                </a:cubicBezTo>
                <a:cubicBezTo>
                  <a:pt x="1529452" y="3476279"/>
                  <a:pt x="1536992" y="3477767"/>
                  <a:pt x="1546021" y="3477767"/>
                </a:cubicBezTo>
                <a:cubicBezTo>
                  <a:pt x="1553760" y="3477767"/>
                  <a:pt x="1561301" y="3475832"/>
                  <a:pt x="1568643" y="3471963"/>
                </a:cubicBezTo>
                <a:cubicBezTo>
                  <a:pt x="1575985" y="3468093"/>
                  <a:pt x="1583526" y="3461942"/>
                  <a:pt x="1591265" y="3453508"/>
                </a:cubicBezTo>
                <a:lnTo>
                  <a:pt x="1591265" y="3471219"/>
                </a:lnTo>
                <a:cubicBezTo>
                  <a:pt x="1591265" y="3472707"/>
                  <a:pt x="1591984" y="3473848"/>
                  <a:pt x="1593423" y="3474642"/>
                </a:cubicBezTo>
                <a:cubicBezTo>
                  <a:pt x="1594862" y="3475435"/>
                  <a:pt x="1597863" y="3475832"/>
                  <a:pt x="1602427" y="3475832"/>
                </a:cubicBezTo>
                <a:cubicBezTo>
                  <a:pt x="1606694" y="3475832"/>
                  <a:pt x="1609620" y="3475435"/>
                  <a:pt x="1611208" y="3474642"/>
                </a:cubicBezTo>
                <a:cubicBezTo>
                  <a:pt x="1612796" y="3473848"/>
                  <a:pt x="1613589" y="3472707"/>
                  <a:pt x="1613589" y="3471219"/>
                </a:cubicBezTo>
                <a:lnTo>
                  <a:pt x="1613589" y="3378945"/>
                </a:lnTo>
                <a:cubicBezTo>
                  <a:pt x="1620534" y="3378945"/>
                  <a:pt x="1626736" y="3378300"/>
                  <a:pt x="1632193" y="3377010"/>
                </a:cubicBezTo>
                <a:cubicBezTo>
                  <a:pt x="1637650" y="3375720"/>
                  <a:pt x="1642239" y="3373240"/>
                  <a:pt x="1645959" y="3369569"/>
                </a:cubicBezTo>
                <a:cubicBezTo>
                  <a:pt x="1649680" y="3365898"/>
                  <a:pt x="1652532" y="3360714"/>
                  <a:pt x="1654517" y="3354016"/>
                </a:cubicBezTo>
                <a:cubicBezTo>
                  <a:pt x="1656501" y="3347319"/>
                  <a:pt x="1657494" y="3338613"/>
                  <a:pt x="1657494" y="3327897"/>
                </a:cubicBezTo>
                <a:cubicBezTo>
                  <a:pt x="1657494" y="3325317"/>
                  <a:pt x="1657345" y="3323234"/>
                  <a:pt x="1657047" y="3321646"/>
                </a:cubicBezTo>
                <a:cubicBezTo>
                  <a:pt x="1656749" y="3320059"/>
                  <a:pt x="1656179" y="3318819"/>
                  <a:pt x="1655336" y="3317926"/>
                </a:cubicBezTo>
                <a:cubicBezTo>
                  <a:pt x="1654492" y="3317033"/>
                  <a:pt x="1653302" y="3316437"/>
                  <a:pt x="1651764" y="3316140"/>
                </a:cubicBezTo>
                <a:cubicBezTo>
                  <a:pt x="1650226" y="3315842"/>
                  <a:pt x="1648216" y="3315693"/>
                  <a:pt x="1645736" y="3315693"/>
                </a:cubicBezTo>
                <a:close/>
                <a:moveTo>
                  <a:pt x="1962889" y="3307954"/>
                </a:moveTo>
                <a:lnTo>
                  <a:pt x="1963038" y="3307954"/>
                </a:lnTo>
                <a:lnTo>
                  <a:pt x="1996673" y="3403948"/>
                </a:lnTo>
                <a:lnTo>
                  <a:pt x="1929700" y="3403948"/>
                </a:lnTo>
                <a:close/>
                <a:moveTo>
                  <a:pt x="1169040" y="3282356"/>
                </a:moveTo>
                <a:cubicBezTo>
                  <a:pt x="1168246" y="3282356"/>
                  <a:pt x="1167526" y="3282554"/>
                  <a:pt x="1166882" y="3282951"/>
                </a:cubicBezTo>
                <a:cubicBezTo>
                  <a:pt x="1166237" y="3283348"/>
                  <a:pt x="1165716" y="3283993"/>
                  <a:pt x="1165319" y="3284886"/>
                </a:cubicBezTo>
                <a:cubicBezTo>
                  <a:pt x="1164922" y="3285779"/>
                  <a:pt x="1164600" y="3286945"/>
                  <a:pt x="1164352" y="3288383"/>
                </a:cubicBezTo>
                <a:cubicBezTo>
                  <a:pt x="1164103" y="3289822"/>
                  <a:pt x="1163979" y="3291484"/>
                  <a:pt x="1163979" y="3293369"/>
                </a:cubicBezTo>
                <a:cubicBezTo>
                  <a:pt x="1163979" y="3295254"/>
                  <a:pt x="1164103" y="3296891"/>
                  <a:pt x="1164352" y="3298280"/>
                </a:cubicBezTo>
                <a:cubicBezTo>
                  <a:pt x="1164600" y="3299669"/>
                  <a:pt x="1164922" y="3300786"/>
                  <a:pt x="1165319" y="3301629"/>
                </a:cubicBezTo>
                <a:cubicBezTo>
                  <a:pt x="1165716" y="3302472"/>
                  <a:pt x="1166237" y="3303092"/>
                  <a:pt x="1166882" y="3303489"/>
                </a:cubicBezTo>
                <a:cubicBezTo>
                  <a:pt x="1167526" y="3303886"/>
                  <a:pt x="1168246" y="3304085"/>
                  <a:pt x="1169040" y="3304085"/>
                </a:cubicBezTo>
                <a:lnTo>
                  <a:pt x="1223213" y="3304085"/>
                </a:lnTo>
                <a:lnTo>
                  <a:pt x="1223213" y="3471070"/>
                </a:lnTo>
                <a:cubicBezTo>
                  <a:pt x="1223213" y="3471863"/>
                  <a:pt x="1223411" y="3472558"/>
                  <a:pt x="1223808" y="3473153"/>
                </a:cubicBezTo>
                <a:cubicBezTo>
                  <a:pt x="1224205" y="3473749"/>
                  <a:pt x="1224900" y="3474220"/>
                  <a:pt x="1225892" y="3474567"/>
                </a:cubicBezTo>
                <a:cubicBezTo>
                  <a:pt x="1226884" y="3474914"/>
                  <a:pt x="1228224" y="3475212"/>
                  <a:pt x="1229910" y="3475460"/>
                </a:cubicBezTo>
                <a:cubicBezTo>
                  <a:pt x="1231597" y="3475708"/>
                  <a:pt x="1233631" y="3475832"/>
                  <a:pt x="1236012" y="3475832"/>
                </a:cubicBezTo>
                <a:cubicBezTo>
                  <a:pt x="1238493" y="3475832"/>
                  <a:pt x="1240552" y="3475708"/>
                  <a:pt x="1242189" y="3475460"/>
                </a:cubicBezTo>
                <a:cubicBezTo>
                  <a:pt x="1243826" y="3475212"/>
                  <a:pt x="1245140" y="3474914"/>
                  <a:pt x="1246133" y="3474567"/>
                </a:cubicBezTo>
                <a:cubicBezTo>
                  <a:pt x="1247125" y="3474220"/>
                  <a:pt x="1247819" y="3473749"/>
                  <a:pt x="1248216" y="3473153"/>
                </a:cubicBezTo>
                <a:cubicBezTo>
                  <a:pt x="1248613" y="3472558"/>
                  <a:pt x="1248811" y="3471863"/>
                  <a:pt x="1248811" y="3471070"/>
                </a:cubicBezTo>
                <a:lnTo>
                  <a:pt x="1248811" y="3304085"/>
                </a:lnTo>
                <a:lnTo>
                  <a:pt x="1302985" y="3304085"/>
                </a:lnTo>
                <a:cubicBezTo>
                  <a:pt x="1303779" y="3304085"/>
                  <a:pt x="1304498" y="3303886"/>
                  <a:pt x="1305143" y="3303489"/>
                </a:cubicBezTo>
                <a:cubicBezTo>
                  <a:pt x="1305788" y="3303092"/>
                  <a:pt x="1306334" y="3302472"/>
                  <a:pt x="1306780" y="3301629"/>
                </a:cubicBezTo>
                <a:cubicBezTo>
                  <a:pt x="1307226" y="3300786"/>
                  <a:pt x="1307549" y="3299669"/>
                  <a:pt x="1307747" y="3298280"/>
                </a:cubicBezTo>
                <a:cubicBezTo>
                  <a:pt x="1307946" y="3296891"/>
                  <a:pt x="1308045" y="3295254"/>
                  <a:pt x="1308045" y="3293369"/>
                </a:cubicBezTo>
                <a:cubicBezTo>
                  <a:pt x="1308045" y="3291484"/>
                  <a:pt x="1307946" y="3289822"/>
                  <a:pt x="1307747" y="3288383"/>
                </a:cubicBezTo>
                <a:cubicBezTo>
                  <a:pt x="1307549" y="3286945"/>
                  <a:pt x="1307226" y="3285779"/>
                  <a:pt x="1306780" y="3284886"/>
                </a:cubicBezTo>
                <a:cubicBezTo>
                  <a:pt x="1306334" y="3283993"/>
                  <a:pt x="1305788" y="3283348"/>
                  <a:pt x="1305143" y="3282951"/>
                </a:cubicBezTo>
                <a:cubicBezTo>
                  <a:pt x="1304498" y="3282554"/>
                  <a:pt x="1303779" y="3282356"/>
                  <a:pt x="1302985" y="3282356"/>
                </a:cubicBezTo>
                <a:close/>
                <a:moveTo>
                  <a:pt x="758360" y="3281909"/>
                </a:moveTo>
                <a:cubicBezTo>
                  <a:pt x="755743" y="3281909"/>
                  <a:pt x="753623" y="3282008"/>
                  <a:pt x="752000" y="3282207"/>
                </a:cubicBezTo>
                <a:cubicBezTo>
                  <a:pt x="750377" y="3282405"/>
                  <a:pt x="749068" y="3282728"/>
                  <a:pt x="748073" y="3283174"/>
                </a:cubicBezTo>
                <a:cubicBezTo>
                  <a:pt x="747079" y="3283621"/>
                  <a:pt x="746372" y="3284142"/>
                  <a:pt x="745954" y="3284737"/>
                </a:cubicBezTo>
                <a:cubicBezTo>
                  <a:pt x="745535" y="3285332"/>
                  <a:pt x="745326" y="3285977"/>
                  <a:pt x="745326" y="3286672"/>
                </a:cubicBezTo>
                <a:lnTo>
                  <a:pt x="745326" y="3391149"/>
                </a:lnTo>
                <a:cubicBezTo>
                  <a:pt x="745326" y="3398987"/>
                  <a:pt x="745351" y="3407148"/>
                  <a:pt x="745400" y="3415631"/>
                </a:cubicBezTo>
                <a:cubicBezTo>
                  <a:pt x="745450" y="3424114"/>
                  <a:pt x="745574" y="3432275"/>
                  <a:pt x="745772" y="3440113"/>
                </a:cubicBezTo>
                <a:lnTo>
                  <a:pt x="745624" y="3440113"/>
                </a:lnTo>
                <a:cubicBezTo>
                  <a:pt x="743321" y="3435450"/>
                  <a:pt x="740996" y="3430812"/>
                  <a:pt x="738647" y="3426198"/>
                </a:cubicBezTo>
                <a:cubicBezTo>
                  <a:pt x="736299" y="3421584"/>
                  <a:pt x="733925" y="3416896"/>
                  <a:pt x="731528" y="3412134"/>
                </a:cubicBezTo>
                <a:cubicBezTo>
                  <a:pt x="729130" y="3407371"/>
                  <a:pt x="726637" y="3402534"/>
                  <a:pt x="724048" y="3397623"/>
                </a:cubicBezTo>
                <a:cubicBezTo>
                  <a:pt x="721459" y="3392712"/>
                  <a:pt x="718774" y="3387676"/>
                  <a:pt x="715993" y="3382517"/>
                </a:cubicBezTo>
                <a:lnTo>
                  <a:pt x="670828" y="3297983"/>
                </a:lnTo>
                <a:cubicBezTo>
                  <a:pt x="669197" y="3294907"/>
                  <a:pt x="667639" y="3292352"/>
                  <a:pt x="666154" y="3290318"/>
                </a:cubicBezTo>
                <a:cubicBezTo>
                  <a:pt x="664669" y="3288284"/>
                  <a:pt x="663133" y="3286696"/>
                  <a:pt x="661546" y="3285555"/>
                </a:cubicBezTo>
                <a:cubicBezTo>
                  <a:pt x="659959" y="3284414"/>
                  <a:pt x="658167" y="3283596"/>
                  <a:pt x="656170" y="3283100"/>
                </a:cubicBezTo>
                <a:cubicBezTo>
                  <a:pt x="654172" y="3282604"/>
                  <a:pt x="651689" y="3282356"/>
                  <a:pt x="648720" y="3282356"/>
                </a:cubicBezTo>
                <a:lnTo>
                  <a:pt x="636123" y="3282356"/>
                </a:lnTo>
                <a:cubicBezTo>
                  <a:pt x="633461" y="3282356"/>
                  <a:pt x="631004" y="3283199"/>
                  <a:pt x="628750" y="3284886"/>
                </a:cubicBezTo>
                <a:cubicBezTo>
                  <a:pt x="626497" y="3286572"/>
                  <a:pt x="625370" y="3289400"/>
                  <a:pt x="625370" y="3293369"/>
                </a:cubicBezTo>
                <a:lnTo>
                  <a:pt x="625370" y="3471070"/>
                </a:lnTo>
                <a:cubicBezTo>
                  <a:pt x="625370" y="3471764"/>
                  <a:pt x="625580" y="3472434"/>
                  <a:pt x="625998" y="3473079"/>
                </a:cubicBezTo>
                <a:cubicBezTo>
                  <a:pt x="626417" y="3473724"/>
                  <a:pt x="627097" y="3474220"/>
                  <a:pt x="628040" y="3474567"/>
                </a:cubicBezTo>
                <a:cubicBezTo>
                  <a:pt x="628983" y="3474914"/>
                  <a:pt x="630265" y="3475212"/>
                  <a:pt x="631887" y="3475460"/>
                </a:cubicBezTo>
                <a:cubicBezTo>
                  <a:pt x="633510" y="3475708"/>
                  <a:pt x="635578" y="3475832"/>
                  <a:pt x="638091" y="3475832"/>
                </a:cubicBezTo>
                <a:cubicBezTo>
                  <a:pt x="640604" y="3475832"/>
                  <a:pt x="642672" y="3475708"/>
                  <a:pt x="644295" y="3475460"/>
                </a:cubicBezTo>
                <a:cubicBezTo>
                  <a:pt x="645918" y="3475212"/>
                  <a:pt x="647227" y="3474914"/>
                  <a:pt x="648221" y="3474567"/>
                </a:cubicBezTo>
                <a:cubicBezTo>
                  <a:pt x="649216" y="3474220"/>
                  <a:pt x="649922" y="3473724"/>
                  <a:pt x="650341" y="3473079"/>
                </a:cubicBezTo>
                <a:cubicBezTo>
                  <a:pt x="650760" y="3472434"/>
                  <a:pt x="650969" y="3471764"/>
                  <a:pt x="650969" y="3471070"/>
                </a:cubicBezTo>
                <a:lnTo>
                  <a:pt x="650969" y="3354835"/>
                </a:lnTo>
                <a:cubicBezTo>
                  <a:pt x="650969" y="3347493"/>
                  <a:pt x="650919" y="3340101"/>
                  <a:pt x="650820" y="3332660"/>
                </a:cubicBezTo>
                <a:cubicBezTo>
                  <a:pt x="650721" y="3325218"/>
                  <a:pt x="650572" y="3317926"/>
                  <a:pt x="650374" y="3310782"/>
                </a:cubicBezTo>
                <a:lnTo>
                  <a:pt x="650671" y="3310782"/>
                </a:lnTo>
                <a:cubicBezTo>
                  <a:pt x="653359" y="3316636"/>
                  <a:pt x="656264" y="3322663"/>
                  <a:pt x="659383" y="3328864"/>
                </a:cubicBezTo>
                <a:cubicBezTo>
                  <a:pt x="662503" y="3335066"/>
                  <a:pt x="665599" y="3340994"/>
                  <a:pt x="668670" y="3346649"/>
                </a:cubicBezTo>
                <a:lnTo>
                  <a:pt x="727420" y="3456187"/>
                </a:lnTo>
                <a:cubicBezTo>
                  <a:pt x="729435" y="3460056"/>
                  <a:pt x="731341" y="3463231"/>
                  <a:pt x="733137" y="3465712"/>
                </a:cubicBezTo>
                <a:cubicBezTo>
                  <a:pt x="734933" y="3468192"/>
                  <a:pt x="736729" y="3470152"/>
                  <a:pt x="738524" y="3471591"/>
                </a:cubicBezTo>
                <a:cubicBezTo>
                  <a:pt x="740319" y="3473029"/>
                  <a:pt x="742218" y="3474021"/>
                  <a:pt x="744219" y="3474567"/>
                </a:cubicBezTo>
                <a:cubicBezTo>
                  <a:pt x="746220" y="3475113"/>
                  <a:pt x="748555" y="3475386"/>
                  <a:pt x="751223" y="3475386"/>
                </a:cubicBezTo>
                <a:lnTo>
                  <a:pt x="759688" y="3475386"/>
                </a:lnTo>
                <a:cubicBezTo>
                  <a:pt x="761023" y="3475386"/>
                  <a:pt x="762357" y="3475187"/>
                  <a:pt x="763691" y="3474790"/>
                </a:cubicBezTo>
                <a:cubicBezTo>
                  <a:pt x="765025" y="3474394"/>
                  <a:pt x="766231" y="3473749"/>
                  <a:pt x="767308" y="3472856"/>
                </a:cubicBezTo>
                <a:cubicBezTo>
                  <a:pt x="768386" y="3471963"/>
                  <a:pt x="769258" y="3470822"/>
                  <a:pt x="769924" y="3469433"/>
                </a:cubicBezTo>
                <a:cubicBezTo>
                  <a:pt x="770591" y="3468044"/>
                  <a:pt x="770924" y="3466357"/>
                  <a:pt x="770924" y="3464372"/>
                </a:cubicBezTo>
                <a:lnTo>
                  <a:pt x="770924" y="3286672"/>
                </a:lnTo>
                <a:cubicBezTo>
                  <a:pt x="770924" y="3285977"/>
                  <a:pt x="770715" y="3285332"/>
                  <a:pt x="770296" y="3284737"/>
                </a:cubicBezTo>
                <a:cubicBezTo>
                  <a:pt x="769878" y="3284142"/>
                  <a:pt x="769197" y="3283621"/>
                  <a:pt x="768255" y="3283174"/>
                </a:cubicBezTo>
                <a:cubicBezTo>
                  <a:pt x="767312" y="3282728"/>
                  <a:pt x="766003" y="3282405"/>
                  <a:pt x="764328" y="3282207"/>
                </a:cubicBezTo>
                <a:cubicBezTo>
                  <a:pt x="762653" y="3282008"/>
                  <a:pt x="760664" y="3281909"/>
                  <a:pt x="758360" y="3281909"/>
                </a:cubicBezTo>
                <a:close/>
                <a:moveTo>
                  <a:pt x="1963782" y="3281463"/>
                </a:moveTo>
                <a:cubicBezTo>
                  <a:pt x="1960805" y="3281463"/>
                  <a:pt x="1958350" y="3281537"/>
                  <a:pt x="1956415" y="3281686"/>
                </a:cubicBezTo>
                <a:cubicBezTo>
                  <a:pt x="1954480" y="3281835"/>
                  <a:pt x="1952892" y="3282108"/>
                  <a:pt x="1951652" y="3282504"/>
                </a:cubicBezTo>
                <a:cubicBezTo>
                  <a:pt x="1950412" y="3282901"/>
                  <a:pt x="1949470" y="3283447"/>
                  <a:pt x="1948825" y="3284142"/>
                </a:cubicBezTo>
                <a:cubicBezTo>
                  <a:pt x="1948180" y="3284836"/>
                  <a:pt x="1947659" y="3285729"/>
                  <a:pt x="1947262" y="3286820"/>
                </a:cubicBezTo>
                <a:lnTo>
                  <a:pt x="1882670" y="3465712"/>
                </a:lnTo>
                <a:cubicBezTo>
                  <a:pt x="1881877" y="3467895"/>
                  <a:pt x="1881455" y="3469656"/>
                  <a:pt x="1881406" y="3470995"/>
                </a:cubicBezTo>
                <a:cubicBezTo>
                  <a:pt x="1881356" y="3472335"/>
                  <a:pt x="1881703" y="3473352"/>
                  <a:pt x="1882447" y="3474046"/>
                </a:cubicBezTo>
                <a:cubicBezTo>
                  <a:pt x="1883191" y="3474741"/>
                  <a:pt x="1884481" y="3475212"/>
                  <a:pt x="1886317" y="3475460"/>
                </a:cubicBezTo>
                <a:cubicBezTo>
                  <a:pt x="1888152" y="3475708"/>
                  <a:pt x="1890509" y="3475832"/>
                  <a:pt x="1893386" y="3475832"/>
                </a:cubicBezTo>
                <a:cubicBezTo>
                  <a:pt x="1896164" y="3475832"/>
                  <a:pt x="1898421" y="3475733"/>
                  <a:pt x="1900158" y="3475535"/>
                </a:cubicBezTo>
                <a:cubicBezTo>
                  <a:pt x="1901894" y="3475336"/>
                  <a:pt x="1903234" y="3475014"/>
                  <a:pt x="1904176" y="3474567"/>
                </a:cubicBezTo>
                <a:cubicBezTo>
                  <a:pt x="1905119" y="3474121"/>
                  <a:pt x="1905838" y="3473575"/>
                  <a:pt x="1906334" y="3472930"/>
                </a:cubicBezTo>
                <a:cubicBezTo>
                  <a:pt x="1906830" y="3472285"/>
                  <a:pt x="1907227" y="3471516"/>
                  <a:pt x="1907525" y="3470623"/>
                </a:cubicBezTo>
                <a:lnTo>
                  <a:pt x="1923301" y="3424338"/>
                </a:lnTo>
                <a:lnTo>
                  <a:pt x="2003370" y="3424338"/>
                </a:lnTo>
                <a:lnTo>
                  <a:pt x="2019890" y="3471219"/>
                </a:lnTo>
                <a:cubicBezTo>
                  <a:pt x="2020287" y="3472111"/>
                  <a:pt x="2020709" y="3472856"/>
                  <a:pt x="2021155" y="3473451"/>
                </a:cubicBezTo>
                <a:cubicBezTo>
                  <a:pt x="2021602" y="3474046"/>
                  <a:pt x="2022296" y="3474518"/>
                  <a:pt x="2023239" y="3474865"/>
                </a:cubicBezTo>
                <a:cubicBezTo>
                  <a:pt x="2024181" y="3475212"/>
                  <a:pt x="2025570" y="3475460"/>
                  <a:pt x="2027406" y="3475609"/>
                </a:cubicBezTo>
                <a:cubicBezTo>
                  <a:pt x="2029241" y="3475758"/>
                  <a:pt x="2031697" y="3475832"/>
                  <a:pt x="2034773" y="3475832"/>
                </a:cubicBezTo>
                <a:cubicBezTo>
                  <a:pt x="2037848" y="3475832"/>
                  <a:pt x="2040304" y="3475733"/>
                  <a:pt x="2042140" y="3475535"/>
                </a:cubicBezTo>
                <a:cubicBezTo>
                  <a:pt x="2043975" y="3475336"/>
                  <a:pt x="2045290" y="3474890"/>
                  <a:pt x="2046084" y="3474195"/>
                </a:cubicBezTo>
                <a:cubicBezTo>
                  <a:pt x="2046878" y="3473501"/>
                  <a:pt x="2047250" y="3472484"/>
                  <a:pt x="2047200" y="3471144"/>
                </a:cubicBezTo>
                <a:cubicBezTo>
                  <a:pt x="2047150" y="3469805"/>
                  <a:pt x="2046729" y="3468044"/>
                  <a:pt x="2045935" y="3465861"/>
                </a:cubicBezTo>
                <a:lnTo>
                  <a:pt x="1981344" y="3286969"/>
                </a:lnTo>
                <a:cubicBezTo>
                  <a:pt x="1980947" y="3285878"/>
                  <a:pt x="1980401" y="3284960"/>
                  <a:pt x="1979706" y="3284216"/>
                </a:cubicBezTo>
                <a:cubicBezTo>
                  <a:pt x="1979012" y="3283472"/>
                  <a:pt x="1978020" y="3282901"/>
                  <a:pt x="1976730" y="3282504"/>
                </a:cubicBezTo>
                <a:cubicBezTo>
                  <a:pt x="1975440" y="3282108"/>
                  <a:pt x="1973753" y="3281835"/>
                  <a:pt x="1971670" y="3281686"/>
                </a:cubicBezTo>
                <a:cubicBezTo>
                  <a:pt x="1969586" y="3281537"/>
                  <a:pt x="1966957" y="3281463"/>
                  <a:pt x="1963782" y="3281463"/>
                </a:cubicBezTo>
                <a:close/>
                <a:moveTo>
                  <a:pt x="1349122" y="3267622"/>
                </a:moveTo>
                <a:cubicBezTo>
                  <a:pt x="1346740" y="3267622"/>
                  <a:pt x="1344756" y="3267721"/>
                  <a:pt x="1343168" y="3267919"/>
                </a:cubicBezTo>
                <a:cubicBezTo>
                  <a:pt x="1341581" y="3268118"/>
                  <a:pt x="1340316" y="3268415"/>
                  <a:pt x="1339373" y="3268812"/>
                </a:cubicBezTo>
                <a:cubicBezTo>
                  <a:pt x="1338431" y="3269209"/>
                  <a:pt x="1337786" y="3269705"/>
                  <a:pt x="1337439" y="3270301"/>
                </a:cubicBezTo>
                <a:cubicBezTo>
                  <a:pt x="1337091" y="3270896"/>
                  <a:pt x="1336918" y="3271590"/>
                  <a:pt x="1336918" y="3272384"/>
                </a:cubicBezTo>
                <a:lnTo>
                  <a:pt x="1336918" y="3471219"/>
                </a:lnTo>
                <a:cubicBezTo>
                  <a:pt x="1336918" y="3472012"/>
                  <a:pt x="1337091" y="3472682"/>
                  <a:pt x="1337439" y="3473228"/>
                </a:cubicBezTo>
                <a:cubicBezTo>
                  <a:pt x="1337786" y="3473773"/>
                  <a:pt x="1338431" y="3474245"/>
                  <a:pt x="1339373" y="3474642"/>
                </a:cubicBezTo>
                <a:cubicBezTo>
                  <a:pt x="1340316" y="3475038"/>
                  <a:pt x="1341581" y="3475336"/>
                  <a:pt x="1343168" y="3475535"/>
                </a:cubicBezTo>
                <a:cubicBezTo>
                  <a:pt x="1344756" y="3475733"/>
                  <a:pt x="1346740" y="3475832"/>
                  <a:pt x="1349122" y="3475832"/>
                </a:cubicBezTo>
                <a:cubicBezTo>
                  <a:pt x="1351602" y="3475832"/>
                  <a:pt x="1353636" y="3475733"/>
                  <a:pt x="1355224" y="3475535"/>
                </a:cubicBezTo>
                <a:cubicBezTo>
                  <a:pt x="1356811" y="3475336"/>
                  <a:pt x="1358051" y="3475038"/>
                  <a:pt x="1358944" y="3474642"/>
                </a:cubicBezTo>
                <a:cubicBezTo>
                  <a:pt x="1359837" y="3474245"/>
                  <a:pt x="1360482" y="3473773"/>
                  <a:pt x="1360879" y="3473228"/>
                </a:cubicBezTo>
                <a:cubicBezTo>
                  <a:pt x="1361276" y="3472682"/>
                  <a:pt x="1361474" y="3472012"/>
                  <a:pt x="1361474" y="3471219"/>
                </a:cubicBezTo>
                <a:lnTo>
                  <a:pt x="1361474" y="3377606"/>
                </a:lnTo>
                <a:cubicBezTo>
                  <a:pt x="1368221" y="3369172"/>
                  <a:pt x="1374670" y="3362772"/>
                  <a:pt x="1380822" y="3358407"/>
                </a:cubicBezTo>
                <a:cubicBezTo>
                  <a:pt x="1386974" y="3354041"/>
                  <a:pt x="1393125" y="3351858"/>
                  <a:pt x="1399277" y="3351858"/>
                </a:cubicBezTo>
                <a:cubicBezTo>
                  <a:pt x="1404039" y="3351858"/>
                  <a:pt x="1408231" y="3352751"/>
                  <a:pt x="1411853" y="3354537"/>
                </a:cubicBezTo>
                <a:cubicBezTo>
                  <a:pt x="1415474" y="3356323"/>
                  <a:pt x="1418426" y="3358903"/>
                  <a:pt x="1420708" y="3362276"/>
                </a:cubicBezTo>
                <a:cubicBezTo>
                  <a:pt x="1422990" y="3365650"/>
                  <a:pt x="1424726" y="3369668"/>
                  <a:pt x="1425917" y="3374331"/>
                </a:cubicBezTo>
                <a:cubicBezTo>
                  <a:pt x="1427108" y="3378995"/>
                  <a:pt x="1427703" y="3385146"/>
                  <a:pt x="1427703" y="3392786"/>
                </a:cubicBezTo>
                <a:lnTo>
                  <a:pt x="1427703" y="3471219"/>
                </a:lnTo>
                <a:cubicBezTo>
                  <a:pt x="1427703" y="3472012"/>
                  <a:pt x="1427901" y="3472682"/>
                  <a:pt x="1428298" y="3473228"/>
                </a:cubicBezTo>
                <a:cubicBezTo>
                  <a:pt x="1428695" y="3473773"/>
                  <a:pt x="1429340" y="3474245"/>
                  <a:pt x="1430233" y="3474642"/>
                </a:cubicBezTo>
                <a:cubicBezTo>
                  <a:pt x="1431126" y="3475038"/>
                  <a:pt x="1432366" y="3475336"/>
                  <a:pt x="1433954" y="3475535"/>
                </a:cubicBezTo>
                <a:cubicBezTo>
                  <a:pt x="1435541" y="3475733"/>
                  <a:pt x="1437575" y="3475832"/>
                  <a:pt x="1440056" y="3475832"/>
                </a:cubicBezTo>
                <a:cubicBezTo>
                  <a:pt x="1442437" y="3475832"/>
                  <a:pt x="1444421" y="3475733"/>
                  <a:pt x="1446009" y="3475535"/>
                </a:cubicBezTo>
                <a:cubicBezTo>
                  <a:pt x="1447596" y="3475336"/>
                  <a:pt x="1448836" y="3475038"/>
                  <a:pt x="1449729" y="3474642"/>
                </a:cubicBezTo>
                <a:cubicBezTo>
                  <a:pt x="1450622" y="3474245"/>
                  <a:pt x="1451267" y="3473773"/>
                  <a:pt x="1451664" y="3473228"/>
                </a:cubicBezTo>
                <a:cubicBezTo>
                  <a:pt x="1452061" y="3472682"/>
                  <a:pt x="1452260" y="3472012"/>
                  <a:pt x="1452260" y="3471219"/>
                </a:cubicBezTo>
                <a:lnTo>
                  <a:pt x="1452260" y="3389661"/>
                </a:lnTo>
                <a:cubicBezTo>
                  <a:pt x="1452260" y="3380037"/>
                  <a:pt x="1451441" y="3371826"/>
                  <a:pt x="1449804" y="3365030"/>
                </a:cubicBezTo>
                <a:cubicBezTo>
                  <a:pt x="1448167" y="3358233"/>
                  <a:pt x="1445463" y="3352305"/>
                  <a:pt x="1441693" y="3347245"/>
                </a:cubicBezTo>
                <a:cubicBezTo>
                  <a:pt x="1437922" y="3342185"/>
                  <a:pt x="1432986" y="3338141"/>
                  <a:pt x="1426884" y="3335115"/>
                </a:cubicBezTo>
                <a:cubicBezTo>
                  <a:pt x="1420782" y="3332089"/>
                  <a:pt x="1413266" y="3330576"/>
                  <a:pt x="1404337" y="3330576"/>
                </a:cubicBezTo>
                <a:cubicBezTo>
                  <a:pt x="1397094" y="3330576"/>
                  <a:pt x="1389900" y="3332387"/>
                  <a:pt x="1382757" y="3336008"/>
                </a:cubicBezTo>
                <a:cubicBezTo>
                  <a:pt x="1375613" y="3339630"/>
                  <a:pt x="1368519" y="3345161"/>
                  <a:pt x="1361474" y="3352603"/>
                </a:cubicBezTo>
                <a:lnTo>
                  <a:pt x="1361474" y="3272384"/>
                </a:lnTo>
                <a:cubicBezTo>
                  <a:pt x="1361474" y="3271590"/>
                  <a:pt x="1361276" y="3270896"/>
                  <a:pt x="1360879" y="3270301"/>
                </a:cubicBezTo>
                <a:cubicBezTo>
                  <a:pt x="1360482" y="3269705"/>
                  <a:pt x="1359837" y="3269209"/>
                  <a:pt x="1358944" y="3268812"/>
                </a:cubicBezTo>
                <a:cubicBezTo>
                  <a:pt x="1358051" y="3268415"/>
                  <a:pt x="1356811" y="3268118"/>
                  <a:pt x="1355224" y="3267919"/>
                </a:cubicBezTo>
                <a:cubicBezTo>
                  <a:pt x="1353636" y="3267721"/>
                  <a:pt x="1351602" y="3267622"/>
                  <a:pt x="1349122" y="3267622"/>
                </a:cubicBezTo>
                <a:close/>
                <a:moveTo>
                  <a:pt x="1527864" y="3266282"/>
                </a:moveTo>
                <a:cubicBezTo>
                  <a:pt x="1525086" y="3266282"/>
                  <a:pt x="1522829" y="3266456"/>
                  <a:pt x="1521092" y="3266803"/>
                </a:cubicBezTo>
                <a:cubicBezTo>
                  <a:pt x="1519356" y="3267150"/>
                  <a:pt x="1518141" y="3267646"/>
                  <a:pt x="1517446" y="3268291"/>
                </a:cubicBezTo>
                <a:cubicBezTo>
                  <a:pt x="1516752" y="3268936"/>
                  <a:pt x="1516454" y="3269680"/>
                  <a:pt x="1516553" y="3270524"/>
                </a:cubicBezTo>
                <a:cubicBezTo>
                  <a:pt x="1516652" y="3271367"/>
                  <a:pt x="1517099" y="3272235"/>
                  <a:pt x="1517893" y="3273128"/>
                </a:cubicBezTo>
                <a:lnTo>
                  <a:pt x="1544831" y="3307805"/>
                </a:lnTo>
                <a:cubicBezTo>
                  <a:pt x="1545525" y="3308797"/>
                  <a:pt x="1546220" y="3309591"/>
                  <a:pt x="1546914" y="3310187"/>
                </a:cubicBezTo>
                <a:cubicBezTo>
                  <a:pt x="1547609" y="3310782"/>
                  <a:pt x="1548427" y="3311253"/>
                  <a:pt x="1549370" y="3311600"/>
                </a:cubicBezTo>
                <a:cubicBezTo>
                  <a:pt x="1550312" y="3311948"/>
                  <a:pt x="1551429" y="3312196"/>
                  <a:pt x="1552718" y="3312345"/>
                </a:cubicBezTo>
                <a:cubicBezTo>
                  <a:pt x="1554008" y="3312493"/>
                  <a:pt x="1555646" y="3312568"/>
                  <a:pt x="1557630" y="3312568"/>
                </a:cubicBezTo>
                <a:cubicBezTo>
                  <a:pt x="1559813" y="3312568"/>
                  <a:pt x="1561524" y="3312419"/>
                  <a:pt x="1562764" y="3312121"/>
                </a:cubicBezTo>
                <a:cubicBezTo>
                  <a:pt x="1564005" y="3311824"/>
                  <a:pt x="1564898" y="3311427"/>
                  <a:pt x="1565443" y="3310931"/>
                </a:cubicBezTo>
                <a:cubicBezTo>
                  <a:pt x="1565989" y="3310435"/>
                  <a:pt x="1566163" y="3309790"/>
                  <a:pt x="1565964" y="3308996"/>
                </a:cubicBezTo>
                <a:cubicBezTo>
                  <a:pt x="1565766" y="3308202"/>
                  <a:pt x="1565319" y="3307260"/>
                  <a:pt x="1564625" y="3306168"/>
                </a:cubicBezTo>
                <a:lnTo>
                  <a:pt x="1543194" y="3271789"/>
                </a:lnTo>
                <a:cubicBezTo>
                  <a:pt x="1542400" y="3270697"/>
                  <a:pt x="1541606" y="3269804"/>
                  <a:pt x="1540812" y="3269110"/>
                </a:cubicBezTo>
                <a:cubicBezTo>
                  <a:pt x="1540018" y="3268415"/>
                  <a:pt x="1539076" y="3267870"/>
                  <a:pt x="1537984" y="3267473"/>
                </a:cubicBezTo>
                <a:cubicBezTo>
                  <a:pt x="1536893" y="3267076"/>
                  <a:pt x="1535529" y="3266778"/>
                  <a:pt x="1533892" y="3266580"/>
                </a:cubicBezTo>
                <a:cubicBezTo>
                  <a:pt x="1532255" y="3266381"/>
                  <a:pt x="1530245" y="3266282"/>
                  <a:pt x="1527864" y="3266282"/>
                </a:cubicBezTo>
                <a:close/>
                <a:moveTo>
                  <a:pt x="1023560" y="3266282"/>
                </a:moveTo>
                <a:cubicBezTo>
                  <a:pt x="1021377" y="3266282"/>
                  <a:pt x="1019517" y="3266357"/>
                  <a:pt x="1017979" y="3266505"/>
                </a:cubicBezTo>
                <a:cubicBezTo>
                  <a:pt x="1016441" y="3266654"/>
                  <a:pt x="1015151" y="3266878"/>
                  <a:pt x="1014110" y="3267175"/>
                </a:cubicBezTo>
                <a:cubicBezTo>
                  <a:pt x="1013068" y="3267473"/>
                  <a:pt x="1012200" y="3267845"/>
                  <a:pt x="1011505" y="3268291"/>
                </a:cubicBezTo>
                <a:cubicBezTo>
                  <a:pt x="1010810" y="3268738"/>
                  <a:pt x="1010215" y="3269358"/>
                  <a:pt x="1009719" y="3270152"/>
                </a:cubicBezTo>
                <a:lnTo>
                  <a:pt x="985162" y="3304233"/>
                </a:lnTo>
                <a:cubicBezTo>
                  <a:pt x="983972" y="3305722"/>
                  <a:pt x="983178" y="3306987"/>
                  <a:pt x="982781" y="3308028"/>
                </a:cubicBezTo>
                <a:cubicBezTo>
                  <a:pt x="982384" y="3309070"/>
                  <a:pt x="982434" y="3309914"/>
                  <a:pt x="982930" y="3310559"/>
                </a:cubicBezTo>
                <a:cubicBezTo>
                  <a:pt x="983426" y="3311203"/>
                  <a:pt x="984393" y="3311700"/>
                  <a:pt x="985832" y="3312047"/>
                </a:cubicBezTo>
                <a:cubicBezTo>
                  <a:pt x="987271" y="3312394"/>
                  <a:pt x="989330" y="3312568"/>
                  <a:pt x="992008" y="3312568"/>
                </a:cubicBezTo>
                <a:cubicBezTo>
                  <a:pt x="993894" y="3312568"/>
                  <a:pt x="995456" y="3312493"/>
                  <a:pt x="996697" y="3312345"/>
                </a:cubicBezTo>
                <a:cubicBezTo>
                  <a:pt x="997937" y="3312196"/>
                  <a:pt x="998979" y="3311972"/>
                  <a:pt x="999822" y="3311675"/>
                </a:cubicBezTo>
                <a:cubicBezTo>
                  <a:pt x="1000665" y="3311377"/>
                  <a:pt x="1001385" y="3310955"/>
                  <a:pt x="1001980" y="3310410"/>
                </a:cubicBezTo>
                <a:cubicBezTo>
                  <a:pt x="1002575" y="3309864"/>
                  <a:pt x="1003171" y="3309095"/>
                  <a:pt x="1003766" y="3308103"/>
                </a:cubicBezTo>
                <a:lnTo>
                  <a:pt x="1023114" y="3281314"/>
                </a:lnTo>
                <a:lnTo>
                  <a:pt x="1042461" y="3308103"/>
                </a:lnTo>
                <a:cubicBezTo>
                  <a:pt x="1043156" y="3308996"/>
                  <a:pt x="1043751" y="3309740"/>
                  <a:pt x="1044247" y="3310335"/>
                </a:cubicBezTo>
                <a:cubicBezTo>
                  <a:pt x="1044743" y="3310931"/>
                  <a:pt x="1045388" y="3311377"/>
                  <a:pt x="1046182" y="3311675"/>
                </a:cubicBezTo>
                <a:cubicBezTo>
                  <a:pt x="1046976" y="3311972"/>
                  <a:pt x="1047993" y="3312196"/>
                  <a:pt x="1049233" y="3312345"/>
                </a:cubicBezTo>
                <a:cubicBezTo>
                  <a:pt x="1050473" y="3312493"/>
                  <a:pt x="1052135" y="3312568"/>
                  <a:pt x="1054219" y="3312568"/>
                </a:cubicBezTo>
                <a:cubicBezTo>
                  <a:pt x="1056798" y="3312568"/>
                  <a:pt x="1058832" y="3312394"/>
                  <a:pt x="1060321" y="3312047"/>
                </a:cubicBezTo>
                <a:cubicBezTo>
                  <a:pt x="1061809" y="3311700"/>
                  <a:pt x="1062776" y="3311203"/>
                  <a:pt x="1063223" y="3310559"/>
                </a:cubicBezTo>
                <a:cubicBezTo>
                  <a:pt x="1063669" y="3309914"/>
                  <a:pt x="1063694" y="3309070"/>
                  <a:pt x="1063297" y="3308028"/>
                </a:cubicBezTo>
                <a:cubicBezTo>
                  <a:pt x="1062900" y="3306987"/>
                  <a:pt x="1062156" y="3305722"/>
                  <a:pt x="1061065" y="3304233"/>
                </a:cubicBezTo>
                <a:lnTo>
                  <a:pt x="1036508" y="3270152"/>
                </a:lnTo>
                <a:cubicBezTo>
                  <a:pt x="1036012" y="3269457"/>
                  <a:pt x="1035442" y="3268887"/>
                  <a:pt x="1034797" y="3268440"/>
                </a:cubicBezTo>
                <a:cubicBezTo>
                  <a:pt x="1034152" y="3267994"/>
                  <a:pt x="1033333" y="3267597"/>
                  <a:pt x="1032341" y="3267250"/>
                </a:cubicBezTo>
                <a:cubicBezTo>
                  <a:pt x="1031349" y="3266902"/>
                  <a:pt x="1030158" y="3266654"/>
                  <a:pt x="1028769" y="3266505"/>
                </a:cubicBezTo>
                <a:cubicBezTo>
                  <a:pt x="1027380" y="3266357"/>
                  <a:pt x="1025644" y="3266282"/>
                  <a:pt x="1023560" y="3266282"/>
                </a:cubicBezTo>
                <a:close/>
                <a:moveTo>
                  <a:pt x="1966238" y="3223569"/>
                </a:moveTo>
                <a:cubicBezTo>
                  <a:pt x="1964154" y="3223569"/>
                  <a:pt x="1962393" y="3223618"/>
                  <a:pt x="1960954" y="3223717"/>
                </a:cubicBezTo>
                <a:cubicBezTo>
                  <a:pt x="1959515" y="3223817"/>
                  <a:pt x="1958250" y="3224040"/>
                  <a:pt x="1957159" y="3224387"/>
                </a:cubicBezTo>
                <a:cubicBezTo>
                  <a:pt x="1956068" y="3224734"/>
                  <a:pt x="1955100" y="3225181"/>
                  <a:pt x="1954257" y="3225727"/>
                </a:cubicBezTo>
                <a:cubicBezTo>
                  <a:pt x="1953413" y="3226272"/>
                  <a:pt x="1952595" y="3226992"/>
                  <a:pt x="1951801" y="3227885"/>
                </a:cubicBezTo>
                <a:lnTo>
                  <a:pt x="1918464" y="3261669"/>
                </a:lnTo>
                <a:cubicBezTo>
                  <a:pt x="1917571" y="3262661"/>
                  <a:pt x="1917025" y="3263504"/>
                  <a:pt x="1916826" y="3264199"/>
                </a:cubicBezTo>
                <a:cubicBezTo>
                  <a:pt x="1916628" y="3264893"/>
                  <a:pt x="1916802" y="3265464"/>
                  <a:pt x="1917348" y="3265910"/>
                </a:cubicBezTo>
                <a:cubicBezTo>
                  <a:pt x="1917893" y="3266357"/>
                  <a:pt x="1918836" y="3266704"/>
                  <a:pt x="1920175" y="3266952"/>
                </a:cubicBezTo>
                <a:cubicBezTo>
                  <a:pt x="1921515" y="3267200"/>
                  <a:pt x="1923424" y="3267324"/>
                  <a:pt x="1925905" y="3267324"/>
                </a:cubicBezTo>
                <a:cubicBezTo>
                  <a:pt x="1928584" y="3267324"/>
                  <a:pt x="1930816" y="3267274"/>
                  <a:pt x="1932602" y="3267175"/>
                </a:cubicBezTo>
                <a:cubicBezTo>
                  <a:pt x="1934388" y="3267076"/>
                  <a:pt x="1935876" y="3266878"/>
                  <a:pt x="1937067" y="3266580"/>
                </a:cubicBezTo>
                <a:cubicBezTo>
                  <a:pt x="1938258" y="3266282"/>
                  <a:pt x="1939250" y="3265861"/>
                  <a:pt x="1940044" y="3265315"/>
                </a:cubicBezTo>
                <a:cubicBezTo>
                  <a:pt x="1940838" y="3264769"/>
                  <a:pt x="1941631" y="3264099"/>
                  <a:pt x="1942425" y="3263306"/>
                </a:cubicBezTo>
                <a:lnTo>
                  <a:pt x="1966089" y="3238303"/>
                </a:lnTo>
                <a:lnTo>
                  <a:pt x="1989008" y="3264050"/>
                </a:lnTo>
                <a:cubicBezTo>
                  <a:pt x="1989504" y="3264546"/>
                  <a:pt x="1990075" y="3265017"/>
                  <a:pt x="1990720" y="3265464"/>
                </a:cubicBezTo>
                <a:cubicBezTo>
                  <a:pt x="1991365" y="3265910"/>
                  <a:pt x="1992233" y="3266257"/>
                  <a:pt x="1993324" y="3266505"/>
                </a:cubicBezTo>
                <a:cubicBezTo>
                  <a:pt x="1994416" y="3266753"/>
                  <a:pt x="1995854" y="3266952"/>
                  <a:pt x="1997640" y="3267101"/>
                </a:cubicBezTo>
                <a:cubicBezTo>
                  <a:pt x="1999426" y="3267250"/>
                  <a:pt x="2001807" y="3267324"/>
                  <a:pt x="2004784" y="3267324"/>
                </a:cubicBezTo>
                <a:cubicBezTo>
                  <a:pt x="2006967" y="3267324"/>
                  <a:pt x="2008753" y="3267225"/>
                  <a:pt x="2010142" y="3267026"/>
                </a:cubicBezTo>
                <a:cubicBezTo>
                  <a:pt x="2011531" y="3266828"/>
                  <a:pt x="2012523" y="3266505"/>
                  <a:pt x="2013118" y="3266059"/>
                </a:cubicBezTo>
                <a:cubicBezTo>
                  <a:pt x="2013714" y="3265612"/>
                  <a:pt x="2013912" y="3265017"/>
                  <a:pt x="2013714" y="3264273"/>
                </a:cubicBezTo>
                <a:cubicBezTo>
                  <a:pt x="2013515" y="3263529"/>
                  <a:pt x="2012970" y="3262661"/>
                  <a:pt x="2012076" y="3261669"/>
                </a:cubicBezTo>
                <a:lnTo>
                  <a:pt x="1980227" y="3227885"/>
                </a:lnTo>
                <a:cubicBezTo>
                  <a:pt x="1979334" y="3226992"/>
                  <a:pt x="1978516" y="3226272"/>
                  <a:pt x="1977772" y="3225727"/>
                </a:cubicBezTo>
                <a:cubicBezTo>
                  <a:pt x="1977028" y="3225181"/>
                  <a:pt x="1976134" y="3224734"/>
                  <a:pt x="1975093" y="3224387"/>
                </a:cubicBezTo>
                <a:cubicBezTo>
                  <a:pt x="1974051" y="3224040"/>
                  <a:pt x="1972836" y="3223817"/>
                  <a:pt x="1971446" y="3223717"/>
                </a:cubicBezTo>
                <a:cubicBezTo>
                  <a:pt x="1970057" y="3223618"/>
                  <a:pt x="1968321" y="3223569"/>
                  <a:pt x="1966238" y="3223569"/>
                </a:cubicBezTo>
                <a:close/>
                <a:moveTo>
                  <a:pt x="898922" y="339725"/>
                </a:moveTo>
                <a:lnTo>
                  <a:pt x="927120" y="339725"/>
                </a:lnTo>
                <a:lnTo>
                  <a:pt x="927120" y="377923"/>
                </a:lnTo>
                <a:cubicBezTo>
                  <a:pt x="918987" y="386989"/>
                  <a:pt x="911221" y="393722"/>
                  <a:pt x="903821" y="398122"/>
                </a:cubicBezTo>
                <a:cubicBezTo>
                  <a:pt x="896422" y="402522"/>
                  <a:pt x="888389" y="404721"/>
                  <a:pt x="879723" y="404721"/>
                </a:cubicBezTo>
                <a:cubicBezTo>
                  <a:pt x="869057" y="404721"/>
                  <a:pt x="860757" y="401955"/>
                  <a:pt x="854824" y="396422"/>
                </a:cubicBezTo>
                <a:cubicBezTo>
                  <a:pt x="848891" y="390889"/>
                  <a:pt x="845925" y="383456"/>
                  <a:pt x="845925" y="374123"/>
                </a:cubicBezTo>
                <a:cubicBezTo>
                  <a:pt x="845925" y="368657"/>
                  <a:pt x="846958" y="363824"/>
                  <a:pt x="849025" y="359624"/>
                </a:cubicBezTo>
                <a:cubicBezTo>
                  <a:pt x="851091" y="355424"/>
                  <a:pt x="854324" y="351825"/>
                  <a:pt x="858724" y="348825"/>
                </a:cubicBezTo>
                <a:cubicBezTo>
                  <a:pt x="863124" y="345825"/>
                  <a:pt x="868657" y="343559"/>
                  <a:pt x="875323" y="342025"/>
                </a:cubicBezTo>
                <a:cubicBezTo>
                  <a:pt x="881989" y="340492"/>
                  <a:pt x="889855" y="339725"/>
                  <a:pt x="898922" y="339725"/>
                </a:cubicBezTo>
                <a:close/>
                <a:moveTo>
                  <a:pt x="2026602" y="235532"/>
                </a:moveTo>
                <a:cubicBezTo>
                  <a:pt x="2022602" y="235532"/>
                  <a:pt x="2019402" y="235698"/>
                  <a:pt x="2017002" y="236032"/>
                </a:cubicBezTo>
                <a:cubicBezTo>
                  <a:pt x="2014602" y="236365"/>
                  <a:pt x="2012869" y="236998"/>
                  <a:pt x="2011802" y="237932"/>
                </a:cubicBezTo>
                <a:cubicBezTo>
                  <a:pt x="2010736" y="238865"/>
                  <a:pt x="2010203" y="240132"/>
                  <a:pt x="2010203" y="241731"/>
                </a:cubicBezTo>
                <a:cubicBezTo>
                  <a:pt x="2010203" y="243331"/>
                  <a:pt x="2010736" y="245531"/>
                  <a:pt x="2011802" y="248331"/>
                </a:cubicBezTo>
                <a:lnTo>
                  <a:pt x="2075999" y="420321"/>
                </a:lnTo>
                <a:cubicBezTo>
                  <a:pt x="2076399" y="421654"/>
                  <a:pt x="2077132" y="422920"/>
                  <a:pt x="2078198" y="424120"/>
                </a:cubicBezTo>
                <a:cubicBezTo>
                  <a:pt x="2079265" y="425320"/>
                  <a:pt x="2080398" y="426187"/>
                  <a:pt x="2081598" y="426720"/>
                </a:cubicBezTo>
                <a:lnTo>
                  <a:pt x="2056800" y="489316"/>
                </a:lnTo>
                <a:cubicBezTo>
                  <a:pt x="2056000" y="491183"/>
                  <a:pt x="2055666" y="492783"/>
                  <a:pt x="2055800" y="494116"/>
                </a:cubicBezTo>
                <a:cubicBezTo>
                  <a:pt x="2055933" y="495449"/>
                  <a:pt x="2056566" y="496516"/>
                  <a:pt x="2057700" y="497316"/>
                </a:cubicBezTo>
                <a:cubicBezTo>
                  <a:pt x="2058833" y="498116"/>
                  <a:pt x="2060466" y="498682"/>
                  <a:pt x="2062600" y="499016"/>
                </a:cubicBezTo>
                <a:cubicBezTo>
                  <a:pt x="2064733" y="499349"/>
                  <a:pt x="2067532" y="499516"/>
                  <a:pt x="2070999" y="499516"/>
                </a:cubicBezTo>
                <a:cubicBezTo>
                  <a:pt x="2077665" y="499516"/>
                  <a:pt x="2082632" y="498949"/>
                  <a:pt x="2085898" y="497816"/>
                </a:cubicBezTo>
                <a:cubicBezTo>
                  <a:pt x="2089164" y="496683"/>
                  <a:pt x="2091198" y="495049"/>
                  <a:pt x="2091998" y="492916"/>
                </a:cubicBezTo>
                <a:lnTo>
                  <a:pt x="2115996" y="426720"/>
                </a:lnTo>
                <a:lnTo>
                  <a:pt x="2180592" y="247731"/>
                </a:lnTo>
                <a:cubicBezTo>
                  <a:pt x="2181392" y="245331"/>
                  <a:pt x="2181792" y="243331"/>
                  <a:pt x="2181792" y="241731"/>
                </a:cubicBezTo>
                <a:cubicBezTo>
                  <a:pt x="2181792" y="240132"/>
                  <a:pt x="2181226" y="238865"/>
                  <a:pt x="2180092" y="237932"/>
                </a:cubicBezTo>
                <a:cubicBezTo>
                  <a:pt x="2178959" y="236998"/>
                  <a:pt x="2177192" y="236365"/>
                  <a:pt x="2174793" y="236032"/>
                </a:cubicBezTo>
                <a:cubicBezTo>
                  <a:pt x="2172393" y="235698"/>
                  <a:pt x="2169326" y="235532"/>
                  <a:pt x="2165593" y="235532"/>
                </a:cubicBezTo>
                <a:cubicBezTo>
                  <a:pt x="2161327" y="235532"/>
                  <a:pt x="2158060" y="235698"/>
                  <a:pt x="2155794" y="236032"/>
                </a:cubicBezTo>
                <a:cubicBezTo>
                  <a:pt x="2153527" y="236365"/>
                  <a:pt x="2151827" y="236898"/>
                  <a:pt x="2150694" y="237632"/>
                </a:cubicBezTo>
                <a:cubicBezTo>
                  <a:pt x="2149561" y="238365"/>
                  <a:pt x="2148594" y="239998"/>
                  <a:pt x="2147794" y="242531"/>
                </a:cubicBezTo>
                <a:lnTo>
                  <a:pt x="2098197" y="387723"/>
                </a:lnTo>
                <a:lnTo>
                  <a:pt x="2097597" y="387723"/>
                </a:lnTo>
                <a:lnTo>
                  <a:pt x="2046200" y="243331"/>
                </a:lnTo>
                <a:cubicBezTo>
                  <a:pt x="2045534" y="241598"/>
                  <a:pt x="2044900" y="240232"/>
                  <a:pt x="2044300" y="239232"/>
                </a:cubicBezTo>
                <a:cubicBezTo>
                  <a:pt x="2043701" y="238232"/>
                  <a:pt x="2042734" y="237465"/>
                  <a:pt x="2041401" y="236932"/>
                </a:cubicBezTo>
                <a:cubicBezTo>
                  <a:pt x="2040067" y="236398"/>
                  <a:pt x="2038268" y="236032"/>
                  <a:pt x="2036001" y="235832"/>
                </a:cubicBezTo>
                <a:cubicBezTo>
                  <a:pt x="2033734" y="235632"/>
                  <a:pt x="2030601" y="235532"/>
                  <a:pt x="2026602" y="235532"/>
                </a:cubicBezTo>
                <a:close/>
                <a:moveTo>
                  <a:pt x="1544775" y="235532"/>
                </a:moveTo>
                <a:cubicBezTo>
                  <a:pt x="1541575" y="235532"/>
                  <a:pt x="1538909" y="235632"/>
                  <a:pt x="1536776" y="235832"/>
                </a:cubicBezTo>
                <a:cubicBezTo>
                  <a:pt x="1534642" y="236032"/>
                  <a:pt x="1532909" y="236432"/>
                  <a:pt x="1531576" y="237032"/>
                </a:cubicBezTo>
                <a:cubicBezTo>
                  <a:pt x="1530243" y="237632"/>
                  <a:pt x="1529343" y="238298"/>
                  <a:pt x="1528876" y="239032"/>
                </a:cubicBezTo>
                <a:cubicBezTo>
                  <a:pt x="1528410" y="239765"/>
                  <a:pt x="1528176" y="240665"/>
                  <a:pt x="1528176" y="241731"/>
                </a:cubicBezTo>
                <a:lnTo>
                  <a:pt x="1528176" y="350925"/>
                </a:lnTo>
                <a:cubicBezTo>
                  <a:pt x="1528176" y="363991"/>
                  <a:pt x="1529276" y="375090"/>
                  <a:pt x="1531476" y="384223"/>
                </a:cubicBezTo>
                <a:cubicBezTo>
                  <a:pt x="1533676" y="393356"/>
                  <a:pt x="1537309" y="401355"/>
                  <a:pt x="1542375" y="408221"/>
                </a:cubicBezTo>
                <a:cubicBezTo>
                  <a:pt x="1547442" y="415088"/>
                  <a:pt x="1554075" y="420521"/>
                  <a:pt x="1562274" y="424520"/>
                </a:cubicBezTo>
                <a:cubicBezTo>
                  <a:pt x="1570474" y="428520"/>
                  <a:pt x="1580573" y="430520"/>
                  <a:pt x="1592572" y="430520"/>
                </a:cubicBezTo>
                <a:cubicBezTo>
                  <a:pt x="1602838" y="430520"/>
                  <a:pt x="1612971" y="427920"/>
                  <a:pt x="1622970" y="422720"/>
                </a:cubicBezTo>
                <a:cubicBezTo>
                  <a:pt x="1632970" y="417521"/>
                  <a:pt x="1643102" y="409255"/>
                  <a:pt x="1653368" y="397922"/>
                </a:cubicBezTo>
                <a:lnTo>
                  <a:pt x="1653368" y="421720"/>
                </a:lnTo>
                <a:cubicBezTo>
                  <a:pt x="1653368" y="422787"/>
                  <a:pt x="1653568" y="423687"/>
                  <a:pt x="1653968" y="424420"/>
                </a:cubicBezTo>
                <a:cubicBezTo>
                  <a:pt x="1654368" y="425154"/>
                  <a:pt x="1655135" y="425787"/>
                  <a:pt x="1656268" y="426320"/>
                </a:cubicBezTo>
                <a:cubicBezTo>
                  <a:pt x="1657402" y="426853"/>
                  <a:pt x="1658935" y="427253"/>
                  <a:pt x="1660868" y="427520"/>
                </a:cubicBezTo>
                <a:cubicBezTo>
                  <a:pt x="1662801" y="427787"/>
                  <a:pt x="1665301" y="427920"/>
                  <a:pt x="1668368" y="427920"/>
                </a:cubicBezTo>
                <a:cubicBezTo>
                  <a:pt x="1671168" y="427920"/>
                  <a:pt x="1673534" y="427787"/>
                  <a:pt x="1675467" y="427520"/>
                </a:cubicBezTo>
                <a:cubicBezTo>
                  <a:pt x="1677400" y="427253"/>
                  <a:pt x="1678967" y="426853"/>
                  <a:pt x="1680167" y="426320"/>
                </a:cubicBezTo>
                <a:cubicBezTo>
                  <a:pt x="1681367" y="425787"/>
                  <a:pt x="1682200" y="425154"/>
                  <a:pt x="1682667" y="424420"/>
                </a:cubicBezTo>
                <a:cubicBezTo>
                  <a:pt x="1683133" y="423687"/>
                  <a:pt x="1683367" y="422787"/>
                  <a:pt x="1683367" y="421720"/>
                </a:cubicBezTo>
                <a:lnTo>
                  <a:pt x="1683367" y="241731"/>
                </a:lnTo>
                <a:cubicBezTo>
                  <a:pt x="1683367" y="240665"/>
                  <a:pt x="1683067" y="239765"/>
                  <a:pt x="1682467" y="239032"/>
                </a:cubicBezTo>
                <a:cubicBezTo>
                  <a:pt x="1681867" y="238298"/>
                  <a:pt x="1680967" y="237632"/>
                  <a:pt x="1679767" y="237032"/>
                </a:cubicBezTo>
                <a:cubicBezTo>
                  <a:pt x="1678567" y="236432"/>
                  <a:pt x="1676900" y="236032"/>
                  <a:pt x="1674767" y="235832"/>
                </a:cubicBezTo>
                <a:cubicBezTo>
                  <a:pt x="1672634" y="235632"/>
                  <a:pt x="1669968" y="235532"/>
                  <a:pt x="1666768" y="235532"/>
                </a:cubicBezTo>
                <a:cubicBezTo>
                  <a:pt x="1663435" y="235532"/>
                  <a:pt x="1660735" y="235632"/>
                  <a:pt x="1658668" y="235832"/>
                </a:cubicBezTo>
                <a:cubicBezTo>
                  <a:pt x="1656602" y="236032"/>
                  <a:pt x="1654902" y="236432"/>
                  <a:pt x="1653568" y="237032"/>
                </a:cubicBezTo>
                <a:cubicBezTo>
                  <a:pt x="1652235" y="237632"/>
                  <a:pt x="1651335" y="238298"/>
                  <a:pt x="1650869" y="239032"/>
                </a:cubicBezTo>
                <a:cubicBezTo>
                  <a:pt x="1650402" y="239765"/>
                  <a:pt x="1650169" y="240665"/>
                  <a:pt x="1650169" y="241731"/>
                </a:cubicBezTo>
                <a:lnTo>
                  <a:pt x="1650169" y="367524"/>
                </a:lnTo>
                <a:cubicBezTo>
                  <a:pt x="1640969" y="378856"/>
                  <a:pt x="1632270" y="387456"/>
                  <a:pt x="1624070" y="393322"/>
                </a:cubicBezTo>
                <a:cubicBezTo>
                  <a:pt x="1615871" y="399188"/>
                  <a:pt x="1607638" y="402122"/>
                  <a:pt x="1599372" y="402122"/>
                </a:cubicBezTo>
                <a:cubicBezTo>
                  <a:pt x="1592972" y="402122"/>
                  <a:pt x="1587373" y="400888"/>
                  <a:pt x="1582573" y="398422"/>
                </a:cubicBezTo>
                <a:cubicBezTo>
                  <a:pt x="1577773" y="395955"/>
                  <a:pt x="1573807" y="392489"/>
                  <a:pt x="1570674" y="388022"/>
                </a:cubicBezTo>
                <a:cubicBezTo>
                  <a:pt x="1567540" y="383556"/>
                  <a:pt x="1565207" y="378156"/>
                  <a:pt x="1563674" y="371823"/>
                </a:cubicBezTo>
                <a:cubicBezTo>
                  <a:pt x="1562141" y="365491"/>
                  <a:pt x="1561374" y="357058"/>
                  <a:pt x="1561374" y="346525"/>
                </a:cubicBezTo>
                <a:lnTo>
                  <a:pt x="1561374" y="241731"/>
                </a:lnTo>
                <a:cubicBezTo>
                  <a:pt x="1561374" y="240665"/>
                  <a:pt x="1561108" y="239765"/>
                  <a:pt x="1560574" y="239032"/>
                </a:cubicBezTo>
                <a:cubicBezTo>
                  <a:pt x="1560041" y="238298"/>
                  <a:pt x="1559141" y="237632"/>
                  <a:pt x="1557874" y="237032"/>
                </a:cubicBezTo>
                <a:cubicBezTo>
                  <a:pt x="1556608" y="236432"/>
                  <a:pt x="1554908" y="236032"/>
                  <a:pt x="1552775" y="235832"/>
                </a:cubicBezTo>
                <a:cubicBezTo>
                  <a:pt x="1550642" y="235632"/>
                  <a:pt x="1547975" y="235532"/>
                  <a:pt x="1544775" y="235532"/>
                </a:cubicBezTo>
                <a:close/>
                <a:moveTo>
                  <a:pt x="1007427" y="235532"/>
                </a:moveTo>
                <a:cubicBezTo>
                  <a:pt x="1003427" y="235532"/>
                  <a:pt x="1000227" y="235698"/>
                  <a:pt x="997827" y="236032"/>
                </a:cubicBezTo>
                <a:cubicBezTo>
                  <a:pt x="995427" y="236365"/>
                  <a:pt x="993694" y="236998"/>
                  <a:pt x="992627" y="237932"/>
                </a:cubicBezTo>
                <a:cubicBezTo>
                  <a:pt x="991561" y="238865"/>
                  <a:pt x="991028" y="240132"/>
                  <a:pt x="991028" y="241731"/>
                </a:cubicBezTo>
                <a:cubicBezTo>
                  <a:pt x="991028" y="243331"/>
                  <a:pt x="991561" y="245531"/>
                  <a:pt x="992627" y="248331"/>
                </a:cubicBezTo>
                <a:lnTo>
                  <a:pt x="1056824" y="420321"/>
                </a:lnTo>
                <a:cubicBezTo>
                  <a:pt x="1057224" y="421654"/>
                  <a:pt x="1057957" y="422920"/>
                  <a:pt x="1059023" y="424120"/>
                </a:cubicBezTo>
                <a:cubicBezTo>
                  <a:pt x="1060090" y="425320"/>
                  <a:pt x="1061223" y="426187"/>
                  <a:pt x="1062423" y="426720"/>
                </a:cubicBezTo>
                <a:lnTo>
                  <a:pt x="1037625" y="489316"/>
                </a:lnTo>
                <a:cubicBezTo>
                  <a:pt x="1036825" y="491183"/>
                  <a:pt x="1036491" y="492783"/>
                  <a:pt x="1036625" y="494116"/>
                </a:cubicBezTo>
                <a:cubicBezTo>
                  <a:pt x="1036758" y="495449"/>
                  <a:pt x="1037391" y="496516"/>
                  <a:pt x="1038525" y="497316"/>
                </a:cubicBezTo>
                <a:cubicBezTo>
                  <a:pt x="1039658" y="498116"/>
                  <a:pt x="1041291" y="498682"/>
                  <a:pt x="1043424" y="499016"/>
                </a:cubicBezTo>
                <a:cubicBezTo>
                  <a:pt x="1045558" y="499349"/>
                  <a:pt x="1048357" y="499516"/>
                  <a:pt x="1051824" y="499516"/>
                </a:cubicBezTo>
                <a:cubicBezTo>
                  <a:pt x="1058490" y="499516"/>
                  <a:pt x="1063456" y="498949"/>
                  <a:pt x="1066723" y="497816"/>
                </a:cubicBezTo>
                <a:cubicBezTo>
                  <a:pt x="1069989" y="496683"/>
                  <a:pt x="1072023" y="495049"/>
                  <a:pt x="1072823" y="492916"/>
                </a:cubicBezTo>
                <a:lnTo>
                  <a:pt x="1096821" y="426720"/>
                </a:lnTo>
                <a:lnTo>
                  <a:pt x="1161417" y="247731"/>
                </a:lnTo>
                <a:cubicBezTo>
                  <a:pt x="1162217" y="245331"/>
                  <a:pt x="1162617" y="243331"/>
                  <a:pt x="1162617" y="241731"/>
                </a:cubicBezTo>
                <a:cubicBezTo>
                  <a:pt x="1162617" y="240132"/>
                  <a:pt x="1162050" y="238865"/>
                  <a:pt x="1160917" y="237932"/>
                </a:cubicBezTo>
                <a:cubicBezTo>
                  <a:pt x="1159784" y="236998"/>
                  <a:pt x="1158017" y="236365"/>
                  <a:pt x="1155618" y="236032"/>
                </a:cubicBezTo>
                <a:cubicBezTo>
                  <a:pt x="1153218" y="235698"/>
                  <a:pt x="1150151" y="235532"/>
                  <a:pt x="1146418" y="235532"/>
                </a:cubicBezTo>
                <a:cubicBezTo>
                  <a:pt x="1142152" y="235532"/>
                  <a:pt x="1138885" y="235698"/>
                  <a:pt x="1136619" y="236032"/>
                </a:cubicBezTo>
                <a:cubicBezTo>
                  <a:pt x="1134352" y="236365"/>
                  <a:pt x="1132652" y="236898"/>
                  <a:pt x="1131519" y="237632"/>
                </a:cubicBezTo>
                <a:cubicBezTo>
                  <a:pt x="1130386" y="238365"/>
                  <a:pt x="1129419" y="239998"/>
                  <a:pt x="1128619" y="242531"/>
                </a:cubicBezTo>
                <a:lnTo>
                  <a:pt x="1079022" y="387723"/>
                </a:lnTo>
                <a:lnTo>
                  <a:pt x="1078422" y="387723"/>
                </a:lnTo>
                <a:lnTo>
                  <a:pt x="1027025" y="243331"/>
                </a:lnTo>
                <a:cubicBezTo>
                  <a:pt x="1026359" y="241598"/>
                  <a:pt x="1025725" y="240232"/>
                  <a:pt x="1025126" y="239232"/>
                </a:cubicBezTo>
                <a:cubicBezTo>
                  <a:pt x="1024526" y="238232"/>
                  <a:pt x="1023559" y="237465"/>
                  <a:pt x="1022226" y="236932"/>
                </a:cubicBezTo>
                <a:cubicBezTo>
                  <a:pt x="1020892" y="236398"/>
                  <a:pt x="1019093" y="236032"/>
                  <a:pt x="1016826" y="235832"/>
                </a:cubicBezTo>
                <a:cubicBezTo>
                  <a:pt x="1014559" y="235632"/>
                  <a:pt x="1011426" y="235532"/>
                  <a:pt x="1007427" y="235532"/>
                </a:cubicBezTo>
                <a:close/>
                <a:moveTo>
                  <a:pt x="888922" y="232732"/>
                </a:moveTo>
                <a:cubicBezTo>
                  <a:pt x="881989" y="232732"/>
                  <a:pt x="875123" y="233365"/>
                  <a:pt x="868323" y="234632"/>
                </a:cubicBezTo>
                <a:cubicBezTo>
                  <a:pt x="861524" y="235898"/>
                  <a:pt x="855258" y="237498"/>
                  <a:pt x="849525" y="239432"/>
                </a:cubicBezTo>
                <a:cubicBezTo>
                  <a:pt x="843792" y="241365"/>
                  <a:pt x="838725" y="243498"/>
                  <a:pt x="834326" y="245831"/>
                </a:cubicBezTo>
                <a:cubicBezTo>
                  <a:pt x="829926" y="248164"/>
                  <a:pt x="826826" y="250198"/>
                  <a:pt x="825026" y="251931"/>
                </a:cubicBezTo>
                <a:cubicBezTo>
                  <a:pt x="823226" y="253664"/>
                  <a:pt x="822093" y="255497"/>
                  <a:pt x="821626" y="257430"/>
                </a:cubicBezTo>
                <a:cubicBezTo>
                  <a:pt x="821160" y="259364"/>
                  <a:pt x="820926" y="261997"/>
                  <a:pt x="820926" y="265330"/>
                </a:cubicBezTo>
                <a:cubicBezTo>
                  <a:pt x="820926" y="267330"/>
                  <a:pt x="821060" y="269163"/>
                  <a:pt x="821326" y="270830"/>
                </a:cubicBezTo>
                <a:cubicBezTo>
                  <a:pt x="821593" y="272496"/>
                  <a:pt x="822026" y="273863"/>
                  <a:pt x="822626" y="274929"/>
                </a:cubicBezTo>
                <a:cubicBezTo>
                  <a:pt x="823226" y="275996"/>
                  <a:pt x="823926" y="276796"/>
                  <a:pt x="824726" y="277329"/>
                </a:cubicBezTo>
                <a:cubicBezTo>
                  <a:pt x="825526" y="277863"/>
                  <a:pt x="826459" y="278129"/>
                  <a:pt x="827526" y="278129"/>
                </a:cubicBezTo>
                <a:cubicBezTo>
                  <a:pt x="829126" y="278129"/>
                  <a:pt x="831559" y="277163"/>
                  <a:pt x="834826" y="275229"/>
                </a:cubicBezTo>
                <a:cubicBezTo>
                  <a:pt x="838092" y="273296"/>
                  <a:pt x="842158" y="271163"/>
                  <a:pt x="847025" y="268830"/>
                </a:cubicBezTo>
                <a:cubicBezTo>
                  <a:pt x="851891" y="266497"/>
                  <a:pt x="857557" y="264363"/>
                  <a:pt x="864024" y="262430"/>
                </a:cubicBezTo>
                <a:cubicBezTo>
                  <a:pt x="870490" y="260497"/>
                  <a:pt x="877790" y="259530"/>
                  <a:pt x="885922" y="259530"/>
                </a:cubicBezTo>
                <a:cubicBezTo>
                  <a:pt x="893522" y="259530"/>
                  <a:pt x="899922" y="260430"/>
                  <a:pt x="905121" y="262230"/>
                </a:cubicBezTo>
                <a:cubicBezTo>
                  <a:pt x="910321" y="264030"/>
                  <a:pt x="914554" y="266697"/>
                  <a:pt x="917820" y="270230"/>
                </a:cubicBezTo>
                <a:cubicBezTo>
                  <a:pt x="921087" y="273763"/>
                  <a:pt x="923453" y="278196"/>
                  <a:pt x="924920" y="283529"/>
                </a:cubicBezTo>
                <a:cubicBezTo>
                  <a:pt x="926387" y="288862"/>
                  <a:pt x="927120" y="294995"/>
                  <a:pt x="927120" y="301928"/>
                </a:cubicBezTo>
                <a:lnTo>
                  <a:pt x="927120" y="315927"/>
                </a:lnTo>
                <a:lnTo>
                  <a:pt x="902321" y="315927"/>
                </a:lnTo>
                <a:cubicBezTo>
                  <a:pt x="888322" y="315927"/>
                  <a:pt x="875723" y="317160"/>
                  <a:pt x="864524" y="319627"/>
                </a:cubicBezTo>
                <a:cubicBezTo>
                  <a:pt x="853324" y="322093"/>
                  <a:pt x="843858" y="325793"/>
                  <a:pt x="836125" y="330726"/>
                </a:cubicBezTo>
                <a:cubicBezTo>
                  <a:pt x="828393" y="335659"/>
                  <a:pt x="822460" y="341859"/>
                  <a:pt x="818327" y="349325"/>
                </a:cubicBezTo>
                <a:cubicBezTo>
                  <a:pt x="814193" y="356791"/>
                  <a:pt x="812127" y="365591"/>
                  <a:pt x="812127" y="375723"/>
                </a:cubicBezTo>
                <a:cubicBezTo>
                  <a:pt x="812127" y="384389"/>
                  <a:pt x="813627" y="392122"/>
                  <a:pt x="816627" y="398922"/>
                </a:cubicBezTo>
                <a:cubicBezTo>
                  <a:pt x="819626" y="405721"/>
                  <a:pt x="823826" y="411454"/>
                  <a:pt x="829226" y="416121"/>
                </a:cubicBezTo>
                <a:cubicBezTo>
                  <a:pt x="834626" y="420787"/>
                  <a:pt x="841158" y="424354"/>
                  <a:pt x="848825" y="426820"/>
                </a:cubicBezTo>
                <a:cubicBezTo>
                  <a:pt x="856491" y="429287"/>
                  <a:pt x="865057" y="430520"/>
                  <a:pt x="874523" y="430520"/>
                </a:cubicBezTo>
                <a:cubicBezTo>
                  <a:pt x="885322" y="430520"/>
                  <a:pt x="895555" y="428187"/>
                  <a:pt x="905221" y="423520"/>
                </a:cubicBezTo>
                <a:cubicBezTo>
                  <a:pt x="914887" y="418854"/>
                  <a:pt x="923653" y="412321"/>
                  <a:pt x="931520" y="403922"/>
                </a:cubicBezTo>
                <a:lnTo>
                  <a:pt x="931520" y="421920"/>
                </a:lnTo>
                <a:cubicBezTo>
                  <a:pt x="931520" y="423520"/>
                  <a:pt x="931986" y="424720"/>
                  <a:pt x="932920" y="425520"/>
                </a:cubicBezTo>
                <a:cubicBezTo>
                  <a:pt x="933853" y="426320"/>
                  <a:pt x="935353" y="426920"/>
                  <a:pt x="937419" y="427320"/>
                </a:cubicBezTo>
                <a:cubicBezTo>
                  <a:pt x="939486" y="427720"/>
                  <a:pt x="942252" y="427920"/>
                  <a:pt x="945719" y="427920"/>
                </a:cubicBezTo>
                <a:cubicBezTo>
                  <a:pt x="949318" y="427920"/>
                  <a:pt x="952052" y="427720"/>
                  <a:pt x="953918" y="427320"/>
                </a:cubicBezTo>
                <a:cubicBezTo>
                  <a:pt x="955785" y="426920"/>
                  <a:pt x="957251" y="426320"/>
                  <a:pt x="958318" y="425520"/>
                </a:cubicBezTo>
                <a:cubicBezTo>
                  <a:pt x="959385" y="424720"/>
                  <a:pt x="959918" y="423520"/>
                  <a:pt x="959918" y="421920"/>
                </a:cubicBezTo>
                <a:lnTo>
                  <a:pt x="959918" y="300528"/>
                </a:lnTo>
                <a:cubicBezTo>
                  <a:pt x="959918" y="289329"/>
                  <a:pt x="958651" y="279529"/>
                  <a:pt x="956118" y="271130"/>
                </a:cubicBezTo>
                <a:cubicBezTo>
                  <a:pt x="953585" y="262730"/>
                  <a:pt x="949518" y="255697"/>
                  <a:pt x="943919" y="250031"/>
                </a:cubicBezTo>
                <a:cubicBezTo>
                  <a:pt x="938319" y="244365"/>
                  <a:pt x="930986" y="240065"/>
                  <a:pt x="921920" y="237132"/>
                </a:cubicBezTo>
                <a:cubicBezTo>
                  <a:pt x="912854" y="234199"/>
                  <a:pt x="901855" y="232732"/>
                  <a:pt x="888922" y="232732"/>
                </a:cubicBezTo>
                <a:close/>
                <a:moveTo>
                  <a:pt x="1319724" y="196534"/>
                </a:moveTo>
                <a:lnTo>
                  <a:pt x="1354722" y="196534"/>
                </a:lnTo>
                <a:cubicBezTo>
                  <a:pt x="1372587" y="196534"/>
                  <a:pt x="1387186" y="199001"/>
                  <a:pt x="1398519" y="203934"/>
                </a:cubicBezTo>
                <a:cubicBezTo>
                  <a:pt x="1409852" y="208867"/>
                  <a:pt x="1419218" y="215733"/>
                  <a:pt x="1426617" y="224532"/>
                </a:cubicBezTo>
                <a:cubicBezTo>
                  <a:pt x="1434017" y="233332"/>
                  <a:pt x="1439450" y="243765"/>
                  <a:pt x="1442916" y="255831"/>
                </a:cubicBezTo>
                <a:cubicBezTo>
                  <a:pt x="1446383" y="267896"/>
                  <a:pt x="1448116" y="280929"/>
                  <a:pt x="1448116" y="294928"/>
                </a:cubicBezTo>
                <a:cubicBezTo>
                  <a:pt x="1448116" y="312527"/>
                  <a:pt x="1446216" y="327759"/>
                  <a:pt x="1442416" y="340625"/>
                </a:cubicBezTo>
                <a:cubicBezTo>
                  <a:pt x="1438616" y="353491"/>
                  <a:pt x="1432917" y="364191"/>
                  <a:pt x="1425317" y="372723"/>
                </a:cubicBezTo>
                <a:cubicBezTo>
                  <a:pt x="1417718" y="381256"/>
                  <a:pt x="1408252" y="387589"/>
                  <a:pt x="1396919" y="391722"/>
                </a:cubicBezTo>
                <a:cubicBezTo>
                  <a:pt x="1385586" y="395855"/>
                  <a:pt x="1371654" y="397922"/>
                  <a:pt x="1355122" y="397922"/>
                </a:cubicBezTo>
                <a:lnTo>
                  <a:pt x="1319724" y="397922"/>
                </a:lnTo>
                <a:close/>
                <a:moveTo>
                  <a:pt x="1298125" y="167936"/>
                </a:moveTo>
                <a:cubicBezTo>
                  <a:pt x="1295059" y="167936"/>
                  <a:pt x="1292159" y="168969"/>
                  <a:pt x="1289426" y="171036"/>
                </a:cubicBezTo>
                <a:cubicBezTo>
                  <a:pt x="1286692" y="173102"/>
                  <a:pt x="1285326" y="176735"/>
                  <a:pt x="1285326" y="181935"/>
                </a:cubicBezTo>
                <a:lnTo>
                  <a:pt x="1285326" y="412721"/>
                </a:lnTo>
                <a:cubicBezTo>
                  <a:pt x="1285326" y="417921"/>
                  <a:pt x="1286692" y="421554"/>
                  <a:pt x="1289426" y="423620"/>
                </a:cubicBezTo>
                <a:cubicBezTo>
                  <a:pt x="1292159" y="425687"/>
                  <a:pt x="1295059" y="426720"/>
                  <a:pt x="1298125" y="426720"/>
                </a:cubicBezTo>
                <a:lnTo>
                  <a:pt x="1352922" y="426720"/>
                </a:lnTo>
                <a:cubicBezTo>
                  <a:pt x="1375054" y="426720"/>
                  <a:pt x="1394119" y="423987"/>
                  <a:pt x="1410118" y="418521"/>
                </a:cubicBezTo>
                <a:cubicBezTo>
                  <a:pt x="1426117" y="413054"/>
                  <a:pt x="1439616" y="404821"/>
                  <a:pt x="1450616" y="393822"/>
                </a:cubicBezTo>
                <a:cubicBezTo>
                  <a:pt x="1461615" y="382823"/>
                  <a:pt x="1469981" y="368957"/>
                  <a:pt x="1475714" y="352225"/>
                </a:cubicBezTo>
                <a:cubicBezTo>
                  <a:pt x="1481447" y="335492"/>
                  <a:pt x="1484314" y="315927"/>
                  <a:pt x="1484314" y="293528"/>
                </a:cubicBezTo>
                <a:cubicBezTo>
                  <a:pt x="1484314" y="274063"/>
                  <a:pt x="1481614" y="256597"/>
                  <a:pt x="1476214" y="241131"/>
                </a:cubicBezTo>
                <a:cubicBezTo>
                  <a:pt x="1470815" y="225666"/>
                  <a:pt x="1462882" y="212500"/>
                  <a:pt x="1452416" y="201634"/>
                </a:cubicBezTo>
                <a:cubicBezTo>
                  <a:pt x="1441950" y="190768"/>
                  <a:pt x="1428984" y="182435"/>
                  <a:pt x="1413518" y="176635"/>
                </a:cubicBezTo>
                <a:cubicBezTo>
                  <a:pt x="1398052" y="170836"/>
                  <a:pt x="1379120" y="167936"/>
                  <a:pt x="1356722" y="167936"/>
                </a:cubicBezTo>
                <a:close/>
                <a:moveTo>
                  <a:pt x="632077" y="167936"/>
                </a:moveTo>
                <a:cubicBezTo>
                  <a:pt x="631011" y="167936"/>
                  <a:pt x="630044" y="168203"/>
                  <a:pt x="629178" y="168736"/>
                </a:cubicBezTo>
                <a:cubicBezTo>
                  <a:pt x="628311" y="169269"/>
                  <a:pt x="627611" y="170136"/>
                  <a:pt x="627078" y="171336"/>
                </a:cubicBezTo>
                <a:cubicBezTo>
                  <a:pt x="626544" y="172536"/>
                  <a:pt x="626111" y="174102"/>
                  <a:pt x="625778" y="176035"/>
                </a:cubicBezTo>
                <a:cubicBezTo>
                  <a:pt x="625444" y="177969"/>
                  <a:pt x="625278" y="180202"/>
                  <a:pt x="625278" y="182735"/>
                </a:cubicBezTo>
                <a:cubicBezTo>
                  <a:pt x="625278" y="185268"/>
                  <a:pt x="625444" y="187468"/>
                  <a:pt x="625778" y="189335"/>
                </a:cubicBezTo>
                <a:cubicBezTo>
                  <a:pt x="626111" y="191201"/>
                  <a:pt x="626544" y="192701"/>
                  <a:pt x="627078" y="193834"/>
                </a:cubicBezTo>
                <a:cubicBezTo>
                  <a:pt x="627611" y="194968"/>
                  <a:pt x="628311" y="195801"/>
                  <a:pt x="629178" y="196334"/>
                </a:cubicBezTo>
                <a:cubicBezTo>
                  <a:pt x="630044" y="196867"/>
                  <a:pt x="631011" y="197134"/>
                  <a:pt x="632077" y="197134"/>
                </a:cubicBezTo>
                <a:lnTo>
                  <a:pt x="704873" y="197134"/>
                </a:lnTo>
                <a:lnTo>
                  <a:pt x="704873" y="421520"/>
                </a:lnTo>
                <a:cubicBezTo>
                  <a:pt x="704873" y="422587"/>
                  <a:pt x="705140" y="423520"/>
                  <a:pt x="705673" y="424320"/>
                </a:cubicBezTo>
                <a:cubicBezTo>
                  <a:pt x="706206" y="425120"/>
                  <a:pt x="707140" y="425754"/>
                  <a:pt x="708473" y="426220"/>
                </a:cubicBezTo>
                <a:cubicBezTo>
                  <a:pt x="709806" y="426687"/>
                  <a:pt x="711606" y="427087"/>
                  <a:pt x="713872" y="427420"/>
                </a:cubicBezTo>
                <a:cubicBezTo>
                  <a:pt x="716139" y="427753"/>
                  <a:pt x="718872" y="427920"/>
                  <a:pt x="722072" y="427920"/>
                </a:cubicBezTo>
                <a:cubicBezTo>
                  <a:pt x="725405" y="427920"/>
                  <a:pt x="728172" y="427753"/>
                  <a:pt x="730371" y="427420"/>
                </a:cubicBezTo>
                <a:cubicBezTo>
                  <a:pt x="732571" y="427087"/>
                  <a:pt x="734338" y="426687"/>
                  <a:pt x="735671" y="426220"/>
                </a:cubicBezTo>
                <a:cubicBezTo>
                  <a:pt x="737004" y="425754"/>
                  <a:pt x="737938" y="425120"/>
                  <a:pt x="738471" y="424320"/>
                </a:cubicBezTo>
                <a:cubicBezTo>
                  <a:pt x="739004" y="423520"/>
                  <a:pt x="739271" y="422587"/>
                  <a:pt x="739271" y="421520"/>
                </a:cubicBezTo>
                <a:lnTo>
                  <a:pt x="739271" y="197134"/>
                </a:lnTo>
                <a:lnTo>
                  <a:pt x="812066" y="197134"/>
                </a:lnTo>
                <a:cubicBezTo>
                  <a:pt x="813133" y="197134"/>
                  <a:pt x="814100" y="196867"/>
                  <a:pt x="814966" y="196334"/>
                </a:cubicBezTo>
                <a:cubicBezTo>
                  <a:pt x="815833" y="195801"/>
                  <a:pt x="816566" y="194968"/>
                  <a:pt x="817166" y="193834"/>
                </a:cubicBezTo>
                <a:cubicBezTo>
                  <a:pt x="817766" y="192701"/>
                  <a:pt x="818199" y="191201"/>
                  <a:pt x="818466" y="189335"/>
                </a:cubicBezTo>
                <a:cubicBezTo>
                  <a:pt x="818733" y="187468"/>
                  <a:pt x="818866" y="185268"/>
                  <a:pt x="818866" y="182735"/>
                </a:cubicBezTo>
                <a:cubicBezTo>
                  <a:pt x="818866" y="180202"/>
                  <a:pt x="818733" y="177969"/>
                  <a:pt x="818466" y="176035"/>
                </a:cubicBezTo>
                <a:cubicBezTo>
                  <a:pt x="818199" y="174102"/>
                  <a:pt x="817766" y="172536"/>
                  <a:pt x="817166" y="171336"/>
                </a:cubicBezTo>
                <a:cubicBezTo>
                  <a:pt x="816566" y="170136"/>
                  <a:pt x="815833" y="169269"/>
                  <a:pt x="814966" y="168736"/>
                </a:cubicBezTo>
                <a:cubicBezTo>
                  <a:pt x="814100" y="168203"/>
                  <a:pt x="813133" y="167936"/>
                  <a:pt x="812066" y="167936"/>
                </a:cubicBezTo>
                <a:close/>
                <a:moveTo>
                  <a:pt x="1864500" y="166736"/>
                </a:moveTo>
                <a:cubicBezTo>
                  <a:pt x="1861300" y="166736"/>
                  <a:pt x="1858567" y="166903"/>
                  <a:pt x="1856300" y="167236"/>
                </a:cubicBezTo>
                <a:cubicBezTo>
                  <a:pt x="1854034" y="167569"/>
                  <a:pt x="1852234" y="167969"/>
                  <a:pt x="1850901" y="168436"/>
                </a:cubicBezTo>
                <a:cubicBezTo>
                  <a:pt x="1849567" y="168903"/>
                  <a:pt x="1848634" y="169536"/>
                  <a:pt x="1848101" y="170336"/>
                </a:cubicBezTo>
                <a:cubicBezTo>
                  <a:pt x="1847568" y="171136"/>
                  <a:pt x="1847301" y="172069"/>
                  <a:pt x="1847301" y="173136"/>
                </a:cubicBezTo>
                <a:lnTo>
                  <a:pt x="1847301" y="421520"/>
                </a:lnTo>
                <a:cubicBezTo>
                  <a:pt x="1847301" y="422454"/>
                  <a:pt x="1847568" y="423354"/>
                  <a:pt x="1848101" y="424220"/>
                </a:cubicBezTo>
                <a:cubicBezTo>
                  <a:pt x="1848634" y="425087"/>
                  <a:pt x="1849567" y="425754"/>
                  <a:pt x="1850901" y="426220"/>
                </a:cubicBezTo>
                <a:cubicBezTo>
                  <a:pt x="1852234" y="426687"/>
                  <a:pt x="1854034" y="427087"/>
                  <a:pt x="1856300" y="427420"/>
                </a:cubicBezTo>
                <a:cubicBezTo>
                  <a:pt x="1858567" y="427753"/>
                  <a:pt x="1861300" y="427920"/>
                  <a:pt x="1864500" y="427920"/>
                </a:cubicBezTo>
                <a:cubicBezTo>
                  <a:pt x="1867833" y="427920"/>
                  <a:pt x="1870600" y="427753"/>
                  <a:pt x="1872799" y="427420"/>
                </a:cubicBezTo>
                <a:cubicBezTo>
                  <a:pt x="1874999" y="427087"/>
                  <a:pt x="1876766" y="426687"/>
                  <a:pt x="1878099" y="426220"/>
                </a:cubicBezTo>
                <a:cubicBezTo>
                  <a:pt x="1879432" y="425754"/>
                  <a:pt x="1880366" y="425087"/>
                  <a:pt x="1880899" y="424220"/>
                </a:cubicBezTo>
                <a:cubicBezTo>
                  <a:pt x="1881432" y="423354"/>
                  <a:pt x="1881699" y="422454"/>
                  <a:pt x="1881699" y="421520"/>
                </a:cubicBezTo>
                <a:lnTo>
                  <a:pt x="1881699" y="292128"/>
                </a:lnTo>
                <a:lnTo>
                  <a:pt x="1976893" y="421520"/>
                </a:lnTo>
                <a:cubicBezTo>
                  <a:pt x="1977826" y="422854"/>
                  <a:pt x="1979026" y="424054"/>
                  <a:pt x="1980493" y="425120"/>
                </a:cubicBezTo>
                <a:cubicBezTo>
                  <a:pt x="1981959" y="426187"/>
                  <a:pt x="1984159" y="426920"/>
                  <a:pt x="1987092" y="427320"/>
                </a:cubicBezTo>
                <a:cubicBezTo>
                  <a:pt x="1990026" y="427720"/>
                  <a:pt x="1993825" y="427920"/>
                  <a:pt x="1998492" y="427920"/>
                </a:cubicBezTo>
                <a:cubicBezTo>
                  <a:pt x="2002092" y="427920"/>
                  <a:pt x="2005025" y="427753"/>
                  <a:pt x="2007291" y="427420"/>
                </a:cubicBezTo>
                <a:cubicBezTo>
                  <a:pt x="2009558" y="427087"/>
                  <a:pt x="2011358" y="426653"/>
                  <a:pt x="2012691" y="426120"/>
                </a:cubicBezTo>
                <a:cubicBezTo>
                  <a:pt x="2014024" y="425587"/>
                  <a:pt x="2014924" y="424887"/>
                  <a:pt x="2015391" y="424020"/>
                </a:cubicBezTo>
                <a:cubicBezTo>
                  <a:pt x="2015857" y="423154"/>
                  <a:pt x="2016091" y="422187"/>
                  <a:pt x="2016091" y="421120"/>
                </a:cubicBezTo>
                <a:cubicBezTo>
                  <a:pt x="2016091" y="420321"/>
                  <a:pt x="2015857" y="419287"/>
                  <a:pt x="2015391" y="418021"/>
                </a:cubicBezTo>
                <a:cubicBezTo>
                  <a:pt x="2014924" y="416754"/>
                  <a:pt x="2013557" y="414388"/>
                  <a:pt x="2011291" y="410921"/>
                </a:cubicBezTo>
                <a:lnTo>
                  <a:pt x="1918897" y="288129"/>
                </a:lnTo>
                <a:lnTo>
                  <a:pt x="2004691" y="185535"/>
                </a:lnTo>
                <a:cubicBezTo>
                  <a:pt x="2007091" y="182468"/>
                  <a:pt x="2008724" y="180069"/>
                  <a:pt x="2009591" y="178335"/>
                </a:cubicBezTo>
                <a:cubicBezTo>
                  <a:pt x="2010458" y="176602"/>
                  <a:pt x="2010891" y="174869"/>
                  <a:pt x="2010891" y="173136"/>
                </a:cubicBezTo>
                <a:cubicBezTo>
                  <a:pt x="2010891" y="172202"/>
                  <a:pt x="2010658" y="171336"/>
                  <a:pt x="2010191" y="170536"/>
                </a:cubicBezTo>
                <a:cubicBezTo>
                  <a:pt x="2009724" y="169736"/>
                  <a:pt x="2008858" y="169069"/>
                  <a:pt x="2007591" y="168536"/>
                </a:cubicBezTo>
                <a:cubicBezTo>
                  <a:pt x="2006324" y="168003"/>
                  <a:pt x="2004625" y="167569"/>
                  <a:pt x="2002492" y="167236"/>
                </a:cubicBezTo>
                <a:cubicBezTo>
                  <a:pt x="2000358" y="166903"/>
                  <a:pt x="1997558" y="166736"/>
                  <a:pt x="1994092" y="166736"/>
                </a:cubicBezTo>
                <a:cubicBezTo>
                  <a:pt x="1990626" y="166736"/>
                  <a:pt x="1987792" y="166869"/>
                  <a:pt x="1985592" y="167136"/>
                </a:cubicBezTo>
                <a:cubicBezTo>
                  <a:pt x="1983393" y="167403"/>
                  <a:pt x="1981526" y="167769"/>
                  <a:pt x="1979993" y="168236"/>
                </a:cubicBezTo>
                <a:cubicBezTo>
                  <a:pt x="1978460" y="168703"/>
                  <a:pt x="1977160" y="169336"/>
                  <a:pt x="1976093" y="170136"/>
                </a:cubicBezTo>
                <a:cubicBezTo>
                  <a:pt x="1975026" y="170936"/>
                  <a:pt x="1974093" y="171936"/>
                  <a:pt x="1973293" y="173136"/>
                </a:cubicBezTo>
                <a:lnTo>
                  <a:pt x="1881699" y="288129"/>
                </a:lnTo>
                <a:lnTo>
                  <a:pt x="1881699" y="173136"/>
                </a:lnTo>
                <a:cubicBezTo>
                  <a:pt x="1881699" y="172069"/>
                  <a:pt x="1881432" y="171136"/>
                  <a:pt x="1880899" y="170336"/>
                </a:cubicBezTo>
                <a:cubicBezTo>
                  <a:pt x="1880366" y="169536"/>
                  <a:pt x="1879432" y="168903"/>
                  <a:pt x="1878099" y="168436"/>
                </a:cubicBezTo>
                <a:cubicBezTo>
                  <a:pt x="1876766" y="167969"/>
                  <a:pt x="1874999" y="167569"/>
                  <a:pt x="1872799" y="167236"/>
                </a:cubicBezTo>
                <a:cubicBezTo>
                  <a:pt x="1870600" y="166903"/>
                  <a:pt x="1867833" y="166736"/>
                  <a:pt x="1864500" y="166736"/>
                </a:cubicBezTo>
                <a:close/>
                <a:moveTo>
                  <a:pt x="2134395" y="146337"/>
                </a:moveTo>
                <a:cubicBezTo>
                  <a:pt x="2131195" y="146337"/>
                  <a:pt x="2128462" y="146471"/>
                  <a:pt x="2126196" y="146737"/>
                </a:cubicBezTo>
                <a:cubicBezTo>
                  <a:pt x="2123929" y="147004"/>
                  <a:pt x="2122029" y="147404"/>
                  <a:pt x="2120496" y="147937"/>
                </a:cubicBezTo>
                <a:cubicBezTo>
                  <a:pt x="2118963" y="148470"/>
                  <a:pt x="2117663" y="149204"/>
                  <a:pt x="2116596" y="150137"/>
                </a:cubicBezTo>
                <a:cubicBezTo>
                  <a:pt x="2115530" y="151070"/>
                  <a:pt x="2114596" y="152270"/>
                  <a:pt x="2113796" y="153737"/>
                </a:cubicBezTo>
                <a:lnTo>
                  <a:pt x="2084798" y="199934"/>
                </a:lnTo>
                <a:cubicBezTo>
                  <a:pt x="2083865" y="201401"/>
                  <a:pt x="2083298" y="202667"/>
                  <a:pt x="2083098" y="203734"/>
                </a:cubicBezTo>
                <a:cubicBezTo>
                  <a:pt x="2082898" y="204800"/>
                  <a:pt x="2083165" y="205667"/>
                  <a:pt x="2083898" y="206334"/>
                </a:cubicBezTo>
                <a:cubicBezTo>
                  <a:pt x="2084631" y="207000"/>
                  <a:pt x="2085865" y="207534"/>
                  <a:pt x="2087598" y="207933"/>
                </a:cubicBezTo>
                <a:cubicBezTo>
                  <a:pt x="2089331" y="208333"/>
                  <a:pt x="2091664" y="208533"/>
                  <a:pt x="2094598" y="208533"/>
                </a:cubicBezTo>
                <a:cubicBezTo>
                  <a:pt x="2097264" y="208533"/>
                  <a:pt x="2099497" y="208433"/>
                  <a:pt x="2101297" y="208233"/>
                </a:cubicBezTo>
                <a:cubicBezTo>
                  <a:pt x="2103097" y="208033"/>
                  <a:pt x="2104564" y="207700"/>
                  <a:pt x="2105697" y="207234"/>
                </a:cubicBezTo>
                <a:cubicBezTo>
                  <a:pt x="2106830" y="206767"/>
                  <a:pt x="2107830" y="206134"/>
                  <a:pt x="2108697" y="205334"/>
                </a:cubicBezTo>
                <a:cubicBezTo>
                  <a:pt x="2109563" y="204534"/>
                  <a:pt x="2110530" y="203467"/>
                  <a:pt x="2111596" y="202134"/>
                </a:cubicBezTo>
                <a:lnTo>
                  <a:pt x="2147794" y="155537"/>
                </a:lnTo>
                <a:cubicBezTo>
                  <a:pt x="2148861" y="154337"/>
                  <a:pt x="2149461" y="153170"/>
                  <a:pt x="2149594" y="152037"/>
                </a:cubicBezTo>
                <a:cubicBezTo>
                  <a:pt x="2149727" y="150904"/>
                  <a:pt x="2149327" y="149904"/>
                  <a:pt x="2148394" y="149037"/>
                </a:cubicBezTo>
                <a:cubicBezTo>
                  <a:pt x="2147461" y="148170"/>
                  <a:pt x="2145828" y="147504"/>
                  <a:pt x="2143494" y="147037"/>
                </a:cubicBezTo>
                <a:cubicBezTo>
                  <a:pt x="2141161" y="146571"/>
                  <a:pt x="2138128" y="146337"/>
                  <a:pt x="2134395" y="146337"/>
                </a:cubicBezTo>
                <a:close/>
                <a:moveTo>
                  <a:pt x="893822" y="146337"/>
                </a:moveTo>
                <a:cubicBezTo>
                  <a:pt x="890889" y="146337"/>
                  <a:pt x="888389" y="146437"/>
                  <a:pt x="886322" y="146637"/>
                </a:cubicBezTo>
                <a:cubicBezTo>
                  <a:pt x="884256" y="146837"/>
                  <a:pt x="882523" y="147137"/>
                  <a:pt x="881123" y="147537"/>
                </a:cubicBezTo>
                <a:cubicBezTo>
                  <a:pt x="879723" y="147937"/>
                  <a:pt x="878556" y="148437"/>
                  <a:pt x="877623" y="149037"/>
                </a:cubicBezTo>
                <a:cubicBezTo>
                  <a:pt x="876690" y="149637"/>
                  <a:pt x="875890" y="150470"/>
                  <a:pt x="875223" y="151537"/>
                </a:cubicBezTo>
                <a:lnTo>
                  <a:pt x="842225" y="197334"/>
                </a:lnTo>
                <a:cubicBezTo>
                  <a:pt x="840625" y="199334"/>
                  <a:pt x="839559" y="201034"/>
                  <a:pt x="839025" y="202434"/>
                </a:cubicBezTo>
                <a:cubicBezTo>
                  <a:pt x="838492" y="203834"/>
                  <a:pt x="838559" y="204967"/>
                  <a:pt x="839225" y="205834"/>
                </a:cubicBezTo>
                <a:cubicBezTo>
                  <a:pt x="839892" y="206700"/>
                  <a:pt x="841192" y="207367"/>
                  <a:pt x="843125" y="207833"/>
                </a:cubicBezTo>
                <a:cubicBezTo>
                  <a:pt x="845058" y="208300"/>
                  <a:pt x="847825" y="208533"/>
                  <a:pt x="851424" y="208533"/>
                </a:cubicBezTo>
                <a:cubicBezTo>
                  <a:pt x="853958" y="208533"/>
                  <a:pt x="856058" y="208433"/>
                  <a:pt x="857724" y="208233"/>
                </a:cubicBezTo>
                <a:cubicBezTo>
                  <a:pt x="859391" y="208033"/>
                  <a:pt x="860791" y="207733"/>
                  <a:pt x="861924" y="207334"/>
                </a:cubicBezTo>
                <a:cubicBezTo>
                  <a:pt x="863057" y="206934"/>
                  <a:pt x="864024" y="206367"/>
                  <a:pt x="864824" y="205634"/>
                </a:cubicBezTo>
                <a:cubicBezTo>
                  <a:pt x="865624" y="204900"/>
                  <a:pt x="866424" y="203867"/>
                  <a:pt x="867224" y="202534"/>
                </a:cubicBezTo>
                <a:lnTo>
                  <a:pt x="893222" y="166536"/>
                </a:lnTo>
                <a:lnTo>
                  <a:pt x="919220" y="202534"/>
                </a:lnTo>
                <a:cubicBezTo>
                  <a:pt x="920154" y="203734"/>
                  <a:pt x="920954" y="204734"/>
                  <a:pt x="921620" y="205534"/>
                </a:cubicBezTo>
                <a:cubicBezTo>
                  <a:pt x="922287" y="206334"/>
                  <a:pt x="923153" y="206934"/>
                  <a:pt x="924220" y="207334"/>
                </a:cubicBezTo>
                <a:cubicBezTo>
                  <a:pt x="925287" y="207733"/>
                  <a:pt x="926653" y="208033"/>
                  <a:pt x="928320" y="208233"/>
                </a:cubicBezTo>
                <a:cubicBezTo>
                  <a:pt x="929986" y="208433"/>
                  <a:pt x="932220" y="208533"/>
                  <a:pt x="935019" y="208533"/>
                </a:cubicBezTo>
                <a:cubicBezTo>
                  <a:pt x="938486" y="208533"/>
                  <a:pt x="941219" y="208300"/>
                  <a:pt x="943219" y="207833"/>
                </a:cubicBezTo>
                <a:cubicBezTo>
                  <a:pt x="945219" y="207367"/>
                  <a:pt x="946519" y="206700"/>
                  <a:pt x="947119" y="205834"/>
                </a:cubicBezTo>
                <a:cubicBezTo>
                  <a:pt x="947719" y="204967"/>
                  <a:pt x="947752" y="203834"/>
                  <a:pt x="947219" y="202434"/>
                </a:cubicBezTo>
                <a:cubicBezTo>
                  <a:pt x="946685" y="201034"/>
                  <a:pt x="945685" y="199334"/>
                  <a:pt x="944219" y="197334"/>
                </a:cubicBezTo>
                <a:lnTo>
                  <a:pt x="911221" y="151537"/>
                </a:lnTo>
                <a:cubicBezTo>
                  <a:pt x="910554" y="150604"/>
                  <a:pt x="909788" y="149837"/>
                  <a:pt x="908921" y="149237"/>
                </a:cubicBezTo>
                <a:cubicBezTo>
                  <a:pt x="908054" y="148637"/>
                  <a:pt x="906954" y="148104"/>
                  <a:pt x="905621" y="147637"/>
                </a:cubicBezTo>
                <a:cubicBezTo>
                  <a:pt x="904288" y="147171"/>
                  <a:pt x="902688" y="146837"/>
                  <a:pt x="900821" y="146637"/>
                </a:cubicBezTo>
                <a:cubicBezTo>
                  <a:pt x="898955" y="146437"/>
                  <a:pt x="896622" y="146337"/>
                  <a:pt x="893822" y="146337"/>
                </a:cubicBezTo>
                <a:close/>
                <a:moveTo>
                  <a:pt x="0" y="0"/>
                </a:moveTo>
                <a:lnTo>
                  <a:pt x="2827865" y="0"/>
                </a:lnTo>
                <a:lnTo>
                  <a:pt x="2827865" y="3731891"/>
                </a:lnTo>
                <a:lnTo>
                  <a:pt x="0" y="3731891"/>
                </a:lnTo>
                <a:close/>
              </a:path>
            </a:pathLst>
          </a:custGeom>
        </p:spPr>
      </p:pic>
      <p:pic>
        <p:nvPicPr>
          <p:cNvPr id="6" name="!!4" descr="A picture containing text&#10;&#10;Description automatically generated">
            <a:extLst>
              <a:ext uri="{FF2B5EF4-FFF2-40B4-BE49-F238E27FC236}">
                <a16:creationId xmlns:a16="http://schemas.microsoft.com/office/drawing/2014/main" id="{6DFC64A6-743A-4DF8-B45E-FF8242769EDA}"/>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t="12021" r="1" b="1"/>
          <a:stretch/>
        </p:blipFill>
        <p:spPr>
          <a:xfrm>
            <a:off x="182787" y="434331"/>
            <a:ext cx="2827865" cy="3731891"/>
          </a:xfrm>
          <a:prstGeom prst="rect">
            <a:avLst/>
          </a:prstGeom>
        </p:spPr>
      </p:pic>
      <p:pic>
        <p:nvPicPr>
          <p:cNvPr id="7" name="!!5" descr="A picture containing text&#10;&#10;Description automatically generated">
            <a:extLst>
              <a:ext uri="{FF2B5EF4-FFF2-40B4-BE49-F238E27FC236}">
                <a16:creationId xmlns:a16="http://schemas.microsoft.com/office/drawing/2014/main" id="{63865B6A-6618-4083-8488-9BCB3891D650}"/>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r="3" b="7955"/>
          <a:stretch/>
        </p:blipFill>
        <p:spPr>
          <a:xfrm>
            <a:off x="3180760" y="434331"/>
            <a:ext cx="2827865" cy="3731891"/>
          </a:xfrm>
          <a:prstGeom prst="rect">
            <a:avLst/>
          </a:prstGeom>
        </p:spPr>
      </p:pic>
      <p:pic>
        <p:nvPicPr>
          <p:cNvPr id="8" name="!!6" descr="Text&#10;&#10;Description automatically generated">
            <a:extLst>
              <a:ext uri="{FF2B5EF4-FFF2-40B4-BE49-F238E27FC236}">
                <a16:creationId xmlns:a16="http://schemas.microsoft.com/office/drawing/2014/main" id="{8B707D1A-A593-4F55-A47C-AB8E1A36F616}"/>
              </a:ext>
            </a:extLst>
          </p:cNvPr>
          <p:cNvPicPr>
            <a:picLocks noChangeAspect="1"/>
          </p:cNvPicPr>
          <p:nvPr/>
        </p:nvPicPr>
        <p:blipFill rotWithShape="1">
          <a:blip r:embed="rId5">
            <a:grayscl/>
            <a:extLst>
              <a:ext uri="{28A0092B-C50C-407E-A947-70E740481C1C}">
                <a14:useLocalDpi xmlns:a14="http://schemas.microsoft.com/office/drawing/2010/main" val="0"/>
              </a:ext>
            </a:extLst>
          </a:blip>
          <a:srcRect l="28220" r="26125"/>
          <a:stretch/>
        </p:blipFill>
        <p:spPr>
          <a:xfrm>
            <a:off x="6178733" y="434331"/>
            <a:ext cx="2827865" cy="3731891"/>
          </a:xfrm>
          <a:prstGeom prst="rect">
            <a:avLst/>
          </a:prstGeom>
        </p:spPr>
      </p:pic>
      <p:sp>
        <p:nvSpPr>
          <p:cNvPr id="13" name="!!3">
            <a:extLst>
              <a:ext uri="{FF2B5EF4-FFF2-40B4-BE49-F238E27FC236}">
                <a16:creationId xmlns:a16="http://schemas.microsoft.com/office/drawing/2014/main" id="{F2C4B6C3-8202-4F84-A1A9-BB3B53680FD2}"/>
              </a:ext>
            </a:extLst>
          </p:cNvPr>
          <p:cNvSpPr txBox="1"/>
          <p:nvPr/>
        </p:nvSpPr>
        <p:spPr>
          <a:xfrm>
            <a:off x="1270004" y="7440562"/>
            <a:ext cx="424180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5F5F5F"/>
                </a:solidFill>
                <a:effectLst/>
                <a:uLnTx/>
                <a:uFillTx/>
                <a:latin typeface="Roboto"/>
                <a:ea typeface="+mn-ea"/>
                <a:cs typeface="+mn-cs"/>
              </a:rPr>
              <a:t>Tiêu biểu là cuốn “Cửu chương toán thuật” được biên soạn dưới thời nhà Hán.</a:t>
            </a:r>
            <a:br>
              <a:rPr kumimoji="0" lang="vi-VN" sz="2400" b="0" i="0" u="none" strike="noStrike" kern="1200" cap="none" spc="0" normalizeH="0" baseline="0" noProof="0" dirty="0">
                <a:ln>
                  <a:noFill/>
                </a:ln>
                <a:solidFill>
                  <a:srgbClr val="5F5F5F"/>
                </a:solidFill>
                <a:effectLst/>
                <a:uLnTx/>
                <a:uFillTx/>
                <a:latin typeface="Roboto"/>
                <a:ea typeface="+mn-ea"/>
                <a:cs typeface="+mn-cs"/>
              </a:rPr>
            </a:br>
            <a:r>
              <a:rPr kumimoji="0" lang="vi-VN" sz="2400" b="0" i="0" u="none" strike="noStrike" kern="1200" cap="none" spc="0" normalizeH="0" baseline="0" noProof="0" dirty="0">
                <a:ln>
                  <a:noFill/>
                </a:ln>
                <a:solidFill>
                  <a:srgbClr val="5F5F5F"/>
                </a:solidFill>
                <a:effectLst/>
                <a:uLnTx/>
                <a:uFillTx/>
                <a:latin typeface="Roboto"/>
                <a:ea typeface="+mn-ea"/>
                <a:cs typeface="+mn-cs"/>
              </a:rPr>
              <a:t>Nhà Toán học tiêu biểu là Tổ Xung Chi</a:t>
            </a:r>
            <a:endParaRPr kumimoji="0" lang="en-US" sz="2400" b="0" i="0" u="none" strike="noStrike" kern="1200" cap="none" spc="0" normalizeH="0" baseline="0" noProof="0" dirty="0">
              <a:ln>
                <a:noFill/>
              </a:ln>
              <a:solidFill>
                <a:srgbClr val="5F5F5F"/>
              </a:solidFill>
              <a:effectLst/>
              <a:uLnTx/>
              <a:uFillTx/>
              <a:latin typeface="Roboto"/>
              <a:ea typeface="+mn-ea"/>
              <a:cs typeface="+mn-cs"/>
            </a:endParaRPr>
          </a:p>
        </p:txBody>
      </p:sp>
    </p:spTree>
    <p:extLst>
      <p:ext uri="{BB962C8B-B14F-4D97-AF65-F5344CB8AC3E}">
        <p14:creationId xmlns:p14="http://schemas.microsoft.com/office/powerpoint/2010/main" val="3266217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Rounded Corners 108">
            <a:extLst>
              <a:ext uri="{FF2B5EF4-FFF2-40B4-BE49-F238E27FC236}">
                <a16:creationId xmlns:a16="http://schemas.microsoft.com/office/drawing/2014/main" id="{88AB1907-91D8-44A2-9010-CE190590A2FE}"/>
              </a:ext>
            </a:extLst>
          </p:cNvPr>
          <p:cNvSpPr/>
          <p:nvPr/>
        </p:nvSpPr>
        <p:spPr>
          <a:xfrm>
            <a:off x="2244437" y="1402367"/>
            <a:ext cx="2022764" cy="550439"/>
          </a:xfrm>
          <a:prstGeom prst="roundRect">
            <a:avLst>
              <a:gd name="adj" fmla="val 9510"/>
            </a:avLst>
          </a:prstGeom>
          <a:noFill/>
          <a:ln w="38100">
            <a:solidFill>
              <a:srgbClr val="5F5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0000"/>
              </a:solidFill>
              <a:effectLst/>
              <a:uLnTx/>
              <a:uFillTx/>
              <a:latin typeface="Roboto"/>
              <a:ea typeface="+mn-ea"/>
              <a:cs typeface="+mn-cs"/>
            </a:endParaRPr>
          </a:p>
        </p:txBody>
      </p:sp>
      <p:sp>
        <p:nvSpPr>
          <p:cNvPr id="115" name="!!1">
            <a:extLst>
              <a:ext uri="{FF2B5EF4-FFF2-40B4-BE49-F238E27FC236}">
                <a16:creationId xmlns:a16="http://schemas.microsoft.com/office/drawing/2014/main" id="{17289C06-BCE2-4F68-B09E-DEC076D5470D}"/>
              </a:ext>
            </a:extLst>
          </p:cNvPr>
          <p:cNvSpPr txBox="1"/>
          <p:nvPr/>
        </p:nvSpPr>
        <p:spPr>
          <a:xfrm>
            <a:off x="2356962" y="1491141"/>
            <a:ext cx="184621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TOÁN HỌC</a:t>
            </a:r>
            <a:endPar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3">
            <a:extLst>
              <a:ext uri="{FF2B5EF4-FFF2-40B4-BE49-F238E27FC236}">
                <a16:creationId xmlns:a16="http://schemas.microsoft.com/office/drawing/2014/main" id="{2F97F348-1ABF-4543-9384-DEF6CECA583A}"/>
              </a:ext>
            </a:extLst>
          </p:cNvPr>
          <p:cNvSpPr txBox="1"/>
          <p:nvPr/>
        </p:nvSpPr>
        <p:spPr>
          <a:xfrm>
            <a:off x="228601" y="3429000"/>
            <a:ext cx="6089072"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Tiêu biểu là cuốn “Cửu chương toán thuật” được biên soạn dưới thời nhà Hán.</a:t>
            </a:r>
            <a:br>
              <a:rPr kumimoji="0" lang="vi-VN"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br>
            <a:r>
              <a:rPr kumimoji="0" lang="vi-VN"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Nhà Toán học tiêu biểu là Tổ Xung Chi</a:t>
            </a:r>
            <a:endParaRPr kumimoji="0" lang="en-US" sz="24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13" name="!!12">
            <a:extLst>
              <a:ext uri="{FF2B5EF4-FFF2-40B4-BE49-F238E27FC236}">
                <a16:creationId xmlns:a16="http://schemas.microsoft.com/office/drawing/2014/main" id="{C847B157-B9DD-46B7-87B1-81B031E6355D}"/>
              </a:ext>
            </a:extLst>
          </p:cNvPr>
          <p:cNvSpPr txBox="1"/>
          <p:nvPr/>
        </p:nvSpPr>
        <p:spPr>
          <a:xfrm>
            <a:off x="3446878" y="7503616"/>
            <a:ext cx="529824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E6C8B"/>
                </a:solidFill>
                <a:effectLst/>
                <a:uLnTx/>
                <a:uFillTx/>
                <a:latin typeface="Roboto"/>
                <a:ea typeface="+mn-ea"/>
                <a:cs typeface="+mn-cs"/>
              </a:rPr>
              <a:t>VẠN LÍ TRƯỜNG THÀNH</a:t>
            </a:r>
            <a:endParaRPr kumimoji="0" lang="vi-VN" sz="3600" b="1" i="0" u="none" strike="noStrike" kern="1200" cap="none" spc="0" normalizeH="0" baseline="0" noProof="0" dirty="0">
              <a:ln>
                <a:noFill/>
              </a:ln>
              <a:solidFill>
                <a:srgbClr val="4E6C8B"/>
              </a:solidFill>
              <a:effectLst/>
              <a:uLnTx/>
              <a:uFillTx/>
              <a:latin typeface="Roboto"/>
              <a:ea typeface="+mn-ea"/>
              <a:cs typeface="+mn-cs"/>
            </a:endParaRPr>
          </a:p>
        </p:txBody>
      </p:sp>
      <p:sp>
        <p:nvSpPr>
          <p:cNvPr id="14" name="!!3">
            <a:extLst>
              <a:ext uri="{FF2B5EF4-FFF2-40B4-BE49-F238E27FC236}">
                <a16:creationId xmlns:a16="http://schemas.microsoft.com/office/drawing/2014/main" id="{4D01354C-9541-476A-8FE6-5429C580AAD1}"/>
              </a:ext>
            </a:extLst>
          </p:cNvPr>
          <p:cNvSpPr txBox="1"/>
          <p:nvPr/>
        </p:nvSpPr>
        <p:spPr>
          <a:xfrm>
            <a:off x="228600" y="8048341"/>
            <a:ext cx="1196340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F5F5F"/>
                </a:solidFill>
                <a:effectLst/>
                <a:uLnTx/>
                <a:uFillTx/>
                <a:latin typeface="Roboto"/>
                <a:ea typeface="+mn-ea"/>
                <a:cs typeface="+mn-cs"/>
              </a:rPr>
              <a:t>L</a:t>
            </a:r>
            <a:r>
              <a:rPr kumimoji="0" lang="vi-VN" sz="2400" b="0" i="0" u="none" strike="noStrike" kern="1200" cap="none" spc="0" normalizeH="0" baseline="0" noProof="0" dirty="0">
                <a:ln>
                  <a:noFill/>
                </a:ln>
                <a:solidFill>
                  <a:srgbClr val="5F5F5F"/>
                </a:solidFill>
                <a:effectLst/>
                <a:uLnTx/>
                <a:uFillTx/>
                <a:latin typeface="Roboto"/>
                <a:ea typeface="+mn-ea"/>
                <a:cs typeface="+mn-cs"/>
              </a:rPr>
              <a:t>à tên gọi chung cho nhiều thành lũy kéo dài hàng ngàn cây số từ Đông sang Tây, được xây dựng từ thế kỷ 5 TCN để bảo vệ Trung Hoa khỏi những cuộc tấn công của người Hung Nô, Mông Cổ, Đột Quyết, sau đó được Hoàng đế đầu tiên của Trung Quốc là Tần Thủy Hoàng ra lệnh nối lại và xây thêm từ năm 220 TCN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đến</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năm</a:t>
            </a:r>
            <a:r>
              <a:rPr kumimoji="0" lang="vi-VN" sz="2400" b="0" i="0" u="none" strike="noStrike" kern="1200" cap="none" spc="0" normalizeH="0" baseline="0" noProof="0" dirty="0">
                <a:ln>
                  <a:noFill/>
                </a:ln>
                <a:solidFill>
                  <a:srgbClr val="5F5F5F"/>
                </a:solidFill>
                <a:effectLst/>
                <a:uLnTx/>
                <a:uFillTx/>
                <a:latin typeface="Roboto"/>
                <a:ea typeface="+mn-ea"/>
                <a:cs typeface="+mn-cs"/>
              </a:rPr>
              <a:t> 200 TCN</a:t>
            </a:r>
            <a:r>
              <a:rPr kumimoji="0" lang="en-US" sz="2400" b="0" i="0" u="none" strike="noStrike" kern="1200" cap="none" spc="0" normalizeH="0" baseline="0" noProof="0" dirty="0">
                <a:ln>
                  <a:noFill/>
                </a:ln>
                <a:solidFill>
                  <a:srgbClr val="5F5F5F"/>
                </a:solidFill>
                <a:effectLst/>
                <a:uLnTx/>
                <a:uFillTx/>
                <a:latin typeface="Roboto"/>
                <a:ea typeface="+mn-ea"/>
                <a:cs typeface="+mn-cs"/>
              </a:rPr>
              <a:t>. Sau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đó</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tường</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thành</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tiếp</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tục</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được</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xây</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dựng</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cho</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đến</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tận</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thế</a:t>
            </a:r>
            <a:r>
              <a:rPr kumimoji="0" lang="en-US" sz="2400" b="0" i="0" u="none" strike="noStrike" kern="1200" cap="none" spc="0" normalizeH="0" baseline="0" noProof="0" dirty="0">
                <a:ln>
                  <a:noFill/>
                </a:ln>
                <a:solidFill>
                  <a:srgbClr val="5F5F5F"/>
                </a:solidFill>
                <a:effectLst/>
                <a:uLnTx/>
                <a:uFillTx/>
                <a:latin typeface="Roboto"/>
                <a:ea typeface="+mn-ea"/>
                <a:cs typeface="+mn-cs"/>
              </a:rPr>
              <a:t> </a:t>
            </a:r>
            <a:r>
              <a:rPr kumimoji="0" lang="en-US" sz="2400" b="0" i="0" u="none" strike="noStrike" kern="1200" cap="none" spc="0" normalizeH="0" baseline="0" noProof="0" dirty="0" err="1">
                <a:ln>
                  <a:noFill/>
                </a:ln>
                <a:solidFill>
                  <a:srgbClr val="5F5F5F"/>
                </a:solidFill>
                <a:effectLst/>
                <a:uLnTx/>
                <a:uFillTx/>
                <a:latin typeface="Roboto"/>
                <a:ea typeface="+mn-ea"/>
                <a:cs typeface="+mn-cs"/>
              </a:rPr>
              <a:t>kỉ</a:t>
            </a:r>
            <a:r>
              <a:rPr kumimoji="0" lang="en-US" sz="2400" b="0" i="0" u="none" strike="noStrike" kern="1200" cap="none" spc="0" normalizeH="0" baseline="0" noProof="0" dirty="0">
                <a:ln>
                  <a:noFill/>
                </a:ln>
                <a:solidFill>
                  <a:srgbClr val="5F5F5F"/>
                </a:solidFill>
                <a:effectLst/>
                <a:uLnTx/>
                <a:uFillTx/>
                <a:latin typeface="Roboto"/>
                <a:ea typeface="+mn-ea"/>
                <a:cs typeface="+mn-cs"/>
              </a:rPr>
              <a:t> XVI</a:t>
            </a:r>
            <a:r>
              <a:rPr kumimoji="0" lang="vi-VN" sz="2400" b="0" i="0" u="none" strike="noStrike" kern="1200" cap="none" spc="0" normalizeH="0" baseline="0" noProof="0" dirty="0">
                <a:ln>
                  <a:noFill/>
                </a:ln>
                <a:solidFill>
                  <a:srgbClr val="5F5F5F"/>
                </a:solidFill>
                <a:effectLst/>
                <a:uLnTx/>
                <a:uFillTx/>
                <a:latin typeface="Roboto"/>
                <a:ea typeface="+mn-ea"/>
                <a:cs typeface="+mn-cs"/>
              </a:rPr>
              <a:t> </a:t>
            </a:r>
            <a:endParaRPr kumimoji="0" lang="en-US" sz="2400" b="0" i="0" u="none" strike="noStrike" kern="1200" cap="none" spc="0" normalizeH="0" baseline="0" noProof="0" dirty="0">
              <a:ln>
                <a:noFill/>
              </a:ln>
              <a:solidFill>
                <a:srgbClr val="5F5F5F"/>
              </a:solidFill>
              <a:effectLst/>
              <a:uLnTx/>
              <a:uFillTx/>
              <a:latin typeface="Roboto"/>
              <a:ea typeface="+mn-ea"/>
              <a:cs typeface="+mn-cs"/>
            </a:endParaRPr>
          </a:p>
        </p:txBody>
      </p:sp>
      <p:sp>
        <p:nvSpPr>
          <p:cNvPr id="15" name="!!2543">
            <a:extLst>
              <a:ext uri="{FF2B5EF4-FFF2-40B4-BE49-F238E27FC236}">
                <a16:creationId xmlns:a16="http://schemas.microsoft.com/office/drawing/2014/main" id="{3C80740A-C123-4E5A-BD8A-4090A4EDC6B5}"/>
              </a:ext>
            </a:extLst>
          </p:cNvPr>
          <p:cNvSpPr/>
          <p:nvPr/>
        </p:nvSpPr>
        <p:spPr>
          <a:xfrm>
            <a:off x="0" y="-4604320"/>
            <a:ext cx="12192000" cy="4318000"/>
          </a:xfrm>
          <a:prstGeom prst="rect">
            <a:avLst/>
          </a:prstGeom>
          <a:blipFill>
            <a:blip r:embed="rId2"/>
            <a:srcRect/>
            <a:stretch>
              <a:fillRect l="-747" r="-7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a:ea typeface="+mn-ea"/>
              <a:cs typeface="+mn-cs"/>
            </a:endParaRPr>
          </a:p>
        </p:txBody>
      </p:sp>
      <p:pic>
        <p:nvPicPr>
          <p:cNvPr id="3" name="!!7" descr="A picture containing letter&#10;&#10;Description automatically generated">
            <a:extLst>
              <a:ext uri="{FF2B5EF4-FFF2-40B4-BE49-F238E27FC236}">
                <a16:creationId xmlns:a16="http://schemas.microsoft.com/office/drawing/2014/main" id="{A34DB121-1061-48C1-85C7-F7B8A53080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050" y="0"/>
            <a:ext cx="5143500" cy="6858000"/>
          </a:xfrm>
          <a:prstGeom prst="rect">
            <a:avLst/>
          </a:prstGeom>
        </p:spPr>
      </p:pic>
    </p:spTree>
    <p:extLst>
      <p:ext uri="{BB962C8B-B14F-4D97-AF65-F5344CB8AC3E}">
        <p14:creationId xmlns:p14="http://schemas.microsoft.com/office/powerpoint/2010/main" val="1421980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E70BD1-4A1D-4645-8C31-C17D00499433}"/>
              </a:ext>
            </a:extLst>
          </p:cNvPr>
          <p:cNvSpPr/>
          <p:nvPr/>
        </p:nvSpPr>
        <p:spPr>
          <a:xfrm>
            <a:off x="361951" y="361950"/>
            <a:ext cx="530225" cy="6134100"/>
          </a:xfrm>
          <a:prstGeom prst="roundRect">
            <a:avLst>
              <a:gd name="adj" fmla="val 21277"/>
            </a:avLst>
          </a:prstGeom>
          <a:blipFill>
            <a:blip r:embed="rId2"/>
            <a:srcRect/>
            <a:stretch>
              <a:fillRect l="-978344" r="-978344"/>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 name="Rectangle: Rounded Corners 2">
            <a:extLst>
              <a:ext uri="{FF2B5EF4-FFF2-40B4-BE49-F238E27FC236}">
                <a16:creationId xmlns:a16="http://schemas.microsoft.com/office/drawing/2014/main" id="{E15F9922-217F-4C4E-A775-F38C9C656A80}"/>
              </a:ext>
            </a:extLst>
          </p:cNvPr>
          <p:cNvSpPr/>
          <p:nvPr/>
        </p:nvSpPr>
        <p:spPr>
          <a:xfrm>
            <a:off x="1019969" y="361950"/>
            <a:ext cx="9494043" cy="6134100"/>
          </a:xfrm>
          <a:prstGeom prst="roundRect">
            <a:avLst>
              <a:gd name="adj" fmla="val 3934"/>
            </a:avLst>
          </a:prstGeom>
          <a:blipFill>
            <a:blip r:embed="rId3"/>
            <a:srcRect/>
            <a:stretch>
              <a:fillRect l="-30763" r="-30763"/>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BEA8356E-B683-4E26-9132-C25C322870AC}"/>
              </a:ext>
            </a:extLst>
          </p:cNvPr>
          <p:cNvSpPr/>
          <p:nvPr/>
        </p:nvSpPr>
        <p:spPr>
          <a:xfrm>
            <a:off x="10641806" y="361950"/>
            <a:ext cx="530225" cy="6134100"/>
          </a:xfrm>
          <a:prstGeom prst="roundRect">
            <a:avLst/>
          </a:prstGeom>
          <a:blipFill>
            <a:blip r:embed="rId4"/>
            <a:srcRect/>
            <a:stretch>
              <a:fillRect l="-543747" r="-474957"/>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09187C34-4966-460F-AE5D-1933AC2A4285}"/>
              </a:ext>
            </a:extLst>
          </p:cNvPr>
          <p:cNvSpPr/>
          <p:nvPr/>
        </p:nvSpPr>
        <p:spPr>
          <a:xfrm>
            <a:off x="11299824" y="361950"/>
            <a:ext cx="530225" cy="6134100"/>
          </a:xfrm>
          <a:prstGeom prst="roundRect">
            <a:avLst/>
          </a:prstGeom>
          <a:blipFill>
            <a:blip r:embed="rId5"/>
            <a:srcRect/>
            <a:stretch>
              <a:fillRect l="-496112" r="-496112"/>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3">
            <a:extLst>
              <a:ext uri="{FF2B5EF4-FFF2-40B4-BE49-F238E27FC236}">
                <a16:creationId xmlns:a16="http://schemas.microsoft.com/office/drawing/2014/main" id="{D27EBF41-F816-43FD-A2F4-05CEBA23B5D4}"/>
              </a:ext>
            </a:extLst>
          </p:cNvPr>
          <p:cNvSpPr txBox="1"/>
          <p:nvPr/>
        </p:nvSpPr>
        <p:spPr>
          <a:xfrm>
            <a:off x="3270858" y="444500"/>
            <a:ext cx="4107150" cy="461665"/>
          </a:xfrm>
          <a:prstGeom prst="rect">
            <a:avLst/>
          </a:prstGeom>
          <a:noFill/>
        </p:spPr>
        <p:txBody>
          <a:bodyPr wrap="none" rtlCol="0">
            <a:spAutoFit/>
          </a:bodyPr>
          <a:lstStyle/>
          <a:p>
            <a:pPr algn="l"/>
            <a:r>
              <a:rPr lang="en-US" sz="2400" dirty="0" err="1"/>
              <a:t>Tử</a:t>
            </a:r>
            <a:r>
              <a:rPr lang="en-US" sz="2400" dirty="0"/>
              <a:t> </a:t>
            </a:r>
            <a:r>
              <a:rPr lang="en-US" sz="2400" dirty="0" err="1"/>
              <a:t>Cấm</a:t>
            </a:r>
            <a:r>
              <a:rPr lang="en-US" sz="2400" dirty="0"/>
              <a:t> </a:t>
            </a:r>
            <a:r>
              <a:rPr lang="en-US" sz="2400" dirty="0" err="1"/>
              <a:t>Thành</a:t>
            </a:r>
            <a:r>
              <a:rPr lang="en-US" sz="2400" dirty="0"/>
              <a:t> (</a:t>
            </a:r>
            <a:r>
              <a:rPr lang="en-US" sz="2400" dirty="0" err="1"/>
              <a:t>Trung</a:t>
            </a:r>
            <a:r>
              <a:rPr lang="en-US" sz="2400" dirty="0"/>
              <a:t> </a:t>
            </a:r>
            <a:r>
              <a:rPr lang="en-US" sz="2400" dirty="0" err="1"/>
              <a:t>Quốc</a:t>
            </a:r>
            <a:r>
              <a:rPr lang="en-US" sz="2400" dirty="0"/>
              <a:t>)</a:t>
            </a:r>
            <a:endParaRPr lang="vi-VN" sz="2400" dirty="0"/>
          </a:p>
        </p:txBody>
      </p:sp>
    </p:spTree>
    <p:extLst>
      <p:ext uri="{BB962C8B-B14F-4D97-AF65-F5344CB8AC3E}">
        <p14:creationId xmlns:p14="http://schemas.microsoft.com/office/powerpoint/2010/main" val="16005132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2F90B49-9A20-4931-B410-8EA80320E222}"/>
              </a:ext>
            </a:extLst>
          </p:cNvPr>
          <p:cNvSpPr/>
          <p:nvPr/>
        </p:nvSpPr>
        <p:spPr>
          <a:xfrm>
            <a:off x="0" y="127000"/>
            <a:ext cx="12192000" cy="7226300"/>
          </a:xfrm>
          <a:custGeom>
            <a:avLst/>
            <a:gdLst>
              <a:gd name="connsiteX0" fmla="*/ 0 w 12192000"/>
              <a:gd name="connsiteY0" fmla="*/ 0 h 6527800"/>
              <a:gd name="connsiteX1" fmla="*/ 5892800 w 12192000"/>
              <a:gd name="connsiteY1" fmla="*/ 0 h 6527800"/>
              <a:gd name="connsiteX2" fmla="*/ 12192000 w 12192000"/>
              <a:gd name="connsiteY2" fmla="*/ 0 h 6527800"/>
              <a:gd name="connsiteX3" fmla="*/ 12192000 w 12192000"/>
              <a:gd name="connsiteY3" fmla="*/ 2959099 h 6527800"/>
              <a:gd name="connsiteX4" fmla="*/ 12192000 w 12192000"/>
              <a:gd name="connsiteY4" fmla="*/ 6527800 h 6527800"/>
              <a:gd name="connsiteX5" fmla="*/ 5892800 w 12192000"/>
              <a:gd name="connsiteY5" fmla="*/ 6527800 h 6527800"/>
              <a:gd name="connsiteX6" fmla="*/ 5892800 w 12192000"/>
              <a:gd name="connsiteY6" fmla="*/ 2959099 h 6527800"/>
              <a:gd name="connsiteX7" fmla="*/ 0 w 12192000"/>
              <a:gd name="connsiteY7" fmla="*/ 2959099 h 65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527800">
                <a:moveTo>
                  <a:pt x="0" y="0"/>
                </a:moveTo>
                <a:lnTo>
                  <a:pt x="5892800" y="0"/>
                </a:lnTo>
                <a:lnTo>
                  <a:pt x="12192000" y="0"/>
                </a:lnTo>
                <a:lnTo>
                  <a:pt x="12192000" y="2959099"/>
                </a:lnTo>
                <a:lnTo>
                  <a:pt x="12192000" y="6527800"/>
                </a:lnTo>
                <a:lnTo>
                  <a:pt x="5892800" y="6527800"/>
                </a:lnTo>
                <a:lnTo>
                  <a:pt x="5892800" y="2959099"/>
                </a:lnTo>
                <a:lnTo>
                  <a:pt x="0" y="2959099"/>
                </a:lnTo>
                <a:close/>
              </a:path>
            </a:pathLst>
          </a:custGeom>
          <a:solidFill>
            <a:schemeClr val="tx1">
              <a:lumMod val="50000"/>
            </a:schemeClr>
          </a:solidFill>
          <a:ln>
            <a:noFill/>
          </a:ln>
          <a:effectLst>
            <a:outerShdw blurRad="7112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 name="!!3">
            <a:extLst>
              <a:ext uri="{FF2B5EF4-FFF2-40B4-BE49-F238E27FC236}">
                <a16:creationId xmlns:a16="http://schemas.microsoft.com/office/drawing/2014/main" id="{1E6D1532-A122-4E45-918B-541183F20935}"/>
              </a:ext>
            </a:extLst>
          </p:cNvPr>
          <p:cNvSpPr/>
          <p:nvPr/>
        </p:nvSpPr>
        <p:spPr>
          <a:xfrm>
            <a:off x="150586" y="482601"/>
            <a:ext cx="3793671" cy="2614388"/>
          </a:xfrm>
          <a:prstGeom prst="roundRect">
            <a:avLst>
              <a:gd name="adj" fmla="val 3619"/>
            </a:avLst>
          </a:prstGeom>
          <a:blipFill>
            <a:blip r:embed="rId2"/>
            <a:srcRect/>
            <a:stretch>
              <a:fillRect t="-8889" b="-88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 name="!!2543">
            <a:extLst>
              <a:ext uri="{FF2B5EF4-FFF2-40B4-BE49-F238E27FC236}">
                <a16:creationId xmlns:a16="http://schemas.microsoft.com/office/drawing/2014/main" id="{5612C216-6F77-4B12-A373-C5205EFCB6C7}"/>
              </a:ext>
            </a:extLst>
          </p:cNvPr>
          <p:cNvSpPr/>
          <p:nvPr/>
        </p:nvSpPr>
        <p:spPr>
          <a:xfrm>
            <a:off x="4196443" y="482601"/>
            <a:ext cx="3793671" cy="2614388"/>
          </a:xfrm>
          <a:prstGeom prst="roundRect">
            <a:avLst>
              <a:gd name="adj" fmla="val 3619"/>
            </a:avLst>
          </a:prstGeom>
          <a:blipFill>
            <a:blip r:embed="rId3"/>
            <a:srcRect/>
            <a:stretch>
              <a:fillRect l="-1428" r="-14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 name="!!333333">
            <a:extLst>
              <a:ext uri="{FF2B5EF4-FFF2-40B4-BE49-F238E27FC236}">
                <a16:creationId xmlns:a16="http://schemas.microsoft.com/office/drawing/2014/main" id="{F4C2491D-5E5A-47C7-B925-804DA7D2196A}"/>
              </a:ext>
            </a:extLst>
          </p:cNvPr>
          <p:cNvSpPr/>
          <p:nvPr/>
        </p:nvSpPr>
        <p:spPr>
          <a:xfrm>
            <a:off x="8242300" y="482601"/>
            <a:ext cx="3793671" cy="2614388"/>
          </a:xfrm>
          <a:prstGeom prst="roundRect">
            <a:avLst>
              <a:gd name="adj" fmla="val 3619"/>
            </a:avLst>
          </a:prstGeom>
          <a:blipFill>
            <a:blip r:embed="rId4"/>
            <a:srcRect/>
            <a:stretch>
              <a:fillRect t="-9279" b="-92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 name="!!3333">
            <a:extLst>
              <a:ext uri="{FF2B5EF4-FFF2-40B4-BE49-F238E27FC236}">
                <a16:creationId xmlns:a16="http://schemas.microsoft.com/office/drawing/2014/main" id="{BFD1DA40-E08A-4F2C-9040-B8A8D9ED41B2}"/>
              </a:ext>
            </a:extLst>
          </p:cNvPr>
          <p:cNvSpPr/>
          <p:nvPr/>
        </p:nvSpPr>
        <p:spPr>
          <a:xfrm>
            <a:off x="6096000" y="3416299"/>
            <a:ext cx="5863771" cy="2959100"/>
          </a:xfrm>
          <a:prstGeom prst="roundRect">
            <a:avLst>
              <a:gd name="adj" fmla="val 3619"/>
            </a:avLst>
          </a:prstGeom>
          <a:blipFill>
            <a:blip r:embed="rId5"/>
            <a:srcRect/>
            <a:stretch>
              <a:fillRect t="-24310" b="-243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 name="Rectangle: Rounded Corners 8">
            <a:extLst>
              <a:ext uri="{FF2B5EF4-FFF2-40B4-BE49-F238E27FC236}">
                <a16:creationId xmlns:a16="http://schemas.microsoft.com/office/drawing/2014/main" id="{FB4C15C6-8EB2-4240-8583-9EE0358535A9}"/>
              </a:ext>
            </a:extLst>
          </p:cNvPr>
          <p:cNvSpPr/>
          <p:nvPr/>
        </p:nvSpPr>
        <p:spPr>
          <a:xfrm>
            <a:off x="150586"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 name="Rectangle: Rounded Corners 9">
            <a:extLst>
              <a:ext uri="{FF2B5EF4-FFF2-40B4-BE49-F238E27FC236}">
                <a16:creationId xmlns:a16="http://schemas.microsoft.com/office/drawing/2014/main" id="{1862A22F-14B9-4FAB-8487-D176C1B815E1}"/>
              </a:ext>
            </a:extLst>
          </p:cNvPr>
          <p:cNvSpPr/>
          <p:nvPr/>
        </p:nvSpPr>
        <p:spPr>
          <a:xfrm>
            <a:off x="453574"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 name="Rectangle: Rounded Corners 10">
            <a:extLst>
              <a:ext uri="{FF2B5EF4-FFF2-40B4-BE49-F238E27FC236}">
                <a16:creationId xmlns:a16="http://schemas.microsoft.com/office/drawing/2014/main" id="{3C843BEF-9308-490D-A55B-4C46A64482B3}"/>
              </a:ext>
            </a:extLst>
          </p:cNvPr>
          <p:cNvSpPr/>
          <p:nvPr/>
        </p:nvSpPr>
        <p:spPr>
          <a:xfrm>
            <a:off x="756562"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2" name="Rectangle: Rounded Corners 11">
            <a:extLst>
              <a:ext uri="{FF2B5EF4-FFF2-40B4-BE49-F238E27FC236}">
                <a16:creationId xmlns:a16="http://schemas.microsoft.com/office/drawing/2014/main" id="{96A8EA6B-8CBF-4923-9425-B2E24C67F6B7}"/>
              </a:ext>
            </a:extLst>
          </p:cNvPr>
          <p:cNvSpPr/>
          <p:nvPr/>
        </p:nvSpPr>
        <p:spPr>
          <a:xfrm>
            <a:off x="1059550"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3" name="Rectangle: Rounded Corners 12">
            <a:extLst>
              <a:ext uri="{FF2B5EF4-FFF2-40B4-BE49-F238E27FC236}">
                <a16:creationId xmlns:a16="http://schemas.microsoft.com/office/drawing/2014/main" id="{628C3445-A557-49C0-B980-86A088C44DB3}"/>
              </a:ext>
            </a:extLst>
          </p:cNvPr>
          <p:cNvSpPr/>
          <p:nvPr/>
        </p:nvSpPr>
        <p:spPr>
          <a:xfrm>
            <a:off x="1362538"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4" name="Rectangle: Rounded Corners 13">
            <a:extLst>
              <a:ext uri="{FF2B5EF4-FFF2-40B4-BE49-F238E27FC236}">
                <a16:creationId xmlns:a16="http://schemas.microsoft.com/office/drawing/2014/main" id="{FAA8AA87-AACF-4AFE-830A-31CE9261E084}"/>
              </a:ext>
            </a:extLst>
          </p:cNvPr>
          <p:cNvSpPr/>
          <p:nvPr/>
        </p:nvSpPr>
        <p:spPr>
          <a:xfrm>
            <a:off x="1665526"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5" name="Rectangle: Rounded Corners 14">
            <a:extLst>
              <a:ext uri="{FF2B5EF4-FFF2-40B4-BE49-F238E27FC236}">
                <a16:creationId xmlns:a16="http://schemas.microsoft.com/office/drawing/2014/main" id="{78BDE6F6-2B90-46CA-87EC-E4FD5871289F}"/>
              </a:ext>
            </a:extLst>
          </p:cNvPr>
          <p:cNvSpPr/>
          <p:nvPr/>
        </p:nvSpPr>
        <p:spPr>
          <a:xfrm>
            <a:off x="1968514"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6" name="Rectangle: Rounded Corners 15">
            <a:extLst>
              <a:ext uri="{FF2B5EF4-FFF2-40B4-BE49-F238E27FC236}">
                <a16:creationId xmlns:a16="http://schemas.microsoft.com/office/drawing/2014/main" id="{1D301F5F-6152-4177-922B-D70B489FC328}"/>
              </a:ext>
            </a:extLst>
          </p:cNvPr>
          <p:cNvSpPr/>
          <p:nvPr/>
        </p:nvSpPr>
        <p:spPr>
          <a:xfrm>
            <a:off x="2271502"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7" name="Rectangle: Rounded Corners 16">
            <a:extLst>
              <a:ext uri="{FF2B5EF4-FFF2-40B4-BE49-F238E27FC236}">
                <a16:creationId xmlns:a16="http://schemas.microsoft.com/office/drawing/2014/main" id="{36EB86E5-C404-4B4E-A055-91ABF3FD0EB0}"/>
              </a:ext>
            </a:extLst>
          </p:cNvPr>
          <p:cNvSpPr/>
          <p:nvPr/>
        </p:nvSpPr>
        <p:spPr>
          <a:xfrm>
            <a:off x="2574490"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8" name="Rectangle: Rounded Corners 17">
            <a:extLst>
              <a:ext uri="{FF2B5EF4-FFF2-40B4-BE49-F238E27FC236}">
                <a16:creationId xmlns:a16="http://schemas.microsoft.com/office/drawing/2014/main" id="{3FB7E7FE-A807-4410-907A-3A11D98AF246}"/>
              </a:ext>
            </a:extLst>
          </p:cNvPr>
          <p:cNvSpPr/>
          <p:nvPr/>
        </p:nvSpPr>
        <p:spPr>
          <a:xfrm>
            <a:off x="2877478"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9" name="Rectangle: Rounded Corners 18">
            <a:extLst>
              <a:ext uri="{FF2B5EF4-FFF2-40B4-BE49-F238E27FC236}">
                <a16:creationId xmlns:a16="http://schemas.microsoft.com/office/drawing/2014/main" id="{409E56C8-080A-4A2A-8BD3-31CE445FA099}"/>
              </a:ext>
            </a:extLst>
          </p:cNvPr>
          <p:cNvSpPr/>
          <p:nvPr/>
        </p:nvSpPr>
        <p:spPr>
          <a:xfrm>
            <a:off x="3180466"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0" name="Rectangle: Rounded Corners 19">
            <a:extLst>
              <a:ext uri="{FF2B5EF4-FFF2-40B4-BE49-F238E27FC236}">
                <a16:creationId xmlns:a16="http://schemas.microsoft.com/office/drawing/2014/main" id="{C9084B02-218A-449A-9492-8C16F368C452}"/>
              </a:ext>
            </a:extLst>
          </p:cNvPr>
          <p:cNvSpPr/>
          <p:nvPr/>
        </p:nvSpPr>
        <p:spPr>
          <a:xfrm>
            <a:off x="3483454"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1" name="Rectangle: Rounded Corners 20">
            <a:extLst>
              <a:ext uri="{FF2B5EF4-FFF2-40B4-BE49-F238E27FC236}">
                <a16:creationId xmlns:a16="http://schemas.microsoft.com/office/drawing/2014/main" id="{67207558-47B9-46C7-B741-523EF5EEA513}"/>
              </a:ext>
            </a:extLst>
          </p:cNvPr>
          <p:cNvSpPr/>
          <p:nvPr/>
        </p:nvSpPr>
        <p:spPr>
          <a:xfrm>
            <a:off x="3786442"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2" name="Rectangle: Rounded Corners 21">
            <a:extLst>
              <a:ext uri="{FF2B5EF4-FFF2-40B4-BE49-F238E27FC236}">
                <a16:creationId xmlns:a16="http://schemas.microsoft.com/office/drawing/2014/main" id="{6A2B3CF9-E05A-4720-929C-B93A4CA46F6D}"/>
              </a:ext>
            </a:extLst>
          </p:cNvPr>
          <p:cNvSpPr/>
          <p:nvPr/>
        </p:nvSpPr>
        <p:spPr>
          <a:xfrm>
            <a:off x="4089430"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3" name="Rectangle: Rounded Corners 22">
            <a:extLst>
              <a:ext uri="{FF2B5EF4-FFF2-40B4-BE49-F238E27FC236}">
                <a16:creationId xmlns:a16="http://schemas.microsoft.com/office/drawing/2014/main" id="{660C1FB5-3222-4BFA-8A37-921379451D33}"/>
              </a:ext>
            </a:extLst>
          </p:cNvPr>
          <p:cNvSpPr/>
          <p:nvPr/>
        </p:nvSpPr>
        <p:spPr>
          <a:xfrm>
            <a:off x="4392418"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4" name="Rectangle: Rounded Corners 23">
            <a:extLst>
              <a:ext uri="{FF2B5EF4-FFF2-40B4-BE49-F238E27FC236}">
                <a16:creationId xmlns:a16="http://schemas.microsoft.com/office/drawing/2014/main" id="{39DFEF68-1A33-4EE9-9F88-A55299DAC58F}"/>
              </a:ext>
            </a:extLst>
          </p:cNvPr>
          <p:cNvSpPr/>
          <p:nvPr/>
        </p:nvSpPr>
        <p:spPr>
          <a:xfrm>
            <a:off x="4695406"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5" name="Rectangle: Rounded Corners 24">
            <a:extLst>
              <a:ext uri="{FF2B5EF4-FFF2-40B4-BE49-F238E27FC236}">
                <a16:creationId xmlns:a16="http://schemas.microsoft.com/office/drawing/2014/main" id="{1590675B-B443-4BD9-BCF3-FB4984981EBC}"/>
              </a:ext>
            </a:extLst>
          </p:cNvPr>
          <p:cNvSpPr/>
          <p:nvPr/>
        </p:nvSpPr>
        <p:spPr>
          <a:xfrm>
            <a:off x="4998394"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6" name="Rectangle: Rounded Corners 25">
            <a:extLst>
              <a:ext uri="{FF2B5EF4-FFF2-40B4-BE49-F238E27FC236}">
                <a16:creationId xmlns:a16="http://schemas.microsoft.com/office/drawing/2014/main" id="{79A0EED8-2B94-42F8-99C6-39C31CAED4B3}"/>
              </a:ext>
            </a:extLst>
          </p:cNvPr>
          <p:cNvSpPr/>
          <p:nvPr/>
        </p:nvSpPr>
        <p:spPr>
          <a:xfrm>
            <a:off x="5301382"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7" name="Rectangle: Rounded Corners 26">
            <a:extLst>
              <a:ext uri="{FF2B5EF4-FFF2-40B4-BE49-F238E27FC236}">
                <a16:creationId xmlns:a16="http://schemas.microsoft.com/office/drawing/2014/main" id="{69820A63-5BD1-4E12-ABB8-FCFD7C72C7E8}"/>
              </a:ext>
            </a:extLst>
          </p:cNvPr>
          <p:cNvSpPr/>
          <p:nvPr/>
        </p:nvSpPr>
        <p:spPr>
          <a:xfrm>
            <a:off x="5604370"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8" name="Rectangle: Rounded Corners 27">
            <a:extLst>
              <a:ext uri="{FF2B5EF4-FFF2-40B4-BE49-F238E27FC236}">
                <a16:creationId xmlns:a16="http://schemas.microsoft.com/office/drawing/2014/main" id="{E8306EB1-42C1-498E-8BEB-6E074CBE814B}"/>
              </a:ext>
            </a:extLst>
          </p:cNvPr>
          <p:cNvSpPr/>
          <p:nvPr/>
        </p:nvSpPr>
        <p:spPr>
          <a:xfrm>
            <a:off x="5907358"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29" name="Rectangle: Rounded Corners 28">
            <a:extLst>
              <a:ext uri="{FF2B5EF4-FFF2-40B4-BE49-F238E27FC236}">
                <a16:creationId xmlns:a16="http://schemas.microsoft.com/office/drawing/2014/main" id="{67BAF8D0-C862-42D5-B71B-51A2B8DD4BDE}"/>
              </a:ext>
            </a:extLst>
          </p:cNvPr>
          <p:cNvSpPr/>
          <p:nvPr/>
        </p:nvSpPr>
        <p:spPr>
          <a:xfrm>
            <a:off x="6210346"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0" name="Rectangle: Rounded Corners 29">
            <a:extLst>
              <a:ext uri="{FF2B5EF4-FFF2-40B4-BE49-F238E27FC236}">
                <a16:creationId xmlns:a16="http://schemas.microsoft.com/office/drawing/2014/main" id="{D6748945-F20F-4C47-B42B-50A8A976B959}"/>
              </a:ext>
            </a:extLst>
          </p:cNvPr>
          <p:cNvSpPr/>
          <p:nvPr/>
        </p:nvSpPr>
        <p:spPr>
          <a:xfrm>
            <a:off x="6513334"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1" name="Rectangle: Rounded Corners 30">
            <a:extLst>
              <a:ext uri="{FF2B5EF4-FFF2-40B4-BE49-F238E27FC236}">
                <a16:creationId xmlns:a16="http://schemas.microsoft.com/office/drawing/2014/main" id="{DB074235-8EE8-44C2-A2E6-347A7EEDEF52}"/>
              </a:ext>
            </a:extLst>
          </p:cNvPr>
          <p:cNvSpPr/>
          <p:nvPr/>
        </p:nvSpPr>
        <p:spPr>
          <a:xfrm>
            <a:off x="6816322"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2" name="Rectangle: Rounded Corners 31">
            <a:extLst>
              <a:ext uri="{FF2B5EF4-FFF2-40B4-BE49-F238E27FC236}">
                <a16:creationId xmlns:a16="http://schemas.microsoft.com/office/drawing/2014/main" id="{B14B22BE-3473-4C60-A60D-E1B7AA70106B}"/>
              </a:ext>
            </a:extLst>
          </p:cNvPr>
          <p:cNvSpPr/>
          <p:nvPr/>
        </p:nvSpPr>
        <p:spPr>
          <a:xfrm>
            <a:off x="7119310"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3" name="Rectangle: Rounded Corners 32">
            <a:extLst>
              <a:ext uri="{FF2B5EF4-FFF2-40B4-BE49-F238E27FC236}">
                <a16:creationId xmlns:a16="http://schemas.microsoft.com/office/drawing/2014/main" id="{708B8708-F2E7-4AA1-8617-B587FEABDA9C}"/>
              </a:ext>
            </a:extLst>
          </p:cNvPr>
          <p:cNvSpPr/>
          <p:nvPr/>
        </p:nvSpPr>
        <p:spPr>
          <a:xfrm>
            <a:off x="7422298"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4" name="Rectangle: Rounded Corners 33">
            <a:extLst>
              <a:ext uri="{FF2B5EF4-FFF2-40B4-BE49-F238E27FC236}">
                <a16:creationId xmlns:a16="http://schemas.microsoft.com/office/drawing/2014/main" id="{5F8A0D17-A3AF-4172-AE08-6EA2AA3CE3FE}"/>
              </a:ext>
            </a:extLst>
          </p:cNvPr>
          <p:cNvSpPr/>
          <p:nvPr/>
        </p:nvSpPr>
        <p:spPr>
          <a:xfrm>
            <a:off x="7725286"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5" name="Rectangle: Rounded Corners 34">
            <a:extLst>
              <a:ext uri="{FF2B5EF4-FFF2-40B4-BE49-F238E27FC236}">
                <a16:creationId xmlns:a16="http://schemas.microsoft.com/office/drawing/2014/main" id="{AD8A6EDA-702D-4F59-A50A-FC9A42238669}"/>
              </a:ext>
            </a:extLst>
          </p:cNvPr>
          <p:cNvSpPr/>
          <p:nvPr/>
        </p:nvSpPr>
        <p:spPr>
          <a:xfrm>
            <a:off x="8028274"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6" name="Rectangle: Rounded Corners 35">
            <a:extLst>
              <a:ext uri="{FF2B5EF4-FFF2-40B4-BE49-F238E27FC236}">
                <a16:creationId xmlns:a16="http://schemas.microsoft.com/office/drawing/2014/main" id="{509F0058-967C-4BC1-8B26-332CCD67CD15}"/>
              </a:ext>
            </a:extLst>
          </p:cNvPr>
          <p:cNvSpPr/>
          <p:nvPr/>
        </p:nvSpPr>
        <p:spPr>
          <a:xfrm>
            <a:off x="8331262"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7" name="Rectangle: Rounded Corners 36">
            <a:extLst>
              <a:ext uri="{FF2B5EF4-FFF2-40B4-BE49-F238E27FC236}">
                <a16:creationId xmlns:a16="http://schemas.microsoft.com/office/drawing/2014/main" id="{58E8C906-F15F-4E43-8CA4-F6EE32B07564}"/>
              </a:ext>
            </a:extLst>
          </p:cNvPr>
          <p:cNvSpPr/>
          <p:nvPr/>
        </p:nvSpPr>
        <p:spPr>
          <a:xfrm>
            <a:off x="8634250"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8" name="Rectangle: Rounded Corners 37">
            <a:extLst>
              <a:ext uri="{FF2B5EF4-FFF2-40B4-BE49-F238E27FC236}">
                <a16:creationId xmlns:a16="http://schemas.microsoft.com/office/drawing/2014/main" id="{8ACA9A85-66E9-4992-902D-AEF96278B82E}"/>
              </a:ext>
            </a:extLst>
          </p:cNvPr>
          <p:cNvSpPr/>
          <p:nvPr/>
        </p:nvSpPr>
        <p:spPr>
          <a:xfrm>
            <a:off x="8937238"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39" name="Rectangle: Rounded Corners 38">
            <a:extLst>
              <a:ext uri="{FF2B5EF4-FFF2-40B4-BE49-F238E27FC236}">
                <a16:creationId xmlns:a16="http://schemas.microsoft.com/office/drawing/2014/main" id="{650DE70B-6F29-4A10-91D0-4438233D23DF}"/>
              </a:ext>
            </a:extLst>
          </p:cNvPr>
          <p:cNvSpPr/>
          <p:nvPr/>
        </p:nvSpPr>
        <p:spPr>
          <a:xfrm>
            <a:off x="9240226"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0" name="Rectangle: Rounded Corners 39">
            <a:extLst>
              <a:ext uri="{FF2B5EF4-FFF2-40B4-BE49-F238E27FC236}">
                <a16:creationId xmlns:a16="http://schemas.microsoft.com/office/drawing/2014/main" id="{D1BE36B9-94F6-4ACF-964F-5B7BB9344FB5}"/>
              </a:ext>
            </a:extLst>
          </p:cNvPr>
          <p:cNvSpPr/>
          <p:nvPr/>
        </p:nvSpPr>
        <p:spPr>
          <a:xfrm>
            <a:off x="9543214"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1" name="Rectangle: Rounded Corners 40">
            <a:extLst>
              <a:ext uri="{FF2B5EF4-FFF2-40B4-BE49-F238E27FC236}">
                <a16:creationId xmlns:a16="http://schemas.microsoft.com/office/drawing/2014/main" id="{A1323D37-4C3A-4C24-8F23-55472A0B7F6A}"/>
              </a:ext>
            </a:extLst>
          </p:cNvPr>
          <p:cNvSpPr/>
          <p:nvPr/>
        </p:nvSpPr>
        <p:spPr>
          <a:xfrm>
            <a:off x="9846202"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2" name="Rectangle: Rounded Corners 41">
            <a:extLst>
              <a:ext uri="{FF2B5EF4-FFF2-40B4-BE49-F238E27FC236}">
                <a16:creationId xmlns:a16="http://schemas.microsoft.com/office/drawing/2014/main" id="{4A5C2E08-E264-4A9A-8CAC-88DEE355335A}"/>
              </a:ext>
            </a:extLst>
          </p:cNvPr>
          <p:cNvSpPr/>
          <p:nvPr/>
        </p:nvSpPr>
        <p:spPr>
          <a:xfrm>
            <a:off x="10149190"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3" name="Rectangle: Rounded Corners 42">
            <a:extLst>
              <a:ext uri="{FF2B5EF4-FFF2-40B4-BE49-F238E27FC236}">
                <a16:creationId xmlns:a16="http://schemas.microsoft.com/office/drawing/2014/main" id="{C9A39F72-C1F6-4B5C-ACF7-F719660F9DBC}"/>
              </a:ext>
            </a:extLst>
          </p:cNvPr>
          <p:cNvSpPr/>
          <p:nvPr/>
        </p:nvSpPr>
        <p:spPr>
          <a:xfrm>
            <a:off x="10452178"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4" name="Rectangle: Rounded Corners 43">
            <a:extLst>
              <a:ext uri="{FF2B5EF4-FFF2-40B4-BE49-F238E27FC236}">
                <a16:creationId xmlns:a16="http://schemas.microsoft.com/office/drawing/2014/main" id="{5C079EE5-E475-4BE7-BDC5-BF3D8D28755B}"/>
              </a:ext>
            </a:extLst>
          </p:cNvPr>
          <p:cNvSpPr/>
          <p:nvPr/>
        </p:nvSpPr>
        <p:spPr>
          <a:xfrm>
            <a:off x="10755166"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5" name="Rectangle: Rounded Corners 44">
            <a:extLst>
              <a:ext uri="{FF2B5EF4-FFF2-40B4-BE49-F238E27FC236}">
                <a16:creationId xmlns:a16="http://schemas.microsoft.com/office/drawing/2014/main" id="{FFDB9DED-BFA4-489F-A171-CD6B56717C32}"/>
              </a:ext>
            </a:extLst>
          </p:cNvPr>
          <p:cNvSpPr/>
          <p:nvPr/>
        </p:nvSpPr>
        <p:spPr>
          <a:xfrm>
            <a:off x="11058154"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6" name="Rectangle: Rounded Corners 45">
            <a:extLst>
              <a:ext uri="{FF2B5EF4-FFF2-40B4-BE49-F238E27FC236}">
                <a16:creationId xmlns:a16="http://schemas.microsoft.com/office/drawing/2014/main" id="{E5C72B58-2D9B-4736-933D-29A93B993D00}"/>
              </a:ext>
            </a:extLst>
          </p:cNvPr>
          <p:cNvSpPr/>
          <p:nvPr/>
        </p:nvSpPr>
        <p:spPr>
          <a:xfrm>
            <a:off x="11361142"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7" name="Rectangle: Rounded Corners 46">
            <a:extLst>
              <a:ext uri="{FF2B5EF4-FFF2-40B4-BE49-F238E27FC236}">
                <a16:creationId xmlns:a16="http://schemas.microsoft.com/office/drawing/2014/main" id="{537AE03B-BD48-4EEE-A9B7-11E861D8D638}"/>
              </a:ext>
            </a:extLst>
          </p:cNvPr>
          <p:cNvSpPr/>
          <p:nvPr/>
        </p:nvSpPr>
        <p:spPr>
          <a:xfrm>
            <a:off x="11664130"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8" name="Rectangle: Rounded Corners 47">
            <a:extLst>
              <a:ext uri="{FF2B5EF4-FFF2-40B4-BE49-F238E27FC236}">
                <a16:creationId xmlns:a16="http://schemas.microsoft.com/office/drawing/2014/main" id="{76699D88-6D67-4460-B69A-A28D96049E68}"/>
              </a:ext>
            </a:extLst>
          </p:cNvPr>
          <p:cNvSpPr/>
          <p:nvPr/>
        </p:nvSpPr>
        <p:spPr>
          <a:xfrm>
            <a:off x="11967118"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49" name="Rectangle: Rounded Corners 48">
            <a:extLst>
              <a:ext uri="{FF2B5EF4-FFF2-40B4-BE49-F238E27FC236}">
                <a16:creationId xmlns:a16="http://schemas.microsoft.com/office/drawing/2014/main" id="{58B406A7-ADE6-45EC-9229-EE03FFFB3F16}"/>
              </a:ext>
            </a:extLst>
          </p:cNvPr>
          <p:cNvSpPr/>
          <p:nvPr/>
        </p:nvSpPr>
        <p:spPr>
          <a:xfrm>
            <a:off x="12270106" y="22860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1" name="Rectangle: Rounded Corners 50">
            <a:extLst>
              <a:ext uri="{FF2B5EF4-FFF2-40B4-BE49-F238E27FC236}">
                <a16:creationId xmlns:a16="http://schemas.microsoft.com/office/drawing/2014/main" id="{7C29BCDC-EE4E-45E2-87AE-F2FD422ACC74}"/>
              </a:ext>
            </a:extLst>
          </p:cNvPr>
          <p:cNvSpPr/>
          <p:nvPr/>
        </p:nvSpPr>
        <p:spPr>
          <a:xfrm>
            <a:off x="150586"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2" name="Rectangle: Rounded Corners 51">
            <a:extLst>
              <a:ext uri="{FF2B5EF4-FFF2-40B4-BE49-F238E27FC236}">
                <a16:creationId xmlns:a16="http://schemas.microsoft.com/office/drawing/2014/main" id="{969BE01C-E045-4FCC-83D3-08B733CC73FB}"/>
              </a:ext>
            </a:extLst>
          </p:cNvPr>
          <p:cNvSpPr/>
          <p:nvPr/>
        </p:nvSpPr>
        <p:spPr>
          <a:xfrm>
            <a:off x="453574"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3" name="Rectangle: Rounded Corners 52">
            <a:extLst>
              <a:ext uri="{FF2B5EF4-FFF2-40B4-BE49-F238E27FC236}">
                <a16:creationId xmlns:a16="http://schemas.microsoft.com/office/drawing/2014/main" id="{E131669F-836A-4859-8EA6-2C73418FBE60}"/>
              </a:ext>
            </a:extLst>
          </p:cNvPr>
          <p:cNvSpPr/>
          <p:nvPr/>
        </p:nvSpPr>
        <p:spPr>
          <a:xfrm>
            <a:off x="756562"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4" name="Rectangle: Rounded Corners 53">
            <a:extLst>
              <a:ext uri="{FF2B5EF4-FFF2-40B4-BE49-F238E27FC236}">
                <a16:creationId xmlns:a16="http://schemas.microsoft.com/office/drawing/2014/main" id="{5E0EBB7F-B866-42F0-9D1A-F82C355FED1A}"/>
              </a:ext>
            </a:extLst>
          </p:cNvPr>
          <p:cNvSpPr/>
          <p:nvPr/>
        </p:nvSpPr>
        <p:spPr>
          <a:xfrm>
            <a:off x="1059550"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5" name="Rectangle: Rounded Corners 54">
            <a:extLst>
              <a:ext uri="{FF2B5EF4-FFF2-40B4-BE49-F238E27FC236}">
                <a16:creationId xmlns:a16="http://schemas.microsoft.com/office/drawing/2014/main" id="{B1E6CF12-A339-46A7-9726-8E6F0A52FE05}"/>
              </a:ext>
            </a:extLst>
          </p:cNvPr>
          <p:cNvSpPr/>
          <p:nvPr/>
        </p:nvSpPr>
        <p:spPr>
          <a:xfrm>
            <a:off x="1362538"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6" name="Rectangle: Rounded Corners 55">
            <a:extLst>
              <a:ext uri="{FF2B5EF4-FFF2-40B4-BE49-F238E27FC236}">
                <a16:creationId xmlns:a16="http://schemas.microsoft.com/office/drawing/2014/main" id="{D535C48C-F735-47EE-A72D-5028F93ACEC9}"/>
              </a:ext>
            </a:extLst>
          </p:cNvPr>
          <p:cNvSpPr/>
          <p:nvPr/>
        </p:nvSpPr>
        <p:spPr>
          <a:xfrm>
            <a:off x="1665526"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7" name="Rectangle: Rounded Corners 56">
            <a:extLst>
              <a:ext uri="{FF2B5EF4-FFF2-40B4-BE49-F238E27FC236}">
                <a16:creationId xmlns:a16="http://schemas.microsoft.com/office/drawing/2014/main" id="{0E88FC65-8929-485A-9365-47FC5EF52AB1}"/>
              </a:ext>
            </a:extLst>
          </p:cNvPr>
          <p:cNvSpPr/>
          <p:nvPr/>
        </p:nvSpPr>
        <p:spPr>
          <a:xfrm>
            <a:off x="1968514"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8" name="Rectangle: Rounded Corners 57">
            <a:extLst>
              <a:ext uri="{FF2B5EF4-FFF2-40B4-BE49-F238E27FC236}">
                <a16:creationId xmlns:a16="http://schemas.microsoft.com/office/drawing/2014/main" id="{DA4A7186-DDDA-464A-BD63-5915844F0100}"/>
              </a:ext>
            </a:extLst>
          </p:cNvPr>
          <p:cNvSpPr/>
          <p:nvPr/>
        </p:nvSpPr>
        <p:spPr>
          <a:xfrm>
            <a:off x="2271502"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59" name="Rectangle: Rounded Corners 58">
            <a:extLst>
              <a:ext uri="{FF2B5EF4-FFF2-40B4-BE49-F238E27FC236}">
                <a16:creationId xmlns:a16="http://schemas.microsoft.com/office/drawing/2014/main" id="{21382C1D-0BBF-44B7-A680-FDB569653055}"/>
              </a:ext>
            </a:extLst>
          </p:cNvPr>
          <p:cNvSpPr/>
          <p:nvPr/>
        </p:nvSpPr>
        <p:spPr>
          <a:xfrm>
            <a:off x="2574490"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0" name="Rectangle: Rounded Corners 59">
            <a:extLst>
              <a:ext uri="{FF2B5EF4-FFF2-40B4-BE49-F238E27FC236}">
                <a16:creationId xmlns:a16="http://schemas.microsoft.com/office/drawing/2014/main" id="{4218E1CD-C9E8-41FF-BC6B-EA5EECE80BC9}"/>
              </a:ext>
            </a:extLst>
          </p:cNvPr>
          <p:cNvSpPr/>
          <p:nvPr/>
        </p:nvSpPr>
        <p:spPr>
          <a:xfrm>
            <a:off x="2877478"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1" name="Rectangle: Rounded Corners 60">
            <a:extLst>
              <a:ext uri="{FF2B5EF4-FFF2-40B4-BE49-F238E27FC236}">
                <a16:creationId xmlns:a16="http://schemas.microsoft.com/office/drawing/2014/main" id="{8705B7DF-52C6-446C-9C71-41E3E6C2A689}"/>
              </a:ext>
            </a:extLst>
          </p:cNvPr>
          <p:cNvSpPr/>
          <p:nvPr/>
        </p:nvSpPr>
        <p:spPr>
          <a:xfrm>
            <a:off x="3180466"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2" name="Rectangle: Rounded Corners 61">
            <a:extLst>
              <a:ext uri="{FF2B5EF4-FFF2-40B4-BE49-F238E27FC236}">
                <a16:creationId xmlns:a16="http://schemas.microsoft.com/office/drawing/2014/main" id="{D2301B43-C104-427B-87D5-3AD2748B13EA}"/>
              </a:ext>
            </a:extLst>
          </p:cNvPr>
          <p:cNvSpPr/>
          <p:nvPr/>
        </p:nvSpPr>
        <p:spPr>
          <a:xfrm>
            <a:off x="3483454"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3" name="!!1">
            <a:extLst>
              <a:ext uri="{FF2B5EF4-FFF2-40B4-BE49-F238E27FC236}">
                <a16:creationId xmlns:a16="http://schemas.microsoft.com/office/drawing/2014/main" id="{2A8CC556-F1E5-40E8-ABF6-D44EBDEF8311}"/>
              </a:ext>
            </a:extLst>
          </p:cNvPr>
          <p:cNvSpPr/>
          <p:nvPr/>
        </p:nvSpPr>
        <p:spPr>
          <a:xfrm>
            <a:off x="3786442"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4" name="sdfggh">
            <a:extLst>
              <a:ext uri="{FF2B5EF4-FFF2-40B4-BE49-F238E27FC236}">
                <a16:creationId xmlns:a16="http://schemas.microsoft.com/office/drawing/2014/main" id="{678C88D1-85BA-43F2-B9B2-A735B517C327}"/>
              </a:ext>
            </a:extLst>
          </p:cNvPr>
          <p:cNvSpPr/>
          <p:nvPr/>
        </p:nvSpPr>
        <p:spPr>
          <a:xfrm>
            <a:off x="4089430"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5" name="!!2">
            <a:extLst>
              <a:ext uri="{FF2B5EF4-FFF2-40B4-BE49-F238E27FC236}">
                <a16:creationId xmlns:a16="http://schemas.microsoft.com/office/drawing/2014/main" id="{826484E3-A955-4699-8CB3-5181121F3D53}"/>
              </a:ext>
            </a:extLst>
          </p:cNvPr>
          <p:cNvSpPr/>
          <p:nvPr/>
        </p:nvSpPr>
        <p:spPr>
          <a:xfrm>
            <a:off x="4392418"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6" name="Rectangle: Rounded Corners 65">
            <a:extLst>
              <a:ext uri="{FF2B5EF4-FFF2-40B4-BE49-F238E27FC236}">
                <a16:creationId xmlns:a16="http://schemas.microsoft.com/office/drawing/2014/main" id="{9E60C7D5-6F79-49EF-822C-4FB8E0DD58C7}"/>
              </a:ext>
            </a:extLst>
          </p:cNvPr>
          <p:cNvSpPr/>
          <p:nvPr/>
        </p:nvSpPr>
        <p:spPr>
          <a:xfrm>
            <a:off x="4695406"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7" name="!!3">
            <a:extLst>
              <a:ext uri="{FF2B5EF4-FFF2-40B4-BE49-F238E27FC236}">
                <a16:creationId xmlns:a16="http://schemas.microsoft.com/office/drawing/2014/main" id="{9B823C53-B434-4066-BA6B-F7F1CC086552}"/>
              </a:ext>
            </a:extLst>
          </p:cNvPr>
          <p:cNvSpPr/>
          <p:nvPr/>
        </p:nvSpPr>
        <p:spPr>
          <a:xfrm>
            <a:off x="4998394"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8" name="Rectangle: Rounded Corners 67">
            <a:extLst>
              <a:ext uri="{FF2B5EF4-FFF2-40B4-BE49-F238E27FC236}">
                <a16:creationId xmlns:a16="http://schemas.microsoft.com/office/drawing/2014/main" id="{2558140F-CB31-41CD-AF5F-86DF2544DEE2}"/>
              </a:ext>
            </a:extLst>
          </p:cNvPr>
          <p:cNvSpPr/>
          <p:nvPr/>
        </p:nvSpPr>
        <p:spPr>
          <a:xfrm>
            <a:off x="5301382"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69" name="!!4">
            <a:extLst>
              <a:ext uri="{FF2B5EF4-FFF2-40B4-BE49-F238E27FC236}">
                <a16:creationId xmlns:a16="http://schemas.microsoft.com/office/drawing/2014/main" id="{4BE84E3E-0CBA-4D7A-A93C-CE49344F9608}"/>
              </a:ext>
            </a:extLst>
          </p:cNvPr>
          <p:cNvSpPr/>
          <p:nvPr/>
        </p:nvSpPr>
        <p:spPr>
          <a:xfrm>
            <a:off x="5604370"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0" name="Rectangle: Rounded Corners 69">
            <a:extLst>
              <a:ext uri="{FF2B5EF4-FFF2-40B4-BE49-F238E27FC236}">
                <a16:creationId xmlns:a16="http://schemas.microsoft.com/office/drawing/2014/main" id="{067AE3D2-BC06-4682-99B8-BB4FE987324A}"/>
              </a:ext>
            </a:extLst>
          </p:cNvPr>
          <p:cNvSpPr/>
          <p:nvPr/>
        </p:nvSpPr>
        <p:spPr>
          <a:xfrm>
            <a:off x="5907358"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1" name="!!55">
            <a:extLst>
              <a:ext uri="{FF2B5EF4-FFF2-40B4-BE49-F238E27FC236}">
                <a16:creationId xmlns:a16="http://schemas.microsoft.com/office/drawing/2014/main" id="{47B5508F-9689-401D-BEF5-BE7B34A2D5FE}"/>
              </a:ext>
            </a:extLst>
          </p:cNvPr>
          <p:cNvSpPr/>
          <p:nvPr/>
        </p:nvSpPr>
        <p:spPr>
          <a:xfrm>
            <a:off x="6210346"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2" name="Rectangle: Rounded Corners 71">
            <a:extLst>
              <a:ext uri="{FF2B5EF4-FFF2-40B4-BE49-F238E27FC236}">
                <a16:creationId xmlns:a16="http://schemas.microsoft.com/office/drawing/2014/main" id="{FF904D81-742F-4331-829A-A4B5EB78F51E}"/>
              </a:ext>
            </a:extLst>
          </p:cNvPr>
          <p:cNvSpPr/>
          <p:nvPr/>
        </p:nvSpPr>
        <p:spPr>
          <a:xfrm>
            <a:off x="6513334"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3" name="Rectangle: Rounded Corners 72">
            <a:extLst>
              <a:ext uri="{FF2B5EF4-FFF2-40B4-BE49-F238E27FC236}">
                <a16:creationId xmlns:a16="http://schemas.microsoft.com/office/drawing/2014/main" id="{2D61B96E-7A9E-4ACC-ACD9-1E37807029BA}"/>
              </a:ext>
            </a:extLst>
          </p:cNvPr>
          <p:cNvSpPr/>
          <p:nvPr/>
        </p:nvSpPr>
        <p:spPr>
          <a:xfrm>
            <a:off x="6816322"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4" name="Rectangle: Rounded Corners 73">
            <a:extLst>
              <a:ext uri="{FF2B5EF4-FFF2-40B4-BE49-F238E27FC236}">
                <a16:creationId xmlns:a16="http://schemas.microsoft.com/office/drawing/2014/main" id="{F49C44DE-1202-42AE-B684-41A1E22CB287}"/>
              </a:ext>
            </a:extLst>
          </p:cNvPr>
          <p:cNvSpPr/>
          <p:nvPr/>
        </p:nvSpPr>
        <p:spPr>
          <a:xfrm>
            <a:off x="7119310"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5" name="Rectangle: Rounded Corners 74">
            <a:extLst>
              <a:ext uri="{FF2B5EF4-FFF2-40B4-BE49-F238E27FC236}">
                <a16:creationId xmlns:a16="http://schemas.microsoft.com/office/drawing/2014/main" id="{BF0693A7-2051-45C5-BF68-D760170466E9}"/>
              </a:ext>
            </a:extLst>
          </p:cNvPr>
          <p:cNvSpPr/>
          <p:nvPr/>
        </p:nvSpPr>
        <p:spPr>
          <a:xfrm>
            <a:off x="7422298"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6" name="Rectangle: Rounded Corners 75">
            <a:extLst>
              <a:ext uri="{FF2B5EF4-FFF2-40B4-BE49-F238E27FC236}">
                <a16:creationId xmlns:a16="http://schemas.microsoft.com/office/drawing/2014/main" id="{730D5188-D83E-4EDB-915C-29D4819C284D}"/>
              </a:ext>
            </a:extLst>
          </p:cNvPr>
          <p:cNvSpPr/>
          <p:nvPr/>
        </p:nvSpPr>
        <p:spPr>
          <a:xfrm>
            <a:off x="7725286"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7" name="Rectangle: Rounded Corners 76">
            <a:extLst>
              <a:ext uri="{FF2B5EF4-FFF2-40B4-BE49-F238E27FC236}">
                <a16:creationId xmlns:a16="http://schemas.microsoft.com/office/drawing/2014/main" id="{39D80325-ED1B-4D31-ACE3-8B96DADE4594}"/>
              </a:ext>
            </a:extLst>
          </p:cNvPr>
          <p:cNvSpPr/>
          <p:nvPr/>
        </p:nvSpPr>
        <p:spPr>
          <a:xfrm>
            <a:off x="8028274"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8" name="Rectangle: Rounded Corners 77">
            <a:extLst>
              <a:ext uri="{FF2B5EF4-FFF2-40B4-BE49-F238E27FC236}">
                <a16:creationId xmlns:a16="http://schemas.microsoft.com/office/drawing/2014/main" id="{591F0BD2-C38D-409A-9702-97B1BBD08965}"/>
              </a:ext>
            </a:extLst>
          </p:cNvPr>
          <p:cNvSpPr/>
          <p:nvPr/>
        </p:nvSpPr>
        <p:spPr>
          <a:xfrm>
            <a:off x="8331262"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9" name="Rectangle: Rounded Corners 78">
            <a:extLst>
              <a:ext uri="{FF2B5EF4-FFF2-40B4-BE49-F238E27FC236}">
                <a16:creationId xmlns:a16="http://schemas.microsoft.com/office/drawing/2014/main" id="{6BBDBA40-8E73-4242-922D-00E2A32CC864}"/>
              </a:ext>
            </a:extLst>
          </p:cNvPr>
          <p:cNvSpPr/>
          <p:nvPr/>
        </p:nvSpPr>
        <p:spPr>
          <a:xfrm>
            <a:off x="8634250"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0" name="Rectangle: Rounded Corners 79">
            <a:extLst>
              <a:ext uri="{FF2B5EF4-FFF2-40B4-BE49-F238E27FC236}">
                <a16:creationId xmlns:a16="http://schemas.microsoft.com/office/drawing/2014/main" id="{6AFFB444-B716-48D4-A580-0E2A1A0492A9}"/>
              </a:ext>
            </a:extLst>
          </p:cNvPr>
          <p:cNvSpPr/>
          <p:nvPr/>
        </p:nvSpPr>
        <p:spPr>
          <a:xfrm>
            <a:off x="8937238"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1" name="Rectangle: Rounded Corners 80">
            <a:extLst>
              <a:ext uri="{FF2B5EF4-FFF2-40B4-BE49-F238E27FC236}">
                <a16:creationId xmlns:a16="http://schemas.microsoft.com/office/drawing/2014/main" id="{D7090290-07B9-4A03-8B41-E3297BD1C046}"/>
              </a:ext>
            </a:extLst>
          </p:cNvPr>
          <p:cNvSpPr/>
          <p:nvPr/>
        </p:nvSpPr>
        <p:spPr>
          <a:xfrm>
            <a:off x="9240226"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2" name="Rectangle: Rounded Corners 81">
            <a:extLst>
              <a:ext uri="{FF2B5EF4-FFF2-40B4-BE49-F238E27FC236}">
                <a16:creationId xmlns:a16="http://schemas.microsoft.com/office/drawing/2014/main" id="{43C1BAD5-A12D-4801-B175-34EDDB417837}"/>
              </a:ext>
            </a:extLst>
          </p:cNvPr>
          <p:cNvSpPr/>
          <p:nvPr/>
        </p:nvSpPr>
        <p:spPr>
          <a:xfrm>
            <a:off x="9543214"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3" name="Rectangle: Rounded Corners 82">
            <a:extLst>
              <a:ext uri="{FF2B5EF4-FFF2-40B4-BE49-F238E27FC236}">
                <a16:creationId xmlns:a16="http://schemas.microsoft.com/office/drawing/2014/main" id="{E0059DE9-274A-4143-89AB-02FB1A1C2526}"/>
              </a:ext>
            </a:extLst>
          </p:cNvPr>
          <p:cNvSpPr/>
          <p:nvPr/>
        </p:nvSpPr>
        <p:spPr>
          <a:xfrm>
            <a:off x="9846202"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4" name="Rectangle: Rounded Corners 83">
            <a:extLst>
              <a:ext uri="{FF2B5EF4-FFF2-40B4-BE49-F238E27FC236}">
                <a16:creationId xmlns:a16="http://schemas.microsoft.com/office/drawing/2014/main" id="{835DCDA5-702D-4E44-AA3D-E18DCDDC7058}"/>
              </a:ext>
            </a:extLst>
          </p:cNvPr>
          <p:cNvSpPr/>
          <p:nvPr/>
        </p:nvSpPr>
        <p:spPr>
          <a:xfrm>
            <a:off x="10149190"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5" name="Rectangle: Rounded Corners 84">
            <a:extLst>
              <a:ext uri="{FF2B5EF4-FFF2-40B4-BE49-F238E27FC236}">
                <a16:creationId xmlns:a16="http://schemas.microsoft.com/office/drawing/2014/main" id="{09B4D454-EB28-4FFE-964A-7F2B670DE7E8}"/>
              </a:ext>
            </a:extLst>
          </p:cNvPr>
          <p:cNvSpPr/>
          <p:nvPr/>
        </p:nvSpPr>
        <p:spPr>
          <a:xfrm>
            <a:off x="10452178"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6" name="Rectangle: Rounded Corners 85">
            <a:extLst>
              <a:ext uri="{FF2B5EF4-FFF2-40B4-BE49-F238E27FC236}">
                <a16:creationId xmlns:a16="http://schemas.microsoft.com/office/drawing/2014/main" id="{6C821D88-9EB4-4907-9008-539D8541D174}"/>
              </a:ext>
            </a:extLst>
          </p:cNvPr>
          <p:cNvSpPr/>
          <p:nvPr/>
        </p:nvSpPr>
        <p:spPr>
          <a:xfrm>
            <a:off x="10755166"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7" name="Rectangle: Rounded Corners 86">
            <a:extLst>
              <a:ext uri="{FF2B5EF4-FFF2-40B4-BE49-F238E27FC236}">
                <a16:creationId xmlns:a16="http://schemas.microsoft.com/office/drawing/2014/main" id="{10A24E98-97CB-457D-AF1F-A50F806BC3D6}"/>
              </a:ext>
            </a:extLst>
          </p:cNvPr>
          <p:cNvSpPr/>
          <p:nvPr/>
        </p:nvSpPr>
        <p:spPr>
          <a:xfrm>
            <a:off x="11058154"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8" name="Rectangle: Rounded Corners 87">
            <a:extLst>
              <a:ext uri="{FF2B5EF4-FFF2-40B4-BE49-F238E27FC236}">
                <a16:creationId xmlns:a16="http://schemas.microsoft.com/office/drawing/2014/main" id="{2497FFC2-1487-4398-90C0-7BA756EB1BFB}"/>
              </a:ext>
            </a:extLst>
          </p:cNvPr>
          <p:cNvSpPr/>
          <p:nvPr/>
        </p:nvSpPr>
        <p:spPr>
          <a:xfrm>
            <a:off x="11361142"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9" name="Rectangle: Rounded Corners 88">
            <a:extLst>
              <a:ext uri="{FF2B5EF4-FFF2-40B4-BE49-F238E27FC236}">
                <a16:creationId xmlns:a16="http://schemas.microsoft.com/office/drawing/2014/main" id="{7B1CADD8-D7A6-4A0B-90E9-EF8A7825B757}"/>
              </a:ext>
            </a:extLst>
          </p:cNvPr>
          <p:cNvSpPr/>
          <p:nvPr/>
        </p:nvSpPr>
        <p:spPr>
          <a:xfrm>
            <a:off x="11664130"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0" name="Rectangle: Rounded Corners 89">
            <a:extLst>
              <a:ext uri="{FF2B5EF4-FFF2-40B4-BE49-F238E27FC236}">
                <a16:creationId xmlns:a16="http://schemas.microsoft.com/office/drawing/2014/main" id="{1C98AC48-4ACD-48E0-87EA-D3ED01398A10}"/>
              </a:ext>
            </a:extLst>
          </p:cNvPr>
          <p:cNvSpPr/>
          <p:nvPr/>
        </p:nvSpPr>
        <p:spPr>
          <a:xfrm>
            <a:off x="11967118"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1" name="Rectangle: Rounded Corners 90">
            <a:extLst>
              <a:ext uri="{FF2B5EF4-FFF2-40B4-BE49-F238E27FC236}">
                <a16:creationId xmlns:a16="http://schemas.microsoft.com/office/drawing/2014/main" id="{30C0B893-3C1F-457C-A5EC-C480B284EE74}"/>
              </a:ext>
            </a:extLst>
          </p:cNvPr>
          <p:cNvSpPr/>
          <p:nvPr/>
        </p:nvSpPr>
        <p:spPr>
          <a:xfrm>
            <a:off x="12270106" y="3171030"/>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2" name="Rectangle: Rounded Corners 91">
            <a:extLst>
              <a:ext uri="{FF2B5EF4-FFF2-40B4-BE49-F238E27FC236}">
                <a16:creationId xmlns:a16="http://schemas.microsoft.com/office/drawing/2014/main" id="{503BC24B-0CB2-44EC-8244-3C8E19A4F2A7}"/>
              </a:ext>
            </a:extLst>
          </p:cNvPr>
          <p:cNvSpPr/>
          <p:nvPr/>
        </p:nvSpPr>
        <p:spPr>
          <a:xfrm>
            <a:off x="5907358"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3" name="Rectangle: Rounded Corners 92">
            <a:extLst>
              <a:ext uri="{FF2B5EF4-FFF2-40B4-BE49-F238E27FC236}">
                <a16:creationId xmlns:a16="http://schemas.microsoft.com/office/drawing/2014/main" id="{F845656D-6AAA-4552-B4CD-AF28857AAD7A}"/>
              </a:ext>
            </a:extLst>
          </p:cNvPr>
          <p:cNvSpPr/>
          <p:nvPr/>
        </p:nvSpPr>
        <p:spPr>
          <a:xfrm>
            <a:off x="6210346"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4" name="Rectangle: Rounded Corners 93">
            <a:extLst>
              <a:ext uri="{FF2B5EF4-FFF2-40B4-BE49-F238E27FC236}">
                <a16:creationId xmlns:a16="http://schemas.microsoft.com/office/drawing/2014/main" id="{084894EA-83E8-4ECB-AABA-8911535291EA}"/>
              </a:ext>
            </a:extLst>
          </p:cNvPr>
          <p:cNvSpPr/>
          <p:nvPr/>
        </p:nvSpPr>
        <p:spPr>
          <a:xfrm>
            <a:off x="6513334"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5" name="Rectangle: Rounded Corners 94">
            <a:extLst>
              <a:ext uri="{FF2B5EF4-FFF2-40B4-BE49-F238E27FC236}">
                <a16:creationId xmlns:a16="http://schemas.microsoft.com/office/drawing/2014/main" id="{55E94C12-1AE8-47E9-A33C-02BDC3CDF0B1}"/>
              </a:ext>
            </a:extLst>
          </p:cNvPr>
          <p:cNvSpPr/>
          <p:nvPr/>
        </p:nvSpPr>
        <p:spPr>
          <a:xfrm>
            <a:off x="6816322"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6" name="Rectangle: Rounded Corners 95">
            <a:extLst>
              <a:ext uri="{FF2B5EF4-FFF2-40B4-BE49-F238E27FC236}">
                <a16:creationId xmlns:a16="http://schemas.microsoft.com/office/drawing/2014/main" id="{07B8DDA4-D544-4A3C-956F-35AA533106A5}"/>
              </a:ext>
            </a:extLst>
          </p:cNvPr>
          <p:cNvSpPr/>
          <p:nvPr/>
        </p:nvSpPr>
        <p:spPr>
          <a:xfrm>
            <a:off x="7119310"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7" name="Rectangle: Rounded Corners 96">
            <a:extLst>
              <a:ext uri="{FF2B5EF4-FFF2-40B4-BE49-F238E27FC236}">
                <a16:creationId xmlns:a16="http://schemas.microsoft.com/office/drawing/2014/main" id="{B16C3681-9584-4BB5-81D1-216A193E2DE9}"/>
              </a:ext>
            </a:extLst>
          </p:cNvPr>
          <p:cNvSpPr/>
          <p:nvPr/>
        </p:nvSpPr>
        <p:spPr>
          <a:xfrm>
            <a:off x="7422298"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8" name="Rectangle: Rounded Corners 97">
            <a:extLst>
              <a:ext uri="{FF2B5EF4-FFF2-40B4-BE49-F238E27FC236}">
                <a16:creationId xmlns:a16="http://schemas.microsoft.com/office/drawing/2014/main" id="{67FD7F19-5ECC-4FC5-977D-5D586F8809A0}"/>
              </a:ext>
            </a:extLst>
          </p:cNvPr>
          <p:cNvSpPr/>
          <p:nvPr/>
        </p:nvSpPr>
        <p:spPr>
          <a:xfrm>
            <a:off x="7725286"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99" name="Rectangle: Rounded Corners 98">
            <a:extLst>
              <a:ext uri="{FF2B5EF4-FFF2-40B4-BE49-F238E27FC236}">
                <a16:creationId xmlns:a16="http://schemas.microsoft.com/office/drawing/2014/main" id="{7CCF8506-EF04-4384-9CB7-8EE68EBC8BDA}"/>
              </a:ext>
            </a:extLst>
          </p:cNvPr>
          <p:cNvSpPr/>
          <p:nvPr/>
        </p:nvSpPr>
        <p:spPr>
          <a:xfrm>
            <a:off x="8028274"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0" name="Rectangle: Rounded Corners 99">
            <a:extLst>
              <a:ext uri="{FF2B5EF4-FFF2-40B4-BE49-F238E27FC236}">
                <a16:creationId xmlns:a16="http://schemas.microsoft.com/office/drawing/2014/main" id="{DB55EFED-B36B-4075-AA30-ED66DCA2156B}"/>
              </a:ext>
            </a:extLst>
          </p:cNvPr>
          <p:cNvSpPr/>
          <p:nvPr/>
        </p:nvSpPr>
        <p:spPr>
          <a:xfrm>
            <a:off x="8331262"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1" name="Rectangle: Rounded Corners 100">
            <a:extLst>
              <a:ext uri="{FF2B5EF4-FFF2-40B4-BE49-F238E27FC236}">
                <a16:creationId xmlns:a16="http://schemas.microsoft.com/office/drawing/2014/main" id="{076ED002-44C8-4757-BA3E-7D4AE1980D64}"/>
              </a:ext>
            </a:extLst>
          </p:cNvPr>
          <p:cNvSpPr/>
          <p:nvPr/>
        </p:nvSpPr>
        <p:spPr>
          <a:xfrm>
            <a:off x="8634250"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2" name="Rectangle: Rounded Corners 101">
            <a:extLst>
              <a:ext uri="{FF2B5EF4-FFF2-40B4-BE49-F238E27FC236}">
                <a16:creationId xmlns:a16="http://schemas.microsoft.com/office/drawing/2014/main" id="{D786C458-8165-4379-A39D-60F26B31D8D9}"/>
              </a:ext>
            </a:extLst>
          </p:cNvPr>
          <p:cNvSpPr/>
          <p:nvPr/>
        </p:nvSpPr>
        <p:spPr>
          <a:xfrm>
            <a:off x="8937238"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3" name="Rectangle: Rounded Corners 102">
            <a:extLst>
              <a:ext uri="{FF2B5EF4-FFF2-40B4-BE49-F238E27FC236}">
                <a16:creationId xmlns:a16="http://schemas.microsoft.com/office/drawing/2014/main" id="{819E2C0D-3266-4B47-8381-0462B80829C4}"/>
              </a:ext>
            </a:extLst>
          </p:cNvPr>
          <p:cNvSpPr/>
          <p:nvPr/>
        </p:nvSpPr>
        <p:spPr>
          <a:xfrm>
            <a:off x="9240226"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4" name="Rectangle: Rounded Corners 103">
            <a:extLst>
              <a:ext uri="{FF2B5EF4-FFF2-40B4-BE49-F238E27FC236}">
                <a16:creationId xmlns:a16="http://schemas.microsoft.com/office/drawing/2014/main" id="{4F55BC6E-87CD-4DB9-B955-CCAF1CC8D49A}"/>
              </a:ext>
            </a:extLst>
          </p:cNvPr>
          <p:cNvSpPr/>
          <p:nvPr/>
        </p:nvSpPr>
        <p:spPr>
          <a:xfrm>
            <a:off x="9543214"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5" name="Rectangle: Rounded Corners 104">
            <a:extLst>
              <a:ext uri="{FF2B5EF4-FFF2-40B4-BE49-F238E27FC236}">
                <a16:creationId xmlns:a16="http://schemas.microsoft.com/office/drawing/2014/main" id="{20823B40-55B7-4CD5-9A93-4BC93FFFE562}"/>
              </a:ext>
            </a:extLst>
          </p:cNvPr>
          <p:cNvSpPr/>
          <p:nvPr/>
        </p:nvSpPr>
        <p:spPr>
          <a:xfrm>
            <a:off x="9846202"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6" name="Rectangle: Rounded Corners 105">
            <a:extLst>
              <a:ext uri="{FF2B5EF4-FFF2-40B4-BE49-F238E27FC236}">
                <a16:creationId xmlns:a16="http://schemas.microsoft.com/office/drawing/2014/main" id="{AD2E679B-EA62-4F71-B336-48B4148A6FB3}"/>
              </a:ext>
            </a:extLst>
          </p:cNvPr>
          <p:cNvSpPr/>
          <p:nvPr/>
        </p:nvSpPr>
        <p:spPr>
          <a:xfrm>
            <a:off x="10149190"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7" name="Rectangle: Rounded Corners 106">
            <a:extLst>
              <a:ext uri="{FF2B5EF4-FFF2-40B4-BE49-F238E27FC236}">
                <a16:creationId xmlns:a16="http://schemas.microsoft.com/office/drawing/2014/main" id="{3A0E74CC-F44B-4EDC-9B13-79069BC05DDA}"/>
              </a:ext>
            </a:extLst>
          </p:cNvPr>
          <p:cNvSpPr/>
          <p:nvPr/>
        </p:nvSpPr>
        <p:spPr>
          <a:xfrm>
            <a:off x="10452178"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8" name="Rectangle: Rounded Corners 107">
            <a:extLst>
              <a:ext uri="{FF2B5EF4-FFF2-40B4-BE49-F238E27FC236}">
                <a16:creationId xmlns:a16="http://schemas.microsoft.com/office/drawing/2014/main" id="{837E8FB4-5734-4C5C-AE6E-F8C382DC3FD2}"/>
              </a:ext>
            </a:extLst>
          </p:cNvPr>
          <p:cNvSpPr/>
          <p:nvPr/>
        </p:nvSpPr>
        <p:spPr>
          <a:xfrm>
            <a:off x="10755166"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09" name="Rectangle: Rounded Corners 108">
            <a:extLst>
              <a:ext uri="{FF2B5EF4-FFF2-40B4-BE49-F238E27FC236}">
                <a16:creationId xmlns:a16="http://schemas.microsoft.com/office/drawing/2014/main" id="{4F4B8217-00AF-45CA-8E8A-D0F34C1FC4F0}"/>
              </a:ext>
            </a:extLst>
          </p:cNvPr>
          <p:cNvSpPr/>
          <p:nvPr/>
        </p:nvSpPr>
        <p:spPr>
          <a:xfrm>
            <a:off x="11058154"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0" name="Rectangle: Rounded Corners 109">
            <a:extLst>
              <a:ext uri="{FF2B5EF4-FFF2-40B4-BE49-F238E27FC236}">
                <a16:creationId xmlns:a16="http://schemas.microsoft.com/office/drawing/2014/main" id="{24BFE3DE-367D-4C35-AE29-265E20775ADF}"/>
              </a:ext>
            </a:extLst>
          </p:cNvPr>
          <p:cNvSpPr/>
          <p:nvPr/>
        </p:nvSpPr>
        <p:spPr>
          <a:xfrm>
            <a:off x="11361142"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1" name="Rectangle: Rounded Corners 110">
            <a:extLst>
              <a:ext uri="{FF2B5EF4-FFF2-40B4-BE49-F238E27FC236}">
                <a16:creationId xmlns:a16="http://schemas.microsoft.com/office/drawing/2014/main" id="{124E9189-601D-42DE-82B4-52816B535FD0}"/>
              </a:ext>
            </a:extLst>
          </p:cNvPr>
          <p:cNvSpPr/>
          <p:nvPr/>
        </p:nvSpPr>
        <p:spPr>
          <a:xfrm>
            <a:off x="11664130"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2" name="Rectangle: Rounded Corners 111">
            <a:extLst>
              <a:ext uri="{FF2B5EF4-FFF2-40B4-BE49-F238E27FC236}">
                <a16:creationId xmlns:a16="http://schemas.microsoft.com/office/drawing/2014/main" id="{F005B58A-CEFB-4DA2-B114-0F2EA62B7B6F}"/>
              </a:ext>
            </a:extLst>
          </p:cNvPr>
          <p:cNvSpPr/>
          <p:nvPr/>
        </p:nvSpPr>
        <p:spPr>
          <a:xfrm>
            <a:off x="11967118"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3" name="Rectangle: Rounded Corners 112">
            <a:extLst>
              <a:ext uri="{FF2B5EF4-FFF2-40B4-BE49-F238E27FC236}">
                <a16:creationId xmlns:a16="http://schemas.microsoft.com/office/drawing/2014/main" id="{B594C68D-6155-4A44-B44A-CCB802F575B1}"/>
              </a:ext>
            </a:extLst>
          </p:cNvPr>
          <p:cNvSpPr/>
          <p:nvPr/>
        </p:nvSpPr>
        <p:spPr>
          <a:xfrm>
            <a:off x="12270106" y="6578598"/>
            <a:ext cx="152402" cy="152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115" name="!!1">
            <a:extLst>
              <a:ext uri="{FF2B5EF4-FFF2-40B4-BE49-F238E27FC236}">
                <a16:creationId xmlns:a16="http://schemas.microsoft.com/office/drawing/2014/main" id="{92C1B673-B0B8-460C-9CB7-348AE754759C}"/>
              </a:ext>
            </a:extLst>
          </p:cNvPr>
          <p:cNvSpPr txBox="1"/>
          <p:nvPr/>
        </p:nvSpPr>
        <p:spPr>
          <a:xfrm>
            <a:off x="1746824" y="3913412"/>
            <a:ext cx="2725747"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KĨ THUẬT</a:t>
            </a:r>
            <a:endPar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6" name="!!AN">
            <a:extLst>
              <a:ext uri="{FF2B5EF4-FFF2-40B4-BE49-F238E27FC236}">
                <a16:creationId xmlns:a16="http://schemas.microsoft.com/office/drawing/2014/main" id="{BA9BEEE3-0B63-4B75-8E8F-8FB31340366A}"/>
              </a:ext>
            </a:extLst>
          </p:cNvPr>
          <p:cNvSpPr txBox="1"/>
          <p:nvPr/>
        </p:nvSpPr>
        <p:spPr>
          <a:xfrm>
            <a:off x="150586" y="4991445"/>
            <a:ext cx="5453784"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Có bốn phát minh quan trọng: Giấy, kĩ thuật in, la bàn, thuốc súng</a:t>
            </a:r>
            <a:endPar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47167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1">
            <a:hlinkClick r:id="" action="ppaction://noaction"/>
            <a:extLst>
              <a:ext uri="{FF2B5EF4-FFF2-40B4-BE49-F238E27FC236}">
                <a16:creationId xmlns:a16="http://schemas.microsoft.com/office/drawing/2014/main" id="{34F82AD9-76F3-4ABC-9245-7E57A9AF9358}"/>
              </a:ext>
            </a:extLst>
          </p:cNvPr>
          <p:cNvSpPr/>
          <p:nvPr/>
        </p:nvSpPr>
        <p:spPr>
          <a:xfrm>
            <a:off x="317500" y="248817"/>
            <a:ext cx="2159000" cy="1970830"/>
          </a:xfrm>
          <a:prstGeom prst="roundRect">
            <a:avLst>
              <a:gd name="adj" fmla="val 6172"/>
            </a:avLst>
          </a:prstGeom>
          <a:blipFill>
            <a:blip r:embed="rId3"/>
            <a:srcRect/>
            <a:stretch>
              <a:fillRect t="-4774" b="-4774"/>
            </a:stretch>
          </a:blipFill>
          <a:ln>
            <a:solidFill>
              <a:srgbClr val="A59E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8" name="!!2">
            <a:hlinkClick r:id="" action="ppaction://noaction"/>
            <a:extLst>
              <a:ext uri="{FF2B5EF4-FFF2-40B4-BE49-F238E27FC236}">
                <a16:creationId xmlns:a16="http://schemas.microsoft.com/office/drawing/2014/main" id="{7A92BC07-4ACC-4B26-A4D7-7DEBF9396B72}"/>
              </a:ext>
            </a:extLst>
          </p:cNvPr>
          <p:cNvSpPr/>
          <p:nvPr/>
        </p:nvSpPr>
        <p:spPr>
          <a:xfrm>
            <a:off x="2679700" y="1175916"/>
            <a:ext cx="2159000" cy="1970830"/>
          </a:xfrm>
          <a:prstGeom prst="roundRect">
            <a:avLst>
              <a:gd name="adj" fmla="val 6172"/>
            </a:avLst>
          </a:prstGeom>
          <a:blipFill>
            <a:blip r:embed="rId4"/>
            <a:srcRect/>
            <a:stretch>
              <a:fillRect t="-4774" b="-4774"/>
            </a:stretch>
          </a:blipFill>
          <a:ln>
            <a:solidFill>
              <a:srgbClr val="A45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79" name="!!3">
            <a:hlinkClick r:id="" action="ppaction://noaction"/>
            <a:extLst>
              <a:ext uri="{FF2B5EF4-FFF2-40B4-BE49-F238E27FC236}">
                <a16:creationId xmlns:a16="http://schemas.microsoft.com/office/drawing/2014/main" id="{ECEBEB3B-2D84-4835-8122-4DB2B83C5D94}"/>
              </a:ext>
            </a:extLst>
          </p:cNvPr>
          <p:cNvSpPr/>
          <p:nvPr/>
        </p:nvSpPr>
        <p:spPr>
          <a:xfrm>
            <a:off x="5041900" y="2161331"/>
            <a:ext cx="2159000" cy="1970830"/>
          </a:xfrm>
          <a:prstGeom prst="roundRect">
            <a:avLst>
              <a:gd name="adj" fmla="val 6172"/>
            </a:avLst>
          </a:prstGeom>
          <a:blipFill>
            <a:blip r:embed="rId5"/>
            <a:srcRect/>
            <a:stretch>
              <a:fillRect t="-4774" b="-4774"/>
            </a:stretch>
          </a:blipFill>
          <a:ln>
            <a:solidFill>
              <a:srgbClr val="DA9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0" name="!!4">
            <a:hlinkClick r:id="" action="ppaction://noaction"/>
            <a:extLst>
              <a:ext uri="{FF2B5EF4-FFF2-40B4-BE49-F238E27FC236}">
                <a16:creationId xmlns:a16="http://schemas.microsoft.com/office/drawing/2014/main" id="{E7502031-1C32-4002-9D5C-2C696D9AAA44}"/>
              </a:ext>
            </a:extLst>
          </p:cNvPr>
          <p:cNvSpPr/>
          <p:nvPr/>
        </p:nvSpPr>
        <p:spPr>
          <a:xfrm>
            <a:off x="7404100" y="3146746"/>
            <a:ext cx="2159000" cy="1970830"/>
          </a:xfrm>
          <a:prstGeom prst="roundRect">
            <a:avLst>
              <a:gd name="adj" fmla="val 6172"/>
            </a:avLst>
          </a:prstGeom>
          <a:blipFill>
            <a:blip r:embed="rId6"/>
            <a:srcRect/>
            <a:stretch>
              <a:fillRect t="-4774" b="-4774"/>
            </a:stretch>
          </a:blipFill>
          <a:ln>
            <a:solidFill>
              <a:srgbClr val="CF7E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1" name="!!5">
            <a:hlinkClick r:id="" action="ppaction://noaction"/>
            <a:extLst>
              <a:ext uri="{FF2B5EF4-FFF2-40B4-BE49-F238E27FC236}">
                <a16:creationId xmlns:a16="http://schemas.microsoft.com/office/drawing/2014/main" id="{04FF3765-EC56-41DA-8439-655B2EF9ED34}"/>
              </a:ext>
            </a:extLst>
          </p:cNvPr>
          <p:cNvSpPr/>
          <p:nvPr/>
        </p:nvSpPr>
        <p:spPr>
          <a:xfrm>
            <a:off x="9766300" y="4614761"/>
            <a:ext cx="2159000" cy="1970830"/>
          </a:xfrm>
          <a:prstGeom prst="roundRect">
            <a:avLst>
              <a:gd name="adj" fmla="val 6172"/>
            </a:avLst>
          </a:prstGeom>
          <a:blipFill>
            <a:blip r:embed="rId7"/>
            <a:srcRect/>
            <a:stretch>
              <a:fillRect t="-4774" b="-4774"/>
            </a:stretch>
          </a:blipFill>
          <a:ln>
            <a:solidFill>
              <a:srgbClr val="AF30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a:ea typeface="+mn-ea"/>
              <a:cs typeface="+mn-cs"/>
            </a:endParaRPr>
          </a:p>
        </p:txBody>
      </p:sp>
      <p:sp>
        <p:nvSpPr>
          <p:cNvPr id="83" name="!!66">
            <a:hlinkClick r:id="rId8" action="ppaction://hlinksldjump"/>
            <a:extLst>
              <a:ext uri="{FF2B5EF4-FFF2-40B4-BE49-F238E27FC236}">
                <a16:creationId xmlns:a16="http://schemas.microsoft.com/office/drawing/2014/main" id="{1312812F-F2E0-4CCA-B3FA-D6EC1D70A27D}"/>
              </a:ext>
            </a:extLst>
          </p:cNvPr>
          <p:cNvSpPr txBox="1"/>
          <p:nvPr/>
        </p:nvSpPr>
        <p:spPr>
          <a:xfrm>
            <a:off x="317500" y="5344936"/>
            <a:ext cx="6861959" cy="892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Em</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hãy</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quan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sát</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những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biểu</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tượng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trên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và</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biết</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tên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hóa</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tương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2600" b="0" i="1"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đương</a:t>
            </a:r>
            <a:r>
              <a:rPr kumimoji="0" lang="en-US" sz="2600" b="0" i="1"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p:txBody>
      </p:sp>
      <p:sp>
        <p:nvSpPr>
          <p:cNvPr id="68" name="!!6">
            <a:extLst>
              <a:ext uri="{FF2B5EF4-FFF2-40B4-BE49-F238E27FC236}">
                <a16:creationId xmlns:a16="http://schemas.microsoft.com/office/drawing/2014/main" id="{8A98A551-2C67-40E7-9BC6-BF7D5FCFD9D5}"/>
              </a:ext>
            </a:extLst>
          </p:cNvPr>
          <p:cNvSpPr txBox="1"/>
          <p:nvPr/>
        </p:nvSpPr>
        <p:spPr>
          <a:xfrm>
            <a:off x="1520370" y="-1189484"/>
            <a:ext cx="37065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F7EF"/>
                </a:solidFill>
                <a:effectLst/>
                <a:uLnTx/>
                <a:uFillTx/>
                <a:latin typeface="Roboto"/>
                <a:ea typeface="+mn-ea"/>
                <a:cs typeface="+mn-cs"/>
              </a:rPr>
              <a:t>LĂNG TA-GIƠ-HA-MAN</a:t>
            </a:r>
            <a:endParaRPr kumimoji="0" lang="vi-VN" sz="2400" b="1" i="0" u="none" strike="noStrike" kern="1200" cap="none" spc="0" normalizeH="0" baseline="0" noProof="0" dirty="0">
              <a:ln>
                <a:noFill/>
              </a:ln>
              <a:solidFill>
                <a:srgbClr val="FBF7EF"/>
              </a:solidFill>
              <a:effectLst/>
              <a:uLnTx/>
              <a:uFillTx/>
              <a:latin typeface="Roboto"/>
              <a:ea typeface="+mn-ea"/>
              <a:cs typeface="+mn-cs"/>
            </a:endParaRPr>
          </a:p>
        </p:txBody>
      </p:sp>
      <p:sp>
        <p:nvSpPr>
          <p:cNvPr id="9" name="!!6">
            <a:extLst>
              <a:ext uri="{FF2B5EF4-FFF2-40B4-BE49-F238E27FC236}">
                <a16:creationId xmlns:a16="http://schemas.microsoft.com/office/drawing/2014/main" id="{BB491DA7-EE42-4377-8F7D-DF3685A8757C}"/>
              </a:ext>
            </a:extLst>
          </p:cNvPr>
          <p:cNvSpPr txBox="1"/>
          <p:nvPr/>
        </p:nvSpPr>
        <p:spPr>
          <a:xfrm flipH="1">
            <a:off x="2787401" y="429293"/>
            <a:ext cx="88269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Roboto"/>
                <a:ea typeface="+mn-ea"/>
                <a:cs typeface="+mn-cs"/>
              </a:rPr>
              <a:t>HOẠT ĐỘNG LUYỆN TẬP</a:t>
            </a:r>
            <a:endParaRPr kumimoji="0" lang="vi-VN" sz="2400" b="1" i="0" u="none" strike="noStrike" kern="1200" cap="none" spc="0" normalizeH="0" baseline="0" noProof="0" dirty="0">
              <a:ln>
                <a:noFill/>
              </a:ln>
              <a:solidFill>
                <a:srgbClr val="FF0000"/>
              </a:solidFill>
              <a:effectLst/>
              <a:uLnTx/>
              <a:uFillTx/>
              <a:latin typeface="Roboto"/>
              <a:ea typeface="+mn-ea"/>
              <a:cs typeface="+mn-cs"/>
            </a:endParaRPr>
          </a:p>
        </p:txBody>
      </p:sp>
    </p:spTree>
    <p:extLst>
      <p:ext uri="{BB962C8B-B14F-4D97-AF65-F5344CB8AC3E}">
        <p14:creationId xmlns:p14="http://schemas.microsoft.com/office/powerpoint/2010/main" val="3436304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4"/>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74"/>
                                        </p:tgtEl>
                                      </p:cBhvr>
                                    </p:animEffect>
                                    <p:set>
                                      <p:cBhvr>
                                        <p:cTn id="7"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 restart="whenNotActive" fill="hold" evtFilter="cancelBubble" nodeType="interactiveSeq">
                <p:stCondLst>
                  <p:cond evt="onClick" delay="0">
                    <p:tgtEl>
                      <p:spTgt spid="7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grpId="0" nodeType="clickEffect">
                                  <p:stCondLst>
                                    <p:cond delay="0"/>
                                  </p:stCondLst>
                                  <p:childTnLst>
                                    <p:animEffect transition="out" filter="barn(inVertical)">
                                      <p:cBhvr>
                                        <p:cTn id="12" dur="500"/>
                                        <p:tgtEl>
                                          <p:spTgt spid="78"/>
                                        </p:tgtEl>
                                      </p:cBhvr>
                                    </p:animEffect>
                                    <p:set>
                                      <p:cBhvr>
                                        <p:cTn id="13"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4" restart="whenNotActive" fill="hold" evtFilter="cancelBubble" nodeType="interactiveSeq">
                <p:stCondLst>
                  <p:cond evt="onClick" delay="0">
                    <p:tgtEl>
                      <p:spTgt spid="79"/>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grpId="0" nodeType="clickEffect">
                                  <p:stCondLst>
                                    <p:cond delay="0"/>
                                  </p:stCondLst>
                                  <p:childTnLst>
                                    <p:animEffect transition="out" filter="barn(inVertical)">
                                      <p:cBhvr>
                                        <p:cTn id="18" dur="500"/>
                                        <p:tgtEl>
                                          <p:spTgt spid="79"/>
                                        </p:tgtEl>
                                      </p:cBhvr>
                                    </p:animEffect>
                                    <p:set>
                                      <p:cBhvr>
                                        <p:cTn id="19"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0" restart="whenNotActive" fill="hold" evtFilter="cancelBubble" nodeType="interactiveSeq">
                <p:stCondLst>
                  <p:cond evt="onClick" delay="0">
                    <p:tgtEl>
                      <p:spTgt spid="80"/>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80"/>
                                        </p:tgtEl>
                                      </p:cBhvr>
                                    </p:animEffect>
                                    <p:set>
                                      <p:cBhvr>
                                        <p:cTn id="25"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26" restart="whenNotActive" fill="hold" evtFilter="cancelBubble" nodeType="interactiveSeq">
                <p:stCondLst>
                  <p:cond evt="onClick" delay="0">
                    <p:tgtEl>
                      <p:spTgt spid="81"/>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grpId="0" nodeType="clickEffect">
                                  <p:stCondLst>
                                    <p:cond delay="0"/>
                                  </p:stCondLst>
                                  <p:childTnLst>
                                    <p:animEffect transition="out" filter="barn(inVertical)">
                                      <p:cBhvr>
                                        <p:cTn id="30" dur="500"/>
                                        <p:tgtEl>
                                          <p:spTgt spid="81"/>
                                        </p:tgtEl>
                                      </p:cBhvr>
                                    </p:animEffect>
                                    <p:set>
                                      <p:cBhvr>
                                        <p:cTn id="31"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4" grpId="0" animBg="1"/>
      <p:bldP spid="78" grpId="0" animBg="1"/>
      <p:bldP spid="79" grpId="0" animBg="1"/>
      <p:bldP spid="80" grpId="0" animBg="1"/>
      <p:bldP spid="8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66">
            <a:extLst>
              <a:ext uri="{FF2B5EF4-FFF2-40B4-BE49-F238E27FC236}">
                <a16:creationId xmlns:a16="http://schemas.microsoft.com/office/drawing/2014/main" id="{A47C7EC7-87E7-42F6-9B51-442DF93A5710}"/>
              </a:ext>
            </a:extLst>
          </p:cNvPr>
          <p:cNvSpPr txBox="1"/>
          <p:nvPr/>
        </p:nvSpPr>
        <p:spPr>
          <a:xfrm>
            <a:off x="471714" y="1706468"/>
            <a:ext cx="11248572" cy="17081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1" u="none" strike="noStrike" kern="1200" cap="none" spc="0" normalizeH="0" baseline="0" noProof="0" dirty="0" err="1">
                <a:ln>
                  <a:noFill/>
                </a:ln>
                <a:solidFill>
                  <a:srgbClr val="0070C0"/>
                </a:solidFill>
                <a:effectLst/>
                <a:uLnTx/>
                <a:uFillTx/>
                <a:latin typeface="Roboto"/>
                <a:ea typeface="+mn-ea"/>
                <a:cs typeface="+mn-cs"/>
              </a:rPr>
              <a:t>Nhóm</a:t>
            </a:r>
            <a:r>
              <a:rPr kumimoji="0" lang="en-US" sz="2600" b="0" i="1" u="none" strike="noStrike" kern="1200" cap="none" spc="0" normalizeH="0" baseline="0" noProof="0" dirty="0">
                <a:ln>
                  <a:noFill/>
                </a:ln>
                <a:solidFill>
                  <a:srgbClr val="0070C0"/>
                </a:solidFill>
                <a:effectLst/>
                <a:uLnTx/>
                <a:uFillTx/>
                <a:latin typeface="Roboto"/>
                <a:ea typeface="+mn-ea"/>
                <a:cs typeface="+mn-cs"/>
              </a:rPr>
              <a:t> 1,3: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Hãy</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giới</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thiệu</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một</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công</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trình</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kiến</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trúc</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tiêu</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biểu</a:t>
            </a:r>
            <a:r>
              <a:rPr kumimoji="0" lang="en-US" sz="2600" b="0" i="1" u="none" strike="noStrike" kern="1200" cap="none" spc="0" normalizeH="0" baseline="0" noProof="0" dirty="0">
                <a:ln>
                  <a:noFill/>
                </a:ln>
                <a:solidFill>
                  <a:srgbClr val="0070C0"/>
                </a:solidFill>
                <a:effectLst/>
                <a:uLnTx/>
                <a:uFillTx/>
                <a:latin typeface="Roboto"/>
                <a:ea typeface="+mn-ea"/>
                <a:cs typeface="+mn-cs"/>
              </a:rPr>
              <a:t> của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văn</a:t>
            </a:r>
            <a:r>
              <a:rPr kumimoji="0" lang="en-US" sz="2600" b="0" i="1" u="none" strike="noStrike" kern="1200" cap="none" spc="0" normalizeH="0" baseline="0" noProof="0" dirty="0">
                <a:ln>
                  <a:noFill/>
                </a:ln>
                <a:solidFill>
                  <a:srgbClr val="0070C0"/>
                </a:solidFill>
                <a:effectLst/>
                <a:uLnTx/>
                <a:uFillTx/>
                <a:latin typeface="Roboto"/>
                <a:ea typeface="+mn-ea"/>
                <a:cs typeface="+mn-cs"/>
              </a:rPr>
              <a:t> minh Ai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Cập</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cổ</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đại</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hoặc</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văn</a:t>
            </a:r>
            <a:r>
              <a:rPr kumimoji="0" lang="en-US" sz="2600" b="0" i="1" u="none" strike="noStrike" kern="1200" cap="none" spc="0" normalizeH="0" baseline="0" noProof="0" dirty="0">
                <a:ln>
                  <a:noFill/>
                </a:ln>
                <a:solidFill>
                  <a:srgbClr val="0070C0"/>
                </a:solidFill>
                <a:effectLst/>
                <a:uLnTx/>
                <a:uFillTx/>
                <a:latin typeface="Roboto"/>
                <a:ea typeface="+mn-ea"/>
                <a:cs typeface="+mn-cs"/>
              </a:rPr>
              <a:t> minh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Trung</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Hoa</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Ấn</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Độ</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cổ</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trung</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đại</a:t>
            </a:r>
            <a:r>
              <a:rPr kumimoji="0" lang="en-US" sz="2600" b="0" i="1" u="none" strike="noStrike" kern="1200" cap="none" spc="0" normalizeH="0" baseline="0" noProof="0" dirty="0">
                <a:ln>
                  <a:noFill/>
                </a:ln>
                <a:solidFill>
                  <a:srgbClr val="0070C0"/>
                </a:solidFill>
                <a:effectLst/>
                <a:uLnTx/>
                <a:uFillTx/>
                <a:latin typeface="Roboto"/>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Roboto"/>
                <a:ea typeface="+mn-ea"/>
                <a:cs typeface="+mn-cs"/>
              </a:rPr>
              <a:t> (THEO MẪU PHIẾU HỌC TẬP)</a:t>
            </a:r>
          </a:p>
        </p:txBody>
      </p:sp>
      <p:sp>
        <p:nvSpPr>
          <p:cNvPr id="4" name="!!66">
            <a:extLst>
              <a:ext uri="{FF2B5EF4-FFF2-40B4-BE49-F238E27FC236}">
                <a16:creationId xmlns:a16="http://schemas.microsoft.com/office/drawing/2014/main" id="{F86629C2-0D23-4183-91BA-65EC4C83968A}"/>
              </a:ext>
            </a:extLst>
          </p:cNvPr>
          <p:cNvSpPr txBox="1"/>
          <p:nvPr/>
        </p:nvSpPr>
        <p:spPr>
          <a:xfrm>
            <a:off x="420914" y="4001869"/>
            <a:ext cx="11248572" cy="17081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1" u="none" strike="noStrike" kern="1200" cap="none" spc="0" normalizeH="0" baseline="0" noProof="0" dirty="0" err="1">
                <a:ln>
                  <a:noFill/>
                </a:ln>
                <a:solidFill>
                  <a:srgbClr val="0070C0"/>
                </a:solidFill>
                <a:effectLst/>
                <a:uLnTx/>
                <a:uFillTx/>
                <a:latin typeface="Roboto"/>
                <a:ea typeface="+mn-ea"/>
                <a:cs typeface="+mn-cs"/>
              </a:rPr>
              <a:t>Nhóm</a:t>
            </a:r>
            <a:r>
              <a:rPr kumimoji="0" lang="en-US" sz="2600" b="0" i="1" u="none" strike="noStrike" kern="1200" cap="none" spc="0" normalizeH="0" baseline="0" noProof="0" dirty="0">
                <a:ln>
                  <a:noFill/>
                </a:ln>
                <a:solidFill>
                  <a:srgbClr val="0070C0"/>
                </a:solidFill>
                <a:effectLst/>
                <a:uLnTx/>
                <a:uFillTx/>
                <a:latin typeface="Roboto"/>
                <a:ea typeface="+mn-ea"/>
                <a:cs typeface="+mn-cs"/>
              </a:rPr>
              <a:t> 2,4: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Hãy</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giới</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thiệu</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về</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một</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công</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trình</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kiến</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trúc</a:t>
            </a:r>
            <a:r>
              <a:rPr kumimoji="0" lang="en-US" sz="2600" b="0" i="1" u="none" strike="noStrike" kern="1200" cap="none" spc="0" normalizeH="0" baseline="0" noProof="0" dirty="0">
                <a:ln>
                  <a:noFill/>
                </a:ln>
                <a:solidFill>
                  <a:srgbClr val="0070C0"/>
                </a:solidFill>
                <a:effectLst/>
                <a:uLnTx/>
                <a:uFillTx/>
                <a:latin typeface="Roboto"/>
                <a:ea typeface="+mn-ea"/>
                <a:cs typeface="+mn-cs"/>
              </a:rPr>
              <a:t> ở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Việt</a:t>
            </a:r>
            <a:r>
              <a:rPr kumimoji="0" lang="en-US" sz="2600" b="0" i="1" u="none" strike="noStrike" kern="1200" cap="none" spc="0" normalizeH="0" baseline="0" noProof="0" dirty="0">
                <a:ln>
                  <a:noFill/>
                </a:ln>
                <a:solidFill>
                  <a:srgbClr val="0070C0"/>
                </a:solidFill>
                <a:effectLst/>
                <a:uLnTx/>
                <a:uFillTx/>
                <a:latin typeface="Roboto"/>
                <a:ea typeface="+mn-ea"/>
                <a:cs typeface="+mn-cs"/>
              </a:rPr>
              <a:t> Nam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chịu</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ảnh</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hưởng</a:t>
            </a:r>
            <a:r>
              <a:rPr kumimoji="0" lang="en-US" sz="2600" b="0" i="1" u="none" strike="noStrike" kern="1200" cap="none" spc="0" normalizeH="0" baseline="0" noProof="0" dirty="0">
                <a:ln>
                  <a:noFill/>
                </a:ln>
                <a:solidFill>
                  <a:srgbClr val="0070C0"/>
                </a:solidFill>
                <a:effectLst/>
                <a:uLnTx/>
                <a:uFillTx/>
                <a:latin typeface="Roboto"/>
                <a:ea typeface="+mn-ea"/>
                <a:cs typeface="+mn-cs"/>
              </a:rPr>
              <a:t> của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văn</a:t>
            </a:r>
            <a:r>
              <a:rPr kumimoji="0" lang="en-US" sz="2600" b="0" i="1" u="none" strike="noStrike" kern="1200" cap="none" spc="0" normalizeH="0" baseline="0" noProof="0" dirty="0">
                <a:ln>
                  <a:noFill/>
                </a:ln>
                <a:solidFill>
                  <a:srgbClr val="0070C0"/>
                </a:solidFill>
                <a:effectLst/>
                <a:uLnTx/>
                <a:uFillTx/>
                <a:latin typeface="Roboto"/>
                <a:ea typeface="+mn-ea"/>
                <a:cs typeface="+mn-cs"/>
              </a:rPr>
              <a:t> minh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Ấn</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Độ</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cổ</a:t>
            </a:r>
            <a:r>
              <a:rPr kumimoji="0" lang="en-US" sz="2600" b="0" i="1" u="none" strike="noStrike" kern="1200" cap="none" spc="0" normalizeH="0" baseline="0" noProof="0" dirty="0">
                <a:ln>
                  <a:noFill/>
                </a:ln>
                <a:solidFill>
                  <a:srgbClr val="0070C0"/>
                </a:solidFill>
                <a:effectLst/>
                <a:uLnTx/>
                <a:uFillTx/>
                <a:latin typeface="Roboto"/>
                <a:ea typeface="+mn-ea"/>
                <a:cs typeface="+mn-cs"/>
              </a:rPr>
              <a:t>  -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trung</a:t>
            </a:r>
            <a:r>
              <a:rPr kumimoji="0" lang="en-US" sz="2600" b="0" i="1" u="none" strike="noStrike" kern="1200" cap="none" spc="0" normalizeH="0" baseline="0" noProof="0" dirty="0">
                <a:ln>
                  <a:noFill/>
                </a:ln>
                <a:solidFill>
                  <a:srgbClr val="0070C0"/>
                </a:solidFill>
                <a:effectLst/>
                <a:uLnTx/>
                <a:uFillTx/>
                <a:latin typeface="Roboto"/>
                <a:ea typeface="+mn-ea"/>
                <a:cs typeface="+mn-cs"/>
              </a:rPr>
              <a:t> </a:t>
            </a:r>
            <a:r>
              <a:rPr kumimoji="0" lang="en-US" sz="2600" b="0" i="1" u="none" strike="noStrike" kern="1200" cap="none" spc="0" normalizeH="0" baseline="0" noProof="0" dirty="0" err="1">
                <a:ln>
                  <a:noFill/>
                </a:ln>
                <a:solidFill>
                  <a:srgbClr val="0070C0"/>
                </a:solidFill>
                <a:effectLst/>
                <a:uLnTx/>
                <a:uFillTx/>
                <a:latin typeface="Roboto"/>
                <a:ea typeface="+mn-ea"/>
                <a:cs typeface="+mn-cs"/>
              </a:rPr>
              <a:t>đại</a:t>
            </a:r>
            <a:r>
              <a:rPr kumimoji="0" lang="en-US" sz="2600" b="0" i="1" u="none" strike="noStrike" kern="1200" cap="none" spc="0" normalizeH="0" baseline="0" noProof="0" dirty="0">
                <a:ln>
                  <a:noFill/>
                </a:ln>
                <a:solidFill>
                  <a:srgbClr val="0070C0"/>
                </a:solidFill>
                <a:effectLst/>
                <a:uLnTx/>
                <a:uFillTx/>
                <a:latin typeface="Roboto"/>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Roboto"/>
                <a:ea typeface="+mn-ea"/>
                <a:cs typeface="+mn-cs"/>
              </a:rPr>
              <a:t> (THEO MẪU PHIẾU HỌC TẬP)</a:t>
            </a:r>
          </a:p>
        </p:txBody>
      </p:sp>
      <p:sp>
        <p:nvSpPr>
          <p:cNvPr id="5" name="!!6">
            <a:extLst>
              <a:ext uri="{FF2B5EF4-FFF2-40B4-BE49-F238E27FC236}">
                <a16:creationId xmlns:a16="http://schemas.microsoft.com/office/drawing/2014/main" id="{D97898C8-AC27-4AC7-877D-39E8F67A4A8A}"/>
              </a:ext>
            </a:extLst>
          </p:cNvPr>
          <p:cNvSpPr txBox="1"/>
          <p:nvPr/>
        </p:nvSpPr>
        <p:spPr>
          <a:xfrm flipH="1">
            <a:off x="1563911" y="627324"/>
            <a:ext cx="88269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Roboto"/>
                <a:ea typeface="+mn-ea"/>
                <a:cs typeface="+mn-cs"/>
              </a:rPr>
              <a:t>HOẠT ĐỘNG VẬN DỤNG</a:t>
            </a:r>
            <a:endParaRPr kumimoji="0" lang="vi-VN" sz="2400" b="1" i="0" u="none" strike="noStrike" kern="1200" cap="none" spc="0" normalizeH="0" baseline="0" noProof="0" dirty="0">
              <a:ln>
                <a:noFill/>
              </a:ln>
              <a:solidFill>
                <a:srgbClr val="FF0000"/>
              </a:solidFill>
              <a:effectLst/>
              <a:uLnTx/>
              <a:uFillTx/>
              <a:latin typeface="Roboto"/>
              <a:ea typeface="+mn-ea"/>
              <a:cs typeface="+mn-cs"/>
            </a:endParaRPr>
          </a:p>
        </p:txBody>
      </p:sp>
    </p:spTree>
    <p:extLst>
      <p:ext uri="{BB962C8B-B14F-4D97-AF65-F5344CB8AC3E}">
        <p14:creationId xmlns:p14="http://schemas.microsoft.com/office/powerpoint/2010/main" val="816952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2"/>
          <a:ext cx="12192000" cy="6858001"/>
        </p:xfrm>
        <a:graphic>
          <a:graphicData uri="http://schemas.openxmlformats.org/drawingml/2006/table">
            <a:tbl>
              <a:tblPr firstRow="1" firstCol="1" bandRow="1">
                <a:tableStyleId>{5C22544A-7EE6-4342-B048-85BDC9FD1C3A}</a:tableStyleId>
              </a:tblPr>
              <a:tblGrid>
                <a:gridCol w="5098473">
                  <a:extLst>
                    <a:ext uri="{9D8B030D-6E8A-4147-A177-3AD203B41FA5}">
                      <a16:colId xmlns:a16="http://schemas.microsoft.com/office/drawing/2014/main" val="4034111126"/>
                    </a:ext>
                  </a:extLst>
                </a:gridCol>
                <a:gridCol w="7093527">
                  <a:extLst>
                    <a:ext uri="{9D8B030D-6E8A-4147-A177-3AD203B41FA5}">
                      <a16:colId xmlns:a16="http://schemas.microsoft.com/office/drawing/2014/main" val="16141737"/>
                    </a:ext>
                  </a:extLst>
                </a:gridCol>
              </a:tblGrid>
              <a:tr h="850760">
                <a:tc>
                  <a:txBody>
                    <a:bodyPr/>
                    <a:lstStyle/>
                    <a:p>
                      <a:pPr algn="ctr">
                        <a:lnSpc>
                          <a:spcPct val="107000"/>
                        </a:lnSpc>
                        <a:spcBef>
                          <a:spcPts val="600"/>
                        </a:spcBef>
                        <a:spcAft>
                          <a:spcPts val="600"/>
                        </a:spcAft>
                      </a:pPr>
                      <a:r>
                        <a:rPr lang="en-US" sz="2800" b="0" i="1" dirty="0" err="1">
                          <a:effectLst/>
                          <a:latin typeface="Times New Roman" panose="02020603050405020304" pitchFamily="18" charset="0"/>
                          <a:cs typeface="Times New Roman" panose="02020603050405020304" pitchFamily="18" charset="0"/>
                        </a:rPr>
                        <a:t>Nội</a:t>
                      </a:r>
                      <a:r>
                        <a:rPr lang="en-US" sz="2800" b="0" i="1" dirty="0">
                          <a:effectLst/>
                          <a:latin typeface="Times New Roman" panose="02020603050405020304" pitchFamily="18" charset="0"/>
                          <a:cs typeface="Times New Roman" panose="02020603050405020304" pitchFamily="18" charset="0"/>
                        </a:rPr>
                        <a:t> dung</a:t>
                      </a:r>
                      <a:endParaRPr lang="en-US" sz="2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Bef>
                          <a:spcPts val="600"/>
                        </a:spcBef>
                        <a:spcAft>
                          <a:spcPts val="600"/>
                        </a:spcAft>
                      </a:pPr>
                      <a:r>
                        <a:rPr lang="en-US" sz="2800" b="0" i="1" dirty="0" err="1">
                          <a:effectLst/>
                          <a:latin typeface="Times New Roman" panose="02020603050405020304" pitchFamily="18" charset="0"/>
                          <a:cs typeface="Times New Roman" panose="02020603050405020304" pitchFamily="18" charset="0"/>
                        </a:rPr>
                        <a:t>Công</a:t>
                      </a:r>
                      <a:r>
                        <a:rPr lang="en-US" sz="2800" b="0" i="1" dirty="0">
                          <a:effectLst/>
                          <a:latin typeface="Times New Roman" panose="02020603050405020304" pitchFamily="18" charset="0"/>
                          <a:cs typeface="Times New Roman" panose="02020603050405020304" pitchFamily="18" charset="0"/>
                        </a:rPr>
                        <a:t> </a:t>
                      </a:r>
                      <a:r>
                        <a:rPr lang="en-US" sz="2800" b="0" i="1" dirty="0" err="1">
                          <a:effectLst/>
                          <a:latin typeface="Times New Roman" panose="02020603050405020304" pitchFamily="18" charset="0"/>
                          <a:cs typeface="Times New Roman" panose="02020603050405020304" pitchFamily="18" charset="0"/>
                        </a:rPr>
                        <a:t>trình</a:t>
                      </a:r>
                      <a:r>
                        <a:rPr lang="en-US" sz="2800" b="0" i="1" dirty="0">
                          <a:effectLst/>
                          <a:latin typeface="Times New Roman" panose="02020603050405020304" pitchFamily="18" charset="0"/>
                          <a:cs typeface="Times New Roman" panose="02020603050405020304" pitchFamily="18" charset="0"/>
                        </a:rPr>
                        <a:t> </a:t>
                      </a:r>
                      <a:r>
                        <a:rPr lang="en-US" sz="2800" b="0" i="1" dirty="0" err="1">
                          <a:effectLst/>
                          <a:latin typeface="Times New Roman" panose="02020603050405020304" pitchFamily="18" charset="0"/>
                          <a:cs typeface="Times New Roman" panose="02020603050405020304" pitchFamily="18" charset="0"/>
                        </a:rPr>
                        <a:t>kiến</a:t>
                      </a:r>
                      <a:r>
                        <a:rPr lang="en-US" sz="2800" b="0" i="1" dirty="0">
                          <a:effectLst/>
                          <a:latin typeface="Times New Roman" panose="02020603050405020304" pitchFamily="18" charset="0"/>
                          <a:cs typeface="Times New Roman" panose="02020603050405020304" pitchFamily="18" charset="0"/>
                        </a:rPr>
                        <a:t> </a:t>
                      </a:r>
                      <a:r>
                        <a:rPr lang="en-US" sz="2800" b="0" i="1" dirty="0" err="1">
                          <a:effectLst/>
                          <a:latin typeface="Times New Roman" panose="02020603050405020304" pitchFamily="18" charset="0"/>
                          <a:cs typeface="Times New Roman" panose="02020603050405020304" pitchFamily="18" charset="0"/>
                        </a:rPr>
                        <a:t>trúc</a:t>
                      </a:r>
                      <a:r>
                        <a:rPr lang="en-US" sz="2800" b="0" i="1" dirty="0">
                          <a:effectLst/>
                          <a:latin typeface="Times New Roman" panose="02020603050405020304" pitchFamily="18" charset="0"/>
                          <a:cs typeface="Times New Roman" panose="02020603050405020304" pitchFamily="18" charset="0"/>
                        </a:rPr>
                        <a:t> </a:t>
                      </a:r>
                      <a:r>
                        <a:rPr lang="en-US" sz="2800" b="0" i="1" dirty="0" err="1">
                          <a:effectLst/>
                          <a:latin typeface="Times New Roman" panose="02020603050405020304" pitchFamily="18" charset="0"/>
                          <a:cs typeface="Times New Roman" panose="02020603050405020304" pitchFamily="18" charset="0"/>
                        </a:rPr>
                        <a:t>cổ</a:t>
                      </a:r>
                      <a:r>
                        <a:rPr lang="en-US" sz="2800" b="0" i="1" dirty="0">
                          <a:effectLst/>
                          <a:latin typeface="Times New Roman" panose="02020603050405020304" pitchFamily="18" charset="0"/>
                          <a:cs typeface="Times New Roman" panose="02020603050405020304" pitchFamily="18" charset="0"/>
                        </a:rPr>
                        <a:t> </a:t>
                      </a:r>
                      <a:r>
                        <a:rPr lang="en-US" sz="2800" b="0" i="1" dirty="0" err="1">
                          <a:effectLst/>
                          <a:latin typeface="Times New Roman" panose="02020603050405020304" pitchFamily="18" charset="0"/>
                          <a:cs typeface="Times New Roman" panose="02020603050405020304" pitchFamily="18" charset="0"/>
                        </a:rPr>
                        <a:t>trung</a:t>
                      </a:r>
                      <a:r>
                        <a:rPr lang="en-US" sz="2800" b="0" i="1" dirty="0">
                          <a:effectLst/>
                          <a:latin typeface="Times New Roman" panose="02020603050405020304" pitchFamily="18" charset="0"/>
                          <a:cs typeface="Times New Roman" panose="02020603050405020304" pitchFamily="18" charset="0"/>
                        </a:rPr>
                        <a:t> </a:t>
                      </a:r>
                      <a:r>
                        <a:rPr lang="en-US" sz="2800" b="0" i="1" dirty="0" err="1">
                          <a:effectLst/>
                          <a:latin typeface="Times New Roman" panose="02020603050405020304" pitchFamily="18" charset="0"/>
                          <a:cs typeface="Times New Roman" panose="02020603050405020304" pitchFamily="18" charset="0"/>
                        </a:rPr>
                        <a:t>đại</a:t>
                      </a:r>
                      <a:endParaRPr lang="en-US" sz="2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25253185"/>
                  </a:ext>
                </a:extLst>
              </a:tr>
              <a:tr h="850760">
                <a:tc>
                  <a:txBody>
                    <a:bodyPr/>
                    <a:lstStyle/>
                    <a:p>
                      <a:pPr algn="just">
                        <a:lnSpc>
                          <a:spcPct val="107000"/>
                        </a:lnSpc>
                        <a:spcBef>
                          <a:spcPts val="600"/>
                        </a:spcBef>
                        <a:spcAft>
                          <a:spcPts val="600"/>
                        </a:spcAft>
                      </a:pPr>
                      <a:r>
                        <a:rPr lang="en-US" sz="2800" b="0" i="1">
                          <a:effectLst/>
                          <a:latin typeface="Times New Roman" panose="02020603050405020304" pitchFamily="18" charset="0"/>
                          <a:cs typeface="Times New Roman" panose="02020603050405020304" pitchFamily="18" charset="0"/>
                        </a:rPr>
                        <a:t>Tên công trình</a:t>
                      </a: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Bef>
                          <a:spcPts val="600"/>
                        </a:spcBef>
                        <a:spcAft>
                          <a:spcPts val="600"/>
                        </a:spcAft>
                      </a:pPr>
                      <a:r>
                        <a:rPr lang="en-US" sz="2800" b="0" i="1">
                          <a:effectLst/>
                          <a:latin typeface="Times New Roman" panose="02020603050405020304" pitchFamily="18" charset="0"/>
                          <a:cs typeface="Times New Roman" panose="02020603050405020304" pitchFamily="18" charset="0"/>
                        </a:rPr>
                        <a:t> </a:t>
                      </a: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0284888"/>
                  </a:ext>
                </a:extLst>
              </a:tr>
              <a:tr h="850760">
                <a:tc>
                  <a:txBody>
                    <a:bodyPr/>
                    <a:lstStyle/>
                    <a:p>
                      <a:pPr algn="just">
                        <a:lnSpc>
                          <a:spcPct val="107000"/>
                        </a:lnSpc>
                        <a:spcBef>
                          <a:spcPts val="600"/>
                        </a:spcBef>
                        <a:spcAft>
                          <a:spcPts val="600"/>
                        </a:spcAft>
                      </a:pPr>
                      <a:r>
                        <a:rPr lang="en-US" sz="2800" b="0" i="1">
                          <a:effectLst/>
                          <a:latin typeface="Times New Roman" panose="02020603050405020304" pitchFamily="18" charset="0"/>
                          <a:cs typeface="Times New Roman" panose="02020603050405020304" pitchFamily="18" charset="0"/>
                        </a:rPr>
                        <a:t>Địa điểm xây dựng</a:t>
                      </a: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Bef>
                          <a:spcPts val="600"/>
                        </a:spcBef>
                        <a:spcAft>
                          <a:spcPts val="600"/>
                        </a:spcAft>
                      </a:pPr>
                      <a:r>
                        <a:rPr lang="en-US" sz="2800" b="0" i="1" dirty="0">
                          <a:effectLst/>
                          <a:latin typeface="Times New Roman" panose="02020603050405020304" pitchFamily="18" charset="0"/>
                          <a:cs typeface="Times New Roman" panose="02020603050405020304" pitchFamily="18" charset="0"/>
                        </a:rPr>
                        <a:t> </a:t>
                      </a:r>
                      <a:endParaRPr lang="en-US" sz="2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2822237"/>
                  </a:ext>
                </a:extLst>
              </a:tr>
              <a:tr h="850760">
                <a:tc>
                  <a:txBody>
                    <a:bodyPr/>
                    <a:lstStyle/>
                    <a:p>
                      <a:pPr algn="just">
                        <a:lnSpc>
                          <a:spcPct val="107000"/>
                        </a:lnSpc>
                        <a:spcBef>
                          <a:spcPts val="600"/>
                        </a:spcBef>
                        <a:spcAft>
                          <a:spcPts val="600"/>
                        </a:spcAft>
                      </a:pPr>
                      <a:r>
                        <a:rPr lang="en-US" sz="2800" b="0" i="1">
                          <a:effectLst/>
                          <a:latin typeface="Times New Roman" panose="02020603050405020304" pitchFamily="18" charset="0"/>
                          <a:cs typeface="Times New Roman" panose="02020603050405020304" pitchFamily="18" charset="0"/>
                        </a:rPr>
                        <a:t>Thời gian xây dựng</a:t>
                      </a: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Bef>
                          <a:spcPts val="600"/>
                        </a:spcBef>
                        <a:spcAft>
                          <a:spcPts val="600"/>
                        </a:spcAft>
                      </a:pPr>
                      <a:r>
                        <a:rPr lang="en-US" sz="2800" b="0" i="1">
                          <a:effectLst/>
                          <a:latin typeface="Times New Roman" panose="02020603050405020304" pitchFamily="18" charset="0"/>
                          <a:cs typeface="Times New Roman" panose="02020603050405020304" pitchFamily="18" charset="0"/>
                        </a:rPr>
                        <a:t> </a:t>
                      </a: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9355352"/>
                  </a:ext>
                </a:extLst>
              </a:tr>
              <a:tr h="850760">
                <a:tc>
                  <a:txBody>
                    <a:bodyPr/>
                    <a:lstStyle/>
                    <a:p>
                      <a:pPr algn="just">
                        <a:lnSpc>
                          <a:spcPct val="107000"/>
                        </a:lnSpc>
                        <a:spcBef>
                          <a:spcPts val="600"/>
                        </a:spcBef>
                        <a:spcAft>
                          <a:spcPts val="600"/>
                        </a:spcAft>
                      </a:pPr>
                      <a:r>
                        <a:rPr lang="en-US" sz="2800" b="0" i="1">
                          <a:effectLst/>
                          <a:latin typeface="Times New Roman" panose="02020603050405020304" pitchFamily="18" charset="0"/>
                          <a:cs typeface="Times New Roman" panose="02020603050405020304" pitchFamily="18" charset="0"/>
                        </a:rPr>
                        <a:t>Mục đích xây dựng</a:t>
                      </a: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Bef>
                          <a:spcPts val="600"/>
                        </a:spcBef>
                        <a:spcAft>
                          <a:spcPts val="600"/>
                        </a:spcAft>
                      </a:pPr>
                      <a:r>
                        <a:rPr lang="en-US" sz="2800" b="0" i="1">
                          <a:effectLst/>
                          <a:latin typeface="Times New Roman" panose="02020603050405020304" pitchFamily="18" charset="0"/>
                          <a:cs typeface="Times New Roman" panose="02020603050405020304" pitchFamily="18" charset="0"/>
                        </a:rPr>
                        <a:t> </a:t>
                      </a: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1920164"/>
                  </a:ext>
                </a:extLst>
              </a:tr>
              <a:tr h="850760">
                <a:tc>
                  <a:txBody>
                    <a:bodyPr/>
                    <a:lstStyle/>
                    <a:p>
                      <a:pPr algn="just">
                        <a:lnSpc>
                          <a:spcPct val="107000"/>
                        </a:lnSpc>
                        <a:spcBef>
                          <a:spcPts val="600"/>
                        </a:spcBef>
                        <a:spcAft>
                          <a:spcPts val="600"/>
                        </a:spcAft>
                      </a:pPr>
                      <a:r>
                        <a:rPr lang="en-US" sz="2800" b="0" i="1">
                          <a:effectLst/>
                          <a:latin typeface="Times New Roman" panose="02020603050405020304" pitchFamily="18" charset="0"/>
                          <a:cs typeface="Times New Roman" panose="02020603050405020304" pitchFamily="18" charset="0"/>
                        </a:rPr>
                        <a:t>Giá trị</a:t>
                      </a: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Bef>
                          <a:spcPts val="600"/>
                        </a:spcBef>
                        <a:spcAft>
                          <a:spcPts val="600"/>
                        </a:spcAft>
                      </a:pPr>
                      <a:r>
                        <a:rPr lang="en-US" sz="2800" b="0" i="1">
                          <a:effectLst/>
                          <a:latin typeface="Times New Roman" panose="02020603050405020304" pitchFamily="18" charset="0"/>
                          <a:cs typeface="Times New Roman" panose="02020603050405020304" pitchFamily="18" charset="0"/>
                        </a:rPr>
                        <a:t> </a:t>
                      </a: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1582317"/>
                  </a:ext>
                </a:extLst>
              </a:tr>
              <a:tr h="1753441">
                <a:tc>
                  <a:txBody>
                    <a:bodyPr/>
                    <a:lstStyle/>
                    <a:p>
                      <a:pPr algn="just">
                        <a:lnSpc>
                          <a:spcPct val="107000"/>
                        </a:lnSpc>
                        <a:spcBef>
                          <a:spcPts val="600"/>
                        </a:spcBef>
                        <a:spcAft>
                          <a:spcPts val="600"/>
                        </a:spcAft>
                      </a:pPr>
                      <a:r>
                        <a:rPr lang="vi-VN" sz="2800" b="0" i="1">
                          <a:effectLst/>
                          <a:latin typeface="Times New Roman" panose="02020603050405020304" pitchFamily="18" charset="0"/>
                          <a:cs typeface="Times New Roman" panose="02020603050405020304" pitchFamily="18" charset="0"/>
                        </a:rPr>
                        <a:t>Thông điệp bảo tồn và phát huy</a:t>
                      </a:r>
                      <a:endParaRPr lang="en-US" sz="2800" b="0" i="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Bef>
                          <a:spcPts val="600"/>
                        </a:spcBef>
                        <a:spcAft>
                          <a:spcPts val="600"/>
                        </a:spcAft>
                      </a:pPr>
                      <a:r>
                        <a:rPr lang="vi-VN" sz="2800" b="0" i="1" dirty="0">
                          <a:effectLst/>
                          <a:latin typeface="Times New Roman" panose="02020603050405020304" pitchFamily="18" charset="0"/>
                          <a:cs typeface="Times New Roman" panose="02020603050405020304" pitchFamily="18" charset="0"/>
                        </a:rPr>
                        <a:t> </a:t>
                      </a:r>
                      <a:endParaRPr lang="en-US" sz="2800" b="0" i="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194076"/>
                  </a:ext>
                </a:extLst>
              </a:tr>
            </a:tbl>
          </a:graphicData>
        </a:graphic>
      </p:graphicFrame>
    </p:spTree>
    <p:extLst>
      <p:ext uri="{BB962C8B-B14F-4D97-AF65-F5344CB8AC3E}">
        <p14:creationId xmlns:p14="http://schemas.microsoft.com/office/powerpoint/2010/main" val="2649469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E70BD1-4A1D-4645-8C31-C17D00499433}"/>
              </a:ext>
            </a:extLst>
          </p:cNvPr>
          <p:cNvSpPr/>
          <p:nvPr/>
        </p:nvSpPr>
        <p:spPr>
          <a:xfrm>
            <a:off x="361951" y="361950"/>
            <a:ext cx="530225" cy="6134100"/>
          </a:xfrm>
          <a:prstGeom prst="roundRect">
            <a:avLst>
              <a:gd name="adj" fmla="val 10499"/>
            </a:avLst>
          </a:prstGeom>
          <a:blipFill>
            <a:blip r:embed="rId2"/>
            <a:srcRect/>
            <a:stretch>
              <a:fillRect l="-978344" r="-978344"/>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 name="Rectangle: Rounded Corners 2">
            <a:extLst>
              <a:ext uri="{FF2B5EF4-FFF2-40B4-BE49-F238E27FC236}">
                <a16:creationId xmlns:a16="http://schemas.microsoft.com/office/drawing/2014/main" id="{E15F9922-217F-4C4E-A775-F38C9C656A80}"/>
              </a:ext>
            </a:extLst>
          </p:cNvPr>
          <p:cNvSpPr/>
          <p:nvPr/>
        </p:nvSpPr>
        <p:spPr>
          <a:xfrm>
            <a:off x="1019969" y="361950"/>
            <a:ext cx="530225" cy="6134100"/>
          </a:xfrm>
          <a:prstGeom prst="roundRect">
            <a:avLst>
              <a:gd name="adj" fmla="val 14712"/>
            </a:avLst>
          </a:prstGeom>
          <a:blipFill>
            <a:blip r:embed="rId3"/>
            <a:srcRect/>
            <a:stretch>
              <a:fillRect l="-1396108" r="-1396108"/>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BEA8356E-B683-4E26-9132-C25C322870AC}"/>
              </a:ext>
            </a:extLst>
          </p:cNvPr>
          <p:cNvSpPr/>
          <p:nvPr/>
        </p:nvSpPr>
        <p:spPr>
          <a:xfrm>
            <a:off x="1677988" y="361950"/>
            <a:ext cx="9494044" cy="6134100"/>
          </a:xfrm>
          <a:prstGeom prst="roundRect">
            <a:avLst>
              <a:gd name="adj" fmla="val 3624"/>
            </a:avLst>
          </a:prstGeom>
          <a:blipFill>
            <a:blip r:embed="rId4"/>
            <a:srcRect/>
            <a:stretch>
              <a:fillRect l="-8736" r="-8736"/>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09187C34-4966-460F-AE5D-1933AC2A4285}"/>
              </a:ext>
            </a:extLst>
          </p:cNvPr>
          <p:cNvSpPr/>
          <p:nvPr/>
        </p:nvSpPr>
        <p:spPr>
          <a:xfrm>
            <a:off x="11299824" y="361950"/>
            <a:ext cx="530225" cy="6134100"/>
          </a:xfrm>
          <a:prstGeom prst="roundRect">
            <a:avLst/>
          </a:prstGeom>
          <a:blipFill>
            <a:blip r:embed="rId5"/>
            <a:srcRect/>
            <a:stretch>
              <a:fillRect l="-496112" r="-496112"/>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3">
            <a:extLst>
              <a:ext uri="{FF2B5EF4-FFF2-40B4-BE49-F238E27FC236}">
                <a16:creationId xmlns:a16="http://schemas.microsoft.com/office/drawing/2014/main" id="{DB348BDC-6ED0-489C-85E9-4D2863BE7887}"/>
              </a:ext>
            </a:extLst>
          </p:cNvPr>
          <p:cNvSpPr txBox="1"/>
          <p:nvPr/>
        </p:nvSpPr>
        <p:spPr>
          <a:xfrm>
            <a:off x="4809824" y="520700"/>
            <a:ext cx="3230372" cy="461665"/>
          </a:xfrm>
          <a:prstGeom prst="rect">
            <a:avLst/>
          </a:prstGeom>
          <a:noFill/>
        </p:spPr>
        <p:txBody>
          <a:bodyPr wrap="none" rtlCol="0">
            <a:spAutoFit/>
          </a:bodyPr>
          <a:lstStyle/>
          <a:p>
            <a:pPr algn="l"/>
            <a:r>
              <a:rPr lang="en-US" sz="2400" dirty="0" err="1">
                <a:solidFill>
                  <a:srgbClr val="FC2C22"/>
                </a:solidFill>
              </a:rPr>
              <a:t>Chữ</a:t>
            </a:r>
            <a:r>
              <a:rPr lang="en-US" sz="2400" dirty="0">
                <a:solidFill>
                  <a:srgbClr val="FC2C22"/>
                </a:solidFill>
              </a:rPr>
              <a:t> </a:t>
            </a:r>
            <a:r>
              <a:rPr lang="en-US" sz="2400" dirty="0" err="1">
                <a:solidFill>
                  <a:srgbClr val="FC2C22"/>
                </a:solidFill>
              </a:rPr>
              <a:t>số</a:t>
            </a:r>
            <a:r>
              <a:rPr lang="en-US" sz="2400" dirty="0">
                <a:solidFill>
                  <a:srgbClr val="FC2C22"/>
                </a:solidFill>
              </a:rPr>
              <a:t> </a:t>
            </a:r>
            <a:r>
              <a:rPr lang="en-US" sz="2400" dirty="0" err="1">
                <a:solidFill>
                  <a:srgbClr val="FC2C22"/>
                </a:solidFill>
              </a:rPr>
              <a:t>cổ</a:t>
            </a:r>
            <a:r>
              <a:rPr lang="en-US" sz="2400" dirty="0">
                <a:solidFill>
                  <a:srgbClr val="FC2C22"/>
                </a:solidFill>
              </a:rPr>
              <a:t> </a:t>
            </a:r>
            <a:r>
              <a:rPr lang="en-US" sz="2400" dirty="0" err="1">
                <a:solidFill>
                  <a:srgbClr val="FC2C22"/>
                </a:solidFill>
              </a:rPr>
              <a:t>đại</a:t>
            </a:r>
            <a:r>
              <a:rPr lang="en-US" sz="2400" dirty="0">
                <a:solidFill>
                  <a:srgbClr val="FC2C22"/>
                </a:solidFill>
              </a:rPr>
              <a:t> (Ai </a:t>
            </a:r>
            <a:r>
              <a:rPr lang="en-US" sz="2400" dirty="0" err="1">
                <a:solidFill>
                  <a:srgbClr val="FC2C22"/>
                </a:solidFill>
              </a:rPr>
              <a:t>Cập</a:t>
            </a:r>
            <a:r>
              <a:rPr lang="en-US" sz="2400" dirty="0">
                <a:solidFill>
                  <a:srgbClr val="FC2C22"/>
                </a:solidFill>
              </a:rPr>
              <a:t>)</a:t>
            </a:r>
            <a:endParaRPr lang="vi-VN" sz="2400" dirty="0">
              <a:solidFill>
                <a:srgbClr val="FC2C22"/>
              </a:solidFill>
            </a:endParaRPr>
          </a:p>
        </p:txBody>
      </p:sp>
    </p:spTree>
    <p:extLst>
      <p:ext uri="{BB962C8B-B14F-4D97-AF65-F5344CB8AC3E}">
        <p14:creationId xmlns:p14="http://schemas.microsoft.com/office/powerpoint/2010/main" val="3564607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FE70BD1-4A1D-4645-8C31-C17D00499433}"/>
              </a:ext>
            </a:extLst>
          </p:cNvPr>
          <p:cNvSpPr/>
          <p:nvPr/>
        </p:nvSpPr>
        <p:spPr>
          <a:xfrm>
            <a:off x="361951" y="361950"/>
            <a:ext cx="530225" cy="6134100"/>
          </a:xfrm>
          <a:prstGeom prst="roundRect">
            <a:avLst>
              <a:gd name="adj" fmla="val 10499"/>
            </a:avLst>
          </a:prstGeom>
          <a:blipFill>
            <a:blip r:embed="rId2"/>
            <a:srcRect/>
            <a:stretch>
              <a:fillRect l="-978344" r="-978344"/>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 name="Rectangle: Rounded Corners 2">
            <a:extLst>
              <a:ext uri="{FF2B5EF4-FFF2-40B4-BE49-F238E27FC236}">
                <a16:creationId xmlns:a16="http://schemas.microsoft.com/office/drawing/2014/main" id="{E15F9922-217F-4C4E-A775-F38C9C656A80}"/>
              </a:ext>
            </a:extLst>
          </p:cNvPr>
          <p:cNvSpPr/>
          <p:nvPr/>
        </p:nvSpPr>
        <p:spPr>
          <a:xfrm>
            <a:off x="1019969" y="361950"/>
            <a:ext cx="530225" cy="6134100"/>
          </a:xfrm>
          <a:prstGeom prst="roundRect">
            <a:avLst>
              <a:gd name="adj" fmla="val 14712"/>
            </a:avLst>
          </a:prstGeom>
          <a:blipFill>
            <a:blip r:embed="rId3"/>
            <a:srcRect/>
            <a:stretch>
              <a:fillRect l="-1396108" r="-1396108"/>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BEA8356E-B683-4E26-9132-C25C322870AC}"/>
              </a:ext>
            </a:extLst>
          </p:cNvPr>
          <p:cNvSpPr/>
          <p:nvPr/>
        </p:nvSpPr>
        <p:spPr>
          <a:xfrm>
            <a:off x="1677988" y="361950"/>
            <a:ext cx="530225" cy="6134100"/>
          </a:xfrm>
          <a:prstGeom prst="roundRect">
            <a:avLst>
              <a:gd name="adj" fmla="val 19858"/>
            </a:avLst>
          </a:prstGeom>
          <a:blipFill>
            <a:blip r:embed="rId4"/>
            <a:srcRect/>
            <a:stretch>
              <a:fillRect l="-1052709" r="-950719"/>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Rounded Corners 4">
            <a:extLst>
              <a:ext uri="{FF2B5EF4-FFF2-40B4-BE49-F238E27FC236}">
                <a16:creationId xmlns:a16="http://schemas.microsoft.com/office/drawing/2014/main" id="{09187C34-4966-460F-AE5D-1933AC2A4285}"/>
              </a:ext>
            </a:extLst>
          </p:cNvPr>
          <p:cNvSpPr/>
          <p:nvPr/>
        </p:nvSpPr>
        <p:spPr>
          <a:xfrm>
            <a:off x="2336008" y="361950"/>
            <a:ext cx="9494042" cy="6134100"/>
          </a:xfrm>
          <a:prstGeom prst="roundRect">
            <a:avLst>
              <a:gd name="adj" fmla="val 2692"/>
            </a:avLst>
          </a:prstGeom>
          <a:blipFill>
            <a:blip r:embed="rId5"/>
            <a:srcRect/>
            <a:stretch>
              <a:fillRect l="-7346" r="-7346"/>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3">
            <a:extLst>
              <a:ext uri="{FF2B5EF4-FFF2-40B4-BE49-F238E27FC236}">
                <a16:creationId xmlns:a16="http://schemas.microsoft.com/office/drawing/2014/main" id="{32A73CA7-093E-4B7F-BCE5-DF04DB1B1536}"/>
              </a:ext>
            </a:extLst>
          </p:cNvPr>
          <p:cNvSpPr txBox="1"/>
          <p:nvPr/>
        </p:nvSpPr>
        <p:spPr>
          <a:xfrm>
            <a:off x="5787724" y="635000"/>
            <a:ext cx="4334841" cy="461665"/>
          </a:xfrm>
          <a:prstGeom prst="rect">
            <a:avLst/>
          </a:prstGeom>
          <a:noFill/>
        </p:spPr>
        <p:txBody>
          <a:bodyPr wrap="none" rtlCol="0">
            <a:spAutoFit/>
          </a:bodyPr>
          <a:lstStyle/>
          <a:p>
            <a:pPr algn="l"/>
            <a:r>
              <a:rPr lang="en-US" sz="2400" dirty="0" err="1">
                <a:solidFill>
                  <a:srgbClr val="FDDD8C"/>
                </a:solidFill>
              </a:rPr>
              <a:t>Đấu</a:t>
            </a:r>
            <a:r>
              <a:rPr lang="en-US" sz="2400" dirty="0">
                <a:solidFill>
                  <a:srgbClr val="FDDD8C"/>
                </a:solidFill>
              </a:rPr>
              <a:t> </a:t>
            </a:r>
            <a:r>
              <a:rPr lang="en-US" sz="2400" dirty="0" err="1">
                <a:solidFill>
                  <a:srgbClr val="FDDD8C"/>
                </a:solidFill>
              </a:rPr>
              <a:t>trường</a:t>
            </a:r>
            <a:r>
              <a:rPr lang="en-US" sz="2400" dirty="0">
                <a:solidFill>
                  <a:srgbClr val="FDDD8C"/>
                </a:solidFill>
              </a:rPr>
              <a:t> </a:t>
            </a:r>
            <a:r>
              <a:rPr lang="en-US" sz="2400" dirty="0" err="1">
                <a:solidFill>
                  <a:srgbClr val="FDDD8C"/>
                </a:solidFill>
              </a:rPr>
              <a:t>Cô</a:t>
            </a:r>
            <a:r>
              <a:rPr lang="en-US" sz="2400" dirty="0">
                <a:solidFill>
                  <a:srgbClr val="FDDD8C"/>
                </a:solidFill>
              </a:rPr>
              <a:t>-li-</a:t>
            </a:r>
            <a:r>
              <a:rPr lang="en-US" sz="2400" dirty="0" err="1">
                <a:solidFill>
                  <a:srgbClr val="FDDD8C"/>
                </a:solidFill>
              </a:rPr>
              <a:t>dê</a:t>
            </a:r>
            <a:r>
              <a:rPr lang="en-US" sz="2400" dirty="0">
                <a:solidFill>
                  <a:srgbClr val="FDDD8C"/>
                </a:solidFill>
              </a:rPr>
              <a:t> (I-ta-li-a)</a:t>
            </a:r>
            <a:endParaRPr lang="vi-VN" sz="2400" dirty="0">
              <a:solidFill>
                <a:srgbClr val="FDDD8C"/>
              </a:solidFill>
            </a:endParaRPr>
          </a:p>
        </p:txBody>
      </p:sp>
    </p:spTree>
    <p:extLst>
      <p:ext uri="{BB962C8B-B14F-4D97-AF65-F5344CB8AC3E}">
        <p14:creationId xmlns:p14="http://schemas.microsoft.com/office/powerpoint/2010/main" val="2680553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a:extLst>
              <a:ext uri="{FF2B5EF4-FFF2-40B4-BE49-F238E27FC236}">
                <a16:creationId xmlns:a16="http://schemas.microsoft.com/office/drawing/2014/main" id="{497FFE9A-DD64-4F08-B59B-7DD039BE8B14}"/>
              </a:ext>
            </a:extLst>
          </p:cNvPr>
          <p:cNvSpPr/>
          <p:nvPr/>
        </p:nvSpPr>
        <p:spPr>
          <a:xfrm>
            <a:off x="0" y="0"/>
            <a:ext cx="12192000" cy="850900"/>
          </a:xfrm>
          <a:prstGeom prst="rect">
            <a:avLst/>
          </a:prstGeom>
          <a:solidFill>
            <a:srgbClr val="FFCE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1">
            <a:extLst>
              <a:ext uri="{FF2B5EF4-FFF2-40B4-BE49-F238E27FC236}">
                <a16:creationId xmlns:a16="http://schemas.microsoft.com/office/drawing/2014/main" id="{CEDAA1D8-B062-41CD-9242-063B3E3E0D87}"/>
              </a:ext>
            </a:extLst>
          </p:cNvPr>
          <p:cNvSpPr txBox="1"/>
          <p:nvPr/>
        </p:nvSpPr>
        <p:spPr>
          <a:xfrm>
            <a:off x="3399995" y="102285"/>
            <a:ext cx="5392010" cy="646331"/>
          </a:xfrm>
          <a:prstGeom prst="rect">
            <a:avLst/>
          </a:prstGeom>
          <a:noFill/>
          <a:effectLst/>
        </p:spPr>
        <p:txBody>
          <a:bodyPr wrap="square" rtlCol="0">
            <a:spAutoFit/>
          </a:bodyPr>
          <a:lstStyle/>
          <a:p>
            <a:pPr algn="ctr"/>
            <a:r>
              <a:rPr lang="en-US" sz="3600" b="1" dirty="0">
                <a:solidFill>
                  <a:srgbClr val="A64B2A"/>
                </a:solidFill>
              </a:rPr>
              <a:t>1. </a:t>
            </a:r>
            <a:r>
              <a:rPr lang="en-US" sz="3600" b="1" dirty="0" err="1">
                <a:solidFill>
                  <a:srgbClr val="A64B2A"/>
                </a:solidFill>
              </a:rPr>
              <a:t>Khái</a:t>
            </a:r>
            <a:r>
              <a:rPr lang="en-US" sz="3600" b="1" dirty="0">
                <a:solidFill>
                  <a:srgbClr val="A64B2A"/>
                </a:solidFill>
              </a:rPr>
              <a:t> </a:t>
            </a:r>
            <a:r>
              <a:rPr lang="en-US" sz="3600" b="1" dirty="0" err="1">
                <a:solidFill>
                  <a:srgbClr val="A64B2A"/>
                </a:solidFill>
              </a:rPr>
              <a:t>niệm</a:t>
            </a:r>
            <a:r>
              <a:rPr lang="en-US" sz="3600" b="1" dirty="0">
                <a:solidFill>
                  <a:srgbClr val="A64B2A"/>
                </a:solidFill>
              </a:rPr>
              <a:t> </a:t>
            </a:r>
            <a:r>
              <a:rPr lang="en-US" sz="3600" b="1" dirty="0" err="1">
                <a:solidFill>
                  <a:srgbClr val="A64B2A"/>
                </a:solidFill>
              </a:rPr>
              <a:t>văn</a:t>
            </a:r>
            <a:r>
              <a:rPr lang="en-US" sz="3600" b="1" dirty="0">
                <a:solidFill>
                  <a:srgbClr val="A64B2A"/>
                </a:solidFill>
              </a:rPr>
              <a:t> </a:t>
            </a:r>
            <a:r>
              <a:rPr lang="en-US" sz="3600" b="1" dirty="0" err="1">
                <a:solidFill>
                  <a:srgbClr val="A64B2A"/>
                </a:solidFill>
              </a:rPr>
              <a:t>minh</a:t>
            </a:r>
            <a:endParaRPr lang="en-US" sz="3600" b="1" dirty="0">
              <a:solidFill>
                <a:srgbClr val="A64B2A"/>
              </a:solidFill>
            </a:endParaRPr>
          </a:p>
        </p:txBody>
      </p:sp>
      <p:grpSp>
        <p:nvGrpSpPr>
          <p:cNvPr id="9" name="Group 8">
            <a:extLst>
              <a:ext uri="{FF2B5EF4-FFF2-40B4-BE49-F238E27FC236}">
                <a16:creationId xmlns:a16="http://schemas.microsoft.com/office/drawing/2014/main" id="{68F22176-138F-4EBF-A47B-2567BAA26068}"/>
              </a:ext>
            </a:extLst>
          </p:cNvPr>
          <p:cNvGrpSpPr/>
          <p:nvPr/>
        </p:nvGrpSpPr>
        <p:grpSpPr>
          <a:xfrm>
            <a:off x="4034116" y="2119635"/>
            <a:ext cx="4123768" cy="2762925"/>
            <a:chOff x="1629332" y="1630644"/>
            <a:chExt cx="2976172" cy="1994035"/>
          </a:xfrm>
          <a:solidFill>
            <a:schemeClr val="accent4">
              <a:lumMod val="40000"/>
              <a:lumOff val="60000"/>
            </a:schemeClr>
          </a:solidFill>
        </p:grpSpPr>
        <p:pic>
          <p:nvPicPr>
            <p:cNvPr id="10" name="Picture 2">
              <a:extLst>
                <a:ext uri="{FF2B5EF4-FFF2-40B4-BE49-F238E27FC236}">
                  <a16:creationId xmlns:a16="http://schemas.microsoft.com/office/drawing/2014/main" id="{4AFAC540-8066-49EA-B62F-5ED2F84B60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1561">
              <a:off x="1629332" y="1630644"/>
              <a:ext cx="2976172" cy="1994035"/>
            </a:xfrm>
            <a:prstGeom prst="rect">
              <a:avLst/>
            </a:prstGeom>
          </p:spPr>
        </p:pic>
        <p:sp>
          <p:nvSpPr>
            <p:cNvPr id="13" name="TextBox 4">
              <a:extLst>
                <a:ext uri="{FF2B5EF4-FFF2-40B4-BE49-F238E27FC236}">
                  <a16:creationId xmlns:a16="http://schemas.microsoft.com/office/drawing/2014/main" id="{357A8F0B-5ECB-4CF6-BDDD-BA8F7464D317}"/>
                </a:ext>
              </a:extLst>
            </p:cNvPr>
            <p:cNvSpPr txBox="1"/>
            <p:nvPr/>
          </p:nvSpPr>
          <p:spPr>
            <a:xfrm>
              <a:off x="1982179" y="2441427"/>
              <a:ext cx="2038064" cy="268402"/>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2862"/>
                </a:lnSpc>
                <a:spcBef>
                  <a:spcPts val="0"/>
                </a:spcBef>
                <a:spcAft>
                  <a:spcPts val="0"/>
                </a:spcAft>
                <a:buClrTx/>
                <a:buSzTx/>
                <a:buFontTx/>
                <a:buNone/>
                <a:tabLst/>
                <a:defRPr/>
              </a:pPr>
              <a:r>
                <a:rPr lang="en-US" sz="2800" b="1" dirty="0" err="1">
                  <a:solidFill>
                    <a:srgbClr val="A64B2A"/>
                  </a:solidFill>
                </a:rPr>
                <a:t>Văn</a:t>
              </a:r>
              <a:r>
                <a:rPr lang="en-US" sz="2800" b="1" dirty="0">
                  <a:solidFill>
                    <a:srgbClr val="A64B2A"/>
                  </a:solidFill>
                </a:rPr>
                <a:t> </a:t>
              </a:r>
              <a:r>
                <a:rPr lang="en-US" sz="2800" b="1" dirty="0" err="1">
                  <a:solidFill>
                    <a:srgbClr val="A64B2A"/>
                  </a:solidFill>
                </a:rPr>
                <a:t>minh</a:t>
              </a:r>
              <a:r>
                <a:rPr kumimoji="0" lang="en-US" sz="2800" b="1" i="0" u="none" strike="noStrike" kern="1200" cap="none" spc="0" normalizeH="0" baseline="0" noProof="0" dirty="0">
                  <a:ln>
                    <a:noFill/>
                  </a:ln>
                  <a:solidFill>
                    <a:srgbClr val="A64B2A"/>
                  </a:solidFill>
                  <a:effectLst/>
                  <a:uLnTx/>
                  <a:uFillTx/>
                  <a:ea typeface="+mn-ea"/>
                  <a:cs typeface="+mn-cs"/>
                </a:rPr>
                <a:t> </a:t>
              </a:r>
              <a:r>
                <a:rPr kumimoji="0" lang="en-US" sz="2800" b="1" i="0" u="none" strike="noStrike" kern="1200" cap="none" spc="0" normalizeH="0" baseline="0" noProof="0" dirty="0" err="1">
                  <a:ln>
                    <a:noFill/>
                  </a:ln>
                  <a:solidFill>
                    <a:srgbClr val="A64B2A"/>
                  </a:solidFill>
                  <a:effectLst/>
                  <a:uLnTx/>
                  <a:uFillTx/>
                  <a:ea typeface="+mn-ea"/>
                  <a:cs typeface="+mn-cs"/>
                </a:rPr>
                <a:t>là</a:t>
              </a:r>
              <a:r>
                <a:rPr kumimoji="0" lang="en-US" sz="2800" b="1" i="0" u="none" strike="noStrike" kern="1200" cap="none" spc="0" normalizeH="0" baseline="0" noProof="0" dirty="0">
                  <a:ln>
                    <a:noFill/>
                  </a:ln>
                  <a:solidFill>
                    <a:srgbClr val="A64B2A"/>
                  </a:solidFill>
                  <a:effectLst/>
                  <a:uLnTx/>
                  <a:uFillTx/>
                  <a:ea typeface="+mn-ea"/>
                  <a:cs typeface="+mn-cs"/>
                </a:rPr>
                <a:t> </a:t>
              </a:r>
              <a:r>
                <a:rPr kumimoji="0" lang="en-US" sz="2800" b="1" i="0" u="none" strike="noStrike" kern="1200" cap="none" spc="0" normalizeH="0" baseline="0" noProof="0" dirty="0" err="1">
                  <a:ln>
                    <a:noFill/>
                  </a:ln>
                  <a:solidFill>
                    <a:srgbClr val="A64B2A"/>
                  </a:solidFill>
                  <a:effectLst/>
                  <a:uLnTx/>
                  <a:uFillTx/>
                  <a:ea typeface="+mn-ea"/>
                  <a:cs typeface="+mn-cs"/>
                </a:rPr>
                <a:t>gì</a:t>
              </a:r>
              <a:r>
                <a:rPr kumimoji="0" lang="en-US" sz="2800" b="1" i="0" u="none" strike="noStrike" kern="1200" cap="none" spc="0" normalizeH="0" baseline="0" noProof="0" dirty="0">
                  <a:ln>
                    <a:noFill/>
                  </a:ln>
                  <a:solidFill>
                    <a:srgbClr val="A64B2A"/>
                  </a:solidFill>
                  <a:effectLst/>
                  <a:uLnTx/>
                  <a:uFillTx/>
                  <a:ea typeface="+mn-ea"/>
                  <a:cs typeface="+mn-cs"/>
                </a:rPr>
                <a:t>?</a:t>
              </a:r>
            </a:p>
          </p:txBody>
        </p:sp>
      </p:grpSp>
      <p:sp>
        <p:nvSpPr>
          <p:cNvPr id="34" name="Rectangle: Rounded Corners 33">
            <a:extLst>
              <a:ext uri="{FF2B5EF4-FFF2-40B4-BE49-F238E27FC236}">
                <a16:creationId xmlns:a16="http://schemas.microsoft.com/office/drawing/2014/main" id="{6FB7E47B-421F-4405-8A6B-66D7FBFA979C}"/>
              </a:ext>
            </a:extLst>
          </p:cNvPr>
          <p:cNvSpPr/>
          <p:nvPr/>
        </p:nvSpPr>
        <p:spPr>
          <a:xfrm>
            <a:off x="-2327277" y="361950"/>
            <a:ext cx="530225" cy="6134100"/>
          </a:xfrm>
          <a:prstGeom prst="roundRect">
            <a:avLst>
              <a:gd name="adj" fmla="val 10499"/>
            </a:avLst>
          </a:prstGeom>
          <a:blipFill>
            <a:blip r:embed="rId4"/>
            <a:srcRect/>
            <a:stretch>
              <a:fillRect l="-978344" r="-978344"/>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5" name="Rectangle: Rounded Corners 34">
            <a:extLst>
              <a:ext uri="{FF2B5EF4-FFF2-40B4-BE49-F238E27FC236}">
                <a16:creationId xmlns:a16="http://schemas.microsoft.com/office/drawing/2014/main" id="{9DFD6514-B80A-41AE-94C5-76E45A0C5BAB}"/>
              </a:ext>
            </a:extLst>
          </p:cNvPr>
          <p:cNvSpPr/>
          <p:nvPr/>
        </p:nvSpPr>
        <p:spPr>
          <a:xfrm>
            <a:off x="-1669259" y="361950"/>
            <a:ext cx="530225" cy="6134100"/>
          </a:xfrm>
          <a:prstGeom prst="roundRect">
            <a:avLst>
              <a:gd name="adj" fmla="val 14712"/>
            </a:avLst>
          </a:prstGeom>
          <a:blipFill>
            <a:blip r:embed="rId5"/>
            <a:srcRect/>
            <a:stretch>
              <a:fillRect l="-1396108" r="-1396108"/>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Rectangle: Rounded Corners 35">
            <a:extLst>
              <a:ext uri="{FF2B5EF4-FFF2-40B4-BE49-F238E27FC236}">
                <a16:creationId xmlns:a16="http://schemas.microsoft.com/office/drawing/2014/main" id="{2D95C799-DBDC-48CE-87D0-8F5B9E7C5DCE}"/>
              </a:ext>
            </a:extLst>
          </p:cNvPr>
          <p:cNvSpPr/>
          <p:nvPr/>
        </p:nvSpPr>
        <p:spPr>
          <a:xfrm>
            <a:off x="-1011240" y="361950"/>
            <a:ext cx="530225" cy="6134100"/>
          </a:xfrm>
          <a:prstGeom prst="roundRect">
            <a:avLst>
              <a:gd name="adj" fmla="val 19858"/>
            </a:avLst>
          </a:prstGeom>
          <a:blipFill>
            <a:blip r:embed="rId6"/>
            <a:srcRect/>
            <a:stretch>
              <a:fillRect l="-8736" r="-8736"/>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7" name="Rectangle: Rounded Corners 36">
            <a:extLst>
              <a:ext uri="{FF2B5EF4-FFF2-40B4-BE49-F238E27FC236}">
                <a16:creationId xmlns:a16="http://schemas.microsoft.com/office/drawing/2014/main" id="{F5271D78-915C-4839-9D36-44870D177D68}"/>
              </a:ext>
            </a:extLst>
          </p:cNvPr>
          <p:cNvSpPr/>
          <p:nvPr/>
        </p:nvSpPr>
        <p:spPr>
          <a:xfrm>
            <a:off x="12938127" y="361950"/>
            <a:ext cx="9494042" cy="6134100"/>
          </a:xfrm>
          <a:prstGeom prst="roundRect">
            <a:avLst>
              <a:gd name="adj" fmla="val 2692"/>
            </a:avLst>
          </a:prstGeom>
          <a:blipFill>
            <a:blip r:embed="rId7"/>
            <a:srcRect/>
            <a:stretch>
              <a:fillRect l="-7346" r="-7346"/>
            </a:stretch>
          </a:blipFill>
          <a:ln>
            <a:noFill/>
          </a:ln>
          <a:effectLst>
            <a:outerShdw blurRad="469900" sx="104000" sy="104000" algn="ctr" rotWithShape="0">
              <a:srgbClr val="0020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8" name="!!3">
            <a:extLst>
              <a:ext uri="{FF2B5EF4-FFF2-40B4-BE49-F238E27FC236}">
                <a16:creationId xmlns:a16="http://schemas.microsoft.com/office/drawing/2014/main" id="{F0F1CAEF-0AA5-4A9E-BB7E-7C9C358B021B}"/>
              </a:ext>
            </a:extLst>
          </p:cNvPr>
          <p:cNvSpPr txBox="1"/>
          <p:nvPr/>
        </p:nvSpPr>
        <p:spPr>
          <a:xfrm>
            <a:off x="16389843" y="635000"/>
            <a:ext cx="4334841" cy="461665"/>
          </a:xfrm>
          <a:prstGeom prst="rect">
            <a:avLst/>
          </a:prstGeom>
          <a:noFill/>
        </p:spPr>
        <p:txBody>
          <a:bodyPr wrap="none" rtlCol="0">
            <a:spAutoFit/>
          </a:bodyPr>
          <a:lstStyle/>
          <a:p>
            <a:pPr algn="l"/>
            <a:r>
              <a:rPr lang="en-US" sz="2400" dirty="0" err="1">
                <a:solidFill>
                  <a:srgbClr val="FDDD8C"/>
                </a:solidFill>
              </a:rPr>
              <a:t>Đấu</a:t>
            </a:r>
            <a:r>
              <a:rPr lang="en-US" sz="2400" dirty="0">
                <a:solidFill>
                  <a:srgbClr val="FDDD8C"/>
                </a:solidFill>
              </a:rPr>
              <a:t> </a:t>
            </a:r>
            <a:r>
              <a:rPr lang="en-US" sz="2400" dirty="0" err="1">
                <a:solidFill>
                  <a:srgbClr val="FDDD8C"/>
                </a:solidFill>
              </a:rPr>
              <a:t>trường</a:t>
            </a:r>
            <a:r>
              <a:rPr lang="en-US" sz="2400" dirty="0">
                <a:solidFill>
                  <a:srgbClr val="FDDD8C"/>
                </a:solidFill>
              </a:rPr>
              <a:t> </a:t>
            </a:r>
            <a:r>
              <a:rPr lang="en-US" sz="2400" dirty="0" err="1">
                <a:solidFill>
                  <a:srgbClr val="FDDD8C"/>
                </a:solidFill>
              </a:rPr>
              <a:t>Cô</a:t>
            </a:r>
            <a:r>
              <a:rPr lang="en-US" sz="2400" dirty="0">
                <a:solidFill>
                  <a:srgbClr val="FDDD8C"/>
                </a:solidFill>
              </a:rPr>
              <a:t>-li-</a:t>
            </a:r>
            <a:r>
              <a:rPr lang="en-US" sz="2400" dirty="0" err="1">
                <a:solidFill>
                  <a:srgbClr val="FDDD8C"/>
                </a:solidFill>
              </a:rPr>
              <a:t>dê</a:t>
            </a:r>
            <a:r>
              <a:rPr lang="en-US" sz="2400" dirty="0">
                <a:solidFill>
                  <a:srgbClr val="FDDD8C"/>
                </a:solidFill>
              </a:rPr>
              <a:t> (I-ta-li-a)</a:t>
            </a:r>
            <a:endParaRPr lang="vi-VN" sz="2400" dirty="0">
              <a:solidFill>
                <a:srgbClr val="FDDD8C"/>
              </a:solidFill>
            </a:endParaRPr>
          </a:p>
        </p:txBody>
      </p:sp>
      <p:sp>
        <p:nvSpPr>
          <p:cNvPr id="39" name="Rectangle: Rounded Corners 38">
            <a:extLst>
              <a:ext uri="{FF2B5EF4-FFF2-40B4-BE49-F238E27FC236}">
                <a16:creationId xmlns:a16="http://schemas.microsoft.com/office/drawing/2014/main" id="{2DAD1585-23F9-42EF-A5BB-4F2BDB38E5D8}"/>
              </a:ext>
            </a:extLst>
          </p:cNvPr>
          <p:cNvSpPr/>
          <p:nvPr/>
        </p:nvSpPr>
        <p:spPr>
          <a:xfrm>
            <a:off x="-7416071" y="2314254"/>
            <a:ext cx="6935056" cy="2229492"/>
          </a:xfrm>
          <a:prstGeom prst="roundRect">
            <a:avLst>
              <a:gd name="adj" fmla="val 7450"/>
            </a:avLst>
          </a:prstGeom>
          <a:solidFill>
            <a:srgbClr val="FFCE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566841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34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34000">
                                          <p:cBhvr additive="base">
                                            <p:cTn id="7" dur="1250" fill="hold"/>
                                            <p:tgtEl>
                                              <p:spTgt spid="9"/>
                                            </p:tgtEl>
                                            <p:attrNameLst>
                                              <p:attrName>ppt_x</p:attrName>
                                            </p:attrNameLst>
                                          </p:cBhvr>
                                          <p:tavLst>
                                            <p:tav tm="0">
                                              <p:val>
                                                <p:strVal val="#ppt_x"/>
                                              </p:val>
                                            </p:tav>
                                            <p:tav tm="100000">
                                              <p:val>
                                                <p:strVal val="#ppt_x"/>
                                              </p:val>
                                            </p:tav>
                                          </p:tavLst>
                                        </p:anim>
                                        <p:anim calcmode="lin" valueType="num" p14:bounceEnd="34000">
                                          <p:cBhvr additive="base">
                                            <p:cTn id="8"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250" fill="hold"/>
                                            <p:tgtEl>
                                              <p:spTgt spid="9"/>
                                            </p:tgtEl>
                                            <p:attrNameLst>
                                              <p:attrName>ppt_x</p:attrName>
                                            </p:attrNameLst>
                                          </p:cBhvr>
                                          <p:tavLst>
                                            <p:tav tm="0">
                                              <p:val>
                                                <p:strVal val="#ppt_x"/>
                                              </p:val>
                                            </p:tav>
                                            <p:tav tm="100000">
                                              <p:val>
                                                <p:strVal val="#ppt_x"/>
                                              </p:val>
                                            </p:tav>
                                          </p:tavLst>
                                        </p:anim>
                                        <p:anim calcmode="lin" valueType="num">
                                          <p:cBhvr additive="base">
                                            <p:cTn id="8"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a:extLst>
              <a:ext uri="{FF2B5EF4-FFF2-40B4-BE49-F238E27FC236}">
                <a16:creationId xmlns:a16="http://schemas.microsoft.com/office/drawing/2014/main" id="{497FFE9A-DD64-4F08-B59B-7DD039BE8B14}"/>
              </a:ext>
            </a:extLst>
          </p:cNvPr>
          <p:cNvSpPr/>
          <p:nvPr/>
        </p:nvSpPr>
        <p:spPr>
          <a:xfrm>
            <a:off x="0" y="0"/>
            <a:ext cx="12192000" cy="850900"/>
          </a:xfrm>
          <a:prstGeom prst="rect">
            <a:avLst/>
          </a:prstGeom>
          <a:solidFill>
            <a:srgbClr val="FFCE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1">
            <a:extLst>
              <a:ext uri="{FF2B5EF4-FFF2-40B4-BE49-F238E27FC236}">
                <a16:creationId xmlns:a16="http://schemas.microsoft.com/office/drawing/2014/main" id="{CEDAA1D8-B062-41CD-9242-063B3E3E0D87}"/>
              </a:ext>
            </a:extLst>
          </p:cNvPr>
          <p:cNvSpPr txBox="1"/>
          <p:nvPr/>
        </p:nvSpPr>
        <p:spPr>
          <a:xfrm>
            <a:off x="3399995" y="102285"/>
            <a:ext cx="5392010" cy="646331"/>
          </a:xfrm>
          <a:prstGeom prst="rect">
            <a:avLst/>
          </a:prstGeom>
          <a:noFill/>
          <a:effectLst/>
        </p:spPr>
        <p:txBody>
          <a:bodyPr wrap="square" rtlCol="0">
            <a:spAutoFit/>
          </a:bodyPr>
          <a:lstStyle/>
          <a:p>
            <a:pPr algn="ctr"/>
            <a:r>
              <a:rPr lang="en-US" sz="3600" b="1" dirty="0">
                <a:solidFill>
                  <a:srgbClr val="A64B2A"/>
                </a:solidFill>
              </a:rPr>
              <a:t>1. </a:t>
            </a:r>
            <a:r>
              <a:rPr lang="en-US" sz="3600" b="1" dirty="0" err="1">
                <a:solidFill>
                  <a:srgbClr val="A64B2A"/>
                </a:solidFill>
              </a:rPr>
              <a:t>Khái</a:t>
            </a:r>
            <a:r>
              <a:rPr lang="en-US" sz="3600" b="1" dirty="0">
                <a:solidFill>
                  <a:srgbClr val="A64B2A"/>
                </a:solidFill>
              </a:rPr>
              <a:t> </a:t>
            </a:r>
            <a:r>
              <a:rPr lang="en-US" sz="3600" b="1" dirty="0" err="1">
                <a:solidFill>
                  <a:srgbClr val="A64B2A"/>
                </a:solidFill>
              </a:rPr>
              <a:t>niệm</a:t>
            </a:r>
            <a:r>
              <a:rPr lang="en-US" sz="3600" b="1" dirty="0">
                <a:solidFill>
                  <a:srgbClr val="A64B2A"/>
                </a:solidFill>
              </a:rPr>
              <a:t> </a:t>
            </a:r>
            <a:r>
              <a:rPr lang="en-US" sz="3600" b="1" dirty="0" err="1">
                <a:solidFill>
                  <a:srgbClr val="A64B2A"/>
                </a:solidFill>
              </a:rPr>
              <a:t>văn</a:t>
            </a:r>
            <a:r>
              <a:rPr lang="en-US" sz="3600" b="1" dirty="0">
                <a:solidFill>
                  <a:srgbClr val="A64B2A"/>
                </a:solidFill>
              </a:rPr>
              <a:t> </a:t>
            </a:r>
            <a:r>
              <a:rPr lang="en-US" sz="3600" b="1" dirty="0" err="1">
                <a:solidFill>
                  <a:srgbClr val="A64B2A"/>
                </a:solidFill>
              </a:rPr>
              <a:t>minh</a:t>
            </a:r>
            <a:endParaRPr lang="en-US" sz="3600" b="1" dirty="0">
              <a:solidFill>
                <a:srgbClr val="A64B2A"/>
              </a:solidFill>
            </a:endParaRPr>
          </a:p>
        </p:txBody>
      </p:sp>
      <p:grpSp>
        <p:nvGrpSpPr>
          <p:cNvPr id="9" name="Group 8">
            <a:extLst>
              <a:ext uri="{FF2B5EF4-FFF2-40B4-BE49-F238E27FC236}">
                <a16:creationId xmlns:a16="http://schemas.microsoft.com/office/drawing/2014/main" id="{68F22176-138F-4EBF-A47B-2567BAA26068}"/>
              </a:ext>
            </a:extLst>
          </p:cNvPr>
          <p:cNvGrpSpPr/>
          <p:nvPr/>
        </p:nvGrpSpPr>
        <p:grpSpPr>
          <a:xfrm>
            <a:off x="4034116" y="7901003"/>
            <a:ext cx="4123768" cy="2762925"/>
            <a:chOff x="1629332" y="1630644"/>
            <a:chExt cx="2976172" cy="1994035"/>
          </a:xfrm>
          <a:solidFill>
            <a:schemeClr val="accent4">
              <a:lumMod val="40000"/>
              <a:lumOff val="60000"/>
            </a:schemeClr>
          </a:solidFill>
        </p:grpSpPr>
        <p:pic>
          <p:nvPicPr>
            <p:cNvPr id="10" name="Picture 2">
              <a:extLst>
                <a:ext uri="{FF2B5EF4-FFF2-40B4-BE49-F238E27FC236}">
                  <a16:creationId xmlns:a16="http://schemas.microsoft.com/office/drawing/2014/main" id="{4AFAC540-8066-49EA-B62F-5ED2F84B60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1561">
              <a:off x="1629332" y="1630644"/>
              <a:ext cx="2976172" cy="1994035"/>
            </a:xfrm>
            <a:prstGeom prst="rect">
              <a:avLst/>
            </a:prstGeom>
          </p:spPr>
        </p:pic>
        <p:sp>
          <p:nvSpPr>
            <p:cNvPr id="13" name="TextBox 4">
              <a:extLst>
                <a:ext uri="{FF2B5EF4-FFF2-40B4-BE49-F238E27FC236}">
                  <a16:creationId xmlns:a16="http://schemas.microsoft.com/office/drawing/2014/main" id="{357A8F0B-5ECB-4CF6-BDDD-BA8F7464D317}"/>
                </a:ext>
              </a:extLst>
            </p:cNvPr>
            <p:cNvSpPr txBox="1"/>
            <p:nvPr/>
          </p:nvSpPr>
          <p:spPr>
            <a:xfrm>
              <a:off x="1982179" y="2441427"/>
              <a:ext cx="2038064" cy="268402"/>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2862"/>
                </a:lnSpc>
                <a:spcBef>
                  <a:spcPts val="0"/>
                </a:spcBef>
                <a:spcAft>
                  <a:spcPts val="0"/>
                </a:spcAft>
                <a:buClrTx/>
                <a:buSzTx/>
                <a:buFontTx/>
                <a:buNone/>
                <a:tabLst/>
                <a:defRPr/>
              </a:pPr>
              <a:r>
                <a:rPr lang="en-US" sz="2800" b="1" dirty="0" err="1">
                  <a:solidFill>
                    <a:srgbClr val="A64B2A"/>
                  </a:solidFill>
                </a:rPr>
                <a:t>Văn</a:t>
              </a:r>
              <a:r>
                <a:rPr lang="en-US" sz="2800" b="1" dirty="0">
                  <a:solidFill>
                    <a:srgbClr val="A64B2A"/>
                  </a:solidFill>
                </a:rPr>
                <a:t> </a:t>
              </a:r>
              <a:r>
                <a:rPr lang="en-US" sz="2800" b="1" dirty="0" err="1">
                  <a:solidFill>
                    <a:srgbClr val="A64B2A"/>
                  </a:solidFill>
                </a:rPr>
                <a:t>minh</a:t>
              </a:r>
              <a:r>
                <a:rPr kumimoji="0" lang="en-US" sz="2800" b="1" i="0" u="none" strike="noStrike" kern="1200" cap="none" spc="0" normalizeH="0" baseline="0" noProof="0" dirty="0">
                  <a:ln>
                    <a:noFill/>
                  </a:ln>
                  <a:solidFill>
                    <a:srgbClr val="A64B2A"/>
                  </a:solidFill>
                  <a:effectLst/>
                  <a:uLnTx/>
                  <a:uFillTx/>
                  <a:ea typeface="+mn-ea"/>
                  <a:cs typeface="+mn-cs"/>
                </a:rPr>
                <a:t> </a:t>
              </a:r>
              <a:r>
                <a:rPr kumimoji="0" lang="en-US" sz="2800" b="1" i="0" u="none" strike="noStrike" kern="1200" cap="none" spc="0" normalizeH="0" baseline="0" noProof="0" dirty="0" err="1">
                  <a:ln>
                    <a:noFill/>
                  </a:ln>
                  <a:solidFill>
                    <a:srgbClr val="A64B2A"/>
                  </a:solidFill>
                  <a:effectLst/>
                  <a:uLnTx/>
                  <a:uFillTx/>
                  <a:ea typeface="+mn-ea"/>
                  <a:cs typeface="+mn-cs"/>
                </a:rPr>
                <a:t>là</a:t>
              </a:r>
              <a:r>
                <a:rPr kumimoji="0" lang="en-US" sz="2800" b="1" i="0" u="none" strike="noStrike" kern="1200" cap="none" spc="0" normalizeH="0" baseline="0" noProof="0" dirty="0">
                  <a:ln>
                    <a:noFill/>
                  </a:ln>
                  <a:solidFill>
                    <a:srgbClr val="A64B2A"/>
                  </a:solidFill>
                  <a:effectLst/>
                  <a:uLnTx/>
                  <a:uFillTx/>
                  <a:ea typeface="+mn-ea"/>
                  <a:cs typeface="+mn-cs"/>
                </a:rPr>
                <a:t> </a:t>
              </a:r>
              <a:r>
                <a:rPr kumimoji="0" lang="en-US" sz="2800" b="1" i="0" u="none" strike="noStrike" kern="1200" cap="none" spc="0" normalizeH="0" baseline="0" noProof="0" dirty="0" err="1">
                  <a:ln>
                    <a:noFill/>
                  </a:ln>
                  <a:solidFill>
                    <a:srgbClr val="A64B2A"/>
                  </a:solidFill>
                  <a:effectLst/>
                  <a:uLnTx/>
                  <a:uFillTx/>
                  <a:ea typeface="+mn-ea"/>
                  <a:cs typeface="+mn-cs"/>
                </a:rPr>
                <a:t>gì</a:t>
              </a:r>
              <a:r>
                <a:rPr kumimoji="0" lang="en-US" sz="2800" b="1" i="0" u="none" strike="noStrike" kern="1200" cap="none" spc="0" normalizeH="0" baseline="0" noProof="0" dirty="0">
                  <a:ln>
                    <a:noFill/>
                  </a:ln>
                  <a:solidFill>
                    <a:srgbClr val="A64B2A"/>
                  </a:solidFill>
                  <a:effectLst/>
                  <a:uLnTx/>
                  <a:uFillTx/>
                  <a:ea typeface="+mn-ea"/>
                  <a:cs typeface="+mn-cs"/>
                </a:rPr>
                <a:t>?</a:t>
              </a:r>
            </a:p>
          </p:txBody>
        </p:sp>
      </p:grpSp>
      <p:sp>
        <p:nvSpPr>
          <p:cNvPr id="2" name="Rectangle: Rounded Corners 1">
            <a:extLst>
              <a:ext uri="{FF2B5EF4-FFF2-40B4-BE49-F238E27FC236}">
                <a16:creationId xmlns:a16="http://schemas.microsoft.com/office/drawing/2014/main" id="{7783EF07-EE6A-4375-BEEE-6FBE98A9D8E3}"/>
              </a:ext>
            </a:extLst>
          </p:cNvPr>
          <p:cNvSpPr/>
          <p:nvPr/>
        </p:nvSpPr>
        <p:spPr>
          <a:xfrm>
            <a:off x="2628472" y="2106202"/>
            <a:ext cx="6935056" cy="2229492"/>
          </a:xfrm>
          <a:prstGeom prst="roundRect">
            <a:avLst>
              <a:gd name="adj" fmla="val 7450"/>
            </a:avLst>
          </a:prstGeom>
          <a:solidFill>
            <a:srgbClr val="FFCE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435F3C62-D1AB-4F04-A1D9-D2CD9095CE14}"/>
              </a:ext>
            </a:extLst>
          </p:cNvPr>
          <p:cNvSpPr txBox="1"/>
          <p:nvPr/>
        </p:nvSpPr>
        <p:spPr>
          <a:xfrm>
            <a:off x="2637229" y="2371240"/>
            <a:ext cx="6926299" cy="492443"/>
          </a:xfrm>
          <a:prstGeom prst="rect">
            <a:avLst/>
          </a:prstGeom>
          <a:noFill/>
        </p:spPr>
        <p:txBody>
          <a:bodyPr wrap="square" rtlCol="0">
            <a:spAutoFit/>
          </a:bodyPr>
          <a:lstStyle/>
          <a:p>
            <a:pPr marL="285750" indent="-285750" algn="l">
              <a:buFont typeface="Wingdings" panose="05000000000000000000" pitchFamily="2" charset="2"/>
              <a:buChar char="ü"/>
            </a:pPr>
            <a:r>
              <a:rPr lang="en-US" sz="2600" dirty="0" err="1"/>
              <a:t>Là</a:t>
            </a:r>
            <a:r>
              <a:rPr lang="en-US" sz="2600" dirty="0"/>
              <a:t> </a:t>
            </a:r>
            <a:r>
              <a:rPr lang="en-US" sz="2600" dirty="0" err="1"/>
              <a:t>trạng</a:t>
            </a:r>
            <a:r>
              <a:rPr lang="en-US" sz="2600" dirty="0"/>
              <a:t> </a:t>
            </a:r>
            <a:r>
              <a:rPr lang="en-US" sz="2600" dirty="0" err="1"/>
              <a:t>thái</a:t>
            </a:r>
            <a:r>
              <a:rPr lang="en-US" sz="2600" dirty="0"/>
              <a:t> </a:t>
            </a:r>
            <a:r>
              <a:rPr lang="en-US" sz="2600" dirty="0" err="1"/>
              <a:t>phát</a:t>
            </a:r>
            <a:r>
              <a:rPr lang="en-US" sz="2600" dirty="0"/>
              <a:t> </a:t>
            </a:r>
            <a:r>
              <a:rPr lang="en-US" sz="2600" dirty="0" err="1"/>
              <a:t>triển</a:t>
            </a:r>
            <a:r>
              <a:rPr lang="en-US" sz="2600" dirty="0"/>
              <a:t> </a:t>
            </a:r>
            <a:r>
              <a:rPr lang="en-US" sz="2600" dirty="0" err="1"/>
              <a:t>cao</a:t>
            </a:r>
            <a:r>
              <a:rPr lang="en-US" sz="2600" dirty="0"/>
              <a:t> </a:t>
            </a:r>
            <a:r>
              <a:rPr lang="en-US" sz="2600" dirty="0" err="1"/>
              <a:t>của</a:t>
            </a:r>
            <a:r>
              <a:rPr lang="en-US" sz="2600" dirty="0"/>
              <a:t> </a:t>
            </a:r>
            <a:r>
              <a:rPr lang="en-US" sz="2600" dirty="0" err="1"/>
              <a:t>văn</a:t>
            </a:r>
            <a:r>
              <a:rPr lang="en-US" sz="2600" dirty="0"/>
              <a:t> </a:t>
            </a:r>
            <a:r>
              <a:rPr lang="en-US" sz="2600" dirty="0" err="1"/>
              <a:t>hóa</a:t>
            </a:r>
            <a:endParaRPr lang="vi-VN" sz="2600" dirty="0"/>
          </a:p>
        </p:txBody>
      </p:sp>
      <p:sp>
        <p:nvSpPr>
          <p:cNvPr id="14" name="TextBox 13">
            <a:extLst>
              <a:ext uri="{FF2B5EF4-FFF2-40B4-BE49-F238E27FC236}">
                <a16:creationId xmlns:a16="http://schemas.microsoft.com/office/drawing/2014/main" id="{E0FFB085-304C-4B2F-914D-296649699BDB}"/>
              </a:ext>
            </a:extLst>
          </p:cNvPr>
          <p:cNvSpPr txBox="1"/>
          <p:nvPr/>
        </p:nvSpPr>
        <p:spPr>
          <a:xfrm>
            <a:off x="2637229" y="2916850"/>
            <a:ext cx="6926299" cy="1292662"/>
          </a:xfrm>
          <a:prstGeom prst="rect">
            <a:avLst/>
          </a:prstGeom>
          <a:noFill/>
        </p:spPr>
        <p:txBody>
          <a:bodyPr wrap="square" rtlCol="0">
            <a:spAutoFit/>
          </a:bodyPr>
          <a:lstStyle/>
          <a:p>
            <a:pPr marL="285750" indent="-285750" algn="just">
              <a:buFont typeface="Wingdings" panose="05000000000000000000" pitchFamily="2" charset="2"/>
              <a:buChar char="ü"/>
            </a:pPr>
            <a:r>
              <a:rPr lang="en-US" sz="2600" dirty="0" err="1"/>
              <a:t>Loài</a:t>
            </a:r>
            <a:r>
              <a:rPr lang="en-US" sz="2600" dirty="0"/>
              <a:t> </a:t>
            </a:r>
            <a:r>
              <a:rPr lang="en-US" sz="2600" dirty="0" err="1"/>
              <a:t>người</a:t>
            </a:r>
            <a:r>
              <a:rPr lang="en-US" sz="2600" dirty="0"/>
              <a:t> </a:t>
            </a:r>
            <a:r>
              <a:rPr lang="en-US" sz="2600" dirty="0" err="1"/>
              <a:t>tiến</a:t>
            </a:r>
            <a:r>
              <a:rPr lang="en-US" sz="2600" dirty="0"/>
              <a:t> </a:t>
            </a:r>
            <a:r>
              <a:rPr lang="en-US" sz="2600" dirty="0" err="1"/>
              <a:t>vào</a:t>
            </a:r>
            <a:r>
              <a:rPr lang="en-US" sz="2600" dirty="0"/>
              <a:t> </a:t>
            </a:r>
            <a:r>
              <a:rPr lang="en-US" sz="2600" dirty="0" err="1"/>
              <a:t>thời</a:t>
            </a:r>
            <a:r>
              <a:rPr lang="en-US" sz="2600" dirty="0"/>
              <a:t> </a:t>
            </a:r>
            <a:r>
              <a:rPr lang="en-US" sz="2600" dirty="0" err="1"/>
              <a:t>kì</a:t>
            </a:r>
            <a:r>
              <a:rPr lang="en-US" sz="2600" dirty="0"/>
              <a:t> </a:t>
            </a:r>
            <a:r>
              <a:rPr lang="en-US" sz="2600" dirty="0" err="1"/>
              <a:t>văn</a:t>
            </a:r>
            <a:r>
              <a:rPr lang="en-US" sz="2600" dirty="0"/>
              <a:t> </a:t>
            </a:r>
            <a:r>
              <a:rPr lang="en-US" sz="2600" dirty="0" err="1"/>
              <a:t>minh</a:t>
            </a:r>
            <a:r>
              <a:rPr lang="en-US" sz="2600" dirty="0"/>
              <a:t> </a:t>
            </a:r>
            <a:r>
              <a:rPr lang="en-US" sz="2600" dirty="0" err="1"/>
              <a:t>khi</a:t>
            </a:r>
            <a:r>
              <a:rPr lang="en-US" sz="2600" dirty="0"/>
              <a:t> </a:t>
            </a:r>
            <a:r>
              <a:rPr lang="en-US" sz="2600" dirty="0" err="1"/>
              <a:t>bước</a:t>
            </a:r>
            <a:r>
              <a:rPr lang="en-US" sz="2600" dirty="0"/>
              <a:t> </a:t>
            </a:r>
            <a:r>
              <a:rPr lang="en-US" sz="2600" dirty="0" err="1"/>
              <a:t>vào</a:t>
            </a:r>
            <a:r>
              <a:rPr lang="en-US" sz="2600" dirty="0"/>
              <a:t> </a:t>
            </a:r>
            <a:r>
              <a:rPr lang="en-US" sz="2600" dirty="0" err="1"/>
              <a:t>giai</a:t>
            </a:r>
            <a:r>
              <a:rPr lang="en-US" sz="2600" dirty="0"/>
              <a:t> </a:t>
            </a:r>
            <a:r>
              <a:rPr lang="en-US" sz="2600" dirty="0" err="1"/>
              <a:t>đoạn</a:t>
            </a:r>
            <a:r>
              <a:rPr lang="en-US" sz="2600" dirty="0"/>
              <a:t> </a:t>
            </a:r>
            <a:r>
              <a:rPr lang="en-US" sz="2600" dirty="0" err="1"/>
              <a:t>xuất</a:t>
            </a:r>
            <a:r>
              <a:rPr lang="en-US" sz="2600" dirty="0"/>
              <a:t> </a:t>
            </a:r>
            <a:r>
              <a:rPr lang="en-US" sz="2600" dirty="0" err="1"/>
              <a:t>hiện</a:t>
            </a:r>
            <a:r>
              <a:rPr lang="en-US" sz="2600" dirty="0"/>
              <a:t> </a:t>
            </a:r>
            <a:r>
              <a:rPr lang="en-US" sz="2600" dirty="0" err="1">
                <a:solidFill>
                  <a:srgbClr val="A64B2A"/>
                </a:solidFill>
              </a:rPr>
              <a:t>nhà</a:t>
            </a:r>
            <a:r>
              <a:rPr lang="en-US" sz="2600" dirty="0">
                <a:solidFill>
                  <a:srgbClr val="A64B2A"/>
                </a:solidFill>
              </a:rPr>
              <a:t> </a:t>
            </a:r>
            <a:r>
              <a:rPr lang="en-US" sz="2600" dirty="0" err="1">
                <a:solidFill>
                  <a:srgbClr val="A64B2A"/>
                </a:solidFill>
              </a:rPr>
              <a:t>nước</a:t>
            </a:r>
            <a:r>
              <a:rPr lang="en-US" sz="2600" dirty="0">
                <a:solidFill>
                  <a:srgbClr val="A64B2A"/>
                </a:solidFill>
              </a:rPr>
              <a:t> </a:t>
            </a:r>
            <a:r>
              <a:rPr lang="en-US" sz="2600" dirty="0" err="1">
                <a:solidFill>
                  <a:srgbClr val="A64B2A"/>
                </a:solidFill>
              </a:rPr>
              <a:t>và</a:t>
            </a:r>
            <a:r>
              <a:rPr lang="en-US" sz="2600" dirty="0">
                <a:solidFill>
                  <a:srgbClr val="A64B2A"/>
                </a:solidFill>
              </a:rPr>
              <a:t> </a:t>
            </a:r>
            <a:r>
              <a:rPr lang="en-US" sz="2600" dirty="0" err="1">
                <a:solidFill>
                  <a:srgbClr val="A64B2A"/>
                </a:solidFill>
              </a:rPr>
              <a:t>chữ</a:t>
            </a:r>
            <a:r>
              <a:rPr lang="en-US" sz="2600" dirty="0">
                <a:solidFill>
                  <a:srgbClr val="A64B2A"/>
                </a:solidFill>
              </a:rPr>
              <a:t> </a:t>
            </a:r>
            <a:r>
              <a:rPr lang="en-US" sz="2600" dirty="0" err="1">
                <a:solidFill>
                  <a:srgbClr val="A64B2A"/>
                </a:solidFill>
              </a:rPr>
              <a:t>viết</a:t>
            </a:r>
            <a:endParaRPr lang="vi-VN" sz="2600" dirty="0">
              <a:solidFill>
                <a:srgbClr val="A64B2A"/>
              </a:solidFill>
            </a:endParaRPr>
          </a:p>
        </p:txBody>
      </p:sp>
      <p:graphicFrame>
        <p:nvGraphicFramePr>
          <p:cNvPr id="16" name="Table 4">
            <a:extLst>
              <a:ext uri="{FF2B5EF4-FFF2-40B4-BE49-F238E27FC236}">
                <a16:creationId xmlns:a16="http://schemas.microsoft.com/office/drawing/2014/main" id="{4CB885AD-A333-4982-9C7E-D753E7CE4CF1}"/>
              </a:ext>
            </a:extLst>
          </p:cNvPr>
          <p:cNvGraphicFramePr>
            <a:graphicFrameLocks noGrp="1"/>
          </p:cNvGraphicFramePr>
          <p:nvPr>
            <p:extLst>
              <p:ext uri="{D42A27DB-BD31-4B8C-83A1-F6EECF244321}">
                <p14:modId xmlns:p14="http://schemas.microsoft.com/office/powerpoint/2010/main" val="1838388902"/>
              </p:ext>
            </p:extLst>
          </p:nvPr>
        </p:nvGraphicFramePr>
        <p:xfrm>
          <a:off x="333829" y="7177359"/>
          <a:ext cx="11495315" cy="4131330"/>
        </p:xfrm>
        <a:graphic>
          <a:graphicData uri="http://schemas.openxmlformats.org/drawingml/2006/table">
            <a:tbl>
              <a:tblPr firstRow="1" bandRow="1">
                <a:tableStyleId>{5C22544A-7EE6-4342-B048-85BDC9FD1C3A}</a:tableStyleId>
              </a:tblPr>
              <a:tblGrid>
                <a:gridCol w="2162629">
                  <a:extLst>
                    <a:ext uri="{9D8B030D-6E8A-4147-A177-3AD203B41FA5}">
                      <a16:colId xmlns:a16="http://schemas.microsoft.com/office/drawing/2014/main" val="2771653939"/>
                    </a:ext>
                  </a:extLst>
                </a:gridCol>
                <a:gridCol w="4702628">
                  <a:extLst>
                    <a:ext uri="{9D8B030D-6E8A-4147-A177-3AD203B41FA5}">
                      <a16:colId xmlns:a16="http://schemas.microsoft.com/office/drawing/2014/main" val="514588592"/>
                    </a:ext>
                  </a:extLst>
                </a:gridCol>
                <a:gridCol w="4630058">
                  <a:extLst>
                    <a:ext uri="{9D8B030D-6E8A-4147-A177-3AD203B41FA5}">
                      <a16:colId xmlns:a16="http://schemas.microsoft.com/office/drawing/2014/main" val="770627324"/>
                    </a:ext>
                  </a:extLst>
                </a:gridCol>
              </a:tblGrid>
              <a:tr h="930930">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E4DD"/>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E33"/>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E33"/>
                    </a:solidFill>
                  </a:tcPr>
                </a:tc>
                <a:extLst>
                  <a:ext uri="{0D108BD9-81ED-4DB2-BD59-A6C34878D82A}">
                    <a16:rowId xmlns:a16="http://schemas.microsoft.com/office/drawing/2014/main" val="1798719742"/>
                  </a:ext>
                </a:extLst>
              </a:tr>
              <a:tr h="930930">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4B2A"/>
                    </a:solidFill>
                  </a:tcPr>
                </a:tc>
                <a:tc gridSpan="2">
                  <a:txBody>
                    <a:bodyPr/>
                    <a:lstStyle/>
                    <a:p>
                      <a:endParaRPr lang="en-US" dirty="0"/>
                    </a:p>
                    <a:p>
                      <a:endParaRPr lang="en-US" dirty="0"/>
                    </a:p>
                    <a:p>
                      <a:endParaRPr lang="en-US" dirty="0"/>
                    </a:p>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E4DD"/>
                    </a:solidFill>
                  </a:tcPr>
                </a:tc>
                <a:tc hMerge="1">
                  <a:txBody>
                    <a:bodyPr/>
                    <a:lstStyle/>
                    <a:p>
                      <a:endParaRPr lang="vi-VN"/>
                    </a:p>
                  </a:txBody>
                  <a:tcPr/>
                </a:tc>
                <a:extLst>
                  <a:ext uri="{0D108BD9-81ED-4DB2-BD59-A6C34878D82A}">
                    <a16:rowId xmlns:a16="http://schemas.microsoft.com/office/drawing/2014/main" val="1138222315"/>
                  </a:ext>
                </a:extLst>
              </a:tr>
              <a:tr h="930930">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4B2A"/>
                    </a:solidFill>
                  </a:tcPr>
                </a:tc>
                <a:tc>
                  <a:txBody>
                    <a:bodyPr/>
                    <a:lstStyle/>
                    <a:p>
                      <a:endParaRPr lang="en-US" dirty="0"/>
                    </a:p>
                    <a:p>
                      <a:endParaRPr lang="en-US" dirty="0"/>
                    </a:p>
                    <a:p>
                      <a:endParaRPr lang="en-US" dirty="0"/>
                    </a:p>
                    <a:p>
                      <a:endParaRPr lang="en-US" dirty="0"/>
                    </a:p>
                    <a:p>
                      <a:endParaRPr lang="en-US" dirty="0"/>
                    </a:p>
                    <a:p>
                      <a:endParaRPr lang="en-US" dirty="0"/>
                    </a:p>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E4DD"/>
                    </a:solidFill>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E4DD"/>
                    </a:solidFill>
                  </a:tcPr>
                </a:tc>
                <a:extLst>
                  <a:ext uri="{0D108BD9-81ED-4DB2-BD59-A6C34878D82A}">
                    <a16:rowId xmlns:a16="http://schemas.microsoft.com/office/drawing/2014/main" val="1874491594"/>
                  </a:ext>
                </a:extLst>
              </a:tr>
            </a:tbl>
          </a:graphicData>
        </a:graphic>
      </p:graphicFrame>
      <p:sp>
        <p:nvSpPr>
          <p:cNvPr id="17" name="TextBox 16">
            <a:extLst>
              <a:ext uri="{FF2B5EF4-FFF2-40B4-BE49-F238E27FC236}">
                <a16:creationId xmlns:a16="http://schemas.microsoft.com/office/drawing/2014/main" id="{16BC7366-15FD-4F09-A455-78A109331758}"/>
              </a:ext>
            </a:extLst>
          </p:cNvPr>
          <p:cNvSpPr txBox="1"/>
          <p:nvPr/>
        </p:nvSpPr>
        <p:spPr>
          <a:xfrm>
            <a:off x="3976914" y="7415635"/>
            <a:ext cx="1595117" cy="492443"/>
          </a:xfrm>
          <a:prstGeom prst="rect">
            <a:avLst/>
          </a:prstGeom>
          <a:noFill/>
        </p:spPr>
        <p:txBody>
          <a:bodyPr wrap="none" rtlCol="0">
            <a:spAutoFit/>
          </a:bodyPr>
          <a:lstStyle/>
          <a:p>
            <a:pPr algn="ctr"/>
            <a:r>
              <a:rPr lang="en-US" sz="2600" b="1" dirty="0">
                <a:solidFill>
                  <a:srgbClr val="A64B2A"/>
                </a:solidFill>
              </a:rPr>
              <a:t>VĂN HÓA</a:t>
            </a:r>
            <a:endParaRPr lang="vi-VN" sz="2600" b="1" dirty="0">
              <a:solidFill>
                <a:srgbClr val="A64B2A"/>
              </a:solidFill>
            </a:endParaRPr>
          </a:p>
        </p:txBody>
      </p:sp>
      <p:sp>
        <p:nvSpPr>
          <p:cNvPr id="18" name="TextBox 17">
            <a:extLst>
              <a:ext uri="{FF2B5EF4-FFF2-40B4-BE49-F238E27FC236}">
                <a16:creationId xmlns:a16="http://schemas.microsoft.com/office/drawing/2014/main" id="{B675B16B-59BA-490C-AE89-B49DD88AC42F}"/>
              </a:ext>
            </a:extLst>
          </p:cNvPr>
          <p:cNvSpPr txBox="1"/>
          <p:nvPr/>
        </p:nvSpPr>
        <p:spPr>
          <a:xfrm>
            <a:off x="8584068" y="7415635"/>
            <a:ext cx="1786066" cy="492443"/>
          </a:xfrm>
          <a:prstGeom prst="rect">
            <a:avLst/>
          </a:prstGeom>
          <a:noFill/>
        </p:spPr>
        <p:txBody>
          <a:bodyPr wrap="none" rtlCol="0">
            <a:spAutoFit/>
          </a:bodyPr>
          <a:lstStyle/>
          <a:p>
            <a:pPr algn="ctr"/>
            <a:r>
              <a:rPr lang="en-US" sz="2600" b="1" dirty="0">
                <a:solidFill>
                  <a:srgbClr val="A64B2A"/>
                </a:solidFill>
              </a:rPr>
              <a:t>VĂN MINH</a:t>
            </a:r>
            <a:endParaRPr lang="vi-VN" sz="2600" b="1" dirty="0">
              <a:solidFill>
                <a:srgbClr val="A64B2A"/>
              </a:solidFill>
            </a:endParaRPr>
          </a:p>
        </p:txBody>
      </p:sp>
      <p:sp>
        <p:nvSpPr>
          <p:cNvPr id="19" name="TextBox 18">
            <a:extLst>
              <a:ext uri="{FF2B5EF4-FFF2-40B4-BE49-F238E27FC236}">
                <a16:creationId xmlns:a16="http://schemas.microsoft.com/office/drawing/2014/main" id="{46EE1201-94FC-417A-B15C-C9034049195F}"/>
              </a:ext>
            </a:extLst>
          </p:cNvPr>
          <p:cNvSpPr txBox="1"/>
          <p:nvPr/>
        </p:nvSpPr>
        <p:spPr>
          <a:xfrm>
            <a:off x="478968" y="8483259"/>
            <a:ext cx="1885453" cy="492443"/>
          </a:xfrm>
          <a:prstGeom prst="rect">
            <a:avLst/>
          </a:prstGeom>
          <a:noFill/>
        </p:spPr>
        <p:txBody>
          <a:bodyPr wrap="none" rtlCol="0">
            <a:spAutoFit/>
          </a:bodyPr>
          <a:lstStyle/>
          <a:p>
            <a:r>
              <a:rPr lang="en-US" sz="2600" b="1" dirty="0" err="1">
                <a:solidFill>
                  <a:schemeClr val="bg1"/>
                </a:solidFill>
              </a:rPr>
              <a:t>Giống</a:t>
            </a:r>
            <a:r>
              <a:rPr lang="en-US" sz="2600" b="1" dirty="0">
                <a:solidFill>
                  <a:schemeClr val="bg1"/>
                </a:solidFill>
              </a:rPr>
              <a:t> </a:t>
            </a:r>
            <a:r>
              <a:rPr lang="en-US" sz="2600" b="1" dirty="0" err="1">
                <a:solidFill>
                  <a:schemeClr val="bg1"/>
                </a:solidFill>
              </a:rPr>
              <a:t>nhau</a:t>
            </a:r>
            <a:endParaRPr lang="vi-VN" sz="2600" b="1" dirty="0">
              <a:solidFill>
                <a:schemeClr val="bg1"/>
              </a:solidFill>
            </a:endParaRPr>
          </a:p>
        </p:txBody>
      </p:sp>
      <p:sp>
        <p:nvSpPr>
          <p:cNvPr id="20" name="TextBox 19">
            <a:extLst>
              <a:ext uri="{FF2B5EF4-FFF2-40B4-BE49-F238E27FC236}">
                <a16:creationId xmlns:a16="http://schemas.microsoft.com/office/drawing/2014/main" id="{23760639-0413-4AF4-9387-25D63B857050}"/>
              </a:ext>
            </a:extLst>
          </p:cNvPr>
          <p:cNvSpPr txBox="1"/>
          <p:nvPr/>
        </p:nvSpPr>
        <p:spPr>
          <a:xfrm>
            <a:off x="478968" y="9903231"/>
            <a:ext cx="1762022" cy="492443"/>
          </a:xfrm>
          <a:prstGeom prst="rect">
            <a:avLst/>
          </a:prstGeom>
          <a:noFill/>
        </p:spPr>
        <p:txBody>
          <a:bodyPr wrap="none" rtlCol="0">
            <a:spAutoFit/>
          </a:bodyPr>
          <a:lstStyle/>
          <a:p>
            <a:r>
              <a:rPr lang="en-US" sz="2600" b="1" dirty="0" err="1">
                <a:solidFill>
                  <a:schemeClr val="bg1"/>
                </a:solidFill>
              </a:rPr>
              <a:t>Khác</a:t>
            </a:r>
            <a:r>
              <a:rPr lang="en-US" sz="2600" b="1" dirty="0">
                <a:solidFill>
                  <a:schemeClr val="bg1"/>
                </a:solidFill>
              </a:rPr>
              <a:t> </a:t>
            </a:r>
            <a:r>
              <a:rPr lang="en-US" sz="2600" b="1" dirty="0" err="1">
                <a:solidFill>
                  <a:schemeClr val="bg1"/>
                </a:solidFill>
              </a:rPr>
              <a:t>nhau</a:t>
            </a:r>
            <a:endParaRPr lang="vi-VN" sz="2600" b="1" dirty="0">
              <a:solidFill>
                <a:schemeClr val="bg1"/>
              </a:solidFill>
            </a:endParaRPr>
          </a:p>
        </p:txBody>
      </p:sp>
    </p:spTree>
    <p:extLst>
      <p:ext uri="{BB962C8B-B14F-4D97-AF65-F5344CB8AC3E}">
        <p14:creationId xmlns:p14="http://schemas.microsoft.com/office/powerpoint/2010/main" val="1683913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8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8000"/>
                                  </p:iterate>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a:extLst>
              <a:ext uri="{FF2B5EF4-FFF2-40B4-BE49-F238E27FC236}">
                <a16:creationId xmlns:a16="http://schemas.microsoft.com/office/drawing/2014/main" id="{497FFE9A-DD64-4F08-B59B-7DD039BE8B14}"/>
              </a:ext>
            </a:extLst>
          </p:cNvPr>
          <p:cNvSpPr/>
          <p:nvPr/>
        </p:nvSpPr>
        <p:spPr>
          <a:xfrm>
            <a:off x="0" y="0"/>
            <a:ext cx="12192000" cy="850900"/>
          </a:xfrm>
          <a:prstGeom prst="rect">
            <a:avLst/>
          </a:prstGeom>
          <a:solidFill>
            <a:srgbClr val="FFCE3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1">
            <a:extLst>
              <a:ext uri="{FF2B5EF4-FFF2-40B4-BE49-F238E27FC236}">
                <a16:creationId xmlns:a16="http://schemas.microsoft.com/office/drawing/2014/main" id="{CEDAA1D8-B062-41CD-9242-063B3E3E0D87}"/>
              </a:ext>
            </a:extLst>
          </p:cNvPr>
          <p:cNvSpPr txBox="1"/>
          <p:nvPr/>
        </p:nvSpPr>
        <p:spPr>
          <a:xfrm>
            <a:off x="3399995" y="102285"/>
            <a:ext cx="5392010" cy="646331"/>
          </a:xfrm>
          <a:prstGeom prst="rect">
            <a:avLst/>
          </a:prstGeom>
          <a:noFill/>
          <a:effectLst/>
        </p:spPr>
        <p:txBody>
          <a:bodyPr wrap="square" rtlCol="0">
            <a:spAutoFit/>
          </a:bodyPr>
          <a:lstStyle/>
          <a:p>
            <a:pPr algn="ctr"/>
            <a:r>
              <a:rPr lang="en-US" sz="3600" b="1" dirty="0">
                <a:solidFill>
                  <a:srgbClr val="A64B2A"/>
                </a:solidFill>
              </a:rPr>
              <a:t>1. </a:t>
            </a:r>
            <a:r>
              <a:rPr lang="en-US" sz="3600" b="1" dirty="0" err="1">
                <a:solidFill>
                  <a:srgbClr val="A64B2A"/>
                </a:solidFill>
              </a:rPr>
              <a:t>Khái</a:t>
            </a:r>
            <a:r>
              <a:rPr lang="en-US" sz="3600" b="1" dirty="0">
                <a:solidFill>
                  <a:srgbClr val="A64B2A"/>
                </a:solidFill>
              </a:rPr>
              <a:t> </a:t>
            </a:r>
            <a:r>
              <a:rPr lang="en-US" sz="3600" b="1" dirty="0" err="1">
                <a:solidFill>
                  <a:srgbClr val="A64B2A"/>
                </a:solidFill>
              </a:rPr>
              <a:t>niệm</a:t>
            </a:r>
            <a:r>
              <a:rPr lang="en-US" sz="3600" b="1" dirty="0">
                <a:solidFill>
                  <a:srgbClr val="A64B2A"/>
                </a:solidFill>
              </a:rPr>
              <a:t> </a:t>
            </a:r>
            <a:r>
              <a:rPr lang="en-US" sz="3600" b="1" dirty="0" err="1">
                <a:solidFill>
                  <a:srgbClr val="A64B2A"/>
                </a:solidFill>
              </a:rPr>
              <a:t>văn</a:t>
            </a:r>
            <a:r>
              <a:rPr lang="en-US" sz="3600" b="1" dirty="0">
                <a:solidFill>
                  <a:srgbClr val="A64B2A"/>
                </a:solidFill>
              </a:rPr>
              <a:t> </a:t>
            </a:r>
            <a:r>
              <a:rPr lang="en-US" sz="3600" b="1" dirty="0" err="1">
                <a:solidFill>
                  <a:srgbClr val="A64B2A"/>
                </a:solidFill>
              </a:rPr>
              <a:t>minh</a:t>
            </a:r>
            <a:endParaRPr lang="en-US" sz="3600" b="1" dirty="0">
              <a:solidFill>
                <a:srgbClr val="A64B2A"/>
              </a:solidFill>
            </a:endParaRPr>
          </a:p>
        </p:txBody>
      </p:sp>
      <p:graphicFrame>
        <p:nvGraphicFramePr>
          <p:cNvPr id="4" name="Table 4">
            <a:extLst>
              <a:ext uri="{FF2B5EF4-FFF2-40B4-BE49-F238E27FC236}">
                <a16:creationId xmlns:a16="http://schemas.microsoft.com/office/drawing/2014/main" id="{889A279C-0978-4420-953D-20B7CC9BDC41}"/>
              </a:ext>
            </a:extLst>
          </p:cNvPr>
          <p:cNvGraphicFramePr>
            <a:graphicFrameLocks noGrp="1"/>
          </p:cNvGraphicFramePr>
          <p:nvPr>
            <p:extLst>
              <p:ext uri="{D42A27DB-BD31-4B8C-83A1-F6EECF244321}">
                <p14:modId xmlns:p14="http://schemas.microsoft.com/office/powerpoint/2010/main" val="144961472"/>
              </p:ext>
            </p:extLst>
          </p:nvPr>
        </p:nvGraphicFramePr>
        <p:xfrm>
          <a:off x="333829" y="1242181"/>
          <a:ext cx="11495315" cy="4131330"/>
        </p:xfrm>
        <a:graphic>
          <a:graphicData uri="http://schemas.openxmlformats.org/drawingml/2006/table">
            <a:tbl>
              <a:tblPr firstRow="1" bandRow="1">
                <a:tableStyleId>{5C22544A-7EE6-4342-B048-85BDC9FD1C3A}</a:tableStyleId>
              </a:tblPr>
              <a:tblGrid>
                <a:gridCol w="2162629">
                  <a:extLst>
                    <a:ext uri="{9D8B030D-6E8A-4147-A177-3AD203B41FA5}">
                      <a16:colId xmlns:a16="http://schemas.microsoft.com/office/drawing/2014/main" val="2771653939"/>
                    </a:ext>
                  </a:extLst>
                </a:gridCol>
                <a:gridCol w="4702628">
                  <a:extLst>
                    <a:ext uri="{9D8B030D-6E8A-4147-A177-3AD203B41FA5}">
                      <a16:colId xmlns:a16="http://schemas.microsoft.com/office/drawing/2014/main" val="514588592"/>
                    </a:ext>
                  </a:extLst>
                </a:gridCol>
                <a:gridCol w="4630058">
                  <a:extLst>
                    <a:ext uri="{9D8B030D-6E8A-4147-A177-3AD203B41FA5}">
                      <a16:colId xmlns:a16="http://schemas.microsoft.com/office/drawing/2014/main" val="770627324"/>
                    </a:ext>
                  </a:extLst>
                </a:gridCol>
              </a:tblGrid>
              <a:tr h="930930">
                <a:tc>
                  <a:txBody>
                    <a:bodyPr/>
                    <a:lstStyle/>
                    <a:p>
                      <a:endParaRPr lang="vi-VN" dirty="0">
                        <a:effectLst>
                          <a:glow rad="101600">
                            <a:schemeClr val="accent2">
                              <a:satMod val="175000"/>
                              <a:alpha val="40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E4DD"/>
                    </a:solidFill>
                  </a:tcPr>
                </a:tc>
                <a:tc>
                  <a:txBody>
                    <a:bodyPr/>
                    <a:lstStyle/>
                    <a:p>
                      <a:endParaRPr lang="vi-VN" dirty="0">
                        <a:effectLst>
                          <a:glow rad="101600">
                            <a:schemeClr val="accent2">
                              <a:satMod val="175000"/>
                              <a:alpha val="40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E33"/>
                    </a:solidFill>
                  </a:tcPr>
                </a:tc>
                <a:tc>
                  <a:txBody>
                    <a:bodyPr/>
                    <a:lstStyle/>
                    <a:p>
                      <a:endParaRPr lang="vi-VN" dirty="0">
                        <a:effectLst>
                          <a:glow rad="101600">
                            <a:schemeClr val="accent2">
                              <a:satMod val="175000"/>
                              <a:alpha val="40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E33"/>
                    </a:solidFill>
                  </a:tcPr>
                </a:tc>
                <a:extLst>
                  <a:ext uri="{0D108BD9-81ED-4DB2-BD59-A6C34878D82A}">
                    <a16:rowId xmlns:a16="http://schemas.microsoft.com/office/drawing/2014/main" val="1798719742"/>
                  </a:ext>
                </a:extLst>
              </a:tr>
              <a:tr h="930930">
                <a:tc>
                  <a:txBody>
                    <a:bodyPr/>
                    <a:lstStyle/>
                    <a:p>
                      <a:endParaRPr lang="vi-VN" dirty="0">
                        <a:effectLst>
                          <a:glow rad="101600">
                            <a:schemeClr val="accent2">
                              <a:satMod val="175000"/>
                              <a:alpha val="40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4B2A"/>
                    </a:solidFill>
                  </a:tcPr>
                </a:tc>
                <a:tc gridSpan="2">
                  <a:txBody>
                    <a:bodyPr/>
                    <a:lstStyle/>
                    <a:p>
                      <a:endParaRPr lang="en-US" dirty="0">
                        <a:effectLst>
                          <a:glow rad="101600">
                            <a:schemeClr val="accent2">
                              <a:satMod val="175000"/>
                              <a:alpha val="40000"/>
                            </a:schemeClr>
                          </a:glow>
                        </a:effectLst>
                      </a:endParaRPr>
                    </a:p>
                    <a:p>
                      <a:endParaRPr lang="en-US" dirty="0">
                        <a:effectLst>
                          <a:glow rad="101600">
                            <a:schemeClr val="accent2">
                              <a:satMod val="175000"/>
                              <a:alpha val="40000"/>
                            </a:schemeClr>
                          </a:glow>
                        </a:effectLst>
                      </a:endParaRPr>
                    </a:p>
                    <a:p>
                      <a:endParaRPr lang="en-US" dirty="0">
                        <a:effectLst>
                          <a:glow rad="101600">
                            <a:schemeClr val="accent2">
                              <a:satMod val="175000"/>
                              <a:alpha val="40000"/>
                            </a:schemeClr>
                          </a:glow>
                        </a:effectLst>
                      </a:endParaRPr>
                    </a:p>
                    <a:p>
                      <a:endParaRPr lang="vi-VN" dirty="0">
                        <a:effectLst>
                          <a:glow rad="101600">
                            <a:schemeClr val="accent2">
                              <a:satMod val="175000"/>
                              <a:alpha val="40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E4DD"/>
                    </a:solidFill>
                  </a:tcPr>
                </a:tc>
                <a:tc hMerge="1">
                  <a:txBody>
                    <a:bodyPr/>
                    <a:lstStyle/>
                    <a:p>
                      <a:endParaRPr lang="vi-VN"/>
                    </a:p>
                  </a:txBody>
                  <a:tcPr/>
                </a:tc>
                <a:extLst>
                  <a:ext uri="{0D108BD9-81ED-4DB2-BD59-A6C34878D82A}">
                    <a16:rowId xmlns:a16="http://schemas.microsoft.com/office/drawing/2014/main" val="1138222315"/>
                  </a:ext>
                </a:extLst>
              </a:tr>
              <a:tr h="930930">
                <a:tc>
                  <a:txBody>
                    <a:bodyPr/>
                    <a:lstStyle/>
                    <a:p>
                      <a:endParaRPr lang="vi-VN" dirty="0">
                        <a:effectLst>
                          <a:glow rad="101600">
                            <a:schemeClr val="accent2">
                              <a:satMod val="175000"/>
                              <a:alpha val="40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64B2A"/>
                    </a:solidFill>
                  </a:tcPr>
                </a:tc>
                <a:tc>
                  <a:txBody>
                    <a:bodyPr/>
                    <a:lstStyle/>
                    <a:p>
                      <a:endParaRPr lang="en-US" dirty="0">
                        <a:effectLst>
                          <a:glow rad="101600">
                            <a:schemeClr val="accent2">
                              <a:satMod val="175000"/>
                              <a:alpha val="40000"/>
                            </a:schemeClr>
                          </a:glow>
                        </a:effectLst>
                      </a:endParaRPr>
                    </a:p>
                    <a:p>
                      <a:endParaRPr lang="en-US" dirty="0">
                        <a:effectLst>
                          <a:glow rad="101600">
                            <a:schemeClr val="accent2">
                              <a:satMod val="175000"/>
                              <a:alpha val="40000"/>
                            </a:schemeClr>
                          </a:glow>
                        </a:effectLst>
                      </a:endParaRPr>
                    </a:p>
                    <a:p>
                      <a:endParaRPr lang="en-US" dirty="0">
                        <a:effectLst>
                          <a:glow rad="101600">
                            <a:schemeClr val="accent2">
                              <a:satMod val="175000"/>
                              <a:alpha val="40000"/>
                            </a:schemeClr>
                          </a:glow>
                        </a:effectLst>
                      </a:endParaRPr>
                    </a:p>
                    <a:p>
                      <a:endParaRPr lang="en-US" dirty="0">
                        <a:effectLst>
                          <a:glow rad="101600">
                            <a:schemeClr val="accent2">
                              <a:satMod val="175000"/>
                              <a:alpha val="40000"/>
                            </a:schemeClr>
                          </a:glow>
                        </a:effectLst>
                      </a:endParaRPr>
                    </a:p>
                    <a:p>
                      <a:endParaRPr lang="en-US" dirty="0">
                        <a:effectLst>
                          <a:glow rad="101600">
                            <a:schemeClr val="accent2">
                              <a:satMod val="175000"/>
                              <a:alpha val="40000"/>
                            </a:schemeClr>
                          </a:glow>
                        </a:effectLst>
                      </a:endParaRPr>
                    </a:p>
                    <a:p>
                      <a:endParaRPr lang="en-US" dirty="0">
                        <a:effectLst>
                          <a:glow rad="101600">
                            <a:schemeClr val="accent2">
                              <a:satMod val="175000"/>
                              <a:alpha val="40000"/>
                            </a:schemeClr>
                          </a:glow>
                        </a:effectLst>
                      </a:endParaRPr>
                    </a:p>
                    <a:p>
                      <a:endParaRPr lang="vi-VN" dirty="0">
                        <a:effectLst>
                          <a:glow rad="101600">
                            <a:schemeClr val="accent2">
                              <a:satMod val="175000"/>
                              <a:alpha val="40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E4DD"/>
                    </a:solidFill>
                  </a:tcPr>
                </a:tc>
                <a:tc>
                  <a:txBody>
                    <a:bodyPr/>
                    <a:lstStyle/>
                    <a:p>
                      <a:endParaRPr lang="vi-VN" dirty="0">
                        <a:effectLst>
                          <a:glow rad="101600">
                            <a:schemeClr val="accent2">
                              <a:satMod val="175000"/>
                              <a:alpha val="40000"/>
                            </a:schemeClr>
                          </a:glow>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7E4DD"/>
                    </a:solidFill>
                  </a:tcPr>
                </a:tc>
                <a:extLst>
                  <a:ext uri="{0D108BD9-81ED-4DB2-BD59-A6C34878D82A}">
                    <a16:rowId xmlns:a16="http://schemas.microsoft.com/office/drawing/2014/main" val="1874491594"/>
                  </a:ext>
                </a:extLst>
              </a:tr>
            </a:tbl>
          </a:graphicData>
        </a:graphic>
      </p:graphicFrame>
      <p:sp>
        <p:nvSpPr>
          <p:cNvPr id="5" name="TextBox 4">
            <a:extLst>
              <a:ext uri="{FF2B5EF4-FFF2-40B4-BE49-F238E27FC236}">
                <a16:creationId xmlns:a16="http://schemas.microsoft.com/office/drawing/2014/main" id="{9637A6BC-1BF0-4DB6-A2F0-69A4D191F332}"/>
              </a:ext>
            </a:extLst>
          </p:cNvPr>
          <p:cNvSpPr txBox="1"/>
          <p:nvPr/>
        </p:nvSpPr>
        <p:spPr>
          <a:xfrm>
            <a:off x="3976914" y="1480457"/>
            <a:ext cx="1595117" cy="492443"/>
          </a:xfrm>
          <a:prstGeom prst="rect">
            <a:avLst/>
          </a:prstGeom>
          <a:noFill/>
        </p:spPr>
        <p:txBody>
          <a:bodyPr wrap="none" rtlCol="0">
            <a:spAutoFit/>
          </a:bodyPr>
          <a:lstStyle/>
          <a:p>
            <a:pPr algn="ctr"/>
            <a:r>
              <a:rPr lang="en-US" sz="2600" b="1" dirty="0">
                <a:solidFill>
                  <a:srgbClr val="A64B2A"/>
                </a:solidFill>
              </a:rPr>
              <a:t>VĂN HÓA</a:t>
            </a:r>
            <a:endParaRPr lang="vi-VN" sz="2600" b="1" dirty="0">
              <a:solidFill>
                <a:srgbClr val="A64B2A"/>
              </a:solidFill>
            </a:endParaRPr>
          </a:p>
        </p:txBody>
      </p:sp>
      <p:sp>
        <p:nvSpPr>
          <p:cNvPr id="12" name="TextBox 11">
            <a:extLst>
              <a:ext uri="{FF2B5EF4-FFF2-40B4-BE49-F238E27FC236}">
                <a16:creationId xmlns:a16="http://schemas.microsoft.com/office/drawing/2014/main" id="{9F1BB9F2-6AB0-4535-89AF-80FE80CB5F0A}"/>
              </a:ext>
            </a:extLst>
          </p:cNvPr>
          <p:cNvSpPr txBox="1"/>
          <p:nvPr/>
        </p:nvSpPr>
        <p:spPr>
          <a:xfrm>
            <a:off x="8584068" y="1480457"/>
            <a:ext cx="1786066" cy="492443"/>
          </a:xfrm>
          <a:prstGeom prst="rect">
            <a:avLst/>
          </a:prstGeom>
          <a:noFill/>
        </p:spPr>
        <p:txBody>
          <a:bodyPr wrap="none" rtlCol="0">
            <a:spAutoFit/>
          </a:bodyPr>
          <a:lstStyle/>
          <a:p>
            <a:pPr algn="ctr"/>
            <a:r>
              <a:rPr lang="en-US" sz="2600" b="1" dirty="0">
                <a:solidFill>
                  <a:srgbClr val="A64B2A"/>
                </a:solidFill>
              </a:rPr>
              <a:t>VĂN MINH</a:t>
            </a:r>
            <a:endParaRPr lang="vi-VN" sz="2600" b="1" dirty="0">
              <a:solidFill>
                <a:srgbClr val="A64B2A"/>
              </a:solidFill>
            </a:endParaRPr>
          </a:p>
        </p:txBody>
      </p:sp>
      <p:sp>
        <p:nvSpPr>
          <p:cNvPr id="15" name="TextBox 14">
            <a:extLst>
              <a:ext uri="{FF2B5EF4-FFF2-40B4-BE49-F238E27FC236}">
                <a16:creationId xmlns:a16="http://schemas.microsoft.com/office/drawing/2014/main" id="{74DFD8A0-2578-4638-8DCF-9908F7196075}"/>
              </a:ext>
            </a:extLst>
          </p:cNvPr>
          <p:cNvSpPr txBox="1"/>
          <p:nvPr/>
        </p:nvSpPr>
        <p:spPr>
          <a:xfrm>
            <a:off x="478968" y="2548081"/>
            <a:ext cx="1885453" cy="492443"/>
          </a:xfrm>
          <a:prstGeom prst="rect">
            <a:avLst/>
          </a:prstGeom>
          <a:noFill/>
        </p:spPr>
        <p:txBody>
          <a:bodyPr wrap="none" rtlCol="0">
            <a:spAutoFit/>
          </a:bodyPr>
          <a:lstStyle/>
          <a:p>
            <a:r>
              <a:rPr lang="en-US" sz="2600" b="1" dirty="0" err="1">
                <a:solidFill>
                  <a:schemeClr val="bg1"/>
                </a:solidFill>
              </a:rPr>
              <a:t>Giống</a:t>
            </a:r>
            <a:r>
              <a:rPr lang="en-US" sz="2600" b="1" dirty="0">
                <a:solidFill>
                  <a:schemeClr val="bg1"/>
                </a:solidFill>
              </a:rPr>
              <a:t> </a:t>
            </a:r>
            <a:r>
              <a:rPr lang="en-US" sz="2600" b="1" dirty="0" err="1">
                <a:solidFill>
                  <a:schemeClr val="bg1"/>
                </a:solidFill>
              </a:rPr>
              <a:t>nhau</a:t>
            </a:r>
            <a:endParaRPr lang="vi-VN" sz="2600" b="1" dirty="0">
              <a:solidFill>
                <a:schemeClr val="bg1"/>
              </a:solidFill>
            </a:endParaRPr>
          </a:p>
        </p:txBody>
      </p:sp>
      <p:sp>
        <p:nvSpPr>
          <p:cNvPr id="16" name="TextBox 15">
            <a:extLst>
              <a:ext uri="{FF2B5EF4-FFF2-40B4-BE49-F238E27FC236}">
                <a16:creationId xmlns:a16="http://schemas.microsoft.com/office/drawing/2014/main" id="{1C6FC66D-D6AA-4C4E-934F-8FCD9948B497}"/>
              </a:ext>
            </a:extLst>
          </p:cNvPr>
          <p:cNvSpPr txBox="1"/>
          <p:nvPr/>
        </p:nvSpPr>
        <p:spPr>
          <a:xfrm>
            <a:off x="478968" y="3968053"/>
            <a:ext cx="1762022" cy="492443"/>
          </a:xfrm>
          <a:prstGeom prst="rect">
            <a:avLst/>
          </a:prstGeom>
          <a:noFill/>
        </p:spPr>
        <p:txBody>
          <a:bodyPr wrap="none" rtlCol="0">
            <a:spAutoFit/>
          </a:bodyPr>
          <a:lstStyle/>
          <a:p>
            <a:r>
              <a:rPr lang="en-US" sz="2600" b="1" dirty="0" err="1">
                <a:solidFill>
                  <a:schemeClr val="bg1"/>
                </a:solidFill>
              </a:rPr>
              <a:t>Khác</a:t>
            </a:r>
            <a:r>
              <a:rPr lang="en-US" sz="2600" b="1" dirty="0">
                <a:solidFill>
                  <a:schemeClr val="bg1"/>
                </a:solidFill>
              </a:rPr>
              <a:t> </a:t>
            </a:r>
            <a:r>
              <a:rPr lang="en-US" sz="2600" b="1" dirty="0" err="1">
                <a:solidFill>
                  <a:schemeClr val="bg1"/>
                </a:solidFill>
              </a:rPr>
              <a:t>nhau</a:t>
            </a:r>
            <a:endParaRPr lang="vi-VN" sz="2600" b="1" dirty="0">
              <a:solidFill>
                <a:schemeClr val="bg1"/>
              </a:solidFill>
            </a:endParaRPr>
          </a:p>
        </p:txBody>
      </p:sp>
      <p:sp>
        <p:nvSpPr>
          <p:cNvPr id="17" name="TextBox 16">
            <a:extLst>
              <a:ext uri="{FF2B5EF4-FFF2-40B4-BE49-F238E27FC236}">
                <a16:creationId xmlns:a16="http://schemas.microsoft.com/office/drawing/2014/main" id="{29BB8076-6C27-47ED-9CAF-93230FED4AF8}"/>
              </a:ext>
            </a:extLst>
          </p:cNvPr>
          <p:cNvSpPr txBox="1"/>
          <p:nvPr/>
        </p:nvSpPr>
        <p:spPr>
          <a:xfrm>
            <a:off x="2509560" y="2315854"/>
            <a:ext cx="9203472" cy="892552"/>
          </a:xfrm>
          <a:prstGeom prst="rect">
            <a:avLst/>
          </a:prstGeom>
          <a:noFill/>
        </p:spPr>
        <p:txBody>
          <a:bodyPr wrap="square" rtlCol="0">
            <a:spAutoFit/>
          </a:bodyPr>
          <a:lstStyle/>
          <a:p>
            <a:r>
              <a:rPr lang="en-US" sz="2600" dirty="0" err="1">
                <a:solidFill>
                  <a:schemeClr val="bg2">
                    <a:lumMod val="25000"/>
                  </a:schemeClr>
                </a:solidFill>
              </a:rPr>
              <a:t>Đều</a:t>
            </a:r>
            <a:r>
              <a:rPr lang="en-US" sz="2600" dirty="0">
                <a:solidFill>
                  <a:schemeClr val="bg2">
                    <a:lumMod val="25000"/>
                  </a:schemeClr>
                </a:solidFill>
              </a:rPr>
              <a:t> </a:t>
            </a:r>
            <a:r>
              <a:rPr lang="en-US" sz="2600" dirty="0" err="1">
                <a:solidFill>
                  <a:schemeClr val="bg2">
                    <a:lumMod val="25000"/>
                  </a:schemeClr>
                </a:solidFill>
              </a:rPr>
              <a:t>là</a:t>
            </a:r>
            <a:r>
              <a:rPr lang="en-US" sz="2600" dirty="0">
                <a:solidFill>
                  <a:schemeClr val="bg2">
                    <a:lumMod val="25000"/>
                  </a:schemeClr>
                </a:solidFill>
              </a:rPr>
              <a:t> </a:t>
            </a:r>
            <a:r>
              <a:rPr lang="en-US" sz="2600" dirty="0" err="1">
                <a:solidFill>
                  <a:schemeClr val="bg2">
                    <a:lumMod val="25000"/>
                  </a:schemeClr>
                </a:solidFill>
              </a:rPr>
              <a:t>những</a:t>
            </a:r>
            <a:r>
              <a:rPr lang="en-US" sz="2600" dirty="0">
                <a:solidFill>
                  <a:schemeClr val="bg2">
                    <a:lumMod val="25000"/>
                  </a:schemeClr>
                </a:solidFill>
              </a:rPr>
              <a:t> </a:t>
            </a:r>
            <a:r>
              <a:rPr lang="en-US" sz="2600" dirty="0" err="1">
                <a:solidFill>
                  <a:schemeClr val="bg2">
                    <a:lumMod val="25000"/>
                  </a:schemeClr>
                </a:solidFill>
              </a:rPr>
              <a:t>giá</a:t>
            </a:r>
            <a:r>
              <a:rPr lang="en-US" sz="2600" dirty="0">
                <a:solidFill>
                  <a:schemeClr val="bg2">
                    <a:lumMod val="25000"/>
                  </a:schemeClr>
                </a:solidFill>
              </a:rPr>
              <a:t> </a:t>
            </a:r>
            <a:r>
              <a:rPr lang="en-US" sz="2600" dirty="0" err="1">
                <a:solidFill>
                  <a:schemeClr val="bg2">
                    <a:lumMod val="25000"/>
                  </a:schemeClr>
                </a:solidFill>
              </a:rPr>
              <a:t>trị</a:t>
            </a:r>
            <a:r>
              <a:rPr lang="en-US" sz="2600" dirty="0">
                <a:solidFill>
                  <a:schemeClr val="bg2">
                    <a:lumMod val="25000"/>
                  </a:schemeClr>
                </a:solidFill>
              </a:rPr>
              <a:t> </a:t>
            </a:r>
            <a:r>
              <a:rPr lang="en-US" sz="2600" dirty="0" err="1">
                <a:solidFill>
                  <a:schemeClr val="bg2">
                    <a:lumMod val="25000"/>
                  </a:schemeClr>
                </a:solidFill>
              </a:rPr>
              <a:t>vật</a:t>
            </a:r>
            <a:r>
              <a:rPr lang="en-US" sz="2600" dirty="0">
                <a:solidFill>
                  <a:schemeClr val="bg2">
                    <a:lumMod val="25000"/>
                  </a:schemeClr>
                </a:solidFill>
              </a:rPr>
              <a:t> </a:t>
            </a:r>
            <a:r>
              <a:rPr lang="en-US" sz="2600" dirty="0" err="1">
                <a:solidFill>
                  <a:schemeClr val="bg2">
                    <a:lumMod val="25000"/>
                  </a:schemeClr>
                </a:solidFill>
              </a:rPr>
              <a:t>chất</a:t>
            </a:r>
            <a:r>
              <a:rPr lang="en-US" sz="2600" dirty="0">
                <a:solidFill>
                  <a:schemeClr val="bg2">
                    <a:lumMod val="25000"/>
                  </a:schemeClr>
                </a:solidFill>
              </a:rPr>
              <a:t> </a:t>
            </a:r>
            <a:r>
              <a:rPr lang="en-US" sz="2600" dirty="0" err="1">
                <a:solidFill>
                  <a:schemeClr val="bg2">
                    <a:lumMod val="25000"/>
                  </a:schemeClr>
                </a:solidFill>
              </a:rPr>
              <a:t>và</a:t>
            </a:r>
            <a:r>
              <a:rPr lang="en-US" sz="2600" dirty="0">
                <a:solidFill>
                  <a:schemeClr val="bg2">
                    <a:lumMod val="25000"/>
                  </a:schemeClr>
                </a:solidFill>
              </a:rPr>
              <a:t> </a:t>
            </a:r>
            <a:r>
              <a:rPr lang="en-US" sz="2600" dirty="0" err="1">
                <a:solidFill>
                  <a:schemeClr val="bg2">
                    <a:lumMod val="25000"/>
                  </a:schemeClr>
                </a:solidFill>
              </a:rPr>
              <a:t>tinh</a:t>
            </a:r>
            <a:r>
              <a:rPr lang="en-US" sz="2600" dirty="0">
                <a:solidFill>
                  <a:schemeClr val="bg2">
                    <a:lumMod val="25000"/>
                  </a:schemeClr>
                </a:solidFill>
              </a:rPr>
              <a:t> </a:t>
            </a:r>
            <a:r>
              <a:rPr lang="en-US" sz="2600" dirty="0" err="1">
                <a:solidFill>
                  <a:schemeClr val="bg2">
                    <a:lumMod val="25000"/>
                  </a:schemeClr>
                </a:solidFill>
              </a:rPr>
              <a:t>thần</a:t>
            </a:r>
            <a:r>
              <a:rPr lang="en-US" sz="2600" dirty="0">
                <a:solidFill>
                  <a:schemeClr val="bg2">
                    <a:lumMod val="25000"/>
                  </a:schemeClr>
                </a:solidFill>
              </a:rPr>
              <a:t> do con </a:t>
            </a:r>
            <a:r>
              <a:rPr lang="en-US" sz="2600" dirty="0" err="1">
                <a:solidFill>
                  <a:schemeClr val="bg2">
                    <a:lumMod val="25000"/>
                  </a:schemeClr>
                </a:solidFill>
              </a:rPr>
              <a:t>người</a:t>
            </a:r>
            <a:r>
              <a:rPr lang="en-US" sz="2600" dirty="0">
                <a:solidFill>
                  <a:schemeClr val="bg2">
                    <a:lumMod val="25000"/>
                  </a:schemeClr>
                </a:solidFill>
              </a:rPr>
              <a:t> </a:t>
            </a:r>
            <a:r>
              <a:rPr lang="en-US" sz="2600" dirty="0" err="1">
                <a:solidFill>
                  <a:schemeClr val="bg2">
                    <a:lumMod val="25000"/>
                  </a:schemeClr>
                </a:solidFill>
              </a:rPr>
              <a:t>sáng</a:t>
            </a:r>
            <a:r>
              <a:rPr lang="en-US" sz="2600" dirty="0">
                <a:solidFill>
                  <a:schemeClr val="bg2">
                    <a:lumMod val="25000"/>
                  </a:schemeClr>
                </a:solidFill>
              </a:rPr>
              <a:t> </a:t>
            </a:r>
            <a:r>
              <a:rPr lang="en-US" sz="2600" dirty="0" err="1">
                <a:solidFill>
                  <a:schemeClr val="bg2">
                    <a:lumMod val="25000"/>
                  </a:schemeClr>
                </a:solidFill>
              </a:rPr>
              <a:t>tạo</a:t>
            </a:r>
            <a:r>
              <a:rPr lang="en-US" sz="2600" dirty="0">
                <a:solidFill>
                  <a:schemeClr val="bg2">
                    <a:lumMod val="25000"/>
                  </a:schemeClr>
                </a:solidFill>
              </a:rPr>
              <a:t> ra </a:t>
            </a:r>
            <a:r>
              <a:rPr lang="en-US" sz="2600" dirty="0" err="1">
                <a:solidFill>
                  <a:schemeClr val="bg2">
                    <a:lumMod val="25000"/>
                  </a:schemeClr>
                </a:solidFill>
              </a:rPr>
              <a:t>trong</a:t>
            </a:r>
            <a:r>
              <a:rPr lang="en-US" sz="2600" dirty="0">
                <a:solidFill>
                  <a:schemeClr val="bg2">
                    <a:lumMod val="25000"/>
                  </a:schemeClr>
                </a:solidFill>
              </a:rPr>
              <a:t> </a:t>
            </a:r>
            <a:r>
              <a:rPr lang="en-US" sz="2600" dirty="0" err="1">
                <a:solidFill>
                  <a:schemeClr val="bg2">
                    <a:lumMod val="25000"/>
                  </a:schemeClr>
                </a:solidFill>
              </a:rPr>
              <a:t>tiến</a:t>
            </a:r>
            <a:r>
              <a:rPr lang="en-US" sz="2600" dirty="0">
                <a:solidFill>
                  <a:schemeClr val="bg2">
                    <a:lumMod val="25000"/>
                  </a:schemeClr>
                </a:solidFill>
              </a:rPr>
              <a:t> </a:t>
            </a:r>
            <a:r>
              <a:rPr lang="en-US" sz="2600" dirty="0" err="1">
                <a:solidFill>
                  <a:schemeClr val="bg2">
                    <a:lumMod val="25000"/>
                  </a:schemeClr>
                </a:solidFill>
              </a:rPr>
              <a:t>trình</a:t>
            </a:r>
            <a:r>
              <a:rPr lang="en-US" sz="2600" dirty="0">
                <a:solidFill>
                  <a:schemeClr val="bg2">
                    <a:lumMod val="25000"/>
                  </a:schemeClr>
                </a:solidFill>
              </a:rPr>
              <a:t> </a:t>
            </a:r>
            <a:r>
              <a:rPr lang="en-US" sz="2600" dirty="0" err="1">
                <a:solidFill>
                  <a:schemeClr val="bg2">
                    <a:lumMod val="25000"/>
                  </a:schemeClr>
                </a:solidFill>
              </a:rPr>
              <a:t>lịch</a:t>
            </a:r>
            <a:r>
              <a:rPr lang="en-US" sz="2600" dirty="0">
                <a:solidFill>
                  <a:schemeClr val="bg2">
                    <a:lumMod val="25000"/>
                  </a:schemeClr>
                </a:solidFill>
              </a:rPr>
              <a:t> </a:t>
            </a:r>
            <a:r>
              <a:rPr lang="en-US" sz="2600" dirty="0" err="1">
                <a:solidFill>
                  <a:schemeClr val="bg2">
                    <a:lumMod val="25000"/>
                  </a:schemeClr>
                </a:solidFill>
              </a:rPr>
              <a:t>sử</a:t>
            </a:r>
            <a:endParaRPr lang="vi-VN" sz="2600" dirty="0">
              <a:solidFill>
                <a:schemeClr val="bg2">
                  <a:lumMod val="25000"/>
                </a:schemeClr>
              </a:solidFill>
            </a:endParaRPr>
          </a:p>
        </p:txBody>
      </p:sp>
      <p:sp>
        <p:nvSpPr>
          <p:cNvPr id="18" name="TextBox 17">
            <a:extLst>
              <a:ext uri="{FF2B5EF4-FFF2-40B4-BE49-F238E27FC236}">
                <a16:creationId xmlns:a16="http://schemas.microsoft.com/office/drawing/2014/main" id="{456069D2-6570-488A-B1C5-6D7C6591605D}"/>
              </a:ext>
            </a:extLst>
          </p:cNvPr>
          <p:cNvSpPr txBox="1"/>
          <p:nvPr/>
        </p:nvSpPr>
        <p:spPr>
          <a:xfrm>
            <a:off x="2509559" y="3535771"/>
            <a:ext cx="4660497" cy="1692771"/>
          </a:xfrm>
          <a:prstGeom prst="rect">
            <a:avLst/>
          </a:prstGeom>
          <a:noFill/>
        </p:spPr>
        <p:txBody>
          <a:bodyPr wrap="square" rtlCol="0">
            <a:spAutoFit/>
          </a:bodyPr>
          <a:lstStyle/>
          <a:p>
            <a:pPr algn="just"/>
            <a:r>
              <a:rPr lang="en-US" sz="2600" dirty="0" err="1">
                <a:solidFill>
                  <a:schemeClr val="bg2">
                    <a:lumMod val="25000"/>
                  </a:schemeClr>
                </a:solidFill>
              </a:rPr>
              <a:t>Toàn</a:t>
            </a:r>
            <a:r>
              <a:rPr lang="en-US" sz="2600" dirty="0">
                <a:solidFill>
                  <a:schemeClr val="bg2">
                    <a:lumMod val="25000"/>
                  </a:schemeClr>
                </a:solidFill>
              </a:rPr>
              <a:t> </a:t>
            </a:r>
            <a:r>
              <a:rPr lang="en-US" sz="2600" dirty="0" err="1">
                <a:solidFill>
                  <a:schemeClr val="bg2">
                    <a:lumMod val="25000"/>
                  </a:schemeClr>
                </a:solidFill>
              </a:rPr>
              <a:t>bộ</a:t>
            </a:r>
            <a:r>
              <a:rPr lang="en-US" sz="2600" dirty="0">
                <a:solidFill>
                  <a:schemeClr val="bg2">
                    <a:lumMod val="25000"/>
                  </a:schemeClr>
                </a:solidFill>
              </a:rPr>
              <a:t> </a:t>
            </a:r>
            <a:r>
              <a:rPr lang="en-US" sz="2600" dirty="0" err="1">
                <a:solidFill>
                  <a:schemeClr val="bg2">
                    <a:lumMod val="25000"/>
                  </a:schemeClr>
                </a:solidFill>
              </a:rPr>
              <a:t>những</a:t>
            </a:r>
            <a:r>
              <a:rPr lang="en-US" sz="2600" dirty="0">
                <a:solidFill>
                  <a:schemeClr val="bg2">
                    <a:lumMod val="25000"/>
                  </a:schemeClr>
                </a:solidFill>
              </a:rPr>
              <a:t> </a:t>
            </a:r>
            <a:r>
              <a:rPr lang="en-US" sz="2600" dirty="0" err="1">
                <a:solidFill>
                  <a:schemeClr val="bg2">
                    <a:lumMod val="25000"/>
                  </a:schemeClr>
                </a:solidFill>
              </a:rPr>
              <a:t>giá</a:t>
            </a:r>
            <a:r>
              <a:rPr lang="en-US" sz="2600" dirty="0">
                <a:solidFill>
                  <a:schemeClr val="bg2">
                    <a:lumMod val="25000"/>
                  </a:schemeClr>
                </a:solidFill>
              </a:rPr>
              <a:t> </a:t>
            </a:r>
            <a:r>
              <a:rPr lang="en-US" sz="2600" dirty="0" err="1">
                <a:solidFill>
                  <a:schemeClr val="bg2">
                    <a:lumMod val="25000"/>
                  </a:schemeClr>
                </a:solidFill>
              </a:rPr>
              <a:t>trị</a:t>
            </a:r>
            <a:r>
              <a:rPr lang="en-US" sz="2600" dirty="0">
                <a:solidFill>
                  <a:schemeClr val="bg2">
                    <a:lumMod val="25000"/>
                  </a:schemeClr>
                </a:solidFill>
              </a:rPr>
              <a:t> </a:t>
            </a:r>
            <a:r>
              <a:rPr lang="en-US" sz="2600" dirty="0" err="1">
                <a:solidFill>
                  <a:schemeClr val="bg2">
                    <a:lumMod val="25000"/>
                  </a:schemeClr>
                </a:solidFill>
              </a:rPr>
              <a:t>vật</a:t>
            </a:r>
            <a:r>
              <a:rPr lang="en-US" sz="2600" dirty="0">
                <a:solidFill>
                  <a:schemeClr val="bg2">
                    <a:lumMod val="25000"/>
                  </a:schemeClr>
                </a:solidFill>
              </a:rPr>
              <a:t> </a:t>
            </a:r>
            <a:r>
              <a:rPr lang="en-US" sz="2600" dirty="0" err="1">
                <a:solidFill>
                  <a:schemeClr val="bg2">
                    <a:lumMod val="25000"/>
                  </a:schemeClr>
                </a:solidFill>
              </a:rPr>
              <a:t>chất</a:t>
            </a:r>
            <a:r>
              <a:rPr lang="en-US" sz="2600" dirty="0">
                <a:solidFill>
                  <a:schemeClr val="bg2">
                    <a:lumMod val="25000"/>
                  </a:schemeClr>
                </a:solidFill>
              </a:rPr>
              <a:t> </a:t>
            </a:r>
            <a:r>
              <a:rPr lang="en-US" sz="2600" dirty="0" err="1">
                <a:solidFill>
                  <a:schemeClr val="bg2">
                    <a:lumMod val="25000"/>
                  </a:schemeClr>
                </a:solidFill>
              </a:rPr>
              <a:t>và</a:t>
            </a:r>
            <a:r>
              <a:rPr lang="en-US" sz="2600" dirty="0">
                <a:solidFill>
                  <a:schemeClr val="bg2">
                    <a:lumMod val="25000"/>
                  </a:schemeClr>
                </a:solidFill>
              </a:rPr>
              <a:t> </a:t>
            </a:r>
            <a:r>
              <a:rPr lang="en-US" sz="2600" dirty="0" err="1">
                <a:solidFill>
                  <a:schemeClr val="bg2">
                    <a:lumMod val="25000"/>
                  </a:schemeClr>
                </a:solidFill>
              </a:rPr>
              <a:t>tinh</a:t>
            </a:r>
            <a:r>
              <a:rPr lang="en-US" sz="2600" dirty="0">
                <a:solidFill>
                  <a:schemeClr val="bg2">
                    <a:lumMod val="25000"/>
                  </a:schemeClr>
                </a:solidFill>
              </a:rPr>
              <a:t> </a:t>
            </a:r>
            <a:r>
              <a:rPr lang="en-US" sz="2600" dirty="0" err="1">
                <a:solidFill>
                  <a:schemeClr val="bg2">
                    <a:lumMod val="25000"/>
                  </a:schemeClr>
                </a:solidFill>
              </a:rPr>
              <a:t>thần</a:t>
            </a:r>
            <a:r>
              <a:rPr lang="en-US" sz="2600" dirty="0">
                <a:solidFill>
                  <a:schemeClr val="bg2">
                    <a:lumMod val="25000"/>
                  </a:schemeClr>
                </a:solidFill>
              </a:rPr>
              <a:t> do con </a:t>
            </a:r>
            <a:r>
              <a:rPr lang="en-US" sz="2600" dirty="0" err="1">
                <a:solidFill>
                  <a:schemeClr val="bg2">
                    <a:lumMod val="25000"/>
                  </a:schemeClr>
                </a:solidFill>
              </a:rPr>
              <a:t>người</a:t>
            </a:r>
            <a:r>
              <a:rPr lang="en-US" sz="2600" dirty="0">
                <a:solidFill>
                  <a:schemeClr val="bg2">
                    <a:lumMod val="25000"/>
                  </a:schemeClr>
                </a:solidFill>
              </a:rPr>
              <a:t> </a:t>
            </a:r>
            <a:r>
              <a:rPr lang="en-US" sz="2600" dirty="0" err="1">
                <a:solidFill>
                  <a:schemeClr val="bg2">
                    <a:lumMod val="25000"/>
                  </a:schemeClr>
                </a:solidFill>
              </a:rPr>
              <a:t>sáng</a:t>
            </a:r>
            <a:r>
              <a:rPr lang="en-US" sz="2600" dirty="0">
                <a:solidFill>
                  <a:schemeClr val="bg2">
                    <a:lumMod val="25000"/>
                  </a:schemeClr>
                </a:solidFill>
              </a:rPr>
              <a:t> </a:t>
            </a:r>
            <a:r>
              <a:rPr lang="en-US" sz="2600" dirty="0" err="1">
                <a:solidFill>
                  <a:schemeClr val="bg2">
                    <a:lumMod val="25000"/>
                  </a:schemeClr>
                </a:solidFill>
              </a:rPr>
              <a:t>tạo</a:t>
            </a:r>
            <a:r>
              <a:rPr lang="en-US" sz="2600" dirty="0">
                <a:solidFill>
                  <a:schemeClr val="bg2">
                    <a:lumMod val="25000"/>
                  </a:schemeClr>
                </a:solidFill>
              </a:rPr>
              <a:t> ra </a:t>
            </a:r>
            <a:r>
              <a:rPr lang="en-US" sz="2600" dirty="0" err="1">
                <a:solidFill>
                  <a:srgbClr val="A64B2A"/>
                </a:solidFill>
              </a:rPr>
              <a:t>từ</a:t>
            </a:r>
            <a:r>
              <a:rPr lang="en-US" sz="2600" dirty="0">
                <a:solidFill>
                  <a:srgbClr val="A64B2A"/>
                </a:solidFill>
              </a:rPr>
              <a:t> </a:t>
            </a:r>
            <a:r>
              <a:rPr lang="en-US" sz="2600" dirty="0" err="1">
                <a:solidFill>
                  <a:srgbClr val="A64B2A"/>
                </a:solidFill>
              </a:rPr>
              <a:t>khi</a:t>
            </a:r>
            <a:r>
              <a:rPr lang="en-US" sz="2600" dirty="0">
                <a:solidFill>
                  <a:srgbClr val="A64B2A"/>
                </a:solidFill>
              </a:rPr>
              <a:t> con </a:t>
            </a:r>
            <a:r>
              <a:rPr lang="en-US" sz="2600" dirty="0" err="1">
                <a:solidFill>
                  <a:srgbClr val="A64B2A"/>
                </a:solidFill>
              </a:rPr>
              <a:t>người</a:t>
            </a:r>
            <a:r>
              <a:rPr lang="en-US" sz="2600" dirty="0">
                <a:solidFill>
                  <a:srgbClr val="A64B2A"/>
                </a:solidFill>
              </a:rPr>
              <a:t> </a:t>
            </a:r>
            <a:r>
              <a:rPr lang="en-US" sz="2600" dirty="0" err="1">
                <a:solidFill>
                  <a:srgbClr val="A64B2A"/>
                </a:solidFill>
              </a:rPr>
              <a:t>xuất</a:t>
            </a:r>
            <a:r>
              <a:rPr lang="en-US" sz="2600" dirty="0">
                <a:solidFill>
                  <a:srgbClr val="A64B2A"/>
                </a:solidFill>
              </a:rPr>
              <a:t> </a:t>
            </a:r>
            <a:r>
              <a:rPr lang="en-US" sz="2600" dirty="0" err="1">
                <a:solidFill>
                  <a:srgbClr val="A64B2A"/>
                </a:solidFill>
              </a:rPr>
              <a:t>hiện</a:t>
            </a:r>
            <a:r>
              <a:rPr lang="en-US" sz="2600" dirty="0">
                <a:solidFill>
                  <a:srgbClr val="A64B2A"/>
                </a:solidFill>
              </a:rPr>
              <a:t> </a:t>
            </a:r>
            <a:r>
              <a:rPr lang="en-US" sz="2600" dirty="0" err="1">
                <a:solidFill>
                  <a:schemeClr val="bg2">
                    <a:lumMod val="25000"/>
                  </a:schemeClr>
                </a:solidFill>
              </a:rPr>
              <a:t>đến</a:t>
            </a:r>
            <a:r>
              <a:rPr lang="en-US" sz="2600" dirty="0">
                <a:solidFill>
                  <a:schemeClr val="bg2">
                    <a:lumMod val="25000"/>
                  </a:schemeClr>
                </a:solidFill>
              </a:rPr>
              <a:t> nay</a:t>
            </a:r>
            <a:endParaRPr lang="vi-VN" sz="2600" dirty="0">
              <a:solidFill>
                <a:schemeClr val="bg2">
                  <a:lumMod val="25000"/>
                </a:schemeClr>
              </a:solidFill>
            </a:endParaRPr>
          </a:p>
        </p:txBody>
      </p:sp>
      <p:sp>
        <p:nvSpPr>
          <p:cNvPr id="19" name="TextBox 18">
            <a:extLst>
              <a:ext uri="{FF2B5EF4-FFF2-40B4-BE49-F238E27FC236}">
                <a16:creationId xmlns:a16="http://schemas.microsoft.com/office/drawing/2014/main" id="{D93ED671-D677-4366-90DA-A2C6B9B7E19C}"/>
              </a:ext>
            </a:extLst>
          </p:cNvPr>
          <p:cNvSpPr txBox="1"/>
          <p:nvPr/>
        </p:nvSpPr>
        <p:spPr>
          <a:xfrm>
            <a:off x="7170056" y="3535771"/>
            <a:ext cx="4624971" cy="1692771"/>
          </a:xfrm>
          <a:prstGeom prst="rect">
            <a:avLst/>
          </a:prstGeom>
          <a:noFill/>
        </p:spPr>
        <p:txBody>
          <a:bodyPr wrap="square" rtlCol="0">
            <a:spAutoFit/>
          </a:bodyPr>
          <a:lstStyle/>
          <a:p>
            <a:pPr algn="just"/>
            <a:r>
              <a:rPr lang="en-US" sz="2600" dirty="0" err="1">
                <a:solidFill>
                  <a:schemeClr val="bg2">
                    <a:lumMod val="25000"/>
                  </a:schemeClr>
                </a:solidFill>
              </a:rPr>
              <a:t>Những</a:t>
            </a:r>
            <a:r>
              <a:rPr lang="en-US" sz="2600" dirty="0">
                <a:solidFill>
                  <a:schemeClr val="bg2">
                    <a:lumMod val="25000"/>
                  </a:schemeClr>
                </a:solidFill>
              </a:rPr>
              <a:t> </a:t>
            </a:r>
            <a:r>
              <a:rPr lang="en-US" sz="2600" dirty="0" err="1">
                <a:solidFill>
                  <a:schemeClr val="bg2">
                    <a:lumMod val="25000"/>
                  </a:schemeClr>
                </a:solidFill>
              </a:rPr>
              <a:t>giá</a:t>
            </a:r>
            <a:r>
              <a:rPr lang="en-US" sz="2600" dirty="0">
                <a:solidFill>
                  <a:schemeClr val="bg2">
                    <a:lumMod val="25000"/>
                  </a:schemeClr>
                </a:solidFill>
              </a:rPr>
              <a:t> </a:t>
            </a:r>
            <a:r>
              <a:rPr lang="en-US" sz="2600" dirty="0" err="1">
                <a:solidFill>
                  <a:schemeClr val="bg2">
                    <a:lumMod val="25000"/>
                  </a:schemeClr>
                </a:solidFill>
              </a:rPr>
              <a:t>trị</a:t>
            </a:r>
            <a:r>
              <a:rPr lang="en-US" sz="2600" dirty="0">
                <a:solidFill>
                  <a:schemeClr val="bg2">
                    <a:lumMod val="25000"/>
                  </a:schemeClr>
                </a:solidFill>
              </a:rPr>
              <a:t> </a:t>
            </a:r>
            <a:r>
              <a:rPr lang="en-US" sz="2600" dirty="0" err="1">
                <a:solidFill>
                  <a:schemeClr val="bg2">
                    <a:lumMod val="25000"/>
                  </a:schemeClr>
                </a:solidFill>
              </a:rPr>
              <a:t>vật</a:t>
            </a:r>
            <a:r>
              <a:rPr lang="en-US" sz="2600" dirty="0">
                <a:solidFill>
                  <a:schemeClr val="bg2">
                    <a:lumMod val="25000"/>
                  </a:schemeClr>
                </a:solidFill>
              </a:rPr>
              <a:t> </a:t>
            </a:r>
            <a:r>
              <a:rPr lang="en-US" sz="2600" dirty="0" err="1">
                <a:solidFill>
                  <a:schemeClr val="bg2">
                    <a:lumMod val="25000"/>
                  </a:schemeClr>
                </a:solidFill>
              </a:rPr>
              <a:t>chất</a:t>
            </a:r>
            <a:r>
              <a:rPr lang="en-US" sz="2600" dirty="0">
                <a:solidFill>
                  <a:schemeClr val="bg2">
                    <a:lumMod val="25000"/>
                  </a:schemeClr>
                </a:solidFill>
              </a:rPr>
              <a:t> </a:t>
            </a:r>
            <a:r>
              <a:rPr lang="en-US" sz="2600" dirty="0" err="1">
                <a:solidFill>
                  <a:schemeClr val="bg2">
                    <a:lumMod val="25000"/>
                  </a:schemeClr>
                </a:solidFill>
              </a:rPr>
              <a:t>và</a:t>
            </a:r>
            <a:r>
              <a:rPr lang="en-US" sz="2600" dirty="0">
                <a:solidFill>
                  <a:schemeClr val="bg2">
                    <a:lumMod val="25000"/>
                  </a:schemeClr>
                </a:solidFill>
              </a:rPr>
              <a:t> </a:t>
            </a:r>
            <a:r>
              <a:rPr lang="en-US" sz="2600" dirty="0" err="1">
                <a:solidFill>
                  <a:schemeClr val="bg2">
                    <a:lumMod val="25000"/>
                  </a:schemeClr>
                </a:solidFill>
              </a:rPr>
              <a:t>tinh</a:t>
            </a:r>
            <a:r>
              <a:rPr lang="en-US" sz="2600" dirty="0">
                <a:solidFill>
                  <a:schemeClr val="bg2">
                    <a:lumMod val="25000"/>
                  </a:schemeClr>
                </a:solidFill>
              </a:rPr>
              <a:t> </a:t>
            </a:r>
            <a:r>
              <a:rPr lang="en-US" sz="2600" dirty="0" err="1">
                <a:solidFill>
                  <a:schemeClr val="bg2">
                    <a:lumMod val="25000"/>
                  </a:schemeClr>
                </a:solidFill>
              </a:rPr>
              <a:t>thần</a:t>
            </a:r>
            <a:r>
              <a:rPr lang="en-US" sz="2600" dirty="0">
                <a:solidFill>
                  <a:schemeClr val="bg2">
                    <a:lumMod val="25000"/>
                  </a:schemeClr>
                </a:solidFill>
              </a:rPr>
              <a:t> do con </a:t>
            </a:r>
            <a:r>
              <a:rPr lang="en-US" sz="2600" dirty="0" err="1">
                <a:solidFill>
                  <a:schemeClr val="bg2">
                    <a:lumMod val="25000"/>
                  </a:schemeClr>
                </a:solidFill>
              </a:rPr>
              <a:t>người</a:t>
            </a:r>
            <a:r>
              <a:rPr lang="en-US" sz="2600" dirty="0">
                <a:solidFill>
                  <a:schemeClr val="bg2">
                    <a:lumMod val="25000"/>
                  </a:schemeClr>
                </a:solidFill>
              </a:rPr>
              <a:t> </a:t>
            </a:r>
            <a:r>
              <a:rPr lang="en-US" sz="2600" dirty="0" err="1">
                <a:solidFill>
                  <a:schemeClr val="bg2">
                    <a:lumMod val="25000"/>
                  </a:schemeClr>
                </a:solidFill>
              </a:rPr>
              <a:t>sáng</a:t>
            </a:r>
            <a:r>
              <a:rPr lang="en-US" sz="2600" dirty="0">
                <a:solidFill>
                  <a:schemeClr val="bg2">
                    <a:lumMod val="25000"/>
                  </a:schemeClr>
                </a:solidFill>
              </a:rPr>
              <a:t> </a:t>
            </a:r>
            <a:r>
              <a:rPr lang="en-US" sz="2600" dirty="0" err="1">
                <a:solidFill>
                  <a:schemeClr val="bg2">
                    <a:lumMod val="25000"/>
                  </a:schemeClr>
                </a:solidFill>
              </a:rPr>
              <a:t>tạo</a:t>
            </a:r>
            <a:r>
              <a:rPr lang="en-US" sz="2600" dirty="0">
                <a:solidFill>
                  <a:schemeClr val="bg2">
                    <a:lumMod val="25000"/>
                  </a:schemeClr>
                </a:solidFill>
              </a:rPr>
              <a:t> ra </a:t>
            </a:r>
            <a:r>
              <a:rPr lang="en-US" sz="2600" dirty="0" err="1">
                <a:solidFill>
                  <a:schemeClr val="bg2">
                    <a:lumMod val="25000"/>
                  </a:schemeClr>
                </a:solidFill>
              </a:rPr>
              <a:t>trong</a:t>
            </a:r>
            <a:r>
              <a:rPr lang="en-US" sz="2600" dirty="0">
                <a:solidFill>
                  <a:schemeClr val="bg2">
                    <a:lumMod val="25000"/>
                  </a:schemeClr>
                </a:solidFill>
              </a:rPr>
              <a:t> </a:t>
            </a:r>
            <a:r>
              <a:rPr lang="en-US" sz="2600" dirty="0" err="1">
                <a:solidFill>
                  <a:srgbClr val="A64B2A"/>
                </a:solidFill>
              </a:rPr>
              <a:t>giai</a:t>
            </a:r>
            <a:r>
              <a:rPr lang="en-US" sz="2600" dirty="0">
                <a:solidFill>
                  <a:srgbClr val="A64B2A"/>
                </a:solidFill>
              </a:rPr>
              <a:t> </a:t>
            </a:r>
            <a:r>
              <a:rPr lang="en-US" sz="2600" dirty="0" err="1">
                <a:solidFill>
                  <a:srgbClr val="A64B2A"/>
                </a:solidFill>
              </a:rPr>
              <a:t>đoạn</a:t>
            </a:r>
            <a:r>
              <a:rPr lang="en-US" sz="2600" dirty="0">
                <a:solidFill>
                  <a:srgbClr val="A64B2A"/>
                </a:solidFill>
              </a:rPr>
              <a:t> </a:t>
            </a:r>
            <a:r>
              <a:rPr lang="en-US" sz="2600" dirty="0" err="1">
                <a:solidFill>
                  <a:srgbClr val="A64B2A"/>
                </a:solidFill>
              </a:rPr>
              <a:t>phát</a:t>
            </a:r>
            <a:r>
              <a:rPr lang="en-US" sz="2600" dirty="0">
                <a:solidFill>
                  <a:srgbClr val="A64B2A"/>
                </a:solidFill>
              </a:rPr>
              <a:t> </a:t>
            </a:r>
            <a:r>
              <a:rPr lang="en-US" sz="2600" dirty="0" err="1">
                <a:solidFill>
                  <a:srgbClr val="A64B2A"/>
                </a:solidFill>
              </a:rPr>
              <a:t>triển</a:t>
            </a:r>
            <a:r>
              <a:rPr lang="en-US" sz="2600" dirty="0">
                <a:solidFill>
                  <a:srgbClr val="A64B2A"/>
                </a:solidFill>
              </a:rPr>
              <a:t> </a:t>
            </a:r>
            <a:r>
              <a:rPr lang="en-US" sz="2600" dirty="0" err="1">
                <a:solidFill>
                  <a:srgbClr val="A64B2A"/>
                </a:solidFill>
              </a:rPr>
              <a:t>cao</a:t>
            </a:r>
            <a:r>
              <a:rPr lang="en-US" sz="2600" dirty="0">
                <a:solidFill>
                  <a:srgbClr val="A64B2A"/>
                </a:solidFill>
              </a:rPr>
              <a:t> </a:t>
            </a:r>
            <a:r>
              <a:rPr lang="en-US" sz="2600" dirty="0" err="1">
                <a:solidFill>
                  <a:schemeClr val="bg2">
                    <a:lumMod val="25000"/>
                  </a:schemeClr>
                </a:solidFill>
              </a:rPr>
              <a:t>của</a:t>
            </a:r>
            <a:r>
              <a:rPr lang="en-US" sz="2600" dirty="0">
                <a:solidFill>
                  <a:schemeClr val="bg2">
                    <a:lumMod val="25000"/>
                  </a:schemeClr>
                </a:solidFill>
              </a:rPr>
              <a:t> </a:t>
            </a:r>
            <a:r>
              <a:rPr lang="en-US" sz="2600" dirty="0" err="1">
                <a:solidFill>
                  <a:schemeClr val="bg2">
                    <a:lumMod val="25000"/>
                  </a:schemeClr>
                </a:solidFill>
              </a:rPr>
              <a:t>xã</a:t>
            </a:r>
            <a:r>
              <a:rPr lang="en-US" sz="2600" dirty="0">
                <a:solidFill>
                  <a:schemeClr val="bg2">
                    <a:lumMod val="25000"/>
                  </a:schemeClr>
                </a:solidFill>
              </a:rPr>
              <a:t> </a:t>
            </a:r>
            <a:r>
              <a:rPr lang="en-US" sz="2600" dirty="0" err="1">
                <a:solidFill>
                  <a:schemeClr val="bg2">
                    <a:lumMod val="25000"/>
                  </a:schemeClr>
                </a:solidFill>
              </a:rPr>
              <a:t>hội</a:t>
            </a:r>
            <a:endParaRPr lang="vi-VN" sz="2600" dirty="0">
              <a:solidFill>
                <a:schemeClr val="bg2">
                  <a:lumMod val="25000"/>
                </a:schemeClr>
              </a:solidFill>
            </a:endParaRPr>
          </a:p>
        </p:txBody>
      </p:sp>
      <p:sp>
        <p:nvSpPr>
          <p:cNvPr id="20" name="!!3">
            <a:extLst>
              <a:ext uri="{FF2B5EF4-FFF2-40B4-BE49-F238E27FC236}">
                <a16:creationId xmlns:a16="http://schemas.microsoft.com/office/drawing/2014/main" id="{2636EFC5-76AF-4DC9-8C8C-93FDE8B5DCDC}"/>
              </a:ext>
            </a:extLst>
          </p:cNvPr>
          <p:cNvSpPr/>
          <p:nvPr/>
        </p:nvSpPr>
        <p:spPr>
          <a:xfrm>
            <a:off x="368490" y="-3670922"/>
            <a:ext cx="5527343" cy="3166281"/>
          </a:xfrm>
          <a:prstGeom prst="roundRect">
            <a:avLst>
              <a:gd name="adj" fmla="val 5063"/>
            </a:avLst>
          </a:prstGeom>
          <a:blipFill>
            <a:blip r:embed="rId2"/>
            <a:srcRect/>
            <a:stretch>
              <a:fillRect t="7405" b="7405"/>
            </a:stretch>
          </a:blipFill>
          <a:ln>
            <a:solidFill>
              <a:srgbClr val="5F4D3E"/>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4">
            <a:extLst>
              <a:ext uri="{FF2B5EF4-FFF2-40B4-BE49-F238E27FC236}">
                <a16:creationId xmlns:a16="http://schemas.microsoft.com/office/drawing/2014/main" id="{AD56BDF1-F34F-432D-9682-8D0293E632A2}"/>
              </a:ext>
            </a:extLst>
          </p:cNvPr>
          <p:cNvSpPr/>
          <p:nvPr/>
        </p:nvSpPr>
        <p:spPr>
          <a:xfrm>
            <a:off x="6296169" y="-3670923"/>
            <a:ext cx="5527343" cy="3166281"/>
          </a:xfrm>
          <a:prstGeom prst="roundRect">
            <a:avLst>
              <a:gd name="adj" fmla="val 5063"/>
            </a:avLst>
          </a:prstGeom>
          <a:blipFill>
            <a:blip r:embed="rId3"/>
            <a:srcRect/>
            <a:stretch>
              <a:fillRect l="-591" r="-591"/>
            </a:stretch>
          </a:blipFill>
          <a:ln>
            <a:solidFill>
              <a:srgbClr val="2F598A"/>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5">
            <a:extLst>
              <a:ext uri="{FF2B5EF4-FFF2-40B4-BE49-F238E27FC236}">
                <a16:creationId xmlns:a16="http://schemas.microsoft.com/office/drawing/2014/main" id="{D9C53E9E-9C3C-4066-82ED-2925375F4609}"/>
              </a:ext>
            </a:extLst>
          </p:cNvPr>
          <p:cNvSpPr txBox="1"/>
          <p:nvPr/>
        </p:nvSpPr>
        <p:spPr>
          <a:xfrm>
            <a:off x="862274" y="7522132"/>
            <a:ext cx="4539774" cy="707886"/>
          </a:xfrm>
          <a:prstGeom prst="rect">
            <a:avLst/>
          </a:prstGeom>
          <a:noFill/>
        </p:spPr>
        <p:txBody>
          <a:bodyPr wrap="square" rtlCol="0">
            <a:spAutoFit/>
          </a:bodyPr>
          <a:lstStyle/>
          <a:p>
            <a:pPr algn="ctr"/>
            <a:r>
              <a:rPr lang="en-US" sz="2000" dirty="0" err="1">
                <a:solidFill>
                  <a:srgbClr val="8F6641"/>
                </a:solidFill>
              </a:rPr>
              <a:t>Hình</a:t>
            </a:r>
            <a:r>
              <a:rPr lang="en-US" sz="2000" dirty="0">
                <a:solidFill>
                  <a:srgbClr val="8F6641"/>
                </a:solidFill>
              </a:rPr>
              <a:t> </a:t>
            </a:r>
            <a:r>
              <a:rPr lang="en-US" sz="2000" dirty="0" err="1">
                <a:solidFill>
                  <a:srgbClr val="8F6641"/>
                </a:solidFill>
              </a:rPr>
              <a:t>mặt</a:t>
            </a:r>
            <a:r>
              <a:rPr lang="en-US" sz="2000" dirty="0">
                <a:solidFill>
                  <a:srgbClr val="8F6641"/>
                </a:solidFill>
              </a:rPr>
              <a:t> </a:t>
            </a:r>
            <a:r>
              <a:rPr lang="en-US" sz="2000" dirty="0" err="1">
                <a:solidFill>
                  <a:srgbClr val="8F6641"/>
                </a:solidFill>
              </a:rPr>
              <a:t>người</a:t>
            </a:r>
            <a:r>
              <a:rPr lang="en-US" sz="2000" dirty="0">
                <a:solidFill>
                  <a:srgbClr val="8F6641"/>
                </a:solidFill>
              </a:rPr>
              <a:t> </a:t>
            </a:r>
            <a:r>
              <a:rPr lang="en-US" sz="2000" dirty="0" err="1">
                <a:solidFill>
                  <a:srgbClr val="8F6641"/>
                </a:solidFill>
              </a:rPr>
              <a:t>khắc</a:t>
            </a:r>
            <a:r>
              <a:rPr lang="en-US" sz="2000" dirty="0">
                <a:solidFill>
                  <a:srgbClr val="8F6641"/>
                </a:solidFill>
              </a:rPr>
              <a:t> </a:t>
            </a:r>
            <a:r>
              <a:rPr lang="en-US" sz="2000" dirty="0" err="1">
                <a:solidFill>
                  <a:srgbClr val="8F6641"/>
                </a:solidFill>
              </a:rPr>
              <a:t>trên</a:t>
            </a:r>
            <a:r>
              <a:rPr lang="en-US" sz="2000" dirty="0">
                <a:solidFill>
                  <a:srgbClr val="8F6641"/>
                </a:solidFill>
              </a:rPr>
              <a:t> </a:t>
            </a:r>
            <a:r>
              <a:rPr lang="en-US" sz="2000" dirty="0" err="1">
                <a:solidFill>
                  <a:srgbClr val="8F6641"/>
                </a:solidFill>
              </a:rPr>
              <a:t>vách</a:t>
            </a:r>
            <a:r>
              <a:rPr lang="en-US" sz="2000" dirty="0">
                <a:solidFill>
                  <a:srgbClr val="8F6641"/>
                </a:solidFill>
              </a:rPr>
              <a:t> </a:t>
            </a:r>
            <a:r>
              <a:rPr lang="en-US" sz="2000" dirty="0" err="1">
                <a:solidFill>
                  <a:srgbClr val="8F6641"/>
                </a:solidFill>
              </a:rPr>
              <a:t>đá</a:t>
            </a:r>
            <a:r>
              <a:rPr lang="en-US" sz="2000" dirty="0">
                <a:solidFill>
                  <a:srgbClr val="8F6641"/>
                </a:solidFill>
              </a:rPr>
              <a:t> hang </a:t>
            </a:r>
            <a:r>
              <a:rPr lang="en-US" sz="2000" dirty="0" err="1">
                <a:solidFill>
                  <a:srgbClr val="8F6641"/>
                </a:solidFill>
              </a:rPr>
              <a:t>Đồng</a:t>
            </a:r>
            <a:r>
              <a:rPr lang="en-US" sz="2000" dirty="0">
                <a:solidFill>
                  <a:srgbClr val="8F6641"/>
                </a:solidFill>
              </a:rPr>
              <a:t> </a:t>
            </a:r>
            <a:r>
              <a:rPr lang="en-US" sz="2000" dirty="0" err="1">
                <a:solidFill>
                  <a:srgbClr val="8F6641"/>
                </a:solidFill>
              </a:rPr>
              <a:t>Nội</a:t>
            </a:r>
            <a:r>
              <a:rPr lang="en-US" sz="2000" dirty="0">
                <a:solidFill>
                  <a:srgbClr val="8F6641"/>
                </a:solidFill>
              </a:rPr>
              <a:t> (</a:t>
            </a:r>
            <a:r>
              <a:rPr lang="en-US" sz="2000" dirty="0" err="1">
                <a:solidFill>
                  <a:srgbClr val="8F6641"/>
                </a:solidFill>
              </a:rPr>
              <a:t>Hòa</a:t>
            </a:r>
            <a:r>
              <a:rPr lang="en-US" sz="2000" dirty="0">
                <a:solidFill>
                  <a:srgbClr val="8F6641"/>
                </a:solidFill>
              </a:rPr>
              <a:t> </a:t>
            </a:r>
            <a:r>
              <a:rPr lang="en-US" sz="2000" dirty="0" err="1">
                <a:solidFill>
                  <a:srgbClr val="8F6641"/>
                </a:solidFill>
              </a:rPr>
              <a:t>Bình</a:t>
            </a:r>
            <a:r>
              <a:rPr lang="en-US" sz="2000" dirty="0">
                <a:solidFill>
                  <a:srgbClr val="8F6641"/>
                </a:solidFill>
              </a:rPr>
              <a:t>, </a:t>
            </a:r>
            <a:r>
              <a:rPr lang="en-US" sz="2000" dirty="0" err="1">
                <a:solidFill>
                  <a:srgbClr val="8F6641"/>
                </a:solidFill>
              </a:rPr>
              <a:t>Việt</a:t>
            </a:r>
            <a:r>
              <a:rPr lang="en-US" sz="2000" dirty="0">
                <a:solidFill>
                  <a:srgbClr val="8F6641"/>
                </a:solidFill>
              </a:rPr>
              <a:t> Nam)</a:t>
            </a:r>
            <a:endParaRPr lang="vi-VN" sz="2000" dirty="0">
              <a:solidFill>
                <a:srgbClr val="8F6641"/>
              </a:solidFill>
            </a:endParaRPr>
          </a:p>
        </p:txBody>
      </p:sp>
      <p:sp>
        <p:nvSpPr>
          <p:cNvPr id="23" name="!!6">
            <a:extLst>
              <a:ext uri="{FF2B5EF4-FFF2-40B4-BE49-F238E27FC236}">
                <a16:creationId xmlns:a16="http://schemas.microsoft.com/office/drawing/2014/main" id="{5F736923-D43B-4DB7-813D-DC61355907B2}"/>
              </a:ext>
            </a:extLst>
          </p:cNvPr>
          <p:cNvSpPr txBox="1"/>
          <p:nvPr/>
        </p:nvSpPr>
        <p:spPr>
          <a:xfrm>
            <a:off x="6789953" y="7522132"/>
            <a:ext cx="4539774" cy="400110"/>
          </a:xfrm>
          <a:prstGeom prst="rect">
            <a:avLst/>
          </a:prstGeom>
          <a:noFill/>
        </p:spPr>
        <p:txBody>
          <a:bodyPr wrap="square" rtlCol="0">
            <a:spAutoFit/>
          </a:bodyPr>
          <a:lstStyle/>
          <a:p>
            <a:pPr algn="ctr"/>
            <a:r>
              <a:rPr lang="en-US" sz="2000" dirty="0">
                <a:solidFill>
                  <a:srgbClr val="61442C"/>
                </a:solidFill>
              </a:rPr>
              <a:t>Kim </a:t>
            </a:r>
            <a:r>
              <a:rPr lang="en-US" sz="2000" dirty="0" err="1">
                <a:solidFill>
                  <a:srgbClr val="61442C"/>
                </a:solidFill>
              </a:rPr>
              <a:t>Tự</a:t>
            </a:r>
            <a:r>
              <a:rPr lang="en-US" sz="2000" dirty="0">
                <a:solidFill>
                  <a:srgbClr val="61442C"/>
                </a:solidFill>
              </a:rPr>
              <a:t> </a:t>
            </a:r>
            <a:r>
              <a:rPr lang="en-US" sz="2000" dirty="0" err="1">
                <a:solidFill>
                  <a:srgbClr val="61442C"/>
                </a:solidFill>
              </a:rPr>
              <a:t>Tháp</a:t>
            </a:r>
            <a:r>
              <a:rPr lang="en-US" sz="2000" dirty="0">
                <a:solidFill>
                  <a:srgbClr val="61442C"/>
                </a:solidFill>
              </a:rPr>
              <a:t> Ai </a:t>
            </a:r>
            <a:r>
              <a:rPr lang="en-US" sz="2000" dirty="0" err="1">
                <a:solidFill>
                  <a:srgbClr val="61442C"/>
                </a:solidFill>
              </a:rPr>
              <a:t>Cập</a:t>
            </a:r>
            <a:endParaRPr lang="vi-VN" sz="2000" dirty="0">
              <a:solidFill>
                <a:srgbClr val="61442C"/>
              </a:solidFill>
            </a:endParaRPr>
          </a:p>
        </p:txBody>
      </p:sp>
    </p:spTree>
    <p:extLst>
      <p:ext uri="{BB962C8B-B14F-4D97-AF65-F5344CB8AC3E}">
        <p14:creationId xmlns:p14="http://schemas.microsoft.com/office/powerpoint/2010/main" val="3620433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8000"/>
                                  </p:iterate>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800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8000"/>
                                  </p:iterate>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501</TotalTime>
  <Words>1272</Words>
  <Application>Microsoft Office PowerPoint</Application>
  <PresentationFormat>Widescreen</PresentationFormat>
  <Paragraphs>172</Paragraphs>
  <Slides>43</Slides>
  <Notes>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43</vt:i4>
      </vt:variant>
    </vt:vector>
  </HeadingPairs>
  <TitlesOfParts>
    <vt:vector size="52" baseType="lpstr">
      <vt:lpstr>Roboto</vt:lpstr>
      <vt:lpstr>Times New Roman</vt:lpstr>
      <vt:lpstr>Calibri</vt:lpstr>
      <vt:lpstr>Arial</vt:lpstr>
      <vt:lpstr>Wingdings</vt:lpstr>
      <vt:lpstr>Calibri Light</vt:lpstr>
      <vt:lpstr>Office Theme</vt:lpstr>
      <vt:lpstr>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Nong Duy Khanh</dc:creator>
  <cp:lastModifiedBy>Trang Ngô</cp:lastModifiedBy>
  <cp:revision>70</cp:revision>
  <dcterms:created xsi:type="dcterms:W3CDTF">2022-05-10T01:55:26Z</dcterms:created>
  <dcterms:modified xsi:type="dcterms:W3CDTF">2025-10-19T03:25:43Z</dcterms:modified>
</cp:coreProperties>
</file>