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4" r:id="rId2"/>
    <p:sldMasterId id="2147483696" r:id="rId3"/>
  </p:sldMasterIdLst>
  <p:notesMasterIdLst>
    <p:notesMasterId r:id="rId22"/>
  </p:notesMasterIdLst>
  <p:sldIdLst>
    <p:sldId id="256" r:id="rId4"/>
    <p:sldId id="837" r:id="rId5"/>
    <p:sldId id="847" r:id="rId6"/>
    <p:sldId id="848" r:id="rId7"/>
    <p:sldId id="849" r:id="rId8"/>
    <p:sldId id="850" r:id="rId9"/>
    <p:sldId id="853" r:id="rId10"/>
    <p:sldId id="851" r:id="rId11"/>
    <p:sldId id="854" r:id="rId12"/>
    <p:sldId id="855" r:id="rId13"/>
    <p:sldId id="719" r:id="rId14"/>
    <p:sldId id="343" r:id="rId15"/>
    <p:sldId id="856" r:id="rId16"/>
    <p:sldId id="858" r:id="rId17"/>
    <p:sldId id="865" r:id="rId18"/>
    <p:sldId id="871" r:id="rId19"/>
    <p:sldId id="881" r:id="rId20"/>
    <p:sldId id="348"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Roboto" panose="02000000000000000000" pitchFamily="2" charset="0"/>
      <p:regular r:id="rId29"/>
      <p:bold r:id="rId30"/>
      <p:italic r:id="rId31"/>
      <p:boldItalic r:id="rId32"/>
    </p:embeddedFont>
    <p:embeddedFont>
      <p:font typeface="Yeseva One"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52A"/>
    <a:srgbClr val="5E6C78"/>
    <a:srgbClr val="A6B1BA"/>
    <a:srgbClr val="3F3F3F"/>
    <a:srgbClr val="AF926A"/>
    <a:srgbClr val="E08A5F"/>
    <a:srgbClr val="5B391E"/>
    <a:srgbClr val="22549D"/>
    <a:srgbClr val="CD1A85"/>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997" autoAdjust="0"/>
    <p:restoredTop sz="94660"/>
  </p:normalViewPr>
  <p:slideViewPr>
    <p:cSldViewPr snapToGrid="0" showGuides="1">
      <p:cViewPr varScale="1">
        <p:scale>
          <a:sx n="70" d="100"/>
          <a:sy n="70" d="100"/>
        </p:scale>
        <p:origin x="32" y="72"/>
      </p:cViewPr>
      <p:guideLst>
        <p:guide orient="horz" pos="2160"/>
        <p:guide pos="3840"/>
      </p:guideLst>
    </p:cSldViewPr>
  </p:slideViewPr>
  <p:notesTextViewPr>
    <p:cViewPr>
      <p:scale>
        <a:sx n="1" d="1"/>
        <a:sy n="1" d="1"/>
      </p:scale>
      <p:origin x="0" y="0"/>
    </p:cViewPr>
  </p:notesTextViewPr>
  <p:sorterViewPr>
    <p:cViewPr>
      <p:scale>
        <a:sx n="100" d="100"/>
        <a:sy n="100" d="100"/>
      </p:scale>
      <p:origin x="0" y="-161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2D2AE-2E52-4CC9-ACEC-953B63B60EC7}" type="datetimeFigureOut">
              <a:rPr lang="vi-VN" smtClean="0"/>
              <a:t>19/10/2025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8C3ED-6FD4-4C0A-929B-DE38B73DC216}" type="slidenum">
              <a:rPr lang="vi-VN" smtClean="0"/>
              <a:t>‹#›</a:t>
            </a:fld>
            <a:endParaRPr lang="vi-VN"/>
          </a:p>
        </p:txBody>
      </p:sp>
    </p:spTree>
    <p:extLst>
      <p:ext uri="{BB962C8B-B14F-4D97-AF65-F5344CB8AC3E}">
        <p14:creationId xmlns:p14="http://schemas.microsoft.com/office/powerpoint/2010/main" val="209241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74690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26C2E-E3C5-48CB-8A97-AED0D04176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B47584-ED08-45DF-A79E-55B50FAE7C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58EEFB-A6E2-49D6-A3E9-39C3D4EF64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7D4972-F0A6-40E5-8144-BC951163EF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3D2C64-997B-42B5-9D89-B67F091835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20F7C1-E643-4C79-BF1B-411718CFCDD1}"/>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8" name="Footer Placeholder 7">
            <a:extLst>
              <a:ext uri="{FF2B5EF4-FFF2-40B4-BE49-F238E27FC236}">
                <a16:creationId xmlns:a16="http://schemas.microsoft.com/office/drawing/2014/main" id="{3BBC2730-84A4-473B-A41A-56D51C7900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DB7AE7-1556-4144-9DD7-7F7D047AF6CF}"/>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3807034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51C2F-BA7A-432E-B189-767CA438EC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7455ED-7BF1-4291-83A1-375BC1C0D7D0}"/>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4" name="Footer Placeholder 3">
            <a:extLst>
              <a:ext uri="{FF2B5EF4-FFF2-40B4-BE49-F238E27FC236}">
                <a16:creationId xmlns:a16="http://schemas.microsoft.com/office/drawing/2014/main" id="{92737361-BD0D-472D-8D72-4542D34EE4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018334-BFB2-44FF-A1A5-1484E946E56B}"/>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3179388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F29042-2237-4DF3-A040-AC3B742094EF}"/>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3" name="Footer Placeholder 2">
            <a:extLst>
              <a:ext uri="{FF2B5EF4-FFF2-40B4-BE49-F238E27FC236}">
                <a16:creationId xmlns:a16="http://schemas.microsoft.com/office/drawing/2014/main" id="{8C7E14AA-072A-44B5-9FAE-B5E067D871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D605E8-C62D-4109-A848-E94C521CACEC}"/>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789601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FF46-DA66-4777-A274-9DB5DDD667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63BD4-6F08-4230-B20C-916EDB4E02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F52194-8449-40D8-973A-8FCFC9882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77648-203B-47C2-B5BF-4ED016027E5B}"/>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6" name="Footer Placeholder 5">
            <a:extLst>
              <a:ext uri="{FF2B5EF4-FFF2-40B4-BE49-F238E27FC236}">
                <a16:creationId xmlns:a16="http://schemas.microsoft.com/office/drawing/2014/main" id="{B99B33FE-1048-4CB3-ABFF-3C3655BB1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32F823-CEA8-41BB-BD76-90AAD20D8CBE}"/>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4123916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87397-6497-4D51-BEF6-EBA9569DFF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F60F87-2624-4895-BF91-3729C79B06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263534-946C-4F50-A348-C8E35DD36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11E90-7FC5-43F4-8487-96BAA30AE14F}"/>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6" name="Footer Placeholder 5">
            <a:extLst>
              <a:ext uri="{FF2B5EF4-FFF2-40B4-BE49-F238E27FC236}">
                <a16:creationId xmlns:a16="http://schemas.microsoft.com/office/drawing/2014/main" id="{2AC21DE7-4820-47B0-B3C6-B36947B68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DE5071-D9BF-4569-BBDD-67E101641FBB}"/>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1193982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041A-35FC-4824-AD92-2D08B424F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CD8DF-123F-4910-A1BC-C3008FB6B5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79855-EBA1-4577-912A-AC0CB9DE1158}"/>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5" name="Footer Placeholder 4">
            <a:extLst>
              <a:ext uri="{FF2B5EF4-FFF2-40B4-BE49-F238E27FC236}">
                <a16:creationId xmlns:a16="http://schemas.microsoft.com/office/drawing/2014/main" id="{CCF8A1DE-ED01-4A9B-B32B-2314C588E1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03998-5F41-48E1-BE28-F23CA6B41581}"/>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2320835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A4EF5E-F136-4513-969A-771BF17015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6535BB-10A4-45D8-AD50-F3022D3F45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2B101-C5B4-4C2E-9911-2256BD917520}"/>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5" name="Footer Placeholder 4">
            <a:extLst>
              <a:ext uri="{FF2B5EF4-FFF2-40B4-BE49-F238E27FC236}">
                <a16:creationId xmlns:a16="http://schemas.microsoft.com/office/drawing/2014/main" id="{B64BAC38-189D-4D78-80F9-CD231B2E7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64236-398F-44D6-B9EC-45D9BFE1DB60}"/>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3795775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10/19/2025</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697830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10/19/2025</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897645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10/19/2025</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502372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603332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10/19/2025</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982138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10/19/2025</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18302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10/19/2025</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1068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10/19/2025</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275025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10/19/2025</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374911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10/19/2025</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778000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10/19/2025</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467680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10/19/2025</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29862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720375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7" name="文本框 6"/>
          <p:cNvSpPr txBox="1"/>
          <p:nvPr userDrawn="1"/>
        </p:nvSpPr>
        <p:spPr>
          <a:xfrm>
            <a:off x="283585" y="252606"/>
            <a:ext cx="184731" cy="461665"/>
          </a:xfrm>
          <a:prstGeom prst="rect">
            <a:avLst/>
          </a:prstGeom>
          <a:noFill/>
        </p:spPr>
        <p:txBody>
          <a:bodyPr wrap="none" rtlCol="0">
            <a:spAutoFit/>
          </a:bodyPr>
          <a:lstStyle/>
          <a:p>
            <a:endParaRPr lang="zh-CN" altLang="en-US" sz="2400" dirty="0">
              <a:latin typeface="Yeseva One" panose="00000500000000000000" charset="0"/>
              <a:ea typeface="Yeseva One" panose="00000500000000000000" charset="0"/>
            </a:endParaRPr>
          </a:p>
        </p:txBody>
      </p:sp>
    </p:spTree>
    <p:extLst>
      <p:ext uri="{BB962C8B-B14F-4D97-AF65-F5344CB8AC3E}">
        <p14:creationId xmlns:p14="http://schemas.microsoft.com/office/powerpoint/2010/main" val="284425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10/19/2025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22620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831362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383037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10/19/2025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43646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10/19/2025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87426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10/19/2025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21515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459915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27623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340589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10/19/2025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19306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10/19/2025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43282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10/19/2025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55966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10/19/2025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39787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687901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769132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10/19/2025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26616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10/19/2025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16970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10/19/2025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56477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10/19/2025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785157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8847-FED2-44EE-9D86-90E6C6EF62ED}"/>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C719D3A-D177-405E-9DC9-CDD0358B7A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D74E6B-63EC-496A-996A-AEFDF4BAA813}"/>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5" name="Footer Placeholder 4">
            <a:extLst>
              <a:ext uri="{FF2B5EF4-FFF2-40B4-BE49-F238E27FC236}">
                <a16:creationId xmlns:a16="http://schemas.microsoft.com/office/drawing/2014/main" id="{D6D9B599-BE52-4912-9768-C5498A572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048DA-32D9-4EEE-81DC-92D8A7AB0C37}"/>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3809655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1DA7-9898-471E-95E1-3E892B0BBB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7E980-5C94-41AD-9489-D218F18861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9E997-4BBA-43BD-8A35-14915D90A718}"/>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5" name="Footer Placeholder 4">
            <a:extLst>
              <a:ext uri="{FF2B5EF4-FFF2-40B4-BE49-F238E27FC236}">
                <a16:creationId xmlns:a16="http://schemas.microsoft.com/office/drawing/2014/main" id="{56A83288-EF13-411A-99EC-8DA65725C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5FF2F-74B8-409C-9278-ED2F66D1D324}"/>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3694523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C0D7-57DA-45D8-9114-A7B7B92BFB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D5C6B0-E236-4BCF-A728-F1263333E5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EBE741-7BAC-48CC-A3DF-8B86EC4BA718}"/>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5" name="Footer Placeholder 4">
            <a:extLst>
              <a:ext uri="{FF2B5EF4-FFF2-40B4-BE49-F238E27FC236}">
                <a16:creationId xmlns:a16="http://schemas.microsoft.com/office/drawing/2014/main" id="{B1610F58-4754-42D2-9939-2BC39A3C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7B4CA-A929-4D15-A481-6DE272A017DC}"/>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2240919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AAAE-0279-485F-9E07-076C11B18E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A8549-0AAD-4AAE-BE27-2B6DA3A3C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7D82F0-58E0-476C-BF89-C4531E2623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D51648-263E-4F8D-B9DC-F15AB2603853}"/>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6" name="Footer Placeholder 5">
            <a:extLst>
              <a:ext uri="{FF2B5EF4-FFF2-40B4-BE49-F238E27FC236}">
                <a16:creationId xmlns:a16="http://schemas.microsoft.com/office/drawing/2014/main" id="{85363464-AF31-4892-AB50-40C3566C5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944AB-991A-471B-B7AF-D7542BDEC109}"/>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1272528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10/19/2025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1525455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AC0B65-101D-4CA6-9F27-113AF98B3B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366324-6C15-4503-AE43-F0C570DA1C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669F4-CAF1-4FA4-8DC9-8DE8F80CC6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FE3E31-32B7-4F5C-A413-5725749F1E0F}" type="datetimeFigureOut">
              <a:rPr lang="en-US" smtClean="0"/>
              <a:t>10/19/2025</a:t>
            </a:fld>
            <a:endParaRPr lang="en-US"/>
          </a:p>
        </p:txBody>
      </p:sp>
      <p:sp>
        <p:nvSpPr>
          <p:cNvPr id="5" name="Footer Placeholder 4">
            <a:extLst>
              <a:ext uri="{FF2B5EF4-FFF2-40B4-BE49-F238E27FC236}">
                <a16:creationId xmlns:a16="http://schemas.microsoft.com/office/drawing/2014/main" id="{2CB32563-706F-4427-A4A4-D79F96A236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1D7A2A-3AA5-4E0D-952B-7132850EB8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AB6FF-CA4F-49F1-9299-02BC21BF1C66}" type="slidenum">
              <a:rPr lang="en-US" smtClean="0"/>
              <a:t>‹#›</a:t>
            </a:fld>
            <a:endParaRPr lang="en-US"/>
          </a:p>
        </p:txBody>
      </p:sp>
    </p:spTree>
    <p:extLst>
      <p:ext uri="{BB962C8B-B14F-4D97-AF65-F5344CB8AC3E}">
        <p14:creationId xmlns:p14="http://schemas.microsoft.com/office/powerpoint/2010/main" val="37352864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10/19/2025</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13165465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a:extLst>
              <a:ext uri="{FF2B5EF4-FFF2-40B4-BE49-F238E27FC236}">
                <a16:creationId xmlns:a16="http://schemas.microsoft.com/office/drawing/2014/main" id="{9A814464-B959-4BBD-A4B1-24AC5757805F}"/>
              </a:ext>
            </a:extLst>
          </p:cNvPr>
          <p:cNvSpPr/>
          <p:nvPr/>
        </p:nvSpPr>
        <p:spPr>
          <a:xfrm>
            <a:off x="0" y="0"/>
            <a:ext cx="12192000" cy="1674688"/>
          </a:xfrm>
          <a:prstGeom prst="rect">
            <a:avLst/>
          </a:prstGeom>
          <a:gradFill flip="none" rotWithShape="1">
            <a:gsLst>
              <a:gs pos="0">
                <a:srgbClr val="431456"/>
              </a:gs>
              <a:gs pos="100000">
                <a:srgbClr val="BE217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7" name="!!22">
            <a:extLst>
              <a:ext uri="{FF2B5EF4-FFF2-40B4-BE49-F238E27FC236}">
                <a16:creationId xmlns:a16="http://schemas.microsoft.com/office/drawing/2014/main" id="{F8909473-CE50-4F7D-A9B8-8C18582791DC}"/>
              </a:ext>
            </a:extLst>
          </p:cNvPr>
          <p:cNvSpPr txBox="1"/>
          <p:nvPr/>
        </p:nvSpPr>
        <p:spPr>
          <a:xfrm>
            <a:off x="2541168" y="221780"/>
            <a:ext cx="945904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Roboto"/>
                <a:ea typeface="+mn-ea"/>
                <a:cs typeface="+mn-cs"/>
              </a:rPr>
              <a:t>MỘT SỐ NỀN VĂN MINH PHƯƠNG TÂY THỜI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Roboto"/>
              </a:rPr>
              <a:t>THỜI CỔ TRUNG ĐẠI</a:t>
            </a:r>
            <a:endParaRPr kumimoji="0" lang="en-US" sz="3600" b="1" i="0" u="none" strike="noStrike" kern="1200" cap="none" spc="0" normalizeH="0" baseline="0" noProof="0" dirty="0">
              <a:ln>
                <a:noFill/>
              </a:ln>
              <a:solidFill>
                <a:prstClr val="white"/>
              </a:solidFill>
              <a:effectLst/>
              <a:uLnTx/>
              <a:uFillTx/>
              <a:latin typeface="Roboto"/>
              <a:ea typeface="+mn-ea"/>
              <a:cs typeface="+mn-cs"/>
            </a:endParaRPr>
          </a:p>
        </p:txBody>
      </p:sp>
      <p:sp>
        <p:nvSpPr>
          <p:cNvPr id="8" name="!!6">
            <a:extLst>
              <a:ext uri="{FF2B5EF4-FFF2-40B4-BE49-F238E27FC236}">
                <a16:creationId xmlns:a16="http://schemas.microsoft.com/office/drawing/2014/main" id="{B8A499C9-F7F7-4B6C-B10E-47E844E90E7F}"/>
              </a:ext>
            </a:extLst>
          </p:cNvPr>
          <p:cNvSpPr txBox="1"/>
          <p:nvPr/>
        </p:nvSpPr>
        <p:spPr>
          <a:xfrm>
            <a:off x="820846" y="375892"/>
            <a:ext cx="17768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white"/>
                </a:solidFill>
                <a:effectLst/>
                <a:uLnTx/>
                <a:uFillTx/>
                <a:latin typeface="Roboto"/>
                <a:ea typeface="+mn-ea"/>
                <a:cs typeface="+mn-cs"/>
              </a:rPr>
              <a:t>BÀI 5:</a:t>
            </a:r>
          </a:p>
        </p:txBody>
      </p:sp>
      <p:sp>
        <p:nvSpPr>
          <p:cNvPr id="5" name="!!3">
            <a:extLst>
              <a:ext uri="{FF2B5EF4-FFF2-40B4-BE49-F238E27FC236}">
                <a16:creationId xmlns:a16="http://schemas.microsoft.com/office/drawing/2014/main" id="{8BF8981A-9393-41FD-BDAA-7FFD94F33C32}"/>
              </a:ext>
            </a:extLst>
          </p:cNvPr>
          <p:cNvSpPr/>
          <p:nvPr/>
        </p:nvSpPr>
        <p:spPr>
          <a:xfrm>
            <a:off x="333375" y="1849971"/>
            <a:ext cx="3600450" cy="3622279"/>
          </a:xfrm>
          <a:prstGeom prst="roundRect">
            <a:avLst>
              <a:gd name="adj" fmla="val 3397"/>
            </a:avLst>
          </a:prstGeom>
          <a:blipFill>
            <a:blip r:embed="rId2"/>
            <a:srcRect/>
            <a:stretch>
              <a:fillRect l="-16554" r="-34354"/>
            </a:stretch>
          </a:blipFill>
          <a:ln>
            <a:solidFill>
              <a:srgbClr val="E7B5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9" name="!!4">
            <a:extLst>
              <a:ext uri="{FF2B5EF4-FFF2-40B4-BE49-F238E27FC236}">
                <a16:creationId xmlns:a16="http://schemas.microsoft.com/office/drawing/2014/main" id="{41E5033C-E092-41CF-BC84-722FD7522855}"/>
              </a:ext>
            </a:extLst>
          </p:cNvPr>
          <p:cNvSpPr/>
          <p:nvPr/>
        </p:nvSpPr>
        <p:spPr>
          <a:xfrm>
            <a:off x="4295775" y="1849970"/>
            <a:ext cx="3600450" cy="3622279"/>
          </a:xfrm>
          <a:prstGeom prst="roundRect">
            <a:avLst>
              <a:gd name="adj" fmla="val 4102"/>
            </a:avLst>
          </a:prstGeom>
          <a:blipFill>
            <a:blip r:embed="rId3"/>
            <a:srcRect/>
            <a:stretch>
              <a:fillRect l="-15350" r="-35558"/>
            </a:stretch>
          </a:blipFill>
          <a:ln>
            <a:solidFill>
              <a:srgbClr val="CD58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0" name="!!5">
            <a:extLst>
              <a:ext uri="{FF2B5EF4-FFF2-40B4-BE49-F238E27FC236}">
                <a16:creationId xmlns:a16="http://schemas.microsoft.com/office/drawing/2014/main" id="{8052E0C1-8DE4-472D-8AAF-0A6A291EE5F9}"/>
              </a:ext>
            </a:extLst>
          </p:cNvPr>
          <p:cNvSpPr/>
          <p:nvPr/>
        </p:nvSpPr>
        <p:spPr>
          <a:xfrm>
            <a:off x="8132350" y="1849970"/>
            <a:ext cx="3867865" cy="3611628"/>
          </a:xfrm>
          <a:prstGeom prst="roundRect">
            <a:avLst>
              <a:gd name="adj" fmla="val 3057"/>
            </a:avLst>
          </a:prstGeom>
          <a:blipFill>
            <a:blip r:embed="rId4"/>
            <a:srcRect/>
            <a:stretch>
              <a:fillRect t="-12281" b="-49753"/>
            </a:stretch>
          </a:blipFill>
          <a:ln>
            <a:solidFill>
              <a:srgbClr val="7F7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2">
            <a:extLst>
              <a:ext uri="{FF2B5EF4-FFF2-40B4-BE49-F238E27FC236}">
                <a16:creationId xmlns:a16="http://schemas.microsoft.com/office/drawing/2014/main" id="{2026E95D-7674-4FC7-B9EC-6E1D72798C49}"/>
              </a:ext>
            </a:extLst>
          </p:cNvPr>
          <p:cNvSpPr txBox="1"/>
          <p:nvPr/>
        </p:nvSpPr>
        <p:spPr>
          <a:xfrm>
            <a:off x="820846" y="5546593"/>
            <a:ext cx="2210862"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7931E"/>
                </a:solidFill>
                <a:effectLst/>
                <a:uLnTx/>
                <a:uFillTx/>
                <a:latin typeface="Roboto"/>
                <a:ea typeface="+mn-ea"/>
                <a:cs typeface="+mn-cs"/>
              </a:rPr>
              <a:t>Hy </a:t>
            </a:r>
            <a:r>
              <a:rPr kumimoji="0" lang="en-US" sz="2600" b="0" i="0" u="none" strike="noStrike" kern="1200" cap="none" spc="0" normalizeH="0" baseline="0" noProof="0" dirty="0" err="1">
                <a:ln>
                  <a:noFill/>
                </a:ln>
                <a:solidFill>
                  <a:srgbClr val="D7931E"/>
                </a:solidFill>
                <a:effectLst/>
                <a:uLnTx/>
                <a:uFillTx/>
                <a:latin typeface="Roboto"/>
                <a:ea typeface="+mn-ea"/>
                <a:cs typeface="+mn-cs"/>
              </a:rPr>
              <a:t>Lạp</a:t>
            </a:r>
            <a:r>
              <a:rPr kumimoji="0" lang="en-US" sz="2600" b="0" i="0" u="none" strike="noStrike" kern="1200" cap="none" spc="0" normalizeH="0" baseline="0" noProof="0" dirty="0">
                <a:ln>
                  <a:noFill/>
                </a:ln>
                <a:solidFill>
                  <a:srgbClr val="D7931E"/>
                </a:solidFill>
                <a:effectLst/>
                <a:uLnTx/>
                <a:uFillTx/>
                <a:latin typeface="Roboto"/>
                <a:ea typeface="+mn-ea"/>
                <a:cs typeface="+mn-cs"/>
              </a:rPr>
              <a:t> </a:t>
            </a:r>
            <a:r>
              <a:rPr kumimoji="0" lang="en-US" sz="2600" b="0" i="0" u="none" strike="noStrike" kern="1200" cap="none" spc="0" normalizeH="0" baseline="0" noProof="0" dirty="0" err="1">
                <a:ln>
                  <a:noFill/>
                </a:ln>
                <a:solidFill>
                  <a:srgbClr val="D7931E"/>
                </a:solidFill>
                <a:effectLst/>
                <a:uLnTx/>
                <a:uFillTx/>
                <a:latin typeface="Roboto"/>
                <a:ea typeface="+mn-ea"/>
                <a:cs typeface="+mn-cs"/>
              </a:rPr>
              <a:t>cổ</a:t>
            </a:r>
            <a:r>
              <a:rPr kumimoji="0" lang="en-US" sz="2600" b="0" i="0" u="none" strike="noStrike" kern="1200" cap="none" spc="0" normalizeH="0" baseline="0" noProof="0" dirty="0">
                <a:ln>
                  <a:noFill/>
                </a:ln>
                <a:solidFill>
                  <a:srgbClr val="D7931E"/>
                </a:solidFill>
                <a:effectLst/>
                <a:uLnTx/>
                <a:uFillTx/>
                <a:latin typeface="Roboto"/>
                <a:ea typeface="+mn-ea"/>
                <a:cs typeface="+mn-cs"/>
              </a:rPr>
              <a:t> </a:t>
            </a:r>
            <a:r>
              <a:rPr kumimoji="0" lang="en-US" sz="2600" b="0" i="0" u="none" strike="noStrike" kern="1200" cap="none" spc="0" normalizeH="0" baseline="0" noProof="0" dirty="0" err="1">
                <a:ln>
                  <a:noFill/>
                </a:ln>
                <a:solidFill>
                  <a:srgbClr val="D7931E"/>
                </a:solidFill>
                <a:effectLst/>
                <a:uLnTx/>
                <a:uFillTx/>
                <a:latin typeface="Roboto"/>
                <a:ea typeface="+mn-ea"/>
                <a:cs typeface="+mn-cs"/>
              </a:rPr>
              <a:t>đại</a:t>
            </a:r>
            <a:endParaRPr kumimoji="0" lang="en-US" sz="2600" b="0" i="0" u="none" strike="noStrike" kern="1200" cap="none" spc="0" normalizeH="0" baseline="0" noProof="0" dirty="0">
              <a:ln>
                <a:noFill/>
              </a:ln>
              <a:solidFill>
                <a:srgbClr val="D7931E"/>
              </a:solidFill>
              <a:effectLst/>
              <a:uLnTx/>
              <a:uFillTx/>
              <a:latin typeface="Roboto"/>
              <a:ea typeface="+mn-ea"/>
              <a:cs typeface="+mn-cs"/>
            </a:endParaRPr>
          </a:p>
        </p:txBody>
      </p:sp>
      <p:sp>
        <p:nvSpPr>
          <p:cNvPr id="11" name="!!7">
            <a:extLst>
              <a:ext uri="{FF2B5EF4-FFF2-40B4-BE49-F238E27FC236}">
                <a16:creationId xmlns:a16="http://schemas.microsoft.com/office/drawing/2014/main" id="{9E2EE247-74F5-413F-AFA4-5B29D7904A2D}"/>
              </a:ext>
            </a:extLst>
          </p:cNvPr>
          <p:cNvSpPr txBox="1"/>
          <p:nvPr/>
        </p:nvSpPr>
        <p:spPr>
          <a:xfrm>
            <a:off x="5049880" y="5546592"/>
            <a:ext cx="2092240"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EB642E"/>
                </a:solidFill>
                <a:effectLst/>
                <a:uLnTx/>
                <a:uFillTx/>
                <a:latin typeface="Roboto"/>
                <a:ea typeface="+mn-ea"/>
                <a:cs typeface="+mn-cs"/>
              </a:rPr>
              <a:t>La </a:t>
            </a:r>
            <a:r>
              <a:rPr lang="en-US" sz="2600" dirty="0">
                <a:solidFill>
                  <a:srgbClr val="EB642E"/>
                </a:solidFill>
                <a:latin typeface="Roboto"/>
              </a:rPr>
              <a:t>M</a:t>
            </a:r>
            <a:r>
              <a:rPr kumimoji="0" lang="en-US" sz="2600" b="0" i="0" u="none" strike="noStrike" kern="1200" cap="none" spc="0" normalizeH="0" baseline="0" noProof="0" dirty="0">
                <a:ln>
                  <a:noFill/>
                </a:ln>
                <a:solidFill>
                  <a:srgbClr val="EB642E"/>
                </a:solidFill>
                <a:effectLst/>
                <a:uLnTx/>
                <a:uFillTx/>
                <a:latin typeface="Roboto"/>
                <a:ea typeface="+mn-ea"/>
                <a:cs typeface="+mn-cs"/>
              </a:rPr>
              <a:t>ã </a:t>
            </a:r>
            <a:r>
              <a:rPr kumimoji="0" lang="en-US" sz="2600" b="0" i="0" u="none" strike="noStrike" kern="1200" cap="none" spc="0" normalizeH="0" baseline="0" noProof="0" dirty="0" err="1">
                <a:ln>
                  <a:noFill/>
                </a:ln>
                <a:solidFill>
                  <a:srgbClr val="EB642E"/>
                </a:solidFill>
                <a:effectLst/>
                <a:uLnTx/>
                <a:uFillTx/>
                <a:latin typeface="Roboto"/>
                <a:ea typeface="+mn-ea"/>
                <a:cs typeface="+mn-cs"/>
              </a:rPr>
              <a:t>cổ</a:t>
            </a:r>
            <a:r>
              <a:rPr kumimoji="0" lang="en-US" sz="2600" b="0" i="0" u="none" strike="noStrike" kern="1200" cap="none" spc="0" normalizeH="0" baseline="0" noProof="0" dirty="0">
                <a:ln>
                  <a:noFill/>
                </a:ln>
                <a:solidFill>
                  <a:srgbClr val="EB642E"/>
                </a:solidFill>
                <a:effectLst/>
                <a:uLnTx/>
                <a:uFillTx/>
                <a:latin typeface="Roboto"/>
                <a:ea typeface="+mn-ea"/>
                <a:cs typeface="+mn-cs"/>
              </a:rPr>
              <a:t> </a:t>
            </a:r>
            <a:r>
              <a:rPr kumimoji="0" lang="en-US" sz="2600" b="0" i="0" u="none" strike="noStrike" kern="1200" cap="none" spc="0" normalizeH="0" baseline="0" noProof="0" dirty="0" err="1">
                <a:ln>
                  <a:noFill/>
                </a:ln>
                <a:solidFill>
                  <a:srgbClr val="EB642E"/>
                </a:solidFill>
                <a:effectLst/>
                <a:uLnTx/>
                <a:uFillTx/>
                <a:latin typeface="Roboto"/>
                <a:ea typeface="+mn-ea"/>
                <a:cs typeface="+mn-cs"/>
              </a:rPr>
              <a:t>đại</a:t>
            </a:r>
            <a:endParaRPr kumimoji="0" lang="en-US" sz="2600" b="0" i="0" u="none" strike="noStrike" kern="1200" cap="none" spc="0" normalizeH="0" baseline="0" noProof="0" dirty="0">
              <a:ln>
                <a:noFill/>
              </a:ln>
              <a:solidFill>
                <a:srgbClr val="EB642E"/>
              </a:solidFill>
              <a:effectLst/>
              <a:uLnTx/>
              <a:uFillTx/>
              <a:latin typeface="Roboto"/>
              <a:ea typeface="+mn-ea"/>
              <a:cs typeface="+mn-cs"/>
            </a:endParaRPr>
          </a:p>
        </p:txBody>
      </p:sp>
      <p:sp>
        <p:nvSpPr>
          <p:cNvPr id="12" name="!!8">
            <a:extLst>
              <a:ext uri="{FF2B5EF4-FFF2-40B4-BE49-F238E27FC236}">
                <a16:creationId xmlns:a16="http://schemas.microsoft.com/office/drawing/2014/main" id="{CC61E14D-41E8-4B56-9588-971820656670}"/>
              </a:ext>
            </a:extLst>
          </p:cNvPr>
          <p:cNvSpPr txBox="1"/>
          <p:nvPr/>
        </p:nvSpPr>
        <p:spPr>
          <a:xfrm>
            <a:off x="8643856" y="5507210"/>
            <a:ext cx="254108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15C4B"/>
                </a:solidFill>
                <a:effectLst/>
                <a:uLnTx/>
                <a:uFillTx/>
                <a:latin typeface="Roboto"/>
                <a:ea typeface="+mn-ea"/>
                <a:cs typeface="+mn-cs"/>
              </a:rPr>
              <a:t>Thời</a:t>
            </a:r>
            <a:r>
              <a:rPr kumimoji="0" lang="en-US" sz="2600" b="0" i="0" u="none" strike="noStrike" kern="1200" cap="none" spc="0" normalizeH="0" baseline="0" noProof="0" dirty="0">
                <a:ln>
                  <a:noFill/>
                </a:ln>
                <a:solidFill>
                  <a:srgbClr val="315C4B"/>
                </a:solidFill>
                <a:effectLst/>
                <a:uLnTx/>
                <a:uFillTx/>
                <a:latin typeface="Roboto"/>
                <a:ea typeface="+mn-ea"/>
                <a:cs typeface="+mn-cs"/>
              </a:rPr>
              <a:t> </a:t>
            </a:r>
            <a:r>
              <a:rPr kumimoji="0" lang="en-US" sz="2600" b="0" i="0" u="none" strike="noStrike" kern="1200" cap="none" spc="0" normalizeH="0" baseline="0" noProof="0" dirty="0" err="1">
                <a:ln>
                  <a:noFill/>
                </a:ln>
                <a:solidFill>
                  <a:srgbClr val="315C4B"/>
                </a:solidFill>
                <a:effectLst/>
                <a:uLnTx/>
                <a:uFillTx/>
                <a:latin typeface="Roboto"/>
                <a:ea typeface="+mn-ea"/>
                <a:cs typeface="+mn-cs"/>
              </a:rPr>
              <a:t>Phục</a:t>
            </a:r>
            <a:r>
              <a:rPr kumimoji="0" lang="en-US" sz="2600" b="0" i="0" u="none" strike="noStrike" kern="1200" cap="none" spc="0" normalizeH="0" baseline="0" noProof="0" dirty="0">
                <a:ln>
                  <a:noFill/>
                </a:ln>
                <a:solidFill>
                  <a:srgbClr val="315C4B"/>
                </a:solidFill>
                <a:effectLst/>
                <a:uLnTx/>
                <a:uFillTx/>
                <a:latin typeface="Roboto"/>
                <a:ea typeface="+mn-ea"/>
                <a:cs typeface="+mn-cs"/>
              </a:rPr>
              <a:t> </a:t>
            </a:r>
            <a:r>
              <a:rPr kumimoji="0" lang="en-US" sz="2600" b="0" i="0" u="none" strike="noStrike" kern="1200" cap="none" spc="0" normalizeH="0" baseline="0" noProof="0" dirty="0" err="1">
                <a:ln>
                  <a:noFill/>
                </a:ln>
                <a:solidFill>
                  <a:srgbClr val="315C4B"/>
                </a:solidFill>
                <a:effectLst/>
                <a:uLnTx/>
                <a:uFillTx/>
                <a:latin typeface="Roboto"/>
                <a:ea typeface="+mn-ea"/>
                <a:cs typeface="+mn-cs"/>
              </a:rPr>
              <a:t>hưng</a:t>
            </a:r>
            <a:endParaRPr kumimoji="0" lang="en-US" sz="2600" b="0" i="0" u="none" strike="noStrike" kern="1200" cap="none" spc="0" normalizeH="0" baseline="0" noProof="0" dirty="0">
              <a:ln>
                <a:noFill/>
              </a:ln>
              <a:solidFill>
                <a:srgbClr val="315C4B"/>
              </a:solidFill>
              <a:effectLst/>
              <a:uLnTx/>
              <a:uFillTx/>
              <a:latin typeface="Roboto"/>
              <a:ea typeface="+mn-ea"/>
              <a:cs typeface="+mn-cs"/>
            </a:endParaRPr>
          </a:p>
        </p:txBody>
      </p:sp>
    </p:spTree>
    <p:extLst>
      <p:ext uri="{BB962C8B-B14F-4D97-AF65-F5344CB8AC3E}">
        <p14:creationId xmlns:p14="http://schemas.microsoft.com/office/powerpoint/2010/main" val="1129127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 descr="A person holding a book&#10;&#10;Description automatically generated with low confidence">
            <a:extLst>
              <a:ext uri="{FF2B5EF4-FFF2-40B4-BE49-F238E27FC236}">
                <a16:creationId xmlns:a16="http://schemas.microsoft.com/office/drawing/2014/main" id="{1EADDD82-79A0-4E65-A2CC-0B20F23E8337}"/>
              </a:ext>
            </a:extLst>
          </p:cNvPr>
          <p:cNvPicPr>
            <a:picLocks noChangeAspect="1"/>
          </p:cNvPicPr>
          <p:nvPr/>
        </p:nvPicPr>
        <p:blipFill rotWithShape="1">
          <a:blip r:embed="rId2">
            <a:extLst>
              <a:ext uri="{28A0092B-C50C-407E-A947-70E740481C1C}">
                <a14:useLocalDpi xmlns:a14="http://schemas.microsoft.com/office/drawing/2010/main" val="0"/>
              </a:ext>
            </a:extLst>
          </a:blip>
          <a:srcRect l="26500" r="13501" b="1"/>
          <a:stretch/>
        </p:blipFill>
        <p:spPr>
          <a:xfrm>
            <a:off x="3793813" y="744344"/>
            <a:ext cx="4627646" cy="462764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3" name="!!21">
            <a:extLst>
              <a:ext uri="{FF2B5EF4-FFF2-40B4-BE49-F238E27FC236}">
                <a16:creationId xmlns:a16="http://schemas.microsoft.com/office/drawing/2014/main" id="{6F1F0F39-CBE9-46ED-9179-0761FECA16F7}"/>
              </a:ext>
            </a:extLst>
          </p:cNvPr>
          <p:cNvPicPr>
            <a:picLocks noChangeAspect="1"/>
          </p:cNvPicPr>
          <p:nvPr/>
        </p:nvPicPr>
        <p:blipFill rotWithShape="1">
          <a:blip r:embed="rId3">
            <a:extLst>
              <a:ext uri="{28A0092B-C50C-407E-A947-70E740481C1C}">
                <a14:useLocalDpi xmlns:a14="http://schemas.microsoft.com/office/drawing/2010/main" val="0"/>
              </a:ext>
            </a:extLst>
          </a:blip>
          <a:srcRect r="2" b="21200"/>
          <a:stretch/>
        </p:blipFill>
        <p:spPr>
          <a:xfrm>
            <a:off x="1319706" y="1757695"/>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4" name="!!22">
            <a:extLst>
              <a:ext uri="{FF2B5EF4-FFF2-40B4-BE49-F238E27FC236}">
                <a16:creationId xmlns:a16="http://schemas.microsoft.com/office/drawing/2014/main" id="{861D8FB1-A056-4141-BD05-27EF33ABB959}"/>
              </a:ext>
            </a:extLst>
          </p:cNvPr>
          <p:cNvPicPr>
            <a:picLocks noChangeAspect="1"/>
          </p:cNvPicPr>
          <p:nvPr/>
        </p:nvPicPr>
        <p:blipFill rotWithShape="1">
          <a:blip r:embed="rId4">
            <a:extLst>
              <a:ext uri="{28A0092B-C50C-407E-A947-70E740481C1C}">
                <a14:useLocalDpi xmlns:a14="http://schemas.microsoft.com/office/drawing/2010/main" val="0"/>
              </a:ext>
            </a:extLst>
          </a:blip>
          <a:srcRect l="1320" r="-5" b="-5"/>
          <a:stretch/>
        </p:blipFill>
        <p:spPr>
          <a:xfrm>
            <a:off x="8297994" y="1757695"/>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5" name="!!43">
            <a:extLst>
              <a:ext uri="{FF2B5EF4-FFF2-40B4-BE49-F238E27FC236}">
                <a16:creationId xmlns:a16="http://schemas.microsoft.com/office/drawing/2014/main" id="{5F831360-C5AB-4032-919B-4EB0F523005E}"/>
              </a:ext>
            </a:extLst>
          </p:cNvPr>
          <p:cNvSpPr txBox="1"/>
          <p:nvPr/>
        </p:nvSpPr>
        <p:spPr>
          <a:xfrm>
            <a:off x="2247627" y="4797489"/>
            <a:ext cx="11560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98312E"/>
                </a:solidFill>
                <a:effectLst/>
                <a:uLnTx/>
                <a:uFillTx/>
                <a:latin typeface="Roboto" panose="02000000000000000000" pitchFamily="2" charset="0"/>
                <a:ea typeface="Roboto" panose="02000000000000000000" pitchFamily="2" charset="0"/>
                <a:cs typeface="+mn-cs"/>
              </a:rPr>
              <a:t>Ơ</a:t>
            </a:r>
            <a:r>
              <a:rPr kumimoji="0" lang="en-US" sz="2400" b="0" i="0" u="none" strike="noStrike" kern="1200" cap="none" spc="0" normalizeH="0" baseline="0" noProof="0" dirty="0">
                <a:ln>
                  <a:noFill/>
                </a:ln>
                <a:solidFill>
                  <a:srgbClr val="98312E"/>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baseline="0" noProof="0" dirty="0" err="1">
                <a:ln>
                  <a:noFill/>
                </a:ln>
                <a:solidFill>
                  <a:srgbClr val="98312E"/>
                </a:solidFill>
                <a:effectLst/>
                <a:uLnTx/>
                <a:uFillTx/>
                <a:latin typeface="Roboto" panose="02000000000000000000" pitchFamily="2" charset="0"/>
                <a:ea typeface="Roboto" panose="02000000000000000000" pitchFamily="2" charset="0"/>
                <a:cs typeface="+mn-cs"/>
              </a:rPr>
              <a:t>cơ-lít</a:t>
            </a:r>
            <a:endParaRPr kumimoji="0" lang="vi-VN" sz="2400" b="0" i="0" u="none" strike="noStrike" kern="1200" cap="none" spc="0" normalizeH="0" baseline="0" noProof="0" dirty="0">
              <a:ln>
                <a:noFill/>
              </a:ln>
              <a:solidFill>
                <a:srgbClr val="98312E"/>
              </a:solidFill>
              <a:effectLst/>
              <a:uLnTx/>
              <a:uFillTx/>
              <a:latin typeface="Roboto" panose="02000000000000000000" pitchFamily="2" charset="0"/>
              <a:ea typeface="Roboto" panose="02000000000000000000" pitchFamily="2" charset="0"/>
              <a:cs typeface="+mn-cs"/>
            </a:endParaRPr>
          </a:p>
        </p:txBody>
      </p:sp>
      <p:sp>
        <p:nvSpPr>
          <p:cNvPr id="6" name="!!46">
            <a:extLst>
              <a:ext uri="{FF2B5EF4-FFF2-40B4-BE49-F238E27FC236}">
                <a16:creationId xmlns:a16="http://schemas.microsoft.com/office/drawing/2014/main" id="{3D6FBA19-5712-4523-99B2-38B7FA445C70}"/>
              </a:ext>
            </a:extLst>
          </p:cNvPr>
          <p:cNvSpPr txBox="1"/>
          <p:nvPr/>
        </p:nvSpPr>
        <p:spPr>
          <a:xfrm>
            <a:off x="5438965" y="5631547"/>
            <a:ext cx="12410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4616C"/>
                </a:solidFill>
                <a:effectLst/>
                <a:uLnTx/>
                <a:uFillTx/>
                <a:latin typeface="Roboto" panose="02000000000000000000" pitchFamily="2" charset="0"/>
                <a:ea typeface="Roboto" panose="02000000000000000000" pitchFamily="2" charset="0"/>
                <a:cs typeface="+mn-cs"/>
              </a:rPr>
              <a:t>Pi-ta-go</a:t>
            </a:r>
            <a:endParaRPr kumimoji="0" lang="vi-VN" sz="2400" b="0" i="0" u="none" strike="noStrike" kern="1200" cap="none" spc="0" normalizeH="0" baseline="0" noProof="0" dirty="0">
              <a:ln>
                <a:noFill/>
              </a:ln>
              <a:solidFill>
                <a:srgbClr val="54616C"/>
              </a:solidFill>
              <a:effectLst/>
              <a:uLnTx/>
              <a:uFillTx/>
              <a:latin typeface="Roboto" panose="02000000000000000000" pitchFamily="2" charset="0"/>
              <a:ea typeface="Roboto" panose="02000000000000000000" pitchFamily="2" charset="0"/>
              <a:cs typeface="+mn-cs"/>
            </a:endParaRPr>
          </a:p>
        </p:txBody>
      </p:sp>
      <p:sp>
        <p:nvSpPr>
          <p:cNvPr id="7" name="!!45">
            <a:extLst>
              <a:ext uri="{FF2B5EF4-FFF2-40B4-BE49-F238E27FC236}">
                <a16:creationId xmlns:a16="http://schemas.microsoft.com/office/drawing/2014/main" id="{AD6183A3-D6C3-4283-9A4F-BCDD6AB62033}"/>
              </a:ext>
            </a:extLst>
          </p:cNvPr>
          <p:cNvSpPr txBox="1"/>
          <p:nvPr/>
        </p:nvSpPr>
        <p:spPr>
          <a:xfrm>
            <a:off x="8811559" y="4797489"/>
            <a:ext cx="14847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8705C"/>
                </a:solidFill>
                <a:effectLst/>
                <a:uLnTx/>
                <a:uFillTx/>
                <a:latin typeface="Roboto" panose="02000000000000000000" pitchFamily="2" charset="0"/>
                <a:ea typeface="Roboto" panose="02000000000000000000" pitchFamily="2" charset="0"/>
                <a:cs typeface="+mn-cs"/>
              </a:rPr>
              <a:t>Ác-si-mét</a:t>
            </a:r>
            <a:endParaRPr kumimoji="0" lang="vi-VN" sz="2400" b="0" i="0" u="none" strike="noStrike" kern="1200" cap="none" spc="0" normalizeH="0" baseline="0" noProof="0" dirty="0">
              <a:ln>
                <a:noFill/>
              </a:ln>
              <a:solidFill>
                <a:srgbClr val="48705C"/>
              </a:solidFill>
              <a:effectLst/>
              <a:uLnTx/>
              <a:uFillTx/>
              <a:latin typeface="Roboto" panose="02000000000000000000" pitchFamily="2" charset="0"/>
              <a:ea typeface="Roboto" panose="02000000000000000000" pitchFamily="2" charset="0"/>
              <a:cs typeface="+mn-cs"/>
            </a:endParaRPr>
          </a:p>
        </p:txBody>
      </p:sp>
      <p:sp>
        <p:nvSpPr>
          <p:cNvPr id="8" name="!!34">
            <a:extLst>
              <a:ext uri="{FF2B5EF4-FFF2-40B4-BE49-F238E27FC236}">
                <a16:creationId xmlns:a16="http://schemas.microsoft.com/office/drawing/2014/main" id="{7BEB0FC7-B76A-4244-8F54-11DC1E9DD9D0}"/>
              </a:ext>
            </a:extLst>
          </p:cNvPr>
          <p:cNvSpPr txBox="1"/>
          <p:nvPr/>
        </p:nvSpPr>
        <p:spPr>
          <a:xfrm>
            <a:off x="1948046" y="727800"/>
            <a:ext cx="19623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gradFill>
                  <a:gsLst>
                    <a:gs pos="19000">
                      <a:srgbClr val="48705C"/>
                    </a:gs>
                    <a:gs pos="50000">
                      <a:srgbClr val="98312E"/>
                    </a:gs>
                    <a:gs pos="81000">
                      <a:srgbClr val="54616C"/>
                    </a:gs>
                  </a:gsLst>
                  <a:lin ang="5400000" scaled="1"/>
                </a:gradFill>
                <a:effectLst/>
                <a:uLnTx/>
                <a:uFillTx/>
                <a:latin typeface="Roboto" panose="02000000000000000000" pitchFamily="2" charset="0"/>
                <a:ea typeface="Roboto" panose="02000000000000000000" pitchFamily="2" charset="0"/>
                <a:cs typeface="+mn-cs"/>
              </a:rPr>
              <a:t>TOÁN HỌC</a:t>
            </a:r>
            <a:endParaRPr kumimoji="0" lang="vi-VN" sz="2800" b="1" i="0" u="none" strike="noStrike" kern="1200" cap="none" spc="0" normalizeH="0" baseline="0" noProof="0" dirty="0">
              <a:ln>
                <a:noFill/>
              </a:ln>
              <a:gradFill>
                <a:gsLst>
                  <a:gs pos="19000">
                    <a:srgbClr val="48705C"/>
                  </a:gs>
                  <a:gs pos="50000">
                    <a:srgbClr val="98312E"/>
                  </a:gs>
                  <a:gs pos="81000">
                    <a:srgbClr val="54616C"/>
                  </a:gs>
                </a:gsLst>
                <a:lin ang="5400000" scaled="1"/>
              </a:gradFill>
              <a:effectLst/>
              <a:uLnTx/>
              <a:uFillTx/>
              <a:latin typeface="Roboto" panose="02000000000000000000" pitchFamily="2" charset="0"/>
              <a:ea typeface="Roboto" panose="02000000000000000000" pitchFamily="2" charset="0"/>
              <a:cs typeface="+mn-cs"/>
            </a:endParaRPr>
          </a:p>
        </p:txBody>
      </p:sp>
      <p:sp>
        <p:nvSpPr>
          <p:cNvPr id="9" name="TextBox 8">
            <a:extLst>
              <a:ext uri="{FF2B5EF4-FFF2-40B4-BE49-F238E27FC236}">
                <a16:creationId xmlns:a16="http://schemas.microsoft.com/office/drawing/2014/main" id="{2A6C795E-E53F-4D38-B6FC-A99D14EC2137}"/>
              </a:ext>
            </a:extLst>
          </p:cNvPr>
          <p:cNvSpPr txBox="1"/>
          <p:nvPr/>
        </p:nvSpPr>
        <p:spPr>
          <a:xfrm>
            <a:off x="-4114753" y="3597160"/>
            <a:ext cx="36930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Tượng bán thân Tuy-xi-đít đặt tại bảo tàng Royar, Ontario, Toronto, Canada </a:t>
            </a:r>
            <a:endParaRPr kumimoji="0" lang="en-US" sz="2400" b="0" i="1"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7867E3FF-E54B-45EC-8DD7-B39D8E3E6C88}"/>
              </a:ext>
            </a:extLst>
          </p:cNvPr>
          <p:cNvSpPr txBox="1"/>
          <p:nvPr/>
        </p:nvSpPr>
        <p:spPr>
          <a:xfrm>
            <a:off x="13358644" y="3813627"/>
            <a:ext cx="3175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Bản</a:t>
            </a: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sao</a:t>
            </a: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bức</a:t>
            </a: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họa</a:t>
            </a: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chân</a:t>
            </a: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dung </a:t>
            </a:r>
            <a:r>
              <a:rPr kumimoji="0" lang="en-US" sz="24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Hê-rô-đốt</a:t>
            </a: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thế</a:t>
            </a: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kỉ</a:t>
            </a: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IV TCN</a:t>
            </a:r>
          </a:p>
        </p:txBody>
      </p:sp>
    </p:spTree>
    <p:extLst>
      <p:ext uri="{BB962C8B-B14F-4D97-AF65-F5344CB8AC3E}">
        <p14:creationId xmlns:p14="http://schemas.microsoft.com/office/powerpoint/2010/main" val="1743103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D2D"/>
        </a:solidFill>
        <a:effectLst/>
      </p:bgPr>
    </p:bg>
    <p:spTree>
      <p:nvGrpSpPr>
        <p:cNvPr id="1" name=""/>
        <p:cNvGrpSpPr/>
        <p:nvPr/>
      </p:nvGrpSpPr>
      <p:grpSpPr>
        <a:xfrm>
          <a:off x="0" y="0"/>
          <a:ext cx="0" cy="0"/>
          <a:chOff x="0" y="0"/>
          <a:chExt cx="0" cy="0"/>
        </a:xfrm>
      </p:grpSpPr>
      <p:sp>
        <p:nvSpPr>
          <p:cNvPr id="21" name="!!46">
            <a:extLst>
              <a:ext uri="{FF2B5EF4-FFF2-40B4-BE49-F238E27FC236}">
                <a16:creationId xmlns:a16="http://schemas.microsoft.com/office/drawing/2014/main" id="{D0491DD6-BC44-4803-B34F-ACDF6FD34AAE}"/>
              </a:ext>
            </a:extLst>
          </p:cNvPr>
          <p:cNvSpPr txBox="1"/>
          <p:nvPr/>
        </p:nvSpPr>
        <p:spPr>
          <a:xfrm>
            <a:off x="1447928" y="5396726"/>
            <a:ext cx="92961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8312E"/>
                </a:solidFill>
                <a:effectLst/>
                <a:uLnTx/>
                <a:uFillTx/>
                <a:latin typeface="Roboto" panose="02000000000000000000" pitchFamily="2" charset="0"/>
                <a:ea typeface="Roboto" panose="02000000000000000000" pitchFamily="2" charset="0"/>
                <a:cs typeface="+mn-cs"/>
              </a:rPr>
              <a:t>NHỮNG NHÀ SỬ HỌC NỔI TIẾNG CỦA HI LẠP CỔ ĐẠI</a:t>
            </a:r>
          </a:p>
        </p:txBody>
      </p:sp>
      <p:sp>
        <p:nvSpPr>
          <p:cNvPr id="25" name="!!43">
            <a:extLst>
              <a:ext uri="{FF2B5EF4-FFF2-40B4-BE49-F238E27FC236}">
                <a16:creationId xmlns:a16="http://schemas.microsoft.com/office/drawing/2014/main" id="{8CB70C62-7B69-4412-B3A7-74D04D2143BD}"/>
              </a:ext>
            </a:extLst>
          </p:cNvPr>
          <p:cNvSpPr txBox="1"/>
          <p:nvPr/>
        </p:nvSpPr>
        <p:spPr>
          <a:xfrm>
            <a:off x="2585368" y="3409290"/>
            <a:ext cx="201510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8312E"/>
                </a:solidFill>
                <a:effectLst/>
                <a:uLnTx/>
                <a:uFillTx/>
                <a:latin typeface="Roboto" panose="02000000000000000000" pitchFamily="2" charset="0"/>
                <a:ea typeface="Roboto" panose="02000000000000000000" pitchFamily="2" charset="0"/>
                <a:cs typeface="+mn-cs"/>
              </a:rPr>
              <a:t>Tuy</a:t>
            </a:r>
            <a:r>
              <a:rPr kumimoji="0" lang="en-US" sz="3200" b="1" i="0" u="none" strike="noStrike" kern="1200" cap="none" spc="0" normalizeH="0" baseline="0" noProof="0" dirty="0">
                <a:ln>
                  <a:noFill/>
                </a:ln>
                <a:solidFill>
                  <a:srgbClr val="98312E"/>
                </a:solidFill>
                <a:effectLst/>
                <a:uLnTx/>
                <a:uFillTx/>
                <a:latin typeface="Roboto" panose="02000000000000000000" pitchFamily="2" charset="0"/>
                <a:ea typeface="Roboto" panose="02000000000000000000" pitchFamily="2" charset="0"/>
                <a:cs typeface="+mn-cs"/>
              </a:rPr>
              <a:t>-xi-</a:t>
            </a:r>
            <a:r>
              <a:rPr kumimoji="0" lang="en-US" sz="3200" b="1" i="0" u="none" strike="noStrike" kern="1200" cap="none" spc="0" normalizeH="0" baseline="0" noProof="0" dirty="0" err="1">
                <a:ln>
                  <a:noFill/>
                </a:ln>
                <a:solidFill>
                  <a:srgbClr val="98312E"/>
                </a:solidFill>
                <a:effectLst/>
                <a:uLnTx/>
                <a:uFillTx/>
                <a:latin typeface="Roboto" panose="02000000000000000000" pitchFamily="2" charset="0"/>
                <a:ea typeface="Roboto" panose="02000000000000000000" pitchFamily="2" charset="0"/>
                <a:cs typeface="+mn-cs"/>
              </a:rPr>
              <a:t>đít</a:t>
            </a:r>
            <a:endParaRPr kumimoji="0" lang="vi-VN" sz="3200" b="1" i="0" u="none" strike="noStrike" kern="1200" cap="none" spc="0" normalizeH="0" baseline="0" noProof="0" dirty="0">
              <a:ln>
                <a:noFill/>
              </a:ln>
              <a:solidFill>
                <a:srgbClr val="98312E"/>
              </a:solidFill>
              <a:effectLst/>
              <a:uLnTx/>
              <a:uFillTx/>
              <a:latin typeface="Roboto" panose="02000000000000000000" pitchFamily="2" charset="0"/>
              <a:ea typeface="Roboto" panose="02000000000000000000" pitchFamily="2" charset="0"/>
              <a:cs typeface="+mn-cs"/>
            </a:endParaRPr>
          </a:p>
        </p:txBody>
      </p:sp>
      <p:sp>
        <p:nvSpPr>
          <p:cNvPr id="28" name="TextBox 27">
            <a:extLst>
              <a:ext uri="{FF2B5EF4-FFF2-40B4-BE49-F238E27FC236}">
                <a16:creationId xmlns:a16="http://schemas.microsoft.com/office/drawing/2014/main" id="{7529BB7F-FFCC-4D37-BA53-2DA26F4A3860}"/>
              </a:ext>
            </a:extLst>
          </p:cNvPr>
          <p:cNvSpPr txBox="1"/>
          <p:nvPr/>
        </p:nvSpPr>
        <p:spPr>
          <a:xfrm>
            <a:off x="1691748" y="3920169"/>
            <a:ext cx="36930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Tượng bán thân Tuy-xi-đít đặt tại bảo tàng Royar, Ontario, Toronto, Canada </a:t>
            </a:r>
            <a:endParaRPr kumimoji="0" lang="en-US" sz="2400" b="0" i="1"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endParaRPr>
          </a:p>
        </p:txBody>
      </p:sp>
      <p:pic>
        <p:nvPicPr>
          <p:cNvPr id="32" name="!!22">
            <a:extLst>
              <a:ext uri="{FF2B5EF4-FFF2-40B4-BE49-F238E27FC236}">
                <a16:creationId xmlns:a16="http://schemas.microsoft.com/office/drawing/2014/main" id="{2B49A860-3297-4638-9137-F18E9E51B4CB}"/>
              </a:ext>
            </a:extLst>
          </p:cNvPr>
          <p:cNvPicPr>
            <a:picLocks noChangeAspect="1"/>
          </p:cNvPicPr>
          <p:nvPr/>
        </p:nvPicPr>
        <p:blipFill>
          <a:blip r:embed="rId2"/>
          <a:stretch>
            <a:fillRect/>
          </a:stretch>
        </p:blipFill>
        <p:spPr>
          <a:xfrm>
            <a:off x="7184982" y="206351"/>
            <a:ext cx="3310658" cy="3073505"/>
          </a:xfrm>
          <a:prstGeom prst="rect">
            <a:avLst/>
          </a:prstGeom>
        </p:spPr>
      </p:pic>
      <p:sp>
        <p:nvSpPr>
          <p:cNvPr id="33" name="!!45">
            <a:extLst>
              <a:ext uri="{FF2B5EF4-FFF2-40B4-BE49-F238E27FC236}">
                <a16:creationId xmlns:a16="http://schemas.microsoft.com/office/drawing/2014/main" id="{BB6EF5E3-F641-4448-9A0B-716953B5D8F2}"/>
              </a:ext>
            </a:extLst>
          </p:cNvPr>
          <p:cNvSpPr txBox="1"/>
          <p:nvPr/>
        </p:nvSpPr>
        <p:spPr>
          <a:xfrm>
            <a:off x="7827855" y="3409290"/>
            <a:ext cx="20249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8312E"/>
                </a:solidFill>
                <a:effectLst/>
                <a:uLnTx/>
                <a:uFillTx/>
                <a:latin typeface="Roboto" panose="02000000000000000000" pitchFamily="2" charset="0"/>
                <a:ea typeface="Roboto" panose="02000000000000000000" pitchFamily="2" charset="0"/>
                <a:cs typeface="+mn-cs"/>
              </a:rPr>
              <a:t>Hê-rô-đốt</a:t>
            </a:r>
            <a:endParaRPr kumimoji="0" lang="vi-VN" sz="3200" b="1" i="0" u="none" strike="noStrike" kern="1200" cap="none" spc="0" normalizeH="0" baseline="0" noProof="0" dirty="0">
              <a:ln>
                <a:noFill/>
              </a:ln>
              <a:solidFill>
                <a:srgbClr val="98312E"/>
              </a:solidFill>
              <a:effectLst/>
              <a:uLnTx/>
              <a:uFillTx/>
              <a:latin typeface="Roboto" panose="02000000000000000000" pitchFamily="2" charset="0"/>
              <a:ea typeface="Roboto" panose="02000000000000000000" pitchFamily="2" charset="0"/>
              <a:cs typeface="+mn-cs"/>
            </a:endParaRPr>
          </a:p>
        </p:txBody>
      </p:sp>
      <p:sp>
        <p:nvSpPr>
          <p:cNvPr id="34" name="TextBox 33">
            <a:extLst>
              <a:ext uri="{FF2B5EF4-FFF2-40B4-BE49-F238E27FC236}">
                <a16:creationId xmlns:a16="http://schemas.microsoft.com/office/drawing/2014/main" id="{C2F936FB-39A4-48BC-98E0-0A4B5DA80E96}"/>
              </a:ext>
            </a:extLst>
          </p:cNvPr>
          <p:cNvSpPr txBox="1"/>
          <p:nvPr/>
        </p:nvSpPr>
        <p:spPr>
          <a:xfrm>
            <a:off x="7252811" y="3920169"/>
            <a:ext cx="3175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Bản</a:t>
            </a: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sao</a:t>
            </a: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bức</a:t>
            </a: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họa</a:t>
            </a: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chân</a:t>
            </a: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dung </a:t>
            </a:r>
            <a:r>
              <a:rPr kumimoji="0" lang="en-US" sz="24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Hê-rô-đốt</a:t>
            </a: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thế</a:t>
            </a: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kỉ</a:t>
            </a: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IV TCN</a:t>
            </a:r>
          </a:p>
        </p:txBody>
      </p:sp>
      <p:pic>
        <p:nvPicPr>
          <p:cNvPr id="17" name="!!21">
            <a:extLst>
              <a:ext uri="{FF2B5EF4-FFF2-40B4-BE49-F238E27FC236}">
                <a16:creationId xmlns:a16="http://schemas.microsoft.com/office/drawing/2014/main" id="{7A01520D-69E0-4599-9B00-C541F2F50643}"/>
              </a:ext>
            </a:extLst>
          </p:cNvPr>
          <p:cNvPicPr>
            <a:picLocks noChangeAspect="1"/>
          </p:cNvPicPr>
          <p:nvPr/>
        </p:nvPicPr>
        <p:blipFill>
          <a:blip r:embed="rId3"/>
          <a:stretch>
            <a:fillRect/>
          </a:stretch>
        </p:blipFill>
        <p:spPr>
          <a:xfrm>
            <a:off x="2056594" y="365715"/>
            <a:ext cx="3072650" cy="2914141"/>
          </a:xfrm>
          <a:prstGeom prst="rect">
            <a:avLst/>
          </a:prstGeom>
        </p:spPr>
      </p:pic>
    </p:spTree>
    <p:extLst>
      <p:ext uri="{BB962C8B-B14F-4D97-AF65-F5344CB8AC3E}">
        <p14:creationId xmlns:p14="http://schemas.microsoft.com/office/powerpoint/2010/main" val="4263682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31">
            <a:extLst>
              <a:ext uri="{FF2B5EF4-FFF2-40B4-BE49-F238E27FC236}">
                <a16:creationId xmlns:a16="http://schemas.microsoft.com/office/drawing/2014/main" id="{73C37B75-AA52-4B28-BC34-F3CCB689F1DA}"/>
              </a:ext>
            </a:extLst>
          </p:cNvPr>
          <p:cNvSpPr/>
          <p:nvPr/>
        </p:nvSpPr>
        <p:spPr>
          <a:xfrm>
            <a:off x="6059488" y="0"/>
            <a:ext cx="6132512" cy="6858000"/>
          </a:xfrm>
          <a:prstGeom prst="rect">
            <a:avLst/>
          </a:prstGeom>
          <a:gradFill>
            <a:gsLst>
              <a:gs pos="56628">
                <a:srgbClr val="FF6FD6"/>
              </a:gs>
              <a:gs pos="68144">
                <a:srgbClr val="FF69D4"/>
              </a:gs>
              <a:gs pos="82300">
                <a:srgbClr val="FF61D2"/>
              </a:gs>
              <a:gs pos="0">
                <a:srgbClr val="FF8EDE"/>
              </a:gs>
              <a:gs pos="100000">
                <a:srgbClr val="FF57CF"/>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latin typeface="+mj-lt"/>
            </a:endParaRPr>
          </a:p>
        </p:txBody>
      </p:sp>
      <p:sp>
        <p:nvSpPr>
          <p:cNvPr id="4" name="!!46">
            <a:extLst>
              <a:ext uri="{FF2B5EF4-FFF2-40B4-BE49-F238E27FC236}">
                <a16:creationId xmlns:a16="http://schemas.microsoft.com/office/drawing/2014/main" id="{4FCA57E1-4EEC-49CB-8B63-E73FDC4A0757}"/>
              </a:ext>
            </a:extLst>
          </p:cNvPr>
          <p:cNvSpPr txBox="1"/>
          <p:nvPr/>
        </p:nvSpPr>
        <p:spPr>
          <a:xfrm>
            <a:off x="333302" y="4143935"/>
            <a:ext cx="5762698" cy="646331"/>
          </a:xfrm>
          <a:prstGeom prst="rect">
            <a:avLst/>
          </a:prstGeom>
          <a:noFill/>
        </p:spPr>
        <p:txBody>
          <a:bodyPr wrap="square" rtlCol="0">
            <a:spAutoFit/>
          </a:bodyPr>
          <a:lstStyle/>
          <a:p>
            <a:r>
              <a:rPr lang="vi-VN" sz="3600" b="1" dirty="0">
                <a:gradFill>
                  <a:gsLst>
                    <a:gs pos="56628">
                      <a:srgbClr val="FF6FD6"/>
                    </a:gs>
                    <a:gs pos="68144">
                      <a:srgbClr val="FF69D4"/>
                    </a:gs>
                    <a:gs pos="82300">
                      <a:srgbClr val="FF61D2"/>
                    </a:gs>
                    <a:gs pos="0">
                      <a:srgbClr val="FF8EDE"/>
                    </a:gs>
                    <a:gs pos="100000">
                      <a:srgbClr val="FF57CF"/>
                    </a:gs>
                  </a:gsLst>
                  <a:lin ang="5400000" scaled="1"/>
                </a:gradFill>
                <a:latin typeface="+mj-lt"/>
                <a:ea typeface="Roboto" panose="02000000000000000000" pitchFamily="2" charset="0"/>
              </a:rPr>
              <a:t>TƯỢNG LỰC SĨ NÉM ĐĨA</a:t>
            </a:r>
          </a:p>
        </p:txBody>
      </p:sp>
      <p:sp>
        <p:nvSpPr>
          <p:cNvPr id="5" name="!!45">
            <a:extLst>
              <a:ext uri="{FF2B5EF4-FFF2-40B4-BE49-F238E27FC236}">
                <a16:creationId xmlns:a16="http://schemas.microsoft.com/office/drawing/2014/main" id="{78E6CB64-0A10-4255-ADBE-2EAF9C9C6BCC}"/>
              </a:ext>
            </a:extLst>
          </p:cNvPr>
          <p:cNvSpPr txBox="1"/>
          <p:nvPr/>
        </p:nvSpPr>
        <p:spPr>
          <a:xfrm>
            <a:off x="333302" y="4753533"/>
            <a:ext cx="5545019" cy="1569660"/>
          </a:xfrm>
          <a:prstGeom prst="rect">
            <a:avLst/>
          </a:prstGeom>
          <a:noFill/>
        </p:spPr>
        <p:txBody>
          <a:bodyPr wrap="square" rtlCol="0">
            <a:spAutoFit/>
          </a:bodyPr>
          <a:lstStyle/>
          <a:p>
            <a:r>
              <a:rPr lang="vi-VN" sz="2400" dirty="0">
                <a:latin typeface="+mj-lt"/>
                <a:ea typeface="Roboto" panose="02000000000000000000" pitchFamily="2" charset="0"/>
              </a:rPr>
              <a:t>Là một bức tượng của Hy Lạp cổ đại. Người vận động viên đang thực hiện việc ném đĩa với một dáng vẻ hoàn hảo.</a:t>
            </a:r>
          </a:p>
        </p:txBody>
      </p:sp>
      <p:sp>
        <p:nvSpPr>
          <p:cNvPr id="6" name="Rectangle: Rounded Corners 5">
            <a:extLst>
              <a:ext uri="{FF2B5EF4-FFF2-40B4-BE49-F238E27FC236}">
                <a16:creationId xmlns:a16="http://schemas.microsoft.com/office/drawing/2014/main" id="{354D0A14-9310-46EC-B538-D0D0048768EB}"/>
              </a:ext>
            </a:extLst>
          </p:cNvPr>
          <p:cNvSpPr/>
          <p:nvPr/>
        </p:nvSpPr>
        <p:spPr>
          <a:xfrm>
            <a:off x="1791361" y="3829049"/>
            <a:ext cx="2628900" cy="241859"/>
          </a:xfrm>
          <a:prstGeom prst="roundRect">
            <a:avLst>
              <a:gd name="adj" fmla="val 50000"/>
            </a:avLst>
          </a:prstGeom>
          <a:gradFill>
            <a:gsLst>
              <a:gs pos="56628">
                <a:srgbClr val="FF6FD6"/>
              </a:gs>
              <a:gs pos="68144">
                <a:srgbClr val="FF69D4"/>
              </a:gs>
              <a:gs pos="82300">
                <a:srgbClr val="FF61D2"/>
              </a:gs>
              <a:gs pos="0">
                <a:srgbClr val="FF8EDE"/>
              </a:gs>
              <a:gs pos="100000">
                <a:srgbClr val="FF57C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pic>
        <p:nvPicPr>
          <p:cNvPr id="10" name="!!21" descr="A statue of a person&#10;&#10;Description automatically generated with low confidence">
            <a:extLst>
              <a:ext uri="{FF2B5EF4-FFF2-40B4-BE49-F238E27FC236}">
                <a16:creationId xmlns:a16="http://schemas.microsoft.com/office/drawing/2014/main" id="{B00DB46B-7A85-46FF-B059-53DE82CBBAE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14" b="93454" l="9925" r="89925">
                        <a14:foregroundMark x1="20902" y1="8126" x2="20902" y2="8126"/>
                        <a14:foregroundMark x1="46165" y1="93454" x2="46165" y2="93454"/>
                      </a14:backgroundRemoval>
                    </a14:imgEffect>
                  </a14:imgLayer>
                </a14:imgProps>
              </a:ext>
              <a:ext uri="{28A0092B-C50C-407E-A947-70E740481C1C}">
                <a14:useLocalDpi xmlns:a14="http://schemas.microsoft.com/office/drawing/2010/main" val="0"/>
              </a:ext>
            </a:extLst>
          </a:blip>
          <a:stretch>
            <a:fillRect/>
          </a:stretch>
        </p:blipFill>
        <p:spPr>
          <a:xfrm>
            <a:off x="6457137" y="-217073"/>
            <a:ext cx="5147370" cy="6858000"/>
          </a:xfrm>
          <a:prstGeom prst="rect">
            <a:avLst/>
          </a:prstGeom>
        </p:spPr>
      </p:pic>
      <p:sp>
        <p:nvSpPr>
          <p:cNvPr id="11" name="!!10">
            <a:extLst>
              <a:ext uri="{FF2B5EF4-FFF2-40B4-BE49-F238E27FC236}">
                <a16:creationId xmlns:a16="http://schemas.microsoft.com/office/drawing/2014/main" id="{C76977FD-99FA-4F2A-9D3C-3E11E217B2BF}"/>
              </a:ext>
            </a:extLst>
          </p:cNvPr>
          <p:cNvSpPr/>
          <p:nvPr/>
        </p:nvSpPr>
        <p:spPr>
          <a:xfrm>
            <a:off x="0" y="0"/>
            <a:ext cx="2075543" cy="2017487"/>
          </a:xfrm>
          <a:custGeom>
            <a:avLst/>
            <a:gdLst>
              <a:gd name="connsiteX0" fmla="*/ 0 w 2075543"/>
              <a:gd name="connsiteY0" fmla="*/ 0 h 2017487"/>
              <a:gd name="connsiteX1" fmla="*/ 2017612 w 2075543"/>
              <a:gd name="connsiteY1" fmla="*/ 0 h 2017487"/>
              <a:gd name="connsiteX2" fmla="*/ 2043106 w 2075543"/>
              <a:gd name="connsiteY2" fmla="*/ 99150 h 2017487"/>
              <a:gd name="connsiteX3" fmla="*/ 2075543 w 2075543"/>
              <a:gd name="connsiteY3" fmla="*/ 420915 h 2017487"/>
              <a:gd name="connsiteX4" fmla="*/ 478971 w 2075543"/>
              <a:gd name="connsiteY4" fmla="*/ 2017487 h 2017487"/>
              <a:gd name="connsiteX5" fmla="*/ 4200 w 2075543"/>
              <a:gd name="connsiteY5" fmla="*/ 1945708 h 2017487"/>
              <a:gd name="connsiteX6" fmla="*/ 0 w 2075543"/>
              <a:gd name="connsiteY6" fmla="*/ 1944171 h 201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5543" h="2017487">
                <a:moveTo>
                  <a:pt x="0" y="0"/>
                </a:moveTo>
                <a:lnTo>
                  <a:pt x="2017612" y="0"/>
                </a:lnTo>
                <a:lnTo>
                  <a:pt x="2043106" y="99150"/>
                </a:lnTo>
                <a:cubicBezTo>
                  <a:pt x="2064374" y="203083"/>
                  <a:pt x="2075543" y="310695"/>
                  <a:pt x="2075543" y="420915"/>
                </a:cubicBezTo>
                <a:cubicBezTo>
                  <a:pt x="2075543" y="1302677"/>
                  <a:pt x="1360733" y="2017487"/>
                  <a:pt x="478971" y="2017487"/>
                </a:cubicBezTo>
                <a:cubicBezTo>
                  <a:pt x="313641" y="2017487"/>
                  <a:pt x="154180" y="1992357"/>
                  <a:pt x="4200" y="1945708"/>
                </a:cubicBezTo>
                <a:lnTo>
                  <a:pt x="0" y="1944171"/>
                </a:lnTo>
                <a:close/>
              </a:path>
            </a:pathLst>
          </a:custGeom>
          <a:gradFill>
            <a:gsLst>
              <a:gs pos="56628">
                <a:srgbClr val="FF6FD6"/>
              </a:gs>
              <a:gs pos="68144">
                <a:srgbClr val="FF69D4"/>
              </a:gs>
              <a:gs pos="82300">
                <a:srgbClr val="FF61D2"/>
              </a:gs>
              <a:gs pos="0">
                <a:srgbClr val="FF8EDE"/>
              </a:gs>
              <a:gs pos="100000">
                <a:srgbClr val="FF57C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Tree>
    <p:extLst>
      <p:ext uri="{BB962C8B-B14F-4D97-AF65-F5344CB8AC3E}">
        <p14:creationId xmlns:p14="http://schemas.microsoft.com/office/powerpoint/2010/main" val="3751603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6">
            <a:extLst>
              <a:ext uri="{FF2B5EF4-FFF2-40B4-BE49-F238E27FC236}">
                <a16:creationId xmlns:a16="http://schemas.microsoft.com/office/drawing/2014/main" id="{4FCA57E1-4EEC-49CB-8B63-E73FDC4A0757}"/>
              </a:ext>
            </a:extLst>
          </p:cNvPr>
          <p:cNvSpPr txBox="1"/>
          <p:nvPr/>
        </p:nvSpPr>
        <p:spPr>
          <a:xfrm>
            <a:off x="2061795" y="4220135"/>
            <a:ext cx="8129955" cy="646331"/>
          </a:xfrm>
          <a:prstGeom prst="rect">
            <a:avLst/>
          </a:prstGeom>
          <a:noFill/>
        </p:spPr>
        <p:txBody>
          <a:bodyPr wrap="square" rtlCol="0">
            <a:spAutoFit/>
          </a:bodyPr>
          <a:lstStyle/>
          <a:p>
            <a:r>
              <a:rPr lang="vi-VN" sz="3600" b="1" dirty="0">
                <a:solidFill>
                  <a:srgbClr val="1F9BD8"/>
                </a:solidFill>
                <a:latin typeface="+mj-lt"/>
                <a:ea typeface="Roboto" panose="02000000000000000000" pitchFamily="2" charset="0"/>
              </a:rPr>
              <a:t>BIỂU TƯỢNG THẾ VẬN HỘI Ô-LIM-PÍC</a:t>
            </a:r>
          </a:p>
        </p:txBody>
      </p:sp>
      <p:sp>
        <p:nvSpPr>
          <p:cNvPr id="5" name="!!45">
            <a:extLst>
              <a:ext uri="{FF2B5EF4-FFF2-40B4-BE49-F238E27FC236}">
                <a16:creationId xmlns:a16="http://schemas.microsoft.com/office/drawing/2014/main" id="{78E6CB64-0A10-4255-ADBE-2EAF9C9C6BCC}"/>
              </a:ext>
            </a:extLst>
          </p:cNvPr>
          <p:cNvSpPr txBox="1"/>
          <p:nvPr/>
        </p:nvSpPr>
        <p:spPr>
          <a:xfrm>
            <a:off x="2061795" y="4829733"/>
            <a:ext cx="7634655" cy="1569660"/>
          </a:xfrm>
          <a:prstGeom prst="rect">
            <a:avLst/>
          </a:prstGeom>
          <a:noFill/>
        </p:spPr>
        <p:txBody>
          <a:bodyPr wrap="square" rtlCol="0">
            <a:spAutoFit/>
          </a:bodyPr>
          <a:lstStyle/>
          <a:p>
            <a:pPr algn="just"/>
            <a:r>
              <a:rPr lang="vi-VN" sz="2400" dirty="0">
                <a:latin typeface="+mj-lt"/>
                <a:ea typeface="Roboto" panose="02000000000000000000" pitchFamily="2" charset="0"/>
              </a:rPr>
              <a:t>Ô-lim-píc là Đại hội thể thao nổi tiếng ở Hi Lạp cổ đại. Đại hội được tổ chức vào mùa hè cứ 4 năm một lần ở Ô-lim-pi-a. Các môn thể thao thi đấu tại Đại hội là: đi bộ, vật tự do, đua ngựa, ném đĩa,...</a:t>
            </a:r>
          </a:p>
        </p:txBody>
      </p:sp>
      <p:sp>
        <p:nvSpPr>
          <p:cNvPr id="6" name="Rectangle: Rounded Corners 5">
            <a:extLst>
              <a:ext uri="{FF2B5EF4-FFF2-40B4-BE49-F238E27FC236}">
                <a16:creationId xmlns:a16="http://schemas.microsoft.com/office/drawing/2014/main" id="{354D0A14-9310-46EC-B538-D0D0048768EB}"/>
              </a:ext>
            </a:extLst>
          </p:cNvPr>
          <p:cNvSpPr/>
          <p:nvPr/>
        </p:nvSpPr>
        <p:spPr>
          <a:xfrm>
            <a:off x="-3447389" y="3619499"/>
            <a:ext cx="2628900" cy="241859"/>
          </a:xfrm>
          <a:prstGeom prst="roundRect">
            <a:avLst>
              <a:gd name="adj" fmla="val 50000"/>
            </a:avLst>
          </a:prstGeom>
          <a:gradFill>
            <a:gsLst>
              <a:gs pos="56628">
                <a:srgbClr val="FF6FD6"/>
              </a:gs>
              <a:gs pos="68144">
                <a:srgbClr val="FF69D4"/>
              </a:gs>
              <a:gs pos="82300">
                <a:srgbClr val="FF61D2"/>
              </a:gs>
              <a:gs pos="0">
                <a:srgbClr val="FF8EDE"/>
              </a:gs>
              <a:gs pos="100000">
                <a:srgbClr val="FF57C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pic>
        <p:nvPicPr>
          <p:cNvPr id="7" name="!!21" descr="Logo&#10;&#10;Description automatically generated">
            <a:extLst>
              <a:ext uri="{FF2B5EF4-FFF2-40B4-BE49-F238E27FC236}">
                <a16:creationId xmlns:a16="http://schemas.microsoft.com/office/drawing/2014/main" id="{DEE5F766-7DB2-4241-BCB7-E2B2DF8C7361}"/>
              </a:ext>
            </a:extLst>
          </p:cNvPr>
          <p:cNvPicPr>
            <a:picLocks noChangeAspect="1"/>
          </p:cNvPicPr>
          <p:nvPr/>
        </p:nvPicPr>
        <p:blipFill rotWithShape="1">
          <a:blip r:embed="rId2">
            <a:extLst>
              <a:ext uri="{28A0092B-C50C-407E-A947-70E740481C1C}">
                <a14:useLocalDpi xmlns:a14="http://schemas.microsoft.com/office/drawing/2010/main" val="0"/>
              </a:ext>
            </a:extLst>
          </a:blip>
          <a:srcRect t="17222" b="19722"/>
          <a:stretch/>
        </p:blipFill>
        <p:spPr>
          <a:xfrm>
            <a:off x="2457450" y="654288"/>
            <a:ext cx="7277100" cy="3441462"/>
          </a:xfrm>
          <a:prstGeom prst="rect">
            <a:avLst/>
          </a:prstGeom>
        </p:spPr>
      </p:pic>
      <p:sp>
        <p:nvSpPr>
          <p:cNvPr id="8" name="!!1">
            <a:extLst>
              <a:ext uri="{FF2B5EF4-FFF2-40B4-BE49-F238E27FC236}">
                <a16:creationId xmlns:a16="http://schemas.microsoft.com/office/drawing/2014/main" id="{BF612000-D084-403D-B6F8-2B6025342A16}"/>
              </a:ext>
            </a:extLst>
          </p:cNvPr>
          <p:cNvSpPr/>
          <p:nvPr/>
        </p:nvSpPr>
        <p:spPr>
          <a:xfrm>
            <a:off x="0" y="-1423585"/>
            <a:ext cx="12192000" cy="1089891"/>
          </a:xfrm>
          <a:prstGeom prst="rect">
            <a:avLst/>
          </a:prstGeom>
          <a:gradFill flip="none" rotWithShape="1">
            <a:gsLst>
              <a:gs pos="0">
                <a:srgbClr val="431456"/>
              </a:gs>
              <a:gs pos="100000">
                <a:srgbClr val="BE217A"/>
              </a:gs>
            </a:gsLst>
            <a:lin ang="0" scaled="1"/>
            <a:tileRect/>
          </a:gradFill>
          <a:ln>
            <a:noFill/>
          </a:ln>
          <a:effectLst>
            <a:outerShdw blurRad="635000" sx="105000" sy="105000" algn="ctr"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9" name="!!22">
            <a:extLst>
              <a:ext uri="{FF2B5EF4-FFF2-40B4-BE49-F238E27FC236}">
                <a16:creationId xmlns:a16="http://schemas.microsoft.com/office/drawing/2014/main" id="{066CB02F-7CEE-4D41-AFE4-21C2BA22AA9B}"/>
              </a:ext>
            </a:extLst>
          </p:cNvPr>
          <p:cNvSpPr txBox="1"/>
          <p:nvPr/>
        </p:nvSpPr>
        <p:spPr>
          <a:xfrm>
            <a:off x="2680642" y="-1201805"/>
            <a:ext cx="683071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Roboto"/>
              </a:rPr>
              <a:t>2</a:t>
            </a:r>
            <a:r>
              <a:rPr kumimoji="0" lang="en-US" sz="3600" b="1" i="0" u="none" strike="noStrike" kern="1200" cap="none" spc="0" normalizeH="0" baseline="0" noProof="0" dirty="0">
                <a:ln>
                  <a:noFill/>
                </a:ln>
                <a:solidFill>
                  <a:prstClr val="white"/>
                </a:solidFill>
                <a:effectLst/>
                <a:uLnTx/>
                <a:uFillTx/>
                <a:latin typeface="Roboto"/>
                <a:ea typeface="+mn-ea"/>
                <a:cs typeface="+mn-cs"/>
              </a:rPr>
              <a:t>. VĂN MINH THỜI PHỤC HƯNG</a:t>
            </a:r>
          </a:p>
        </p:txBody>
      </p:sp>
    </p:spTree>
    <p:extLst>
      <p:ext uri="{BB962C8B-B14F-4D97-AF65-F5344CB8AC3E}">
        <p14:creationId xmlns:p14="http://schemas.microsoft.com/office/powerpoint/2010/main" val="3266681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a:extLst>
              <a:ext uri="{FF2B5EF4-FFF2-40B4-BE49-F238E27FC236}">
                <a16:creationId xmlns:a16="http://schemas.microsoft.com/office/drawing/2014/main" id="{9A814464-B959-4BBD-A4B1-24AC5757805F}"/>
              </a:ext>
            </a:extLst>
          </p:cNvPr>
          <p:cNvSpPr/>
          <p:nvPr/>
        </p:nvSpPr>
        <p:spPr>
          <a:xfrm>
            <a:off x="0" y="2884054"/>
            <a:ext cx="12192000" cy="1089891"/>
          </a:xfrm>
          <a:prstGeom prst="rect">
            <a:avLst/>
          </a:prstGeom>
          <a:gradFill flip="none" rotWithShape="1">
            <a:gsLst>
              <a:gs pos="0">
                <a:srgbClr val="431456"/>
              </a:gs>
              <a:gs pos="100000">
                <a:srgbClr val="BE217A"/>
              </a:gs>
            </a:gsLst>
            <a:lin ang="0" scaled="1"/>
            <a:tileRect/>
          </a:gradFill>
          <a:ln>
            <a:noFill/>
          </a:ln>
          <a:effectLst>
            <a:outerShdw blurRad="635000" sx="105000" sy="105000" algn="ctr"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7" name="!!22">
            <a:extLst>
              <a:ext uri="{FF2B5EF4-FFF2-40B4-BE49-F238E27FC236}">
                <a16:creationId xmlns:a16="http://schemas.microsoft.com/office/drawing/2014/main" id="{F8909473-CE50-4F7D-A9B8-8C18582791DC}"/>
              </a:ext>
            </a:extLst>
          </p:cNvPr>
          <p:cNvSpPr txBox="1"/>
          <p:nvPr/>
        </p:nvSpPr>
        <p:spPr>
          <a:xfrm>
            <a:off x="368957" y="3105833"/>
            <a:ext cx="108542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Roboto"/>
              </a:rPr>
              <a:t>2</a:t>
            </a:r>
            <a:r>
              <a:rPr kumimoji="0" lang="en-US" sz="3600" b="1" i="0" u="none" strike="noStrike" kern="1200" cap="none" spc="0" normalizeH="0" baseline="0" noProof="0" dirty="0">
                <a:ln>
                  <a:noFill/>
                </a:ln>
                <a:solidFill>
                  <a:prstClr val="white"/>
                </a:solidFill>
                <a:effectLst/>
                <a:uLnTx/>
                <a:uFillTx/>
                <a:latin typeface="Roboto"/>
                <a:ea typeface="+mn-ea"/>
                <a:cs typeface="+mn-cs"/>
              </a:rPr>
              <a:t>. </a:t>
            </a:r>
            <a:r>
              <a:rPr lang="en-US" sz="3600" b="1" dirty="0" err="1">
                <a:solidFill>
                  <a:prstClr val="white"/>
                </a:solidFill>
                <a:latin typeface="Roboto"/>
              </a:rPr>
              <a:t>Thành</a:t>
            </a:r>
            <a:r>
              <a:rPr lang="en-US" sz="3600" b="1" dirty="0">
                <a:solidFill>
                  <a:prstClr val="white"/>
                </a:solidFill>
                <a:latin typeface="Roboto"/>
              </a:rPr>
              <a:t> </a:t>
            </a:r>
            <a:r>
              <a:rPr lang="en-US" sz="3600" b="1" dirty="0" err="1">
                <a:solidFill>
                  <a:prstClr val="white"/>
                </a:solidFill>
                <a:latin typeface="Roboto"/>
              </a:rPr>
              <a:t>tựu</a:t>
            </a:r>
            <a:r>
              <a:rPr lang="en-US" sz="3600" b="1" dirty="0">
                <a:solidFill>
                  <a:prstClr val="white"/>
                </a:solidFill>
                <a:latin typeface="Roboto"/>
              </a:rPr>
              <a:t> </a:t>
            </a:r>
            <a:r>
              <a:rPr lang="en-US" sz="3600" b="1" dirty="0" err="1">
                <a:solidFill>
                  <a:prstClr val="white"/>
                </a:solidFill>
                <a:latin typeface="Roboto"/>
              </a:rPr>
              <a:t>tiêu</a:t>
            </a:r>
            <a:r>
              <a:rPr lang="en-US" sz="3600" b="1" dirty="0">
                <a:solidFill>
                  <a:prstClr val="white"/>
                </a:solidFill>
                <a:latin typeface="Roboto"/>
              </a:rPr>
              <a:t> </a:t>
            </a:r>
            <a:r>
              <a:rPr lang="en-US" sz="3600" b="1" dirty="0" err="1">
                <a:solidFill>
                  <a:prstClr val="white"/>
                </a:solidFill>
                <a:latin typeface="Roboto"/>
              </a:rPr>
              <a:t>biểu</a:t>
            </a:r>
            <a:r>
              <a:rPr lang="en-US" sz="3600" b="1" dirty="0">
                <a:solidFill>
                  <a:prstClr val="white"/>
                </a:solidFill>
                <a:latin typeface="Roboto"/>
              </a:rPr>
              <a:t> </a:t>
            </a:r>
            <a:r>
              <a:rPr lang="en-US" sz="3600" b="1" dirty="0" err="1">
                <a:solidFill>
                  <a:prstClr val="white"/>
                </a:solidFill>
                <a:latin typeface="Roboto"/>
              </a:rPr>
              <a:t>của</a:t>
            </a:r>
            <a:r>
              <a:rPr lang="en-US" sz="3600" b="1" dirty="0">
                <a:solidFill>
                  <a:prstClr val="white"/>
                </a:solidFill>
                <a:latin typeface="Roboto"/>
              </a:rPr>
              <a:t> </a:t>
            </a:r>
            <a:r>
              <a:rPr lang="en-US" sz="3600" b="1" dirty="0" err="1">
                <a:solidFill>
                  <a:prstClr val="white"/>
                </a:solidFill>
                <a:latin typeface="Roboto"/>
              </a:rPr>
              <a:t>văn</a:t>
            </a:r>
            <a:r>
              <a:rPr lang="en-US" sz="3600" b="1" dirty="0">
                <a:solidFill>
                  <a:prstClr val="white"/>
                </a:solidFill>
                <a:latin typeface="Roboto"/>
              </a:rPr>
              <a:t> </a:t>
            </a:r>
            <a:r>
              <a:rPr lang="en-US" sz="3600" b="1" dirty="0" err="1">
                <a:solidFill>
                  <a:prstClr val="white"/>
                </a:solidFill>
                <a:latin typeface="Roboto"/>
              </a:rPr>
              <a:t>minh</a:t>
            </a:r>
            <a:r>
              <a:rPr lang="en-US" sz="3600" b="1" dirty="0">
                <a:solidFill>
                  <a:prstClr val="white"/>
                </a:solidFill>
                <a:latin typeface="Roboto"/>
              </a:rPr>
              <a:t> </a:t>
            </a:r>
            <a:r>
              <a:rPr lang="en-US" sz="3600" b="1" dirty="0" err="1">
                <a:solidFill>
                  <a:prstClr val="white"/>
                </a:solidFill>
                <a:latin typeface="Roboto"/>
              </a:rPr>
              <a:t>thời</a:t>
            </a:r>
            <a:r>
              <a:rPr kumimoji="0" lang="en-US" sz="3600" b="1" i="0" u="none" strike="noStrike" kern="1200" cap="none" spc="0" normalizeH="0" baseline="0" noProof="0" dirty="0">
                <a:ln>
                  <a:noFill/>
                </a:ln>
                <a:solidFill>
                  <a:prstClr val="white"/>
                </a:solidFill>
                <a:effectLst/>
                <a:uLnTx/>
                <a:uFillTx/>
                <a:latin typeface="Roboto"/>
                <a:ea typeface="+mn-ea"/>
                <a:cs typeface="+mn-cs"/>
              </a:rPr>
              <a:t> </a:t>
            </a:r>
            <a:r>
              <a:rPr kumimoji="0" lang="en-US" sz="3600" b="1" i="0" u="none" strike="noStrike" kern="1200" cap="none" spc="0" normalizeH="0" baseline="0" noProof="0" dirty="0" err="1">
                <a:ln>
                  <a:noFill/>
                </a:ln>
                <a:solidFill>
                  <a:prstClr val="white"/>
                </a:solidFill>
                <a:effectLst/>
                <a:uLnTx/>
                <a:uFillTx/>
                <a:latin typeface="Roboto"/>
                <a:ea typeface="+mn-ea"/>
                <a:cs typeface="+mn-cs"/>
              </a:rPr>
              <a:t>Phục</a:t>
            </a:r>
            <a:r>
              <a:rPr kumimoji="0" lang="en-US" sz="3600" b="1" i="0" u="none" strike="noStrike" kern="1200" cap="none" spc="0" normalizeH="0" baseline="0" noProof="0" dirty="0">
                <a:ln>
                  <a:noFill/>
                </a:ln>
                <a:solidFill>
                  <a:prstClr val="white"/>
                </a:solidFill>
                <a:effectLst/>
                <a:uLnTx/>
                <a:uFillTx/>
                <a:latin typeface="Roboto"/>
                <a:ea typeface="+mn-ea"/>
                <a:cs typeface="+mn-cs"/>
              </a:rPr>
              <a:t> </a:t>
            </a:r>
            <a:r>
              <a:rPr kumimoji="0" lang="en-US" sz="3600" b="1" i="0" u="none" strike="noStrike" kern="1200" cap="none" spc="0" normalizeH="0" baseline="0" noProof="0" dirty="0" err="1">
                <a:ln>
                  <a:noFill/>
                </a:ln>
                <a:solidFill>
                  <a:prstClr val="white"/>
                </a:solidFill>
                <a:effectLst/>
                <a:uLnTx/>
                <a:uFillTx/>
                <a:latin typeface="Roboto"/>
                <a:ea typeface="+mn-ea"/>
                <a:cs typeface="+mn-cs"/>
              </a:rPr>
              <a:t>hưng</a:t>
            </a:r>
            <a:endParaRPr kumimoji="0" lang="en-US" sz="3600" b="1" i="0" u="none" strike="noStrike" kern="1200" cap="none" spc="0" normalizeH="0" baseline="0" noProof="0" dirty="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2095983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dit">
            <a:extLst>
              <a:ext uri="{FF2B5EF4-FFF2-40B4-BE49-F238E27FC236}">
                <a16:creationId xmlns:a16="http://schemas.microsoft.com/office/drawing/2014/main" id="{4A7C6D47-3B90-4E66-BBF2-884BADF2A855}"/>
              </a:ext>
            </a:extLst>
          </p:cNvPr>
          <p:cNvSpPr/>
          <p:nvPr/>
        </p:nvSpPr>
        <p:spPr>
          <a:xfrm>
            <a:off x="5848343" y="195261"/>
            <a:ext cx="3481395" cy="3233738"/>
          </a:xfrm>
          <a:custGeom>
            <a:avLst/>
            <a:gdLst>
              <a:gd name="connsiteX0" fmla="*/ 247658 w 3481395"/>
              <a:gd name="connsiteY0" fmla="*/ 1 h 3233738"/>
              <a:gd name="connsiteX1" fmla="*/ 3477188 w 3481395"/>
              <a:gd name="connsiteY1" fmla="*/ 3067331 h 3233738"/>
              <a:gd name="connsiteX2" fmla="*/ 3481395 w 3481395"/>
              <a:gd name="connsiteY2" fmla="*/ 3233701 h 3233738"/>
              <a:gd name="connsiteX3" fmla="*/ 3481395 w 3481395"/>
              <a:gd name="connsiteY3" fmla="*/ 3233738 h 3233738"/>
              <a:gd name="connsiteX4" fmla="*/ 247658 w 3481395"/>
              <a:gd name="connsiteY4" fmla="*/ 3233738 h 3233738"/>
              <a:gd name="connsiteX5" fmla="*/ 247656 w 3481395"/>
              <a:gd name="connsiteY5" fmla="*/ 0 h 3233738"/>
              <a:gd name="connsiteX6" fmla="*/ 247656 w 3481395"/>
              <a:gd name="connsiteY6" fmla="*/ 1809751 h 3233738"/>
              <a:gd name="connsiteX7" fmla="*/ 0 w 3481395"/>
              <a:gd name="connsiteY7" fmla="*/ 895356 h 323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1395" h="3233738">
                <a:moveTo>
                  <a:pt x="247658" y="1"/>
                </a:moveTo>
                <a:cubicBezTo>
                  <a:pt x="1977792" y="1"/>
                  <a:pt x="3390579" y="1358722"/>
                  <a:pt x="3477188" y="3067331"/>
                </a:cubicBezTo>
                <a:lnTo>
                  <a:pt x="3481395" y="3233701"/>
                </a:lnTo>
                <a:lnTo>
                  <a:pt x="3481395" y="3233738"/>
                </a:lnTo>
                <a:lnTo>
                  <a:pt x="247658" y="3233738"/>
                </a:lnTo>
                <a:close/>
                <a:moveTo>
                  <a:pt x="247656" y="0"/>
                </a:moveTo>
                <a:lnTo>
                  <a:pt x="247656" y="1809751"/>
                </a:lnTo>
                <a:lnTo>
                  <a:pt x="0" y="895356"/>
                </a:lnTo>
                <a:close/>
              </a:path>
            </a:pathLst>
          </a:custGeom>
          <a:gradFill flip="none" rotWithShape="1">
            <a:gsLst>
              <a:gs pos="0">
                <a:srgbClr val="1CB0DC"/>
              </a:gs>
              <a:gs pos="100000">
                <a:srgbClr val="07306E"/>
              </a:gs>
            </a:gsLst>
            <a:lin ang="2700000" scaled="1"/>
            <a:tileRect/>
          </a:gradFill>
          <a:ln>
            <a:noFill/>
          </a:ln>
          <a:effectLst>
            <a:innerShdw blurRad="114300">
              <a:srgbClr val="1791C1"/>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7" name="!!an">
            <a:extLst>
              <a:ext uri="{FF2B5EF4-FFF2-40B4-BE49-F238E27FC236}">
                <a16:creationId xmlns:a16="http://schemas.microsoft.com/office/drawing/2014/main" id="{A45DD47B-8FEB-418A-8710-3EC9D07A5A54}"/>
              </a:ext>
            </a:extLst>
          </p:cNvPr>
          <p:cNvSpPr/>
          <p:nvPr/>
        </p:nvSpPr>
        <p:spPr>
          <a:xfrm>
            <a:off x="6096001" y="3181343"/>
            <a:ext cx="3233737" cy="3481395"/>
          </a:xfrm>
          <a:custGeom>
            <a:avLst/>
            <a:gdLst>
              <a:gd name="connsiteX0" fmla="*/ 0 w 3233737"/>
              <a:gd name="connsiteY0" fmla="*/ 247657 h 3481395"/>
              <a:gd name="connsiteX1" fmla="*/ 3233737 w 3233737"/>
              <a:gd name="connsiteY1" fmla="*/ 247657 h 3481395"/>
              <a:gd name="connsiteX2" fmla="*/ 3233737 w 3233737"/>
              <a:gd name="connsiteY2" fmla="*/ 247696 h 3481395"/>
              <a:gd name="connsiteX3" fmla="*/ 3229530 w 3233737"/>
              <a:gd name="connsiteY3" fmla="*/ 414066 h 3481395"/>
              <a:gd name="connsiteX4" fmla="*/ 166408 w 3233737"/>
              <a:gd name="connsiteY4" fmla="*/ 3477188 h 3481395"/>
              <a:gd name="connsiteX5" fmla="*/ 38 w 3233737"/>
              <a:gd name="connsiteY5" fmla="*/ 3481395 h 3481395"/>
              <a:gd name="connsiteX6" fmla="*/ 0 w 3233737"/>
              <a:gd name="connsiteY6" fmla="*/ 3481395 h 3481395"/>
              <a:gd name="connsiteX7" fmla="*/ 2338380 w 3233737"/>
              <a:gd name="connsiteY7" fmla="*/ 0 h 3481395"/>
              <a:gd name="connsiteX8" fmla="*/ 3233736 w 3233737"/>
              <a:gd name="connsiteY8" fmla="*/ 247656 h 3481395"/>
              <a:gd name="connsiteX9" fmla="*/ 1423985 w 3233737"/>
              <a:gd name="connsiteY9" fmla="*/ 247656 h 34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3737" h="3481395">
                <a:moveTo>
                  <a:pt x="0" y="247657"/>
                </a:moveTo>
                <a:lnTo>
                  <a:pt x="3233737" y="247657"/>
                </a:lnTo>
                <a:lnTo>
                  <a:pt x="3233737" y="247696"/>
                </a:lnTo>
                <a:lnTo>
                  <a:pt x="3229530" y="414066"/>
                </a:lnTo>
                <a:cubicBezTo>
                  <a:pt x="3145714" y="2067559"/>
                  <a:pt x="1819901" y="3393373"/>
                  <a:pt x="166408" y="3477188"/>
                </a:cubicBezTo>
                <a:lnTo>
                  <a:pt x="38" y="3481395"/>
                </a:lnTo>
                <a:lnTo>
                  <a:pt x="0" y="3481395"/>
                </a:lnTo>
                <a:close/>
                <a:moveTo>
                  <a:pt x="2338380" y="0"/>
                </a:moveTo>
                <a:lnTo>
                  <a:pt x="3233736" y="247656"/>
                </a:lnTo>
                <a:lnTo>
                  <a:pt x="1423985" y="247656"/>
                </a:lnTo>
                <a:close/>
              </a:path>
            </a:pathLst>
          </a:custGeom>
          <a:gradFill flip="none" rotWithShape="1">
            <a:gsLst>
              <a:gs pos="0">
                <a:srgbClr val="0F990F"/>
              </a:gs>
              <a:gs pos="100000">
                <a:srgbClr val="010D01"/>
              </a:gs>
            </a:gsLst>
            <a:lin ang="5400000" scaled="1"/>
            <a:tileRect/>
          </a:gradFill>
          <a:ln>
            <a:noFill/>
          </a:ln>
          <a:effectLst>
            <a:innerShdw blurRad="114300">
              <a:srgbClr val="0D820D"/>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6" name="!!ye">
            <a:extLst>
              <a:ext uri="{FF2B5EF4-FFF2-40B4-BE49-F238E27FC236}">
                <a16:creationId xmlns:a16="http://schemas.microsoft.com/office/drawing/2014/main" id="{25EB670C-8AE0-4DFB-9CD2-C084268C160B}"/>
              </a:ext>
            </a:extLst>
          </p:cNvPr>
          <p:cNvSpPr/>
          <p:nvPr/>
        </p:nvSpPr>
        <p:spPr>
          <a:xfrm>
            <a:off x="2862263" y="3429000"/>
            <a:ext cx="3481392" cy="3233738"/>
          </a:xfrm>
          <a:custGeom>
            <a:avLst/>
            <a:gdLst>
              <a:gd name="connsiteX0" fmla="*/ 0 w 3481392"/>
              <a:gd name="connsiteY0" fmla="*/ 0 h 3233738"/>
              <a:gd name="connsiteX1" fmla="*/ 3233738 w 3481392"/>
              <a:gd name="connsiteY1" fmla="*/ 0 h 3233738"/>
              <a:gd name="connsiteX2" fmla="*/ 3233738 w 3481392"/>
              <a:gd name="connsiteY2" fmla="*/ 1423996 h 3233738"/>
              <a:gd name="connsiteX3" fmla="*/ 3481392 w 3481392"/>
              <a:gd name="connsiteY3" fmla="*/ 2319343 h 3233738"/>
              <a:gd name="connsiteX4" fmla="*/ 3233738 w 3481392"/>
              <a:gd name="connsiteY4" fmla="*/ 3233729 h 3233738"/>
              <a:gd name="connsiteX5" fmla="*/ 3233738 w 3481392"/>
              <a:gd name="connsiteY5" fmla="*/ 3233738 h 3233738"/>
              <a:gd name="connsiteX6" fmla="*/ 3233700 w 3481392"/>
              <a:gd name="connsiteY6" fmla="*/ 3233738 h 3233738"/>
              <a:gd name="connsiteX7" fmla="*/ 3067331 w 3481392"/>
              <a:gd name="connsiteY7" fmla="*/ 3229531 h 3233738"/>
              <a:gd name="connsiteX8" fmla="*/ 0 w 3481392"/>
              <a:gd name="connsiteY8" fmla="*/ 1 h 323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1392" h="3233738">
                <a:moveTo>
                  <a:pt x="0" y="0"/>
                </a:moveTo>
                <a:lnTo>
                  <a:pt x="3233738" y="0"/>
                </a:lnTo>
                <a:lnTo>
                  <a:pt x="3233738" y="1423996"/>
                </a:lnTo>
                <a:lnTo>
                  <a:pt x="3481392" y="2319343"/>
                </a:lnTo>
                <a:lnTo>
                  <a:pt x="3233738" y="3233729"/>
                </a:lnTo>
                <a:lnTo>
                  <a:pt x="3233738" y="3233738"/>
                </a:lnTo>
                <a:lnTo>
                  <a:pt x="3233700" y="3233738"/>
                </a:lnTo>
                <a:lnTo>
                  <a:pt x="3067331" y="3229531"/>
                </a:lnTo>
                <a:cubicBezTo>
                  <a:pt x="1358721" y="3142922"/>
                  <a:pt x="0" y="1730135"/>
                  <a:pt x="0" y="1"/>
                </a:cubicBezTo>
                <a:close/>
              </a:path>
            </a:pathLst>
          </a:custGeom>
          <a:gradFill flip="none" rotWithShape="1">
            <a:gsLst>
              <a:gs pos="0">
                <a:srgbClr val="F12711"/>
              </a:gs>
              <a:gs pos="100000">
                <a:srgbClr val="F5AF19"/>
              </a:gs>
            </a:gsLst>
            <a:lin ang="2700000" scaled="1"/>
            <a:tileRect/>
          </a:gradFill>
          <a:ln>
            <a:noFill/>
          </a:ln>
          <a:effectLst>
            <a:innerShdw blurRad="114300">
              <a:srgbClr val="F48917"/>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5" name="Freeform: Shape 64">
            <a:extLst>
              <a:ext uri="{FF2B5EF4-FFF2-40B4-BE49-F238E27FC236}">
                <a16:creationId xmlns:a16="http://schemas.microsoft.com/office/drawing/2014/main" id="{54DFC75D-0D82-4D32-B9BF-A0126526759C}"/>
              </a:ext>
            </a:extLst>
          </p:cNvPr>
          <p:cNvSpPr/>
          <p:nvPr/>
        </p:nvSpPr>
        <p:spPr>
          <a:xfrm>
            <a:off x="2862262" y="195263"/>
            <a:ext cx="3233739" cy="3481393"/>
          </a:xfrm>
          <a:custGeom>
            <a:avLst/>
            <a:gdLst>
              <a:gd name="connsiteX0" fmla="*/ 3233737 w 3233739"/>
              <a:gd name="connsiteY0" fmla="*/ 0 h 3481393"/>
              <a:gd name="connsiteX1" fmla="*/ 2986082 w 3233739"/>
              <a:gd name="connsiteY1" fmla="*/ 895355 h 3481393"/>
              <a:gd name="connsiteX2" fmla="*/ 3233738 w 3233739"/>
              <a:gd name="connsiteY2" fmla="*/ 1809750 h 3481393"/>
              <a:gd name="connsiteX3" fmla="*/ 3233738 w 3233739"/>
              <a:gd name="connsiteY3" fmla="*/ 0 h 3481393"/>
              <a:gd name="connsiteX4" fmla="*/ 3233739 w 3233739"/>
              <a:gd name="connsiteY4" fmla="*/ 0 h 3481393"/>
              <a:gd name="connsiteX5" fmla="*/ 3233739 w 3233739"/>
              <a:gd name="connsiteY5" fmla="*/ 3233737 h 3481393"/>
              <a:gd name="connsiteX6" fmla="*/ 1809751 w 3233739"/>
              <a:gd name="connsiteY6" fmla="*/ 3233737 h 3481393"/>
              <a:gd name="connsiteX7" fmla="*/ 914395 w 3233739"/>
              <a:gd name="connsiteY7" fmla="*/ 3481393 h 3481393"/>
              <a:gd name="connsiteX8" fmla="*/ 0 w 3233739"/>
              <a:gd name="connsiteY8" fmla="*/ 3233737 h 3481393"/>
              <a:gd name="connsiteX9" fmla="*/ 1 w 3233739"/>
              <a:gd name="connsiteY9" fmla="*/ 3233737 h 3481393"/>
              <a:gd name="connsiteX10" fmla="*/ 4209 w 3233739"/>
              <a:gd name="connsiteY10" fmla="*/ 3067330 h 3481393"/>
              <a:gd name="connsiteX11" fmla="*/ 3072500 w 3233739"/>
              <a:gd name="connsiteY11" fmla="*/ 3950 h 348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739" h="3481393">
                <a:moveTo>
                  <a:pt x="3233737" y="0"/>
                </a:moveTo>
                <a:lnTo>
                  <a:pt x="2986082" y="895355"/>
                </a:lnTo>
                <a:lnTo>
                  <a:pt x="3233738" y="1809750"/>
                </a:lnTo>
                <a:lnTo>
                  <a:pt x="3233738" y="0"/>
                </a:lnTo>
                <a:lnTo>
                  <a:pt x="3233739" y="0"/>
                </a:lnTo>
                <a:lnTo>
                  <a:pt x="3233739" y="3233737"/>
                </a:lnTo>
                <a:lnTo>
                  <a:pt x="1809751" y="3233737"/>
                </a:lnTo>
                <a:lnTo>
                  <a:pt x="914395" y="3481393"/>
                </a:lnTo>
                <a:lnTo>
                  <a:pt x="0" y="3233737"/>
                </a:lnTo>
                <a:lnTo>
                  <a:pt x="1" y="3233737"/>
                </a:lnTo>
                <a:lnTo>
                  <a:pt x="4209" y="3067330"/>
                </a:lnTo>
                <a:cubicBezTo>
                  <a:pt x="88113" y="1412115"/>
                  <a:pt x="1416602" y="85262"/>
                  <a:pt x="3072500" y="3950"/>
                </a:cubicBezTo>
                <a:close/>
              </a:path>
            </a:pathLst>
          </a:custGeom>
          <a:gradFill flip="none" rotWithShape="1">
            <a:gsLst>
              <a:gs pos="0">
                <a:srgbClr val="5B2262"/>
              </a:gs>
              <a:gs pos="100000">
                <a:srgbClr val="AB5288"/>
              </a:gs>
            </a:gsLst>
            <a:lin ang="10800000" scaled="1"/>
            <a:tileRect/>
          </a:gradFill>
          <a:ln>
            <a:noFill/>
          </a:ln>
          <a:effectLst>
            <a:innerShdw blurRad="114300">
              <a:srgbClr val="97467E"/>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Oval 3">
            <a:extLst>
              <a:ext uri="{FF2B5EF4-FFF2-40B4-BE49-F238E27FC236}">
                <a16:creationId xmlns:a16="http://schemas.microsoft.com/office/drawing/2014/main" id="{9E9F3953-B1B6-419C-97D3-E99582876FBA}"/>
              </a:ext>
            </a:extLst>
          </p:cNvPr>
          <p:cNvSpPr/>
          <p:nvPr/>
        </p:nvSpPr>
        <p:spPr>
          <a:xfrm>
            <a:off x="5079206" y="2412206"/>
            <a:ext cx="2033588" cy="20335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Freeform: Shape 20">
            <a:extLst>
              <a:ext uri="{FF2B5EF4-FFF2-40B4-BE49-F238E27FC236}">
                <a16:creationId xmlns:a16="http://schemas.microsoft.com/office/drawing/2014/main" id="{7C3E8087-75F8-4F89-ADA7-1D589664BE98}"/>
              </a:ext>
            </a:extLst>
          </p:cNvPr>
          <p:cNvSpPr/>
          <p:nvPr/>
        </p:nvSpPr>
        <p:spPr>
          <a:xfrm>
            <a:off x="4672013" y="2005013"/>
            <a:ext cx="1423987" cy="1423988"/>
          </a:xfrm>
          <a:custGeom>
            <a:avLst/>
            <a:gdLst>
              <a:gd name="connsiteX0" fmla="*/ 1423987 w 1423987"/>
              <a:gd name="connsiteY0" fmla="*/ 0 h 1423988"/>
              <a:gd name="connsiteX1" fmla="*/ 1423987 w 1423987"/>
              <a:gd name="connsiteY1" fmla="*/ 550058 h 1423988"/>
              <a:gd name="connsiteX2" fmla="*/ 1334634 w 1423987"/>
              <a:gd name="connsiteY2" fmla="*/ 554570 h 1423988"/>
              <a:gd name="connsiteX3" fmla="*/ 550058 w 1423987"/>
              <a:gd name="connsiteY3" fmla="*/ 1423988 h 1423988"/>
              <a:gd name="connsiteX4" fmla="*/ 0 w 1423987"/>
              <a:gd name="connsiteY4" fmla="*/ 1423988 h 1423988"/>
              <a:gd name="connsiteX5" fmla="*/ 1278394 w 1423987"/>
              <a:gd name="connsiteY5" fmla="*/ 7352 h 142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987" h="1423988">
                <a:moveTo>
                  <a:pt x="1423987" y="0"/>
                </a:moveTo>
                <a:lnTo>
                  <a:pt x="1423987" y="550058"/>
                </a:lnTo>
                <a:lnTo>
                  <a:pt x="1334634" y="554570"/>
                </a:lnTo>
                <a:cubicBezTo>
                  <a:pt x="893950" y="599324"/>
                  <a:pt x="550058" y="971496"/>
                  <a:pt x="550058" y="1423988"/>
                </a:cubicBezTo>
                <a:lnTo>
                  <a:pt x="0" y="1423988"/>
                </a:lnTo>
                <a:cubicBezTo>
                  <a:pt x="0" y="686694"/>
                  <a:pt x="560339" y="80274"/>
                  <a:pt x="1278394" y="7352"/>
                </a:cubicBezTo>
                <a:close/>
              </a:path>
            </a:pathLst>
          </a:custGeom>
          <a:gradFill flip="none" rotWithShape="1">
            <a:gsLst>
              <a:gs pos="0">
                <a:srgbClr val="672968"/>
              </a:gs>
              <a:gs pos="100000">
                <a:srgbClr val="A95187"/>
              </a:gs>
            </a:gsLst>
            <a:lin ang="18900000" scaled="1"/>
            <a:tileRect/>
          </a:gradFill>
          <a:ln>
            <a:noFill/>
          </a:ln>
          <a:effectLst>
            <a:innerShdw blurRad="114300">
              <a:srgbClr val="97467E"/>
            </a:inn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lang="vi-VN">
              <a:solidFill>
                <a:schemeClr val="tx1"/>
              </a:solidFill>
            </a:endParaRPr>
          </a:p>
        </p:txBody>
      </p:sp>
      <p:sp>
        <p:nvSpPr>
          <p:cNvPr id="24" name="Freeform: Shape 23">
            <a:extLst>
              <a:ext uri="{FF2B5EF4-FFF2-40B4-BE49-F238E27FC236}">
                <a16:creationId xmlns:a16="http://schemas.microsoft.com/office/drawing/2014/main" id="{5542D9D1-CE25-43C7-9A71-8FC627AACB6B}"/>
              </a:ext>
            </a:extLst>
          </p:cNvPr>
          <p:cNvSpPr/>
          <p:nvPr/>
        </p:nvSpPr>
        <p:spPr>
          <a:xfrm>
            <a:off x="6096000" y="2005013"/>
            <a:ext cx="1423988" cy="1423988"/>
          </a:xfrm>
          <a:custGeom>
            <a:avLst/>
            <a:gdLst>
              <a:gd name="connsiteX0" fmla="*/ 1 w 1423988"/>
              <a:gd name="connsiteY0" fmla="*/ 0 h 1423988"/>
              <a:gd name="connsiteX1" fmla="*/ 1416637 w 1423988"/>
              <a:gd name="connsiteY1" fmla="*/ 1278394 h 1423988"/>
              <a:gd name="connsiteX2" fmla="*/ 1423988 w 1423988"/>
              <a:gd name="connsiteY2" fmla="*/ 1423969 h 1423988"/>
              <a:gd name="connsiteX3" fmla="*/ 1423988 w 1423988"/>
              <a:gd name="connsiteY3" fmla="*/ 1423988 h 1423988"/>
              <a:gd name="connsiteX4" fmla="*/ 873931 w 1423988"/>
              <a:gd name="connsiteY4" fmla="*/ 1423988 h 1423988"/>
              <a:gd name="connsiteX5" fmla="*/ 1 w 1423988"/>
              <a:gd name="connsiteY5" fmla="*/ 550058 h 1423988"/>
              <a:gd name="connsiteX6" fmla="*/ 0 w 1423988"/>
              <a:gd name="connsiteY6" fmla="*/ 550058 h 1423988"/>
              <a:gd name="connsiteX7" fmla="*/ 0 w 1423988"/>
              <a:gd name="connsiteY7" fmla="*/ 0 h 142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3988" h="1423988">
                <a:moveTo>
                  <a:pt x="1" y="0"/>
                </a:moveTo>
                <a:cubicBezTo>
                  <a:pt x="737295" y="0"/>
                  <a:pt x="1343715" y="560339"/>
                  <a:pt x="1416637" y="1278394"/>
                </a:cubicBezTo>
                <a:lnTo>
                  <a:pt x="1423988" y="1423969"/>
                </a:lnTo>
                <a:lnTo>
                  <a:pt x="1423988" y="1423988"/>
                </a:lnTo>
                <a:lnTo>
                  <a:pt x="873931" y="1423988"/>
                </a:lnTo>
                <a:cubicBezTo>
                  <a:pt x="873931" y="941330"/>
                  <a:pt x="482659" y="550058"/>
                  <a:pt x="1" y="550058"/>
                </a:cubicBezTo>
                <a:lnTo>
                  <a:pt x="0" y="550058"/>
                </a:lnTo>
                <a:lnTo>
                  <a:pt x="0" y="0"/>
                </a:lnTo>
                <a:close/>
              </a:path>
            </a:pathLst>
          </a:custGeom>
          <a:gradFill flip="none" rotWithShape="1">
            <a:gsLst>
              <a:gs pos="0">
                <a:srgbClr val="1CB0DC"/>
              </a:gs>
              <a:gs pos="100000">
                <a:srgbClr val="07306E"/>
              </a:gs>
            </a:gsLst>
            <a:lin ang="16200000" scaled="1"/>
            <a:tileRect/>
          </a:gradFill>
          <a:ln>
            <a:noFill/>
          </a:ln>
          <a:effectLst>
            <a:innerShdw blurRad="114300">
              <a:srgbClr val="1791C1"/>
            </a:inn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lang="vi-VN">
              <a:solidFill>
                <a:schemeClr val="tx1"/>
              </a:solidFill>
            </a:endParaRPr>
          </a:p>
        </p:txBody>
      </p:sp>
      <p:sp>
        <p:nvSpPr>
          <p:cNvPr id="27" name="!!moc">
            <a:extLst>
              <a:ext uri="{FF2B5EF4-FFF2-40B4-BE49-F238E27FC236}">
                <a16:creationId xmlns:a16="http://schemas.microsoft.com/office/drawing/2014/main" id="{13E25692-5BEC-459D-BE6D-3C0390DAC88F}"/>
              </a:ext>
            </a:extLst>
          </p:cNvPr>
          <p:cNvSpPr/>
          <p:nvPr/>
        </p:nvSpPr>
        <p:spPr>
          <a:xfrm>
            <a:off x="4672013" y="3429001"/>
            <a:ext cx="1423987" cy="1423987"/>
          </a:xfrm>
          <a:custGeom>
            <a:avLst/>
            <a:gdLst>
              <a:gd name="connsiteX0" fmla="*/ 0 w 1423987"/>
              <a:gd name="connsiteY0" fmla="*/ 0 h 1423987"/>
              <a:gd name="connsiteX1" fmla="*/ 550058 w 1423987"/>
              <a:gd name="connsiteY1" fmla="*/ 0 h 1423987"/>
              <a:gd name="connsiteX2" fmla="*/ 1334634 w 1423987"/>
              <a:gd name="connsiteY2" fmla="*/ 869418 h 1423987"/>
              <a:gd name="connsiteX3" fmla="*/ 1423987 w 1423987"/>
              <a:gd name="connsiteY3" fmla="*/ 873930 h 1423987"/>
              <a:gd name="connsiteX4" fmla="*/ 1423987 w 1423987"/>
              <a:gd name="connsiteY4" fmla="*/ 1423987 h 1423987"/>
              <a:gd name="connsiteX5" fmla="*/ 1423969 w 1423987"/>
              <a:gd name="connsiteY5" fmla="*/ 1423987 h 1423987"/>
              <a:gd name="connsiteX6" fmla="*/ 1278394 w 1423987"/>
              <a:gd name="connsiteY6" fmla="*/ 1416636 h 1423987"/>
              <a:gd name="connsiteX7" fmla="*/ 0 w 1423987"/>
              <a:gd name="connsiteY7" fmla="*/ 0 h 142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3987" h="1423987">
                <a:moveTo>
                  <a:pt x="0" y="0"/>
                </a:moveTo>
                <a:lnTo>
                  <a:pt x="550058" y="0"/>
                </a:lnTo>
                <a:cubicBezTo>
                  <a:pt x="550058" y="452492"/>
                  <a:pt x="893950" y="824664"/>
                  <a:pt x="1334634" y="869418"/>
                </a:cubicBezTo>
                <a:lnTo>
                  <a:pt x="1423987" y="873930"/>
                </a:lnTo>
                <a:lnTo>
                  <a:pt x="1423987" y="1423987"/>
                </a:lnTo>
                <a:lnTo>
                  <a:pt x="1423969" y="1423987"/>
                </a:lnTo>
                <a:lnTo>
                  <a:pt x="1278394" y="1416636"/>
                </a:lnTo>
                <a:cubicBezTo>
                  <a:pt x="560339" y="1343714"/>
                  <a:pt x="0" y="737294"/>
                  <a:pt x="0" y="0"/>
                </a:cubicBezTo>
                <a:close/>
              </a:path>
            </a:pathLst>
          </a:custGeom>
          <a:gradFill flip="none" rotWithShape="1">
            <a:gsLst>
              <a:gs pos="0">
                <a:srgbClr val="F5AF19"/>
              </a:gs>
              <a:gs pos="100000">
                <a:srgbClr val="F12711"/>
              </a:gs>
            </a:gsLst>
            <a:lin ang="5400000" scaled="1"/>
            <a:tileRect/>
          </a:gradFill>
          <a:ln>
            <a:noFill/>
          </a:ln>
          <a:effectLst>
            <a:innerShdw blurRad="114300">
              <a:srgbClr val="F48917"/>
            </a:inn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lang="vi-VN">
              <a:solidFill>
                <a:schemeClr val="tx1"/>
              </a:solidFill>
            </a:endParaRPr>
          </a:p>
        </p:txBody>
      </p:sp>
      <p:sp>
        <p:nvSpPr>
          <p:cNvPr id="30" name="!!xu">
            <a:extLst>
              <a:ext uri="{FF2B5EF4-FFF2-40B4-BE49-F238E27FC236}">
                <a16:creationId xmlns:a16="http://schemas.microsoft.com/office/drawing/2014/main" id="{C32DB6BE-0108-41C6-A2FE-12A4E20AEA70}"/>
              </a:ext>
            </a:extLst>
          </p:cNvPr>
          <p:cNvSpPr/>
          <p:nvPr/>
        </p:nvSpPr>
        <p:spPr>
          <a:xfrm>
            <a:off x="6096000" y="3429001"/>
            <a:ext cx="1423988" cy="1423987"/>
          </a:xfrm>
          <a:custGeom>
            <a:avLst/>
            <a:gdLst>
              <a:gd name="connsiteX0" fmla="*/ 873931 w 1423988"/>
              <a:gd name="connsiteY0" fmla="*/ 0 h 1423987"/>
              <a:gd name="connsiteX1" fmla="*/ 1423988 w 1423988"/>
              <a:gd name="connsiteY1" fmla="*/ 0 h 1423987"/>
              <a:gd name="connsiteX2" fmla="*/ 1423988 w 1423988"/>
              <a:gd name="connsiteY2" fmla="*/ 19 h 1423987"/>
              <a:gd name="connsiteX3" fmla="*/ 1416637 w 1423988"/>
              <a:gd name="connsiteY3" fmla="*/ 145595 h 1423987"/>
              <a:gd name="connsiteX4" fmla="*/ 145596 w 1423988"/>
              <a:gd name="connsiteY4" fmla="*/ 1416636 h 1423987"/>
              <a:gd name="connsiteX5" fmla="*/ 21 w 1423988"/>
              <a:gd name="connsiteY5" fmla="*/ 1423987 h 1423987"/>
              <a:gd name="connsiteX6" fmla="*/ 0 w 1423988"/>
              <a:gd name="connsiteY6" fmla="*/ 1423987 h 1423987"/>
              <a:gd name="connsiteX7" fmla="*/ 0 w 1423988"/>
              <a:gd name="connsiteY7" fmla="*/ 873930 h 1423987"/>
              <a:gd name="connsiteX8" fmla="*/ 1 w 1423988"/>
              <a:gd name="connsiteY8" fmla="*/ 873930 h 1423987"/>
              <a:gd name="connsiteX9" fmla="*/ 873931 w 1423988"/>
              <a:gd name="connsiteY9" fmla="*/ 0 h 142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3988" h="1423987">
                <a:moveTo>
                  <a:pt x="873931" y="0"/>
                </a:moveTo>
                <a:lnTo>
                  <a:pt x="1423988" y="0"/>
                </a:lnTo>
                <a:lnTo>
                  <a:pt x="1423988" y="19"/>
                </a:lnTo>
                <a:lnTo>
                  <a:pt x="1416637" y="145595"/>
                </a:lnTo>
                <a:cubicBezTo>
                  <a:pt x="1348576" y="815779"/>
                  <a:pt x="815780" y="1348575"/>
                  <a:pt x="145596" y="1416636"/>
                </a:cubicBezTo>
                <a:lnTo>
                  <a:pt x="21" y="1423987"/>
                </a:lnTo>
                <a:lnTo>
                  <a:pt x="0" y="1423987"/>
                </a:lnTo>
                <a:lnTo>
                  <a:pt x="0" y="873930"/>
                </a:lnTo>
                <a:lnTo>
                  <a:pt x="1" y="873930"/>
                </a:lnTo>
                <a:cubicBezTo>
                  <a:pt x="482659" y="873930"/>
                  <a:pt x="873931" y="482658"/>
                  <a:pt x="873931" y="0"/>
                </a:cubicBezTo>
                <a:close/>
              </a:path>
            </a:pathLst>
          </a:custGeom>
          <a:gradFill flip="none" rotWithShape="1">
            <a:gsLst>
              <a:gs pos="0">
                <a:srgbClr val="021902"/>
              </a:gs>
              <a:gs pos="100000">
                <a:srgbClr val="0F990F"/>
              </a:gs>
            </a:gsLst>
            <a:lin ang="10800000" scaled="1"/>
            <a:tileRect/>
          </a:gradFill>
          <a:ln>
            <a:noFill/>
          </a:ln>
          <a:effectLst>
            <a:innerShdw blurRad="114300">
              <a:srgbClr val="0D820D"/>
            </a:inn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lang="vi-VN">
              <a:solidFill>
                <a:schemeClr val="tx1"/>
              </a:solidFill>
            </a:endParaRPr>
          </a:p>
        </p:txBody>
      </p:sp>
      <p:sp>
        <p:nvSpPr>
          <p:cNvPr id="74" name="!!22">
            <a:extLst>
              <a:ext uri="{FF2B5EF4-FFF2-40B4-BE49-F238E27FC236}">
                <a16:creationId xmlns:a16="http://schemas.microsoft.com/office/drawing/2014/main" id="{340FB16A-0F46-4612-997E-D59BB357B588}"/>
              </a:ext>
            </a:extLst>
          </p:cNvPr>
          <p:cNvSpPr txBox="1"/>
          <p:nvPr/>
        </p:nvSpPr>
        <p:spPr>
          <a:xfrm>
            <a:off x="5208844" y="2830294"/>
            <a:ext cx="1774312" cy="1292662"/>
          </a:xfrm>
          <a:prstGeom prst="rect">
            <a:avLst/>
          </a:prstGeom>
          <a:noFill/>
        </p:spPr>
        <p:txBody>
          <a:bodyPr wrap="square" rtlCol="0">
            <a:spAutoFit/>
          </a:bodyPr>
          <a:lstStyle/>
          <a:p>
            <a:pPr algn="ctr"/>
            <a:r>
              <a:rPr lang="en-US" sz="2600" b="1" dirty="0">
                <a:solidFill>
                  <a:srgbClr val="4B4747"/>
                </a:solidFill>
              </a:rPr>
              <a:t>VĂN HÓA PHỤC HƯNG</a:t>
            </a:r>
            <a:endParaRPr lang="vi-VN" sz="2600" b="1" dirty="0">
              <a:solidFill>
                <a:srgbClr val="4B4747"/>
              </a:solidFill>
            </a:endParaRPr>
          </a:p>
        </p:txBody>
      </p:sp>
      <p:sp>
        <p:nvSpPr>
          <p:cNvPr id="75" name="TextBox 74">
            <a:extLst>
              <a:ext uri="{FF2B5EF4-FFF2-40B4-BE49-F238E27FC236}">
                <a16:creationId xmlns:a16="http://schemas.microsoft.com/office/drawing/2014/main" id="{1F10BBAE-73A0-45FB-B952-1AE033F5118D}"/>
              </a:ext>
            </a:extLst>
          </p:cNvPr>
          <p:cNvSpPr txBox="1"/>
          <p:nvPr/>
        </p:nvSpPr>
        <p:spPr>
          <a:xfrm>
            <a:off x="3610329" y="1798407"/>
            <a:ext cx="1598515" cy="492443"/>
          </a:xfrm>
          <a:prstGeom prst="rect">
            <a:avLst/>
          </a:prstGeom>
          <a:noFill/>
        </p:spPr>
        <p:txBody>
          <a:bodyPr wrap="none" rtlCol="0">
            <a:spAutoFit/>
          </a:bodyPr>
          <a:lstStyle/>
          <a:p>
            <a:r>
              <a:rPr lang="en-US" sz="2600" dirty="0">
                <a:solidFill>
                  <a:srgbClr val="E6B746"/>
                </a:solidFill>
              </a:rPr>
              <a:t>VĂN HỌC</a:t>
            </a:r>
            <a:endParaRPr lang="vi-VN" sz="2600" dirty="0">
              <a:solidFill>
                <a:srgbClr val="E6B746"/>
              </a:solidFill>
            </a:endParaRPr>
          </a:p>
        </p:txBody>
      </p:sp>
      <p:sp>
        <p:nvSpPr>
          <p:cNvPr id="76" name="TextBox 75">
            <a:extLst>
              <a:ext uri="{FF2B5EF4-FFF2-40B4-BE49-F238E27FC236}">
                <a16:creationId xmlns:a16="http://schemas.microsoft.com/office/drawing/2014/main" id="{E6805A9D-39C9-4D16-91FC-29EBDB51F644}"/>
              </a:ext>
            </a:extLst>
          </p:cNvPr>
          <p:cNvSpPr txBox="1"/>
          <p:nvPr/>
        </p:nvSpPr>
        <p:spPr>
          <a:xfrm>
            <a:off x="6735499" y="1807932"/>
            <a:ext cx="1829347" cy="492443"/>
          </a:xfrm>
          <a:prstGeom prst="rect">
            <a:avLst/>
          </a:prstGeom>
          <a:noFill/>
        </p:spPr>
        <p:txBody>
          <a:bodyPr wrap="none" rtlCol="0">
            <a:spAutoFit/>
          </a:bodyPr>
          <a:lstStyle/>
          <a:p>
            <a:r>
              <a:rPr lang="en-US" sz="2600" dirty="0">
                <a:solidFill>
                  <a:srgbClr val="E6B746"/>
                </a:solidFill>
              </a:rPr>
              <a:t>TRIẾT HỌC</a:t>
            </a:r>
            <a:endParaRPr lang="vi-VN" sz="2600" dirty="0">
              <a:solidFill>
                <a:srgbClr val="E6B746"/>
              </a:solidFill>
            </a:endParaRPr>
          </a:p>
        </p:txBody>
      </p:sp>
      <p:sp>
        <p:nvSpPr>
          <p:cNvPr id="77" name="TextBox 76">
            <a:extLst>
              <a:ext uri="{FF2B5EF4-FFF2-40B4-BE49-F238E27FC236}">
                <a16:creationId xmlns:a16="http://schemas.microsoft.com/office/drawing/2014/main" id="{8D8E6DF1-5D00-47FD-A451-74A36D29EC27}"/>
              </a:ext>
            </a:extLst>
          </p:cNvPr>
          <p:cNvSpPr txBox="1"/>
          <p:nvPr/>
        </p:nvSpPr>
        <p:spPr>
          <a:xfrm>
            <a:off x="6793707" y="4968709"/>
            <a:ext cx="1822743" cy="492443"/>
          </a:xfrm>
          <a:prstGeom prst="rect">
            <a:avLst/>
          </a:prstGeom>
          <a:noFill/>
        </p:spPr>
        <p:txBody>
          <a:bodyPr wrap="none" rtlCol="0">
            <a:spAutoFit/>
          </a:bodyPr>
          <a:lstStyle/>
          <a:p>
            <a:r>
              <a:rPr lang="en-US" sz="2600" dirty="0">
                <a:solidFill>
                  <a:srgbClr val="F1C6A8"/>
                </a:solidFill>
              </a:rPr>
              <a:t>KHOA HỌC</a:t>
            </a:r>
            <a:endParaRPr lang="vi-VN" sz="2600" dirty="0">
              <a:solidFill>
                <a:srgbClr val="F1C6A8"/>
              </a:solidFill>
            </a:endParaRPr>
          </a:p>
        </p:txBody>
      </p:sp>
      <p:sp>
        <p:nvSpPr>
          <p:cNvPr id="78" name="TextBox 77">
            <a:extLst>
              <a:ext uri="{FF2B5EF4-FFF2-40B4-BE49-F238E27FC236}">
                <a16:creationId xmlns:a16="http://schemas.microsoft.com/office/drawing/2014/main" id="{4180F386-EDC3-4435-89F6-22C3121949B9}"/>
              </a:ext>
            </a:extLst>
          </p:cNvPr>
          <p:cNvSpPr txBox="1"/>
          <p:nvPr/>
        </p:nvSpPr>
        <p:spPr>
          <a:xfrm>
            <a:off x="3530518" y="4968709"/>
            <a:ext cx="2215671" cy="492443"/>
          </a:xfrm>
          <a:prstGeom prst="rect">
            <a:avLst/>
          </a:prstGeom>
          <a:noFill/>
        </p:spPr>
        <p:txBody>
          <a:bodyPr wrap="none" rtlCol="0">
            <a:spAutoFit/>
          </a:bodyPr>
          <a:lstStyle/>
          <a:p>
            <a:r>
              <a:rPr lang="en-US" sz="2600" dirty="0">
                <a:solidFill>
                  <a:schemeClr val="bg1"/>
                </a:solidFill>
              </a:rPr>
              <a:t>NGHỆ THUẬT</a:t>
            </a:r>
            <a:endParaRPr lang="vi-VN" sz="2600" dirty="0">
              <a:solidFill>
                <a:schemeClr val="bg1"/>
              </a:solidFill>
            </a:endParaRPr>
          </a:p>
        </p:txBody>
      </p:sp>
      <p:pic>
        <p:nvPicPr>
          <p:cNvPr id="83" name="Picture 82" descr="A stack of books&#10;&#10;Description automatically generated with low confidence">
            <a:extLst>
              <a:ext uri="{FF2B5EF4-FFF2-40B4-BE49-F238E27FC236}">
                <a16:creationId xmlns:a16="http://schemas.microsoft.com/office/drawing/2014/main" id="{3F4F9C74-E151-4271-A528-0B14C8BAD355}"/>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112794" y="897582"/>
            <a:ext cx="975180" cy="975180"/>
          </a:xfrm>
          <a:prstGeom prst="rect">
            <a:avLst/>
          </a:prstGeom>
        </p:spPr>
      </p:pic>
      <p:pic>
        <p:nvPicPr>
          <p:cNvPr id="84" name="Picture 83" descr="Icon&#10;&#10;Description automatically generated">
            <a:extLst>
              <a:ext uri="{FF2B5EF4-FFF2-40B4-BE49-F238E27FC236}">
                <a16:creationId xmlns:a16="http://schemas.microsoft.com/office/drawing/2014/main" id="{C1095336-ABA1-4B07-A7D7-78261C3F38D7}"/>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632908" y="4273399"/>
            <a:ext cx="642771" cy="642771"/>
          </a:xfrm>
          <a:prstGeom prst="rect">
            <a:avLst/>
          </a:prstGeom>
        </p:spPr>
      </p:pic>
      <p:pic>
        <p:nvPicPr>
          <p:cNvPr id="85" name="!!9988" descr="Icon&#10;&#10;Description automatically generated">
            <a:extLst>
              <a:ext uri="{FF2B5EF4-FFF2-40B4-BE49-F238E27FC236}">
                <a16:creationId xmlns:a16="http://schemas.microsoft.com/office/drawing/2014/main" id="{5060A376-1123-46EF-8D9F-2822B86A19C8}"/>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81931" y="943810"/>
            <a:ext cx="835695" cy="835695"/>
          </a:xfrm>
          <a:prstGeom prst="rect">
            <a:avLst/>
          </a:prstGeom>
          <a:effectLst/>
        </p:spPr>
      </p:pic>
      <p:pic>
        <p:nvPicPr>
          <p:cNvPr id="86" name="Picture 85" descr="A large cloud of smoke&#10;&#10;Description automatically generated with low confidence">
            <a:extLst>
              <a:ext uri="{FF2B5EF4-FFF2-40B4-BE49-F238E27FC236}">
                <a16:creationId xmlns:a16="http://schemas.microsoft.com/office/drawing/2014/main" id="{DE08D2B6-2646-4AF3-ABB5-A7B52D69F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6971" y="4252035"/>
            <a:ext cx="835695" cy="835695"/>
          </a:xfrm>
          <a:prstGeom prst="rect">
            <a:avLst/>
          </a:prstGeom>
        </p:spPr>
      </p:pic>
    </p:spTree>
    <p:extLst>
      <p:ext uri="{BB962C8B-B14F-4D97-AF65-F5344CB8AC3E}">
        <p14:creationId xmlns:p14="http://schemas.microsoft.com/office/powerpoint/2010/main" val="153123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n">
            <a:extLst>
              <a:ext uri="{FF2B5EF4-FFF2-40B4-BE49-F238E27FC236}">
                <a16:creationId xmlns:a16="http://schemas.microsoft.com/office/drawing/2014/main" id="{9BF41B77-3335-467B-B6B4-8BC2C2429A9F}"/>
              </a:ext>
            </a:extLst>
          </p:cNvPr>
          <p:cNvSpPr/>
          <p:nvPr/>
        </p:nvSpPr>
        <p:spPr>
          <a:xfrm>
            <a:off x="590989" y="500409"/>
            <a:ext cx="4533876" cy="5937995"/>
          </a:xfrm>
          <a:prstGeom prst="roundRect">
            <a:avLst>
              <a:gd name="adj" fmla="val 3727"/>
            </a:avLst>
          </a:prstGeom>
          <a:solidFill>
            <a:srgbClr val="524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ye">
            <a:extLst>
              <a:ext uri="{FF2B5EF4-FFF2-40B4-BE49-F238E27FC236}">
                <a16:creationId xmlns:a16="http://schemas.microsoft.com/office/drawing/2014/main" id="{B520805B-7573-4252-9B9F-BF5EFC54F5F9}"/>
              </a:ext>
            </a:extLst>
          </p:cNvPr>
          <p:cNvSpPr/>
          <p:nvPr/>
        </p:nvSpPr>
        <p:spPr>
          <a:xfrm>
            <a:off x="383901" y="284098"/>
            <a:ext cx="4533875" cy="5937996"/>
          </a:xfrm>
          <a:prstGeom prst="roundRect">
            <a:avLst>
              <a:gd name="adj" fmla="val 3727"/>
            </a:avLst>
          </a:prstGeom>
          <a:blipFill>
            <a:blip r:embed="rId2">
              <a:duotone>
                <a:prstClr val="black"/>
                <a:srgbClr val="D9C3A5">
                  <a:tint val="50000"/>
                  <a:satMod val="180000"/>
                </a:srgbClr>
              </a:duotone>
            </a:blip>
            <a:srcRect/>
            <a:stretch>
              <a:fillRect l="-8253" r="-82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1">
            <a:extLst>
              <a:ext uri="{FF2B5EF4-FFF2-40B4-BE49-F238E27FC236}">
                <a16:creationId xmlns:a16="http://schemas.microsoft.com/office/drawing/2014/main" id="{F7C5A86D-3471-40D0-8F69-67099C9E756E}"/>
              </a:ext>
            </a:extLst>
          </p:cNvPr>
          <p:cNvSpPr txBox="1"/>
          <p:nvPr/>
        </p:nvSpPr>
        <p:spPr>
          <a:xfrm>
            <a:off x="6893807" y="503317"/>
            <a:ext cx="3436069" cy="646331"/>
          </a:xfrm>
          <a:prstGeom prst="rect">
            <a:avLst/>
          </a:prstGeom>
          <a:noFill/>
        </p:spPr>
        <p:txBody>
          <a:bodyPr wrap="none" rtlCol="0">
            <a:spAutoFit/>
          </a:bodyPr>
          <a:lstStyle/>
          <a:p>
            <a:pPr algn="ctr"/>
            <a:r>
              <a:rPr lang="en-US" sz="3600" dirty="0">
                <a:solidFill>
                  <a:srgbClr val="534D46"/>
                </a:solidFill>
              </a:rPr>
              <a:t>Giordano Bruno</a:t>
            </a:r>
            <a:endParaRPr lang="vi-VN" sz="3600" dirty="0">
              <a:solidFill>
                <a:srgbClr val="534D46"/>
              </a:solidFill>
            </a:endParaRPr>
          </a:p>
        </p:txBody>
      </p:sp>
      <p:sp>
        <p:nvSpPr>
          <p:cNvPr id="11" name="!!4">
            <a:extLst>
              <a:ext uri="{FF2B5EF4-FFF2-40B4-BE49-F238E27FC236}">
                <a16:creationId xmlns:a16="http://schemas.microsoft.com/office/drawing/2014/main" id="{E89FADB3-0D73-4279-8A40-AA98B67A6905}"/>
              </a:ext>
            </a:extLst>
          </p:cNvPr>
          <p:cNvSpPr txBox="1"/>
          <p:nvPr/>
        </p:nvSpPr>
        <p:spPr>
          <a:xfrm>
            <a:off x="5587088" y="1625397"/>
            <a:ext cx="6362700" cy="4524315"/>
          </a:xfrm>
          <a:prstGeom prst="rect">
            <a:avLst/>
          </a:prstGeom>
          <a:noFill/>
        </p:spPr>
        <p:txBody>
          <a:bodyPr wrap="square">
            <a:spAutoFit/>
          </a:bodyPr>
          <a:lstStyle/>
          <a:p>
            <a:pPr algn="just"/>
            <a:r>
              <a:rPr lang="vi-VN" sz="2400" dirty="0">
                <a:solidFill>
                  <a:srgbClr val="4C464A"/>
                </a:solidFill>
              </a:rPr>
              <a:t>Là một tu sĩ, nhà triết học, nhà toán học và nhà thiên văn học người Ý. Bruno được biết đến với các lý thuyết mở rộng hơn nữa thuyết nhật tâm của Nicolaus Copernicus khi đề xuất rằng các ngôi sao chỉ là các mặt trời bên ngoài Thái dương hệ và có các hành tinh của chúng xoay quanh. Ông cũng khẳng định rằng vũ trụ là bao la vô tận và do vậy không có thiên thể nào ở "trung tâm".</a:t>
            </a:r>
          </a:p>
          <a:p>
            <a:pPr algn="just"/>
            <a:r>
              <a:rPr lang="vi-VN" sz="2400" dirty="0">
                <a:solidFill>
                  <a:srgbClr val="4C464A"/>
                </a:solidFill>
              </a:rPr>
              <a:t>Năm 1593, Bruno bắt đầu bị Tòa án dị giáo Roma xét xử do việc chối bỏ một số giáo lý Công giáo nền tảng</a:t>
            </a:r>
          </a:p>
        </p:txBody>
      </p:sp>
      <p:sp>
        <p:nvSpPr>
          <p:cNvPr id="4" name="!!5">
            <a:extLst>
              <a:ext uri="{FF2B5EF4-FFF2-40B4-BE49-F238E27FC236}">
                <a16:creationId xmlns:a16="http://schemas.microsoft.com/office/drawing/2014/main" id="{6A4C06CD-52E8-41F7-A55F-267076D2655A}"/>
              </a:ext>
            </a:extLst>
          </p:cNvPr>
          <p:cNvSpPr txBox="1"/>
          <p:nvPr/>
        </p:nvSpPr>
        <p:spPr>
          <a:xfrm>
            <a:off x="7365772" y="1114327"/>
            <a:ext cx="2380780" cy="523220"/>
          </a:xfrm>
          <a:prstGeom prst="rect">
            <a:avLst/>
          </a:prstGeom>
          <a:noFill/>
        </p:spPr>
        <p:txBody>
          <a:bodyPr wrap="none" rtlCol="0">
            <a:spAutoFit/>
          </a:bodyPr>
          <a:lstStyle/>
          <a:p>
            <a:r>
              <a:rPr lang="vi-VN" sz="2800" dirty="0">
                <a:solidFill>
                  <a:srgbClr val="534D46"/>
                </a:solidFill>
              </a:rPr>
              <a:t>(1548 - 1600)</a:t>
            </a:r>
          </a:p>
        </p:txBody>
      </p:sp>
    </p:spTree>
    <p:extLst>
      <p:ext uri="{BB962C8B-B14F-4D97-AF65-F5344CB8AC3E}">
        <p14:creationId xmlns:p14="http://schemas.microsoft.com/office/powerpoint/2010/main" val="177117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6BD8FB-54B3-415C-AA6E-B6388414A9ED}"/>
              </a:ext>
            </a:extLst>
          </p:cNvPr>
          <p:cNvGrpSpPr/>
          <p:nvPr/>
        </p:nvGrpSpPr>
        <p:grpSpPr>
          <a:xfrm>
            <a:off x="5338345" y="501189"/>
            <a:ext cx="6505311" cy="730762"/>
            <a:chOff x="5338345" y="501189"/>
            <a:chExt cx="6505311" cy="730762"/>
          </a:xfrm>
        </p:grpSpPr>
        <p:sp>
          <p:nvSpPr>
            <p:cNvPr id="69" name="Rectangle: Rounded Corners 68">
              <a:extLst>
                <a:ext uri="{FF2B5EF4-FFF2-40B4-BE49-F238E27FC236}">
                  <a16:creationId xmlns:a16="http://schemas.microsoft.com/office/drawing/2014/main" id="{566DBBE3-1B7A-44DE-ADE4-2DE09026403B}"/>
                </a:ext>
              </a:extLst>
            </p:cNvPr>
            <p:cNvSpPr/>
            <p:nvPr/>
          </p:nvSpPr>
          <p:spPr>
            <a:xfrm>
              <a:off x="5338345" y="501189"/>
              <a:ext cx="6505311" cy="730762"/>
            </a:xfrm>
            <a:prstGeom prst="roundRect">
              <a:avLst>
                <a:gd name="adj" fmla="val 50000"/>
              </a:avLst>
            </a:prstGeom>
            <a:gradFill flip="none" rotWithShape="1">
              <a:gsLst>
                <a:gs pos="0">
                  <a:schemeClr val="bg1">
                    <a:lumMod val="95000"/>
                  </a:schemeClr>
                </a:gs>
                <a:gs pos="100000">
                  <a:srgbClr val="CDCDC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TextBox 84">
              <a:extLst>
                <a:ext uri="{FF2B5EF4-FFF2-40B4-BE49-F238E27FC236}">
                  <a16:creationId xmlns:a16="http://schemas.microsoft.com/office/drawing/2014/main" id="{1C3E1B75-C87A-4C24-BB33-011493126792}"/>
                </a:ext>
              </a:extLst>
            </p:cNvPr>
            <p:cNvSpPr txBox="1"/>
            <p:nvPr/>
          </p:nvSpPr>
          <p:spPr>
            <a:xfrm>
              <a:off x="5919065" y="635738"/>
              <a:ext cx="4981163" cy="461665"/>
            </a:xfrm>
            <a:prstGeom prst="rect">
              <a:avLst/>
            </a:prstGeom>
            <a:noFill/>
          </p:spPr>
          <p:txBody>
            <a:bodyPr wrap="square" rtlCol="0">
              <a:spAutoFit/>
            </a:bodyPr>
            <a:lstStyle/>
            <a:p>
              <a:r>
                <a:rPr lang="en-US" sz="2400" dirty="0" err="1"/>
                <a:t>Lên</a:t>
              </a:r>
              <a:r>
                <a:rPr lang="en-US" sz="2400" dirty="0"/>
                <a:t> </a:t>
              </a:r>
              <a:r>
                <a:rPr lang="en-US" sz="2400" dirty="0" err="1"/>
                <a:t>án</a:t>
              </a:r>
              <a:r>
                <a:rPr lang="en-US" sz="2400" dirty="0"/>
                <a:t> </a:t>
              </a:r>
              <a:r>
                <a:rPr lang="en-US" sz="2400" dirty="0" err="1"/>
                <a:t>giáo</a:t>
              </a:r>
              <a:r>
                <a:rPr lang="en-US" sz="2400" dirty="0"/>
                <a:t> </a:t>
              </a:r>
              <a:r>
                <a:rPr lang="en-US" sz="2400" dirty="0" err="1"/>
                <a:t>hội</a:t>
              </a:r>
              <a:r>
                <a:rPr lang="en-US" sz="2400" dirty="0"/>
                <a:t> </a:t>
              </a:r>
              <a:r>
                <a:rPr lang="en-US" sz="2400" dirty="0" err="1"/>
                <a:t>Thiên</a:t>
              </a:r>
              <a:r>
                <a:rPr lang="en-US" sz="2400" dirty="0"/>
                <a:t> </a:t>
              </a:r>
              <a:r>
                <a:rPr lang="en-US" sz="2400" dirty="0" err="1"/>
                <a:t>Chúa</a:t>
              </a:r>
              <a:r>
                <a:rPr lang="en-US" sz="2400" dirty="0"/>
                <a:t> </a:t>
              </a:r>
              <a:r>
                <a:rPr lang="en-US" sz="2400" dirty="0" err="1"/>
                <a:t>giáo</a:t>
              </a:r>
              <a:endParaRPr lang="vi-VN" sz="2400" dirty="0"/>
            </a:p>
          </p:txBody>
        </p:sp>
      </p:grpSp>
      <p:grpSp>
        <p:nvGrpSpPr>
          <p:cNvPr id="3" name="Group 2">
            <a:extLst>
              <a:ext uri="{FF2B5EF4-FFF2-40B4-BE49-F238E27FC236}">
                <a16:creationId xmlns:a16="http://schemas.microsoft.com/office/drawing/2014/main" id="{18B2FCF2-F720-49B4-B94A-AE083FC37B48}"/>
              </a:ext>
            </a:extLst>
          </p:cNvPr>
          <p:cNvGrpSpPr/>
          <p:nvPr/>
        </p:nvGrpSpPr>
        <p:grpSpPr>
          <a:xfrm>
            <a:off x="5338345" y="1872888"/>
            <a:ext cx="6505311" cy="730762"/>
            <a:chOff x="5338345" y="1872888"/>
            <a:chExt cx="6505311" cy="730762"/>
          </a:xfrm>
        </p:grpSpPr>
        <p:sp>
          <p:nvSpPr>
            <p:cNvPr id="70" name="Rectangle: Rounded Corners 69">
              <a:extLst>
                <a:ext uri="{FF2B5EF4-FFF2-40B4-BE49-F238E27FC236}">
                  <a16:creationId xmlns:a16="http://schemas.microsoft.com/office/drawing/2014/main" id="{468185C7-67EC-4E0C-B5F7-546EF1DCB65E}"/>
                </a:ext>
              </a:extLst>
            </p:cNvPr>
            <p:cNvSpPr/>
            <p:nvPr/>
          </p:nvSpPr>
          <p:spPr>
            <a:xfrm>
              <a:off x="5338345" y="1872888"/>
              <a:ext cx="6505311" cy="730762"/>
            </a:xfrm>
            <a:prstGeom prst="roundRect">
              <a:avLst>
                <a:gd name="adj" fmla="val 50000"/>
              </a:avLst>
            </a:prstGeom>
            <a:gradFill flip="none" rotWithShape="1">
              <a:gsLst>
                <a:gs pos="0">
                  <a:schemeClr val="bg1">
                    <a:lumMod val="95000"/>
                  </a:schemeClr>
                </a:gs>
                <a:gs pos="100000">
                  <a:srgbClr val="CDCDC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6" name="TextBox 85">
              <a:extLst>
                <a:ext uri="{FF2B5EF4-FFF2-40B4-BE49-F238E27FC236}">
                  <a16:creationId xmlns:a16="http://schemas.microsoft.com/office/drawing/2014/main" id="{E129EA3C-86A4-447C-88F9-1263CC5B7733}"/>
                </a:ext>
              </a:extLst>
            </p:cNvPr>
            <p:cNvSpPr txBox="1"/>
            <p:nvPr/>
          </p:nvSpPr>
          <p:spPr>
            <a:xfrm>
              <a:off x="5919065" y="2007437"/>
              <a:ext cx="5267183" cy="461665"/>
            </a:xfrm>
            <a:prstGeom prst="rect">
              <a:avLst/>
            </a:prstGeom>
            <a:noFill/>
          </p:spPr>
          <p:txBody>
            <a:bodyPr wrap="square" rtlCol="0">
              <a:spAutoFit/>
            </a:bodyPr>
            <a:lstStyle/>
            <a:p>
              <a:r>
                <a:rPr lang="en-US" sz="2400" dirty="0" err="1"/>
                <a:t>Đả</a:t>
              </a:r>
              <a:r>
                <a:rPr lang="en-US" sz="2400" dirty="0"/>
                <a:t> </a:t>
              </a:r>
              <a:r>
                <a:rPr lang="en-US" sz="2400" dirty="0" err="1"/>
                <a:t>kích</a:t>
              </a:r>
              <a:r>
                <a:rPr lang="en-US" sz="2400" dirty="0"/>
                <a:t> </a:t>
              </a:r>
              <a:r>
                <a:rPr lang="en-US" sz="2400" dirty="0" err="1"/>
                <a:t>tầng</a:t>
              </a:r>
              <a:r>
                <a:rPr lang="en-US" sz="2400" dirty="0"/>
                <a:t> </a:t>
              </a:r>
              <a:r>
                <a:rPr lang="en-US" sz="2400" dirty="0" err="1"/>
                <a:t>lớp</a:t>
              </a:r>
              <a:r>
                <a:rPr lang="en-US" sz="2400" dirty="0"/>
                <a:t> </a:t>
              </a:r>
              <a:r>
                <a:rPr lang="en-US" sz="2400" dirty="0" err="1"/>
                <a:t>quí</a:t>
              </a:r>
              <a:r>
                <a:rPr lang="en-US" sz="2400" dirty="0"/>
                <a:t> </a:t>
              </a:r>
              <a:r>
                <a:rPr lang="en-US" sz="2400" dirty="0" err="1"/>
                <a:t>tộc</a:t>
              </a:r>
              <a:r>
                <a:rPr lang="en-US" sz="2400" dirty="0"/>
                <a:t> </a:t>
              </a:r>
              <a:r>
                <a:rPr lang="en-US" sz="2400" dirty="0" err="1"/>
                <a:t>phong</a:t>
              </a:r>
              <a:r>
                <a:rPr lang="en-US" sz="2400" dirty="0"/>
                <a:t> </a:t>
              </a:r>
              <a:r>
                <a:rPr lang="en-US" sz="2400" dirty="0" err="1"/>
                <a:t>kiến</a:t>
              </a:r>
              <a:endParaRPr lang="vi-VN" sz="2400" dirty="0"/>
            </a:p>
          </p:txBody>
        </p:sp>
      </p:grpSp>
      <p:grpSp>
        <p:nvGrpSpPr>
          <p:cNvPr id="4" name="Group 3">
            <a:extLst>
              <a:ext uri="{FF2B5EF4-FFF2-40B4-BE49-F238E27FC236}">
                <a16:creationId xmlns:a16="http://schemas.microsoft.com/office/drawing/2014/main" id="{57E03FF9-3CF6-427C-B4E4-4B4DAFE06CBC}"/>
              </a:ext>
            </a:extLst>
          </p:cNvPr>
          <p:cNvGrpSpPr/>
          <p:nvPr/>
        </p:nvGrpSpPr>
        <p:grpSpPr>
          <a:xfrm>
            <a:off x="5338345" y="3204280"/>
            <a:ext cx="6505311" cy="730762"/>
            <a:chOff x="5338345" y="3204280"/>
            <a:chExt cx="6505311" cy="730762"/>
          </a:xfrm>
        </p:grpSpPr>
        <p:sp>
          <p:nvSpPr>
            <p:cNvPr id="71" name="Rectangle: Rounded Corners 70">
              <a:extLst>
                <a:ext uri="{FF2B5EF4-FFF2-40B4-BE49-F238E27FC236}">
                  <a16:creationId xmlns:a16="http://schemas.microsoft.com/office/drawing/2014/main" id="{020907AA-79E8-453A-A645-3B385C629824}"/>
                </a:ext>
              </a:extLst>
            </p:cNvPr>
            <p:cNvSpPr/>
            <p:nvPr/>
          </p:nvSpPr>
          <p:spPr>
            <a:xfrm>
              <a:off x="5338345" y="3204280"/>
              <a:ext cx="6505311" cy="730762"/>
            </a:xfrm>
            <a:prstGeom prst="roundRect">
              <a:avLst>
                <a:gd name="adj" fmla="val 50000"/>
              </a:avLst>
            </a:prstGeom>
            <a:gradFill flip="none" rotWithShape="1">
              <a:gsLst>
                <a:gs pos="0">
                  <a:schemeClr val="bg1">
                    <a:lumMod val="95000"/>
                  </a:schemeClr>
                </a:gs>
                <a:gs pos="100000">
                  <a:srgbClr val="CDCDC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7" name="TextBox 86">
              <a:extLst>
                <a:ext uri="{FF2B5EF4-FFF2-40B4-BE49-F238E27FC236}">
                  <a16:creationId xmlns:a16="http://schemas.microsoft.com/office/drawing/2014/main" id="{390437FB-9C2E-46C7-9190-9A15FDF6B329}"/>
                </a:ext>
              </a:extLst>
            </p:cNvPr>
            <p:cNvSpPr txBox="1"/>
            <p:nvPr/>
          </p:nvSpPr>
          <p:spPr>
            <a:xfrm>
              <a:off x="5919065" y="3338829"/>
              <a:ext cx="5617907" cy="461665"/>
            </a:xfrm>
            <a:prstGeom prst="rect">
              <a:avLst/>
            </a:prstGeom>
            <a:noFill/>
          </p:spPr>
          <p:txBody>
            <a:bodyPr wrap="square" rtlCol="0">
              <a:spAutoFit/>
            </a:bodyPr>
            <a:lstStyle/>
            <a:p>
              <a:r>
                <a:rPr lang="en-US" sz="2400" dirty="0" err="1"/>
                <a:t>Đề</a:t>
              </a:r>
              <a:r>
                <a:rPr lang="en-US" sz="2400" dirty="0"/>
                <a:t> </a:t>
              </a:r>
              <a:r>
                <a:rPr lang="en-US" sz="2400" dirty="0" err="1"/>
                <a:t>cao</a:t>
              </a:r>
              <a:r>
                <a:rPr lang="en-US" sz="2400" dirty="0"/>
                <a:t> </a:t>
              </a:r>
              <a:r>
                <a:rPr lang="en-US" sz="2400" dirty="0" err="1"/>
                <a:t>giá</a:t>
              </a:r>
              <a:r>
                <a:rPr lang="en-US" sz="2400" dirty="0"/>
                <a:t> </a:t>
              </a:r>
              <a:r>
                <a:rPr lang="en-US" sz="2400" dirty="0" err="1"/>
                <a:t>trị</a:t>
              </a:r>
              <a:r>
                <a:rPr lang="en-US" sz="2400" dirty="0"/>
                <a:t> con </a:t>
              </a:r>
              <a:r>
                <a:rPr lang="en-US" sz="2400" dirty="0" err="1"/>
                <a:t>người</a:t>
              </a:r>
              <a:r>
                <a:rPr lang="en-US" sz="2400" dirty="0"/>
                <a:t>, </a:t>
              </a:r>
              <a:r>
                <a:rPr lang="en-US" sz="2400" dirty="0" err="1"/>
                <a:t>tự</a:t>
              </a:r>
              <a:r>
                <a:rPr lang="en-US" sz="2400" dirty="0"/>
                <a:t> do </a:t>
              </a:r>
              <a:r>
                <a:rPr lang="en-US" sz="2400" dirty="0" err="1"/>
                <a:t>cá</a:t>
              </a:r>
              <a:r>
                <a:rPr lang="en-US" sz="2400" dirty="0"/>
                <a:t> </a:t>
              </a:r>
              <a:r>
                <a:rPr lang="en-US" sz="2400" dirty="0" err="1"/>
                <a:t>nhân</a:t>
              </a:r>
              <a:endParaRPr lang="vi-VN" sz="2400" dirty="0"/>
            </a:p>
          </p:txBody>
        </p:sp>
      </p:grpSp>
      <p:grpSp>
        <p:nvGrpSpPr>
          <p:cNvPr id="5" name="Group 4">
            <a:extLst>
              <a:ext uri="{FF2B5EF4-FFF2-40B4-BE49-F238E27FC236}">
                <a16:creationId xmlns:a16="http://schemas.microsoft.com/office/drawing/2014/main" id="{5CE5B533-579F-4E6B-BAEF-0508B84EEB93}"/>
              </a:ext>
            </a:extLst>
          </p:cNvPr>
          <p:cNvGrpSpPr/>
          <p:nvPr/>
        </p:nvGrpSpPr>
        <p:grpSpPr>
          <a:xfrm>
            <a:off x="5338345" y="4555861"/>
            <a:ext cx="6505311" cy="730762"/>
            <a:chOff x="5338345" y="4555861"/>
            <a:chExt cx="6505311" cy="730762"/>
          </a:xfrm>
        </p:grpSpPr>
        <p:sp>
          <p:nvSpPr>
            <p:cNvPr id="72" name="Rectangle: Rounded Corners 71">
              <a:extLst>
                <a:ext uri="{FF2B5EF4-FFF2-40B4-BE49-F238E27FC236}">
                  <a16:creationId xmlns:a16="http://schemas.microsoft.com/office/drawing/2014/main" id="{57623650-30A0-4113-BA14-66B338DF2EC3}"/>
                </a:ext>
              </a:extLst>
            </p:cNvPr>
            <p:cNvSpPr/>
            <p:nvPr/>
          </p:nvSpPr>
          <p:spPr>
            <a:xfrm>
              <a:off x="5338345" y="4555861"/>
              <a:ext cx="6505311" cy="730762"/>
            </a:xfrm>
            <a:prstGeom prst="roundRect">
              <a:avLst>
                <a:gd name="adj" fmla="val 50000"/>
              </a:avLst>
            </a:prstGeom>
            <a:gradFill flip="none" rotWithShape="1">
              <a:gsLst>
                <a:gs pos="0">
                  <a:schemeClr val="bg1">
                    <a:lumMod val="95000"/>
                  </a:schemeClr>
                </a:gs>
                <a:gs pos="100000">
                  <a:srgbClr val="CDCDC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8" name="TextBox 87">
              <a:extLst>
                <a:ext uri="{FF2B5EF4-FFF2-40B4-BE49-F238E27FC236}">
                  <a16:creationId xmlns:a16="http://schemas.microsoft.com/office/drawing/2014/main" id="{4A614E1A-04AE-4B68-A0FD-EE38B32DB587}"/>
                </a:ext>
              </a:extLst>
            </p:cNvPr>
            <p:cNvSpPr txBox="1"/>
            <p:nvPr/>
          </p:nvSpPr>
          <p:spPr>
            <a:xfrm>
              <a:off x="5919065" y="4690410"/>
              <a:ext cx="5617907" cy="461665"/>
            </a:xfrm>
            <a:prstGeom prst="rect">
              <a:avLst/>
            </a:prstGeom>
            <a:noFill/>
          </p:spPr>
          <p:txBody>
            <a:bodyPr wrap="square" rtlCol="0">
              <a:spAutoFit/>
            </a:bodyPr>
            <a:lstStyle/>
            <a:p>
              <a:r>
                <a:rPr lang="en-US" sz="2400" dirty="0" err="1"/>
                <a:t>Coi</a:t>
              </a:r>
              <a:r>
                <a:rPr lang="en-US" sz="2400" dirty="0"/>
                <a:t> </a:t>
              </a:r>
              <a:r>
                <a:rPr lang="en-US" sz="2400" dirty="0" err="1"/>
                <a:t>trọng</a:t>
              </a:r>
              <a:r>
                <a:rPr lang="en-US" sz="2400" dirty="0"/>
                <a:t> khoa </a:t>
              </a:r>
              <a:r>
                <a:rPr lang="en-US" sz="2400" dirty="0" err="1"/>
                <a:t>học</a:t>
              </a:r>
              <a:r>
                <a:rPr lang="en-US" sz="2400" dirty="0"/>
                <a:t>, </a:t>
              </a:r>
              <a:r>
                <a:rPr lang="en-US" sz="2400" dirty="0" err="1"/>
                <a:t>kĩ</a:t>
              </a:r>
              <a:r>
                <a:rPr lang="en-US" sz="2400" dirty="0"/>
                <a:t> </a:t>
              </a:r>
              <a:r>
                <a:rPr lang="en-US" sz="2400" dirty="0" err="1"/>
                <a:t>thuật</a:t>
              </a:r>
              <a:endParaRPr lang="vi-VN" sz="2400" dirty="0"/>
            </a:p>
          </p:txBody>
        </p:sp>
      </p:grpSp>
      <p:grpSp>
        <p:nvGrpSpPr>
          <p:cNvPr id="6" name="Group 5">
            <a:extLst>
              <a:ext uri="{FF2B5EF4-FFF2-40B4-BE49-F238E27FC236}">
                <a16:creationId xmlns:a16="http://schemas.microsoft.com/office/drawing/2014/main" id="{5E68374A-3C05-48AD-87E3-E1E7F33107F4}"/>
              </a:ext>
            </a:extLst>
          </p:cNvPr>
          <p:cNvGrpSpPr/>
          <p:nvPr/>
        </p:nvGrpSpPr>
        <p:grpSpPr>
          <a:xfrm>
            <a:off x="5338345" y="5920835"/>
            <a:ext cx="6505311" cy="730762"/>
            <a:chOff x="5338345" y="5920835"/>
            <a:chExt cx="6505311" cy="730762"/>
          </a:xfrm>
        </p:grpSpPr>
        <p:sp>
          <p:nvSpPr>
            <p:cNvPr id="73" name="Rectangle: Rounded Corners 72">
              <a:extLst>
                <a:ext uri="{FF2B5EF4-FFF2-40B4-BE49-F238E27FC236}">
                  <a16:creationId xmlns:a16="http://schemas.microsoft.com/office/drawing/2014/main" id="{C0A89913-9635-4E34-961D-9F416E65A9CA}"/>
                </a:ext>
              </a:extLst>
            </p:cNvPr>
            <p:cNvSpPr/>
            <p:nvPr/>
          </p:nvSpPr>
          <p:spPr>
            <a:xfrm>
              <a:off x="5338345" y="5920835"/>
              <a:ext cx="6505311" cy="730762"/>
            </a:xfrm>
            <a:prstGeom prst="roundRect">
              <a:avLst>
                <a:gd name="adj" fmla="val 50000"/>
              </a:avLst>
            </a:prstGeom>
            <a:gradFill flip="none" rotWithShape="1">
              <a:gsLst>
                <a:gs pos="0">
                  <a:schemeClr val="bg1">
                    <a:lumMod val="95000"/>
                  </a:schemeClr>
                </a:gs>
                <a:gs pos="100000">
                  <a:srgbClr val="CDCDC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 name="TextBox 88">
              <a:extLst>
                <a:ext uri="{FF2B5EF4-FFF2-40B4-BE49-F238E27FC236}">
                  <a16:creationId xmlns:a16="http://schemas.microsoft.com/office/drawing/2014/main" id="{2399C738-4D91-4B5D-826D-97CFCC13976F}"/>
                </a:ext>
              </a:extLst>
            </p:cNvPr>
            <p:cNvSpPr txBox="1"/>
            <p:nvPr/>
          </p:nvSpPr>
          <p:spPr>
            <a:xfrm>
              <a:off x="5919065" y="6055384"/>
              <a:ext cx="5617907" cy="461665"/>
            </a:xfrm>
            <a:prstGeom prst="rect">
              <a:avLst/>
            </a:prstGeom>
            <a:noFill/>
          </p:spPr>
          <p:txBody>
            <a:bodyPr wrap="square" rtlCol="0">
              <a:spAutoFit/>
            </a:bodyPr>
            <a:lstStyle/>
            <a:p>
              <a:r>
                <a:rPr lang="en-US" sz="2400" dirty="0" err="1"/>
                <a:t>Khởi</a:t>
              </a:r>
              <a:r>
                <a:rPr lang="en-US" sz="2400" dirty="0"/>
                <a:t> </a:t>
              </a:r>
              <a:r>
                <a:rPr lang="en-US" sz="2400" dirty="0" err="1"/>
                <a:t>đầu</a:t>
              </a:r>
              <a:r>
                <a:rPr lang="en-US" sz="2400" dirty="0"/>
                <a:t> </a:t>
              </a:r>
              <a:r>
                <a:rPr lang="en-US" sz="2400" dirty="0" err="1"/>
                <a:t>cho</a:t>
              </a:r>
              <a:r>
                <a:rPr lang="en-US" sz="2400" dirty="0"/>
                <a:t> </a:t>
              </a:r>
              <a:r>
                <a:rPr lang="en-US" sz="2400" dirty="0" err="1"/>
                <a:t>văn</a:t>
              </a:r>
              <a:r>
                <a:rPr lang="en-US" sz="2400" dirty="0"/>
                <a:t> </a:t>
              </a:r>
              <a:r>
                <a:rPr lang="en-US" sz="2400" dirty="0" err="1"/>
                <a:t>minh</a:t>
              </a:r>
              <a:r>
                <a:rPr lang="en-US" sz="2400" dirty="0"/>
                <a:t> </a:t>
              </a:r>
              <a:r>
                <a:rPr lang="en-US" sz="2400" dirty="0" err="1"/>
                <a:t>Tây</a:t>
              </a:r>
              <a:r>
                <a:rPr lang="en-US" sz="2400" dirty="0"/>
                <a:t> </a:t>
              </a:r>
              <a:r>
                <a:rPr lang="en-US" sz="2400" dirty="0" err="1"/>
                <a:t>Âu</a:t>
              </a:r>
              <a:r>
                <a:rPr lang="en-US" sz="2400" dirty="0"/>
                <a:t> </a:t>
              </a:r>
              <a:r>
                <a:rPr lang="en-US" sz="2400" dirty="0" err="1"/>
                <a:t>cận</a:t>
              </a:r>
              <a:r>
                <a:rPr lang="en-US" sz="2400" dirty="0"/>
                <a:t> </a:t>
              </a:r>
              <a:r>
                <a:rPr lang="en-US" sz="2400" dirty="0" err="1"/>
                <a:t>đại</a:t>
              </a:r>
              <a:endParaRPr lang="vi-VN" sz="2400" dirty="0"/>
            </a:p>
          </p:txBody>
        </p:sp>
      </p:grpSp>
      <p:cxnSp>
        <p:nvCxnSpPr>
          <p:cNvPr id="92" name="Straight Connector 91">
            <a:extLst>
              <a:ext uri="{FF2B5EF4-FFF2-40B4-BE49-F238E27FC236}">
                <a16:creationId xmlns:a16="http://schemas.microsoft.com/office/drawing/2014/main" id="{9BCF9E4F-54B5-4619-9A69-29977ACE43F1}"/>
              </a:ext>
            </a:extLst>
          </p:cNvPr>
          <p:cNvCxnSpPr>
            <a:cxnSpLocks/>
          </p:cNvCxnSpPr>
          <p:nvPr/>
        </p:nvCxnSpPr>
        <p:spPr>
          <a:xfrm>
            <a:off x="4165600" y="134257"/>
            <a:ext cx="0" cy="6589486"/>
          </a:xfrm>
          <a:prstGeom prst="line">
            <a:avLst/>
          </a:prstGeom>
          <a:ln w="127000" cap="rnd">
            <a:solidFill>
              <a:srgbClr val="B5B5B5"/>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7E29EE8-3F3F-41E1-A081-764AA9ABB61B}"/>
              </a:ext>
            </a:extLst>
          </p:cNvPr>
          <p:cNvCxnSpPr>
            <a:cxnSpLocks/>
          </p:cNvCxnSpPr>
          <p:nvPr/>
        </p:nvCxnSpPr>
        <p:spPr>
          <a:xfrm flipV="1">
            <a:off x="4304557" y="727087"/>
            <a:ext cx="604750" cy="2461"/>
          </a:xfrm>
          <a:prstGeom prst="line">
            <a:avLst/>
          </a:prstGeom>
          <a:ln w="3810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063179E-DAC2-4F1E-8055-B2A5AF0F3E01}"/>
              </a:ext>
            </a:extLst>
          </p:cNvPr>
          <p:cNvCxnSpPr>
            <a:cxnSpLocks/>
          </p:cNvCxnSpPr>
          <p:nvPr/>
        </p:nvCxnSpPr>
        <p:spPr>
          <a:xfrm flipV="1">
            <a:off x="4304557" y="2083282"/>
            <a:ext cx="604750" cy="2461"/>
          </a:xfrm>
          <a:prstGeom prst="line">
            <a:avLst/>
          </a:prstGeom>
          <a:ln w="3810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34BAAB6-84CF-44A9-9C20-9D9F80024AC1}"/>
              </a:ext>
            </a:extLst>
          </p:cNvPr>
          <p:cNvCxnSpPr>
            <a:cxnSpLocks/>
          </p:cNvCxnSpPr>
          <p:nvPr/>
        </p:nvCxnSpPr>
        <p:spPr>
          <a:xfrm flipV="1">
            <a:off x="4304557" y="3439477"/>
            <a:ext cx="604750" cy="2461"/>
          </a:xfrm>
          <a:prstGeom prst="line">
            <a:avLst/>
          </a:prstGeom>
          <a:ln w="3810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D7544D7-5AFA-4323-A527-7B149F73A893}"/>
              </a:ext>
            </a:extLst>
          </p:cNvPr>
          <p:cNvCxnSpPr>
            <a:cxnSpLocks/>
          </p:cNvCxnSpPr>
          <p:nvPr/>
        </p:nvCxnSpPr>
        <p:spPr>
          <a:xfrm flipV="1">
            <a:off x="4304557" y="4795672"/>
            <a:ext cx="604750" cy="2461"/>
          </a:xfrm>
          <a:prstGeom prst="line">
            <a:avLst/>
          </a:prstGeom>
          <a:ln w="3810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4DB172A-89EA-46F1-8A8F-A03C274C7181}"/>
              </a:ext>
            </a:extLst>
          </p:cNvPr>
          <p:cNvCxnSpPr>
            <a:cxnSpLocks/>
          </p:cNvCxnSpPr>
          <p:nvPr/>
        </p:nvCxnSpPr>
        <p:spPr>
          <a:xfrm flipV="1">
            <a:off x="4304557" y="6151865"/>
            <a:ext cx="604750" cy="2461"/>
          </a:xfrm>
          <a:prstGeom prst="line">
            <a:avLst/>
          </a:prstGeom>
          <a:ln w="38100">
            <a:solidFill>
              <a:srgbClr val="CDCDCD"/>
            </a:solidFill>
          </a:ln>
        </p:spPr>
        <p:style>
          <a:lnRef idx="1">
            <a:schemeClr val="accent1"/>
          </a:lnRef>
          <a:fillRef idx="0">
            <a:schemeClr val="accent1"/>
          </a:fillRef>
          <a:effectRef idx="0">
            <a:schemeClr val="accent1"/>
          </a:effectRef>
          <a:fontRef idx="minor">
            <a:schemeClr val="tx1"/>
          </a:fontRef>
        </p:style>
      </p:cxnSp>
      <p:sp>
        <p:nvSpPr>
          <p:cNvPr id="46" name="!!ye">
            <a:extLst>
              <a:ext uri="{FF2B5EF4-FFF2-40B4-BE49-F238E27FC236}">
                <a16:creationId xmlns:a16="http://schemas.microsoft.com/office/drawing/2014/main" id="{928B5B97-E70A-426E-B7A5-F50B6CC5D18A}"/>
              </a:ext>
            </a:extLst>
          </p:cNvPr>
          <p:cNvSpPr/>
          <p:nvPr/>
        </p:nvSpPr>
        <p:spPr>
          <a:xfrm rot="5400000">
            <a:off x="5034636" y="311638"/>
            <a:ext cx="832485" cy="835820"/>
          </a:xfrm>
          <a:custGeom>
            <a:avLst/>
            <a:gdLst>
              <a:gd name="connsiteX0" fmla="*/ 55485 w 832485"/>
              <a:gd name="connsiteY0" fmla="*/ 0 h 835820"/>
              <a:gd name="connsiteX1" fmla="*/ 78009 w 832485"/>
              <a:gd name="connsiteY1" fmla="*/ 4547 h 835820"/>
              <a:gd name="connsiteX2" fmla="*/ 82030 w 832485"/>
              <a:gd name="connsiteY2" fmla="*/ 7258 h 835820"/>
              <a:gd name="connsiteX3" fmla="*/ 106092 w 832485"/>
              <a:gd name="connsiteY3" fmla="*/ 31320 h 835820"/>
              <a:gd name="connsiteX4" fmla="*/ 106096 w 832485"/>
              <a:gd name="connsiteY4" fmla="*/ 31326 h 835820"/>
              <a:gd name="connsiteX5" fmla="*/ 811399 w 832485"/>
              <a:gd name="connsiteY5" fmla="*/ 736629 h 835820"/>
              <a:gd name="connsiteX6" fmla="*/ 811402 w 832485"/>
              <a:gd name="connsiteY6" fmla="*/ 736631 h 835820"/>
              <a:gd name="connsiteX7" fmla="*/ 818325 w 832485"/>
              <a:gd name="connsiteY7" fmla="*/ 743554 h 835820"/>
              <a:gd name="connsiteX8" fmla="*/ 827938 w 832485"/>
              <a:gd name="connsiteY8" fmla="*/ 757812 h 835820"/>
              <a:gd name="connsiteX9" fmla="*/ 832485 w 832485"/>
              <a:gd name="connsiteY9" fmla="*/ 780336 h 835820"/>
              <a:gd name="connsiteX10" fmla="*/ 797144 w 832485"/>
              <a:gd name="connsiteY10" fmla="*/ 833654 h 835820"/>
              <a:gd name="connsiteX11" fmla="*/ 786420 w 832485"/>
              <a:gd name="connsiteY11" fmla="*/ 835819 h 835820"/>
              <a:gd name="connsiteX12" fmla="*/ 762821 w 832485"/>
              <a:gd name="connsiteY12" fmla="*/ 835819 h 835820"/>
              <a:gd name="connsiteX13" fmla="*/ 752096 w 832485"/>
              <a:gd name="connsiteY13" fmla="*/ 833654 h 835820"/>
              <a:gd name="connsiteX14" fmla="*/ 726638 w 832485"/>
              <a:gd name="connsiteY14" fmla="*/ 812689 h 835820"/>
              <a:gd name="connsiteX15" fmla="*/ 716755 w 832485"/>
              <a:gd name="connsiteY15" fmla="*/ 780336 h 835820"/>
              <a:gd name="connsiteX16" fmla="*/ 716755 w 832485"/>
              <a:gd name="connsiteY16" fmla="*/ 780337 h 835820"/>
              <a:gd name="connsiteX17" fmla="*/ 752096 w 832485"/>
              <a:gd name="connsiteY17" fmla="*/ 833655 h 835820"/>
              <a:gd name="connsiteX18" fmla="*/ 762821 w 832485"/>
              <a:gd name="connsiteY18" fmla="*/ 835820 h 835820"/>
              <a:gd name="connsiteX19" fmla="*/ 152405 w 832485"/>
              <a:gd name="connsiteY19" fmla="*/ 835820 h 835820"/>
              <a:gd name="connsiteX20" fmla="*/ 152395 w 832485"/>
              <a:gd name="connsiteY20" fmla="*/ 835820 h 835820"/>
              <a:gd name="connsiteX21" fmla="*/ 93079 w 832485"/>
              <a:gd name="connsiteY21" fmla="*/ 823845 h 835820"/>
              <a:gd name="connsiteX22" fmla="*/ 0 w 832485"/>
              <a:gd name="connsiteY22" fmla="*/ 683421 h 835820"/>
              <a:gd name="connsiteX23" fmla="*/ 0 w 832485"/>
              <a:gd name="connsiteY23" fmla="*/ 69661 h 835820"/>
              <a:gd name="connsiteX24" fmla="*/ 2166 w 832485"/>
              <a:gd name="connsiteY24" fmla="*/ 80390 h 835820"/>
              <a:gd name="connsiteX25" fmla="*/ 55484 w 832485"/>
              <a:gd name="connsiteY25" fmla="*/ 115731 h 835820"/>
              <a:gd name="connsiteX26" fmla="*/ 96401 w 832485"/>
              <a:gd name="connsiteY26" fmla="*/ 98783 h 835820"/>
              <a:gd name="connsiteX27" fmla="*/ 96401 w 832485"/>
              <a:gd name="connsiteY27" fmla="*/ 98782 h 835820"/>
              <a:gd name="connsiteX28" fmla="*/ 78009 w 832485"/>
              <a:gd name="connsiteY28" fmla="*/ 111183 h 835820"/>
              <a:gd name="connsiteX29" fmla="*/ 55485 w 832485"/>
              <a:gd name="connsiteY29" fmla="*/ 115730 h 835820"/>
              <a:gd name="connsiteX30" fmla="*/ 2167 w 832485"/>
              <a:gd name="connsiteY30" fmla="*/ 80389 h 835820"/>
              <a:gd name="connsiteX31" fmla="*/ 1 w 832485"/>
              <a:gd name="connsiteY31" fmla="*/ 69660 h 835820"/>
              <a:gd name="connsiteX32" fmla="*/ 1 w 832485"/>
              <a:gd name="connsiteY32" fmla="*/ 46071 h 835820"/>
              <a:gd name="connsiteX33" fmla="*/ 2167 w 832485"/>
              <a:gd name="connsiteY33" fmla="*/ 35341 h 835820"/>
              <a:gd name="connsiteX34" fmla="*/ 55485 w 832485"/>
              <a:gd name="connsiteY34" fmla="*/ 0 h 83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2485" h="835820">
                <a:moveTo>
                  <a:pt x="55485" y="0"/>
                </a:moveTo>
                <a:cubicBezTo>
                  <a:pt x="63475" y="0"/>
                  <a:pt x="71086" y="1619"/>
                  <a:pt x="78009" y="4547"/>
                </a:cubicBezTo>
                <a:lnTo>
                  <a:pt x="82030" y="7258"/>
                </a:lnTo>
                <a:lnTo>
                  <a:pt x="106092" y="31320"/>
                </a:lnTo>
                <a:lnTo>
                  <a:pt x="106096" y="31326"/>
                </a:lnTo>
                <a:lnTo>
                  <a:pt x="811399" y="736629"/>
                </a:lnTo>
                <a:lnTo>
                  <a:pt x="811402" y="736631"/>
                </a:lnTo>
                <a:lnTo>
                  <a:pt x="818325" y="743554"/>
                </a:lnTo>
                <a:lnTo>
                  <a:pt x="827938" y="757812"/>
                </a:lnTo>
                <a:cubicBezTo>
                  <a:pt x="830866" y="764735"/>
                  <a:pt x="832485" y="772347"/>
                  <a:pt x="832485" y="780336"/>
                </a:cubicBezTo>
                <a:cubicBezTo>
                  <a:pt x="832485" y="804305"/>
                  <a:pt x="817912" y="824869"/>
                  <a:pt x="797144" y="833654"/>
                </a:cubicBezTo>
                <a:lnTo>
                  <a:pt x="786420" y="835819"/>
                </a:lnTo>
                <a:lnTo>
                  <a:pt x="762821" y="835819"/>
                </a:lnTo>
                <a:lnTo>
                  <a:pt x="752096" y="833654"/>
                </a:lnTo>
                <a:cubicBezTo>
                  <a:pt x="741712" y="829262"/>
                  <a:pt x="732877" y="821924"/>
                  <a:pt x="726638" y="812689"/>
                </a:cubicBezTo>
                <a:lnTo>
                  <a:pt x="716755" y="780336"/>
                </a:lnTo>
                <a:lnTo>
                  <a:pt x="716755" y="780337"/>
                </a:lnTo>
                <a:cubicBezTo>
                  <a:pt x="716755" y="804306"/>
                  <a:pt x="731328" y="824870"/>
                  <a:pt x="752096" y="833655"/>
                </a:cubicBezTo>
                <a:lnTo>
                  <a:pt x="762821" y="835820"/>
                </a:lnTo>
                <a:lnTo>
                  <a:pt x="152405" y="835820"/>
                </a:lnTo>
                <a:lnTo>
                  <a:pt x="152395" y="835820"/>
                </a:lnTo>
                <a:lnTo>
                  <a:pt x="93079" y="823845"/>
                </a:lnTo>
                <a:cubicBezTo>
                  <a:pt x="38381" y="800709"/>
                  <a:pt x="0" y="746547"/>
                  <a:pt x="0" y="683421"/>
                </a:cubicBezTo>
                <a:lnTo>
                  <a:pt x="0" y="69661"/>
                </a:lnTo>
                <a:lnTo>
                  <a:pt x="2166" y="80390"/>
                </a:lnTo>
                <a:cubicBezTo>
                  <a:pt x="10951" y="101158"/>
                  <a:pt x="31516" y="115731"/>
                  <a:pt x="55484" y="115731"/>
                </a:cubicBezTo>
                <a:cubicBezTo>
                  <a:pt x="71463" y="115731"/>
                  <a:pt x="85929" y="109254"/>
                  <a:pt x="96401" y="98783"/>
                </a:cubicBezTo>
                <a:lnTo>
                  <a:pt x="96401" y="98782"/>
                </a:lnTo>
                <a:lnTo>
                  <a:pt x="78009" y="111183"/>
                </a:lnTo>
                <a:cubicBezTo>
                  <a:pt x="71086" y="114111"/>
                  <a:pt x="63475" y="115730"/>
                  <a:pt x="55485" y="115730"/>
                </a:cubicBezTo>
                <a:cubicBezTo>
                  <a:pt x="31517" y="115730"/>
                  <a:pt x="10952" y="101157"/>
                  <a:pt x="2167" y="80389"/>
                </a:cubicBezTo>
                <a:lnTo>
                  <a:pt x="1" y="69660"/>
                </a:lnTo>
                <a:lnTo>
                  <a:pt x="1" y="46071"/>
                </a:lnTo>
                <a:lnTo>
                  <a:pt x="2167" y="35341"/>
                </a:lnTo>
                <a:cubicBezTo>
                  <a:pt x="10952" y="14573"/>
                  <a:pt x="31517" y="0"/>
                  <a:pt x="55485" y="0"/>
                </a:cubicBezTo>
                <a:close/>
              </a:path>
            </a:pathLst>
          </a:custGeom>
          <a:gradFill flip="none" rotWithShape="1">
            <a:gsLst>
              <a:gs pos="0">
                <a:srgbClr val="FFB800"/>
              </a:gs>
              <a:gs pos="100000">
                <a:srgbClr val="FF9C00"/>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7" name="!!an">
            <a:extLst>
              <a:ext uri="{FF2B5EF4-FFF2-40B4-BE49-F238E27FC236}">
                <a16:creationId xmlns:a16="http://schemas.microsoft.com/office/drawing/2014/main" id="{DCF9C5B0-1956-4CC4-B519-E8088A90B623}"/>
              </a:ext>
            </a:extLst>
          </p:cNvPr>
          <p:cNvSpPr/>
          <p:nvPr/>
        </p:nvSpPr>
        <p:spPr>
          <a:xfrm rot="5400000">
            <a:off x="5034636" y="1666805"/>
            <a:ext cx="832485" cy="835820"/>
          </a:xfrm>
          <a:custGeom>
            <a:avLst/>
            <a:gdLst>
              <a:gd name="connsiteX0" fmla="*/ 55485 w 832485"/>
              <a:gd name="connsiteY0" fmla="*/ 0 h 835820"/>
              <a:gd name="connsiteX1" fmla="*/ 78009 w 832485"/>
              <a:gd name="connsiteY1" fmla="*/ 4547 h 835820"/>
              <a:gd name="connsiteX2" fmla="*/ 82030 w 832485"/>
              <a:gd name="connsiteY2" fmla="*/ 7258 h 835820"/>
              <a:gd name="connsiteX3" fmla="*/ 106092 w 832485"/>
              <a:gd name="connsiteY3" fmla="*/ 31320 h 835820"/>
              <a:gd name="connsiteX4" fmla="*/ 106096 w 832485"/>
              <a:gd name="connsiteY4" fmla="*/ 31326 h 835820"/>
              <a:gd name="connsiteX5" fmla="*/ 811399 w 832485"/>
              <a:gd name="connsiteY5" fmla="*/ 736629 h 835820"/>
              <a:gd name="connsiteX6" fmla="*/ 811402 w 832485"/>
              <a:gd name="connsiteY6" fmla="*/ 736631 h 835820"/>
              <a:gd name="connsiteX7" fmla="*/ 818325 w 832485"/>
              <a:gd name="connsiteY7" fmla="*/ 743554 h 835820"/>
              <a:gd name="connsiteX8" fmla="*/ 827938 w 832485"/>
              <a:gd name="connsiteY8" fmla="*/ 757812 h 835820"/>
              <a:gd name="connsiteX9" fmla="*/ 832485 w 832485"/>
              <a:gd name="connsiteY9" fmla="*/ 780336 h 835820"/>
              <a:gd name="connsiteX10" fmla="*/ 797144 w 832485"/>
              <a:gd name="connsiteY10" fmla="*/ 833654 h 835820"/>
              <a:gd name="connsiteX11" fmla="*/ 786420 w 832485"/>
              <a:gd name="connsiteY11" fmla="*/ 835819 h 835820"/>
              <a:gd name="connsiteX12" fmla="*/ 762821 w 832485"/>
              <a:gd name="connsiteY12" fmla="*/ 835819 h 835820"/>
              <a:gd name="connsiteX13" fmla="*/ 752096 w 832485"/>
              <a:gd name="connsiteY13" fmla="*/ 833654 h 835820"/>
              <a:gd name="connsiteX14" fmla="*/ 726638 w 832485"/>
              <a:gd name="connsiteY14" fmla="*/ 812689 h 835820"/>
              <a:gd name="connsiteX15" fmla="*/ 716755 w 832485"/>
              <a:gd name="connsiteY15" fmla="*/ 780336 h 835820"/>
              <a:gd name="connsiteX16" fmla="*/ 716755 w 832485"/>
              <a:gd name="connsiteY16" fmla="*/ 780337 h 835820"/>
              <a:gd name="connsiteX17" fmla="*/ 752096 w 832485"/>
              <a:gd name="connsiteY17" fmla="*/ 833655 h 835820"/>
              <a:gd name="connsiteX18" fmla="*/ 762821 w 832485"/>
              <a:gd name="connsiteY18" fmla="*/ 835820 h 835820"/>
              <a:gd name="connsiteX19" fmla="*/ 152405 w 832485"/>
              <a:gd name="connsiteY19" fmla="*/ 835820 h 835820"/>
              <a:gd name="connsiteX20" fmla="*/ 152395 w 832485"/>
              <a:gd name="connsiteY20" fmla="*/ 835820 h 835820"/>
              <a:gd name="connsiteX21" fmla="*/ 93079 w 832485"/>
              <a:gd name="connsiteY21" fmla="*/ 823845 h 835820"/>
              <a:gd name="connsiteX22" fmla="*/ 0 w 832485"/>
              <a:gd name="connsiteY22" fmla="*/ 683421 h 835820"/>
              <a:gd name="connsiteX23" fmla="*/ 0 w 832485"/>
              <a:gd name="connsiteY23" fmla="*/ 69661 h 835820"/>
              <a:gd name="connsiteX24" fmla="*/ 2166 w 832485"/>
              <a:gd name="connsiteY24" fmla="*/ 80390 h 835820"/>
              <a:gd name="connsiteX25" fmla="*/ 55484 w 832485"/>
              <a:gd name="connsiteY25" fmla="*/ 115731 h 835820"/>
              <a:gd name="connsiteX26" fmla="*/ 96401 w 832485"/>
              <a:gd name="connsiteY26" fmla="*/ 98783 h 835820"/>
              <a:gd name="connsiteX27" fmla="*/ 96401 w 832485"/>
              <a:gd name="connsiteY27" fmla="*/ 98782 h 835820"/>
              <a:gd name="connsiteX28" fmla="*/ 78009 w 832485"/>
              <a:gd name="connsiteY28" fmla="*/ 111183 h 835820"/>
              <a:gd name="connsiteX29" fmla="*/ 55485 w 832485"/>
              <a:gd name="connsiteY29" fmla="*/ 115730 h 835820"/>
              <a:gd name="connsiteX30" fmla="*/ 2167 w 832485"/>
              <a:gd name="connsiteY30" fmla="*/ 80389 h 835820"/>
              <a:gd name="connsiteX31" fmla="*/ 1 w 832485"/>
              <a:gd name="connsiteY31" fmla="*/ 69660 h 835820"/>
              <a:gd name="connsiteX32" fmla="*/ 1 w 832485"/>
              <a:gd name="connsiteY32" fmla="*/ 46071 h 835820"/>
              <a:gd name="connsiteX33" fmla="*/ 2167 w 832485"/>
              <a:gd name="connsiteY33" fmla="*/ 35341 h 835820"/>
              <a:gd name="connsiteX34" fmla="*/ 55485 w 832485"/>
              <a:gd name="connsiteY34" fmla="*/ 0 h 83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2485" h="835820">
                <a:moveTo>
                  <a:pt x="55485" y="0"/>
                </a:moveTo>
                <a:cubicBezTo>
                  <a:pt x="63475" y="0"/>
                  <a:pt x="71086" y="1619"/>
                  <a:pt x="78009" y="4547"/>
                </a:cubicBezTo>
                <a:lnTo>
                  <a:pt x="82030" y="7258"/>
                </a:lnTo>
                <a:lnTo>
                  <a:pt x="106092" y="31320"/>
                </a:lnTo>
                <a:lnTo>
                  <a:pt x="106096" y="31326"/>
                </a:lnTo>
                <a:lnTo>
                  <a:pt x="811399" y="736629"/>
                </a:lnTo>
                <a:lnTo>
                  <a:pt x="811402" y="736631"/>
                </a:lnTo>
                <a:lnTo>
                  <a:pt x="818325" y="743554"/>
                </a:lnTo>
                <a:lnTo>
                  <a:pt x="827938" y="757812"/>
                </a:lnTo>
                <a:cubicBezTo>
                  <a:pt x="830866" y="764735"/>
                  <a:pt x="832485" y="772347"/>
                  <a:pt x="832485" y="780336"/>
                </a:cubicBezTo>
                <a:cubicBezTo>
                  <a:pt x="832485" y="804305"/>
                  <a:pt x="817912" y="824869"/>
                  <a:pt x="797144" y="833654"/>
                </a:cubicBezTo>
                <a:lnTo>
                  <a:pt x="786420" y="835819"/>
                </a:lnTo>
                <a:lnTo>
                  <a:pt x="762821" y="835819"/>
                </a:lnTo>
                <a:lnTo>
                  <a:pt x="752096" y="833654"/>
                </a:lnTo>
                <a:cubicBezTo>
                  <a:pt x="741712" y="829262"/>
                  <a:pt x="732877" y="821924"/>
                  <a:pt x="726638" y="812689"/>
                </a:cubicBezTo>
                <a:lnTo>
                  <a:pt x="716755" y="780336"/>
                </a:lnTo>
                <a:lnTo>
                  <a:pt x="716755" y="780337"/>
                </a:lnTo>
                <a:cubicBezTo>
                  <a:pt x="716755" y="804306"/>
                  <a:pt x="731328" y="824870"/>
                  <a:pt x="752096" y="833655"/>
                </a:cubicBezTo>
                <a:lnTo>
                  <a:pt x="762821" y="835820"/>
                </a:lnTo>
                <a:lnTo>
                  <a:pt x="152405" y="835820"/>
                </a:lnTo>
                <a:lnTo>
                  <a:pt x="152395" y="835820"/>
                </a:lnTo>
                <a:lnTo>
                  <a:pt x="93079" y="823845"/>
                </a:lnTo>
                <a:cubicBezTo>
                  <a:pt x="38381" y="800709"/>
                  <a:pt x="0" y="746547"/>
                  <a:pt x="0" y="683421"/>
                </a:cubicBezTo>
                <a:lnTo>
                  <a:pt x="0" y="69661"/>
                </a:lnTo>
                <a:lnTo>
                  <a:pt x="2166" y="80390"/>
                </a:lnTo>
                <a:cubicBezTo>
                  <a:pt x="10951" y="101158"/>
                  <a:pt x="31516" y="115731"/>
                  <a:pt x="55484" y="115731"/>
                </a:cubicBezTo>
                <a:cubicBezTo>
                  <a:pt x="71463" y="115731"/>
                  <a:pt x="85929" y="109254"/>
                  <a:pt x="96401" y="98783"/>
                </a:cubicBezTo>
                <a:lnTo>
                  <a:pt x="96401" y="98782"/>
                </a:lnTo>
                <a:lnTo>
                  <a:pt x="78009" y="111183"/>
                </a:lnTo>
                <a:cubicBezTo>
                  <a:pt x="71086" y="114111"/>
                  <a:pt x="63475" y="115730"/>
                  <a:pt x="55485" y="115730"/>
                </a:cubicBezTo>
                <a:cubicBezTo>
                  <a:pt x="31517" y="115730"/>
                  <a:pt x="10952" y="101157"/>
                  <a:pt x="2167" y="80389"/>
                </a:cubicBezTo>
                <a:lnTo>
                  <a:pt x="1" y="69660"/>
                </a:lnTo>
                <a:lnTo>
                  <a:pt x="1" y="46071"/>
                </a:lnTo>
                <a:lnTo>
                  <a:pt x="2167" y="35341"/>
                </a:lnTo>
                <a:cubicBezTo>
                  <a:pt x="10952" y="14573"/>
                  <a:pt x="31517" y="0"/>
                  <a:pt x="55485" y="0"/>
                </a:cubicBezTo>
                <a:close/>
              </a:path>
            </a:pathLst>
          </a:custGeom>
          <a:gradFill flip="none" rotWithShape="1">
            <a:gsLst>
              <a:gs pos="0">
                <a:srgbClr val="E62094"/>
              </a:gs>
              <a:gs pos="100000">
                <a:srgbClr val="C51781"/>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8" name="!!ch">
            <a:extLst>
              <a:ext uri="{FF2B5EF4-FFF2-40B4-BE49-F238E27FC236}">
                <a16:creationId xmlns:a16="http://schemas.microsoft.com/office/drawing/2014/main" id="{C68968DA-4F2F-4E4E-89BE-84EBBC39D19D}"/>
              </a:ext>
            </a:extLst>
          </p:cNvPr>
          <p:cNvSpPr/>
          <p:nvPr/>
        </p:nvSpPr>
        <p:spPr>
          <a:xfrm rot="5400000">
            <a:off x="5034636" y="3021972"/>
            <a:ext cx="832485" cy="835820"/>
          </a:xfrm>
          <a:custGeom>
            <a:avLst/>
            <a:gdLst>
              <a:gd name="connsiteX0" fmla="*/ 55485 w 832485"/>
              <a:gd name="connsiteY0" fmla="*/ 0 h 835820"/>
              <a:gd name="connsiteX1" fmla="*/ 78009 w 832485"/>
              <a:gd name="connsiteY1" fmla="*/ 4547 h 835820"/>
              <a:gd name="connsiteX2" fmla="*/ 82030 w 832485"/>
              <a:gd name="connsiteY2" fmla="*/ 7258 h 835820"/>
              <a:gd name="connsiteX3" fmla="*/ 106092 w 832485"/>
              <a:gd name="connsiteY3" fmla="*/ 31320 h 835820"/>
              <a:gd name="connsiteX4" fmla="*/ 106096 w 832485"/>
              <a:gd name="connsiteY4" fmla="*/ 31326 h 835820"/>
              <a:gd name="connsiteX5" fmla="*/ 811399 w 832485"/>
              <a:gd name="connsiteY5" fmla="*/ 736629 h 835820"/>
              <a:gd name="connsiteX6" fmla="*/ 811402 w 832485"/>
              <a:gd name="connsiteY6" fmla="*/ 736631 h 835820"/>
              <a:gd name="connsiteX7" fmla="*/ 818325 w 832485"/>
              <a:gd name="connsiteY7" fmla="*/ 743554 h 835820"/>
              <a:gd name="connsiteX8" fmla="*/ 827938 w 832485"/>
              <a:gd name="connsiteY8" fmla="*/ 757812 h 835820"/>
              <a:gd name="connsiteX9" fmla="*/ 832485 w 832485"/>
              <a:gd name="connsiteY9" fmla="*/ 780336 h 835820"/>
              <a:gd name="connsiteX10" fmla="*/ 797144 w 832485"/>
              <a:gd name="connsiteY10" fmla="*/ 833654 h 835820"/>
              <a:gd name="connsiteX11" fmla="*/ 786420 w 832485"/>
              <a:gd name="connsiteY11" fmla="*/ 835819 h 835820"/>
              <a:gd name="connsiteX12" fmla="*/ 762821 w 832485"/>
              <a:gd name="connsiteY12" fmla="*/ 835819 h 835820"/>
              <a:gd name="connsiteX13" fmla="*/ 752096 w 832485"/>
              <a:gd name="connsiteY13" fmla="*/ 833654 h 835820"/>
              <a:gd name="connsiteX14" fmla="*/ 726638 w 832485"/>
              <a:gd name="connsiteY14" fmla="*/ 812689 h 835820"/>
              <a:gd name="connsiteX15" fmla="*/ 716755 w 832485"/>
              <a:gd name="connsiteY15" fmla="*/ 780336 h 835820"/>
              <a:gd name="connsiteX16" fmla="*/ 716755 w 832485"/>
              <a:gd name="connsiteY16" fmla="*/ 780337 h 835820"/>
              <a:gd name="connsiteX17" fmla="*/ 752096 w 832485"/>
              <a:gd name="connsiteY17" fmla="*/ 833655 h 835820"/>
              <a:gd name="connsiteX18" fmla="*/ 762821 w 832485"/>
              <a:gd name="connsiteY18" fmla="*/ 835820 h 835820"/>
              <a:gd name="connsiteX19" fmla="*/ 152405 w 832485"/>
              <a:gd name="connsiteY19" fmla="*/ 835820 h 835820"/>
              <a:gd name="connsiteX20" fmla="*/ 152395 w 832485"/>
              <a:gd name="connsiteY20" fmla="*/ 835820 h 835820"/>
              <a:gd name="connsiteX21" fmla="*/ 93079 w 832485"/>
              <a:gd name="connsiteY21" fmla="*/ 823845 h 835820"/>
              <a:gd name="connsiteX22" fmla="*/ 0 w 832485"/>
              <a:gd name="connsiteY22" fmla="*/ 683421 h 835820"/>
              <a:gd name="connsiteX23" fmla="*/ 0 w 832485"/>
              <a:gd name="connsiteY23" fmla="*/ 69661 h 835820"/>
              <a:gd name="connsiteX24" fmla="*/ 2166 w 832485"/>
              <a:gd name="connsiteY24" fmla="*/ 80390 h 835820"/>
              <a:gd name="connsiteX25" fmla="*/ 55484 w 832485"/>
              <a:gd name="connsiteY25" fmla="*/ 115731 h 835820"/>
              <a:gd name="connsiteX26" fmla="*/ 96401 w 832485"/>
              <a:gd name="connsiteY26" fmla="*/ 98783 h 835820"/>
              <a:gd name="connsiteX27" fmla="*/ 96401 w 832485"/>
              <a:gd name="connsiteY27" fmla="*/ 98782 h 835820"/>
              <a:gd name="connsiteX28" fmla="*/ 78009 w 832485"/>
              <a:gd name="connsiteY28" fmla="*/ 111183 h 835820"/>
              <a:gd name="connsiteX29" fmla="*/ 55485 w 832485"/>
              <a:gd name="connsiteY29" fmla="*/ 115730 h 835820"/>
              <a:gd name="connsiteX30" fmla="*/ 2167 w 832485"/>
              <a:gd name="connsiteY30" fmla="*/ 80389 h 835820"/>
              <a:gd name="connsiteX31" fmla="*/ 1 w 832485"/>
              <a:gd name="connsiteY31" fmla="*/ 69660 h 835820"/>
              <a:gd name="connsiteX32" fmla="*/ 1 w 832485"/>
              <a:gd name="connsiteY32" fmla="*/ 46071 h 835820"/>
              <a:gd name="connsiteX33" fmla="*/ 2167 w 832485"/>
              <a:gd name="connsiteY33" fmla="*/ 35341 h 835820"/>
              <a:gd name="connsiteX34" fmla="*/ 55485 w 832485"/>
              <a:gd name="connsiteY34" fmla="*/ 0 h 83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2485" h="835820">
                <a:moveTo>
                  <a:pt x="55485" y="0"/>
                </a:moveTo>
                <a:cubicBezTo>
                  <a:pt x="63475" y="0"/>
                  <a:pt x="71086" y="1619"/>
                  <a:pt x="78009" y="4547"/>
                </a:cubicBezTo>
                <a:lnTo>
                  <a:pt x="82030" y="7258"/>
                </a:lnTo>
                <a:lnTo>
                  <a:pt x="106092" y="31320"/>
                </a:lnTo>
                <a:lnTo>
                  <a:pt x="106096" y="31326"/>
                </a:lnTo>
                <a:lnTo>
                  <a:pt x="811399" y="736629"/>
                </a:lnTo>
                <a:lnTo>
                  <a:pt x="811402" y="736631"/>
                </a:lnTo>
                <a:lnTo>
                  <a:pt x="818325" y="743554"/>
                </a:lnTo>
                <a:lnTo>
                  <a:pt x="827938" y="757812"/>
                </a:lnTo>
                <a:cubicBezTo>
                  <a:pt x="830866" y="764735"/>
                  <a:pt x="832485" y="772347"/>
                  <a:pt x="832485" y="780336"/>
                </a:cubicBezTo>
                <a:cubicBezTo>
                  <a:pt x="832485" y="804305"/>
                  <a:pt x="817912" y="824869"/>
                  <a:pt x="797144" y="833654"/>
                </a:cubicBezTo>
                <a:lnTo>
                  <a:pt x="786420" y="835819"/>
                </a:lnTo>
                <a:lnTo>
                  <a:pt x="762821" y="835819"/>
                </a:lnTo>
                <a:lnTo>
                  <a:pt x="752096" y="833654"/>
                </a:lnTo>
                <a:cubicBezTo>
                  <a:pt x="741712" y="829262"/>
                  <a:pt x="732877" y="821924"/>
                  <a:pt x="726638" y="812689"/>
                </a:cubicBezTo>
                <a:lnTo>
                  <a:pt x="716755" y="780336"/>
                </a:lnTo>
                <a:lnTo>
                  <a:pt x="716755" y="780337"/>
                </a:lnTo>
                <a:cubicBezTo>
                  <a:pt x="716755" y="804306"/>
                  <a:pt x="731328" y="824870"/>
                  <a:pt x="752096" y="833655"/>
                </a:cubicBezTo>
                <a:lnTo>
                  <a:pt x="762821" y="835820"/>
                </a:lnTo>
                <a:lnTo>
                  <a:pt x="152405" y="835820"/>
                </a:lnTo>
                <a:lnTo>
                  <a:pt x="152395" y="835820"/>
                </a:lnTo>
                <a:lnTo>
                  <a:pt x="93079" y="823845"/>
                </a:lnTo>
                <a:cubicBezTo>
                  <a:pt x="38381" y="800709"/>
                  <a:pt x="0" y="746547"/>
                  <a:pt x="0" y="683421"/>
                </a:cubicBezTo>
                <a:lnTo>
                  <a:pt x="0" y="69661"/>
                </a:lnTo>
                <a:lnTo>
                  <a:pt x="2166" y="80390"/>
                </a:lnTo>
                <a:cubicBezTo>
                  <a:pt x="10951" y="101158"/>
                  <a:pt x="31516" y="115731"/>
                  <a:pt x="55484" y="115731"/>
                </a:cubicBezTo>
                <a:cubicBezTo>
                  <a:pt x="71463" y="115731"/>
                  <a:pt x="85929" y="109254"/>
                  <a:pt x="96401" y="98783"/>
                </a:cubicBezTo>
                <a:lnTo>
                  <a:pt x="96401" y="98782"/>
                </a:lnTo>
                <a:lnTo>
                  <a:pt x="78009" y="111183"/>
                </a:lnTo>
                <a:cubicBezTo>
                  <a:pt x="71086" y="114111"/>
                  <a:pt x="63475" y="115730"/>
                  <a:pt x="55485" y="115730"/>
                </a:cubicBezTo>
                <a:cubicBezTo>
                  <a:pt x="31517" y="115730"/>
                  <a:pt x="10952" y="101157"/>
                  <a:pt x="2167" y="80389"/>
                </a:cubicBezTo>
                <a:lnTo>
                  <a:pt x="1" y="69660"/>
                </a:lnTo>
                <a:lnTo>
                  <a:pt x="1" y="46071"/>
                </a:lnTo>
                <a:lnTo>
                  <a:pt x="2167" y="35341"/>
                </a:lnTo>
                <a:cubicBezTo>
                  <a:pt x="10952" y="14573"/>
                  <a:pt x="31517" y="0"/>
                  <a:pt x="55485" y="0"/>
                </a:cubicBezTo>
                <a:close/>
              </a:path>
            </a:pathLst>
          </a:custGeom>
          <a:gradFill flip="none" rotWithShape="1">
            <a:gsLst>
              <a:gs pos="0">
                <a:srgbClr val="2BD3BD"/>
              </a:gs>
              <a:gs pos="100000">
                <a:srgbClr val="12C7AE"/>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9" name="!!bj">
            <a:extLst>
              <a:ext uri="{FF2B5EF4-FFF2-40B4-BE49-F238E27FC236}">
                <a16:creationId xmlns:a16="http://schemas.microsoft.com/office/drawing/2014/main" id="{1E9A6DE4-FF8A-4088-8A92-52BA3BC3786F}"/>
              </a:ext>
            </a:extLst>
          </p:cNvPr>
          <p:cNvSpPr/>
          <p:nvPr/>
        </p:nvSpPr>
        <p:spPr>
          <a:xfrm rot="5400000">
            <a:off x="5034636" y="4377139"/>
            <a:ext cx="832485" cy="835820"/>
          </a:xfrm>
          <a:custGeom>
            <a:avLst/>
            <a:gdLst>
              <a:gd name="connsiteX0" fmla="*/ 55485 w 832485"/>
              <a:gd name="connsiteY0" fmla="*/ 0 h 835820"/>
              <a:gd name="connsiteX1" fmla="*/ 78009 w 832485"/>
              <a:gd name="connsiteY1" fmla="*/ 4547 h 835820"/>
              <a:gd name="connsiteX2" fmla="*/ 82030 w 832485"/>
              <a:gd name="connsiteY2" fmla="*/ 7258 h 835820"/>
              <a:gd name="connsiteX3" fmla="*/ 106092 w 832485"/>
              <a:gd name="connsiteY3" fmla="*/ 31320 h 835820"/>
              <a:gd name="connsiteX4" fmla="*/ 106096 w 832485"/>
              <a:gd name="connsiteY4" fmla="*/ 31326 h 835820"/>
              <a:gd name="connsiteX5" fmla="*/ 811399 w 832485"/>
              <a:gd name="connsiteY5" fmla="*/ 736629 h 835820"/>
              <a:gd name="connsiteX6" fmla="*/ 811402 w 832485"/>
              <a:gd name="connsiteY6" fmla="*/ 736631 h 835820"/>
              <a:gd name="connsiteX7" fmla="*/ 818325 w 832485"/>
              <a:gd name="connsiteY7" fmla="*/ 743554 h 835820"/>
              <a:gd name="connsiteX8" fmla="*/ 827938 w 832485"/>
              <a:gd name="connsiteY8" fmla="*/ 757812 h 835820"/>
              <a:gd name="connsiteX9" fmla="*/ 832485 w 832485"/>
              <a:gd name="connsiteY9" fmla="*/ 780336 h 835820"/>
              <a:gd name="connsiteX10" fmla="*/ 797144 w 832485"/>
              <a:gd name="connsiteY10" fmla="*/ 833654 h 835820"/>
              <a:gd name="connsiteX11" fmla="*/ 786420 w 832485"/>
              <a:gd name="connsiteY11" fmla="*/ 835819 h 835820"/>
              <a:gd name="connsiteX12" fmla="*/ 762821 w 832485"/>
              <a:gd name="connsiteY12" fmla="*/ 835819 h 835820"/>
              <a:gd name="connsiteX13" fmla="*/ 752096 w 832485"/>
              <a:gd name="connsiteY13" fmla="*/ 833654 h 835820"/>
              <a:gd name="connsiteX14" fmla="*/ 726638 w 832485"/>
              <a:gd name="connsiteY14" fmla="*/ 812689 h 835820"/>
              <a:gd name="connsiteX15" fmla="*/ 716755 w 832485"/>
              <a:gd name="connsiteY15" fmla="*/ 780336 h 835820"/>
              <a:gd name="connsiteX16" fmla="*/ 716755 w 832485"/>
              <a:gd name="connsiteY16" fmla="*/ 780337 h 835820"/>
              <a:gd name="connsiteX17" fmla="*/ 752096 w 832485"/>
              <a:gd name="connsiteY17" fmla="*/ 833655 h 835820"/>
              <a:gd name="connsiteX18" fmla="*/ 762821 w 832485"/>
              <a:gd name="connsiteY18" fmla="*/ 835820 h 835820"/>
              <a:gd name="connsiteX19" fmla="*/ 152405 w 832485"/>
              <a:gd name="connsiteY19" fmla="*/ 835820 h 835820"/>
              <a:gd name="connsiteX20" fmla="*/ 152395 w 832485"/>
              <a:gd name="connsiteY20" fmla="*/ 835820 h 835820"/>
              <a:gd name="connsiteX21" fmla="*/ 93079 w 832485"/>
              <a:gd name="connsiteY21" fmla="*/ 823845 h 835820"/>
              <a:gd name="connsiteX22" fmla="*/ 0 w 832485"/>
              <a:gd name="connsiteY22" fmla="*/ 683421 h 835820"/>
              <a:gd name="connsiteX23" fmla="*/ 0 w 832485"/>
              <a:gd name="connsiteY23" fmla="*/ 69661 h 835820"/>
              <a:gd name="connsiteX24" fmla="*/ 2166 w 832485"/>
              <a:gd name="connsiteY24" fmla="*/ 80390 h 835820"/>
              <a:gd name="connsiteX25" fmla="*/ 55484 w 832485"/>
              <a:gd name="connsiteY25" fmla="*/ 115731 h 835820"/>
              <a:gd name="connsiteX26" fmla="*/ 96401 w 832485"/>
              <a:gd name="connsiteY26" fmla="*/ 98783 h 835820"/>
              <a:gd name="connsiteX27" fmla="*/ 96401 w 832485"/>
              <a:gd name="connsiteY27" fmla="*/ 98782 h 835820"/>
              <a:gd name="connsiteX28" fmla="*/ 78009 w 832485"/>
              <a:gd name="connsiteY28" fmla="*/ 111183 h 835820"/>
              <a:gd name="connsiteX29" fmla="*/ 55485 w 832485"/>
              <a:gd name="connsiteY29" fmla="*/ 115730 h 835820"/>
              <a:gd name="connsiteX30" fmla="*/ 2167 w 832485"/>
              <a:gd name="connsiteY30" fmla="*/ 80389 h 835820"/>
              <a:gd name="connsiteX31" fmla="*/ 1 w 832485"/>
              <a:gd name="connsiteY31" fmla="*/ 69660 h 835820"/>
              <a:gd name="connsiteX32" fmla="*/ 1 w 832485"/>
              <a:gd name="connsiteY32" fmla="*/ 46071 h 835820"/>
              <a:gd name="connsiteX33" fmla="*/ 2167 w 832485"/>
              <a:gd name="connsiteY33" fmla="*/ 35341 h 835820"/>
              <a:gd name="connsiteX34" fmla="*/ 55485 w 832485"/>
              <a:gd name="connsiteY34" fmla="*/ 0 h 83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2485" h="835820">
                <a:moveTo>
                  <a:pt x="55485" y="0"/>
                </a:moveTo>
                <a:cubicBezTo>
                  <a:pt x="63475" y="0"/>
                  <a:pt x="71086" y="1619"/>
                  <a:pt x="78009" y="4547"/>
                </a:cubicBezTo>
                <a:lnTo>
                  <a:pt x="82030" y="7258"/>
                </a:lnTo>
                <a:lnTo>
                  <a:pt x="106092" y="31320"/>
                </a:lnTo>
                <a:lnTo>
                  <a:pt x="106096" y="31326"/>
                </a:lnTo>
                <a:lnTo>
                  <a:pt x="811399" y="736629"/>
                </a:lnTo>
                <a:lnTo>
                  <a:pt x="811402" y="736631"/>
                </a:lnTo>
                <a:lnTo>
                  <a:pt x="818325" y="743554"/>
                </a:lnTo>
                <a:lnTo>
                  <a:pt x="827938" y="757812"/>
                </a:lnTo>
                <a:cubicBezTo>
                  <a:pt x="830866" y="764735"/>
                  <a:pt x="832485" y="772347"/>
                  <a:pt x="832485" y="780336"/>
                </a:cubicBezTo>
                <a:cubicBezTo>
                  <a:pt x="832485" y="804305"/>
                  <a:pt x="817912" y="824869"/>
                  <a:pt x="797144" y="833654"/>
                </a:cubicBezTo>
                <a:lnTo>
                  <a:pt x="786420" y="835819"/>
                </a:lnTo>
                <a:lnTo>
                  <a:pt x="762821" y="835819"/>
                </a:lnTo>
                <a:lnTo>
                  <a:pt x="752096" y="833654"/>
                </a:lnTo>
                <a:cubicBezTo>
                  <a:pt x="741712" y="829262"/>
                  <a:pt x="732877" y="821924"/>
                  <a:pt x="726638" y="812689"/>
                </a:cubicBezTo>
                <a:lnTo>
                  <a:pt x="716755" y="780336"/>
                </a:lnTo>
                <a:lnTo>
                  <a:pt x="716755" y="780337"/>
                </a:lnTo>
                <a:cubicBezTo>
                  <a:pt x="716755" y="804306"/>
                  <a:pt x="731328" y="824870"/>
                  <a:pt x="752096" y="833655"/>
                </a:cubicBezTo>
                <a:lnTo>
                  <a:pt x="762821" y="835820"/>
                </a:lnTo>
                <a:lnTo>
                  <a:pt x="152405" y="835820"/>
                </a:lnTo>
                <a:lnTo>
                  <a:pt x="152395" y="835820"/>
                </a:lnTo>
                <a:lnTo>
                  <a:pt x="93079" y="823845"/>
                </a:lnTo>
                <a:cubicBezTo>
                  <a:pt x="38381" y="800709"/>
                  <a:pt x="0" y="746547"/>
                  <a:pt x="0" y="683421"/>
                </a:cubicBezTo>
                <a:lnTo>
                  <a:pt x="0" y="69661"/>
                </a:lnTo>
                <a:lnTo>
                  <a:pt x="2166" y="80390"/>
                </a:lnTo>
                <a:cubicBezTo>
                  <a:pt x="10951" y="101158"/>
                  <a:pt x="31516" y="115731"/>
                  <a:pt x="55484" y="115731"/>
                </a:cubicBezTo>
                <a:cubicBezTo>
                  <a:pt x="71463" y="115731"/>
                  <a:pt x="85929" y="109254"/>
                  <a:pt x="96401" y="98783"/>
                </a:cubicBezTo>
                <a:lnTo>
                  <a:pt x="96401" y="98782"/>
                </a:lnTo>
                <a:lnTo>
                  <a:pt x="78009" y="111183"/>
                </a:lnTo>
                <a:cubicBezTo>
                  <a:pt x="71086" y="114111"/>
                  <a:pt x="63475" y="115730"/>
                  <a:pt x="55485" y="115730"/>
                </a:cubicBezTo>
                <a:cubicBezTo>
                  <a:pt x="31517" y="115730"/>
                  <a:pt x="10952" y="101157"/>
                  <a:pt x="2167" y="80389"/>
                </a:cubicBezTo>
                <a:lnTo>
                  <a:pt x="1" y="69660"/>
                </a:lnTo>
                <a:lnTo>
                  <a:pt x="1" y="46071"/>
                </a:lnTo>
                <a:lnTo>
                  <a:pt x="2167" y="35341"/>
                </a:lnTo>
                <a:cubicBezTo>
                  <a:pt x="10952" y="14573"/>
                  <a:pt x="31517" y="0"/>
                  <a:pt x="55485" y="0"/>
                </a:cubicBezTo>
                <a:close/>
              </a:path>
            </a:pathLst>
          </a:custGeom>
          <a:gradFill flip="none" rotWithShape="1">
            <a:gsLst>
              <a:gs pos="0">
                <a:srgbClr val="0480DA"/>
              </a:gs>
              <a:gs pos="100000">
                <a:srgbClr val="0969B6"/>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50" name="!!liem">
            <a:extLst>
              <a:ext uri="{FF2B5EF4-FFF2-40B4-BE49-F238E27FC236}">
                <a16:creationId xmlns:a16="http://schemas.microsoft.com/office/drawing/2014/main" id="{844BDA0B-C8FB-4A73-97C6-6BD17E94F5A8}"/>
              </a:ext>
            </a:extLst>
          </p:cNvPr>
          <p:cNvSpPr/>
          <p:nvPr/>
        </p:nvSpPr>
        <p:spPr>
          <a:xfrm rot="5400000">
            <a:off x="5034636" y="5732308"/>
            <a:ext cx="832485" cy="835820"/>
          </a:xfrm>
          <a:custGeom>
            <a:avLst/>
            <a:gdLst>
              <a:gd name="connsiteX0" fmla="*/ 55485 w 832485"/>
              <a:gd name="connsiteY0" fmla="*/ 0 h 835820"/>
              <a:gd name="connsiteX1" fmla="*/ 78009 w 832485"/>
              <a:gd name="connsiteY1" fmla="*/ 4547 h 835820"/>
              <a:gd name="connsiteX2" fmla="*/ 82030 w 832485"/>
              <a:gd name="connsiteY2" fmla="*/ 7258 h 835820"/>
              <a:gd name="connsiteX3" fmla="*/ 106092 w 832485"/>
              <a:gd name="connsiteY3" fmla="*/ 31320 h 835820"/>
              <a:gd name="connsiteX4" fmla="*/ 106096 w 832485"/>
              <a:gd name="connsiteY4" fmla="*/ 31326 h 835820"/>
              <a:gd name="connsiteX5" fmla="*/ 811399 w 832485"/>
              <a:gd name="connsiteY5" fmla="*/ 736629 h 835820"/>
              <a:gd name="connsiteX6" fmla="*/ 811402 w 832485"/>
              <a:gd name="connsiteY6" fmla="*/ 736631 h 835820"/>
              <a:gd name="connsiteX7" fmla="*/ 818325 w 832485"/>
              <a:gd name="connsiteY7" fmla="*/ 743554 h 835820"/>
              <a:gd name="connsiteX8" fmla="*/ 827938 w 832485"/>
              <a:gd name="connsiteY8" fmla="*/ 757812 h 835820"/>
              <a:gd name="connsiteX9" fmla="*/ 832485 w 832485"/>
              <a:gd name="connsiteY9" fmla="*/ 780336 h 835820"/>
              <a:gd name="connsiteX10" fmla="*/ 797144 w 832485"/>
              <a:gd name="connsiteY10" fmla="*/ 833654 h 835820"/>
              <a:gd name="connsiteX11" fmla="*/ 786420 w 832485"/>
              <a:gd name="connsiteY11" fmla="*/ 835819 h 835820"/>
              <a:gd name="connsiteX12" fmla="*/ 762821 w 832485"/>
              <a:gd name="connsiteY12" fmla="*/ 835819 h 835820"/>
              <a:gd name="connsiteX13" fmla="*/ 752096 w 832485"/>
              <a:gd name="connsiteY13" fmla="*/ 833654 h 835820"/>
              <a:gd name="connsiteX14" fmla="*/ 726638 w 832485"/>
              <a:gd name="connsiteY14" fmla="*/ 812689 h 835820"/>
              <a:gd name="connsiteX15" fmla="*/ 716755 w 832485"/>
              <a:gd name="connsiteY15" fmla="*/ 780336 h 835820"/>
              <a:gd name="connsiteX16" fmla="*/ 716755 w 832485"/>
              <a:gd name="connsiteY16" fmla="*/ 780337 h 835820"/>
              <a:gd name="connsiteX17" fmla="*/ 752096 w 832485"/>
              <a:gd name="connsiteY17" fmla="*/ 833655 h 835820"/>
              <a:gd name="connsiteX18" fmla="*/ 762821 w 832485"/>
              <a:gd name="connsiteY18" fmla="*/ 835820 h 835820"/>
              <a:gd name="connsiteX19" fmla="*/ 152405 w 832485"/>
              <a:gd name="connsiteY19" fmla="*/ 835820 h 835820"/>
              <a:gd name="connsiteX20" fmla="*/ 152395 w 832485"/>
              <a:gd name="connsiteY20" fmla="*/ 835820 h 835820"/>
              <a:gd name="connsiteX21" fmla="*/ 93079 w 832485"/>
              <a:gd name="connsiteY21" fmla="*/ 823845 h 835820"/>
              <a:gd name="connsiteX22" fmla="*/ 0 w 832485"/>
              <a:gd name="connsiteY22" fmla="*/ 683421 h 835820"/>
              <a:gd name="connsiteX23" fmla="*/ 0 w 832485"/>
              <a:gd name="connsiteY23" fmla="*/ 69661 h 835820"/>
              <a:gd name="connsiteX24" fmla="*/ 2166 w 832485"/>
              <a:gd name="connsiteY24" fmla="*/ 80390 h 835820"/>
              <a:gd name="connsiteX25" fmla="*/ 55484 w 832485"/>
              <a:gd name="connsiteY25" fmla="*/ 115731 h 835820"/>
              <a:gd name="connsiteX26" fmla="*/ 96401 w 832485"/>
              <a:gd name="connsiteY26" fmla="*/ 98783 h 835820"/>
              <a:gd name="connsiteX27" fmla="*/ 96401 w 832485"/>
              <a:gd name="connsiteY27" fmla="*/ 98782 h 835820"/>
              <a:gd name="connsiteX28" fmla="*/ 78009 w 832485"/>
              <a:gd name="connsiteY28" fmla="*/ 111183 h 835820"/>
              <a:gd name="connsiteX29" fmla="*/ 55485 w 832485"/>
              <a:gd name="connsiteY29" fmla="*/ 115730 h 835820"/>
              <a:gd name="connsiteX30" fmla="*/ 2167 w 832485"/>
              <a:gd name="connsiteY30" fmla="*/ 80389 h 835820"/>
              <a:gd name="connsiteX31" fmla="*/ 1 w 832485"/>
              <a:gd name="connsiteY31" fmla="*/ 69660 h 835820"/>
              <a:gd name="connsiteX32" fmla="*/ 1 w 832485"/>
              <a:gd name="connsiteY32" fmla="*/ 46071 h 835820"/>
              <a:gd name="connsiteX33" fmla="*/ 2167 w 832485"/>
              <a:gd name="connsiteY33" fmla="*/ 35341 h 835820"/>
              <a:gd name="connsiteX34" fmla="*/ 55485 w 832485"/>
              <a:gd name="connsiteY34" fmla="*/ 0 h 83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2485" h="835820">
                <a:moveTo>
                  <a:pt x="55485" y="0"/>
                </a:moveTo>
                <a:cubicBezTo>
                  <a:pt x="63475" y="0"/>
                  <a:pt x="71086" y="1619"/>
                  <a:pt x="78009" y="4547"/>
                </a:cubicBezTo>
                <a:lnTo>
                  <a:pt x="82030" y="7258"/>
                </a:lnTo>
                <a:lnTo>
                  <a:pt x="106092" y="31320"/>
                </a:lnTo>
                <a:lnTo>
                  <a:pt x="106096" y="31326"/>
                </a:lnTo>
                <a:lnTo>
                  <a:pt x="811399" y="736629"/>
                </a:lnTo>
                <a:lnTo>
                  <a:pt x="811402" y="736631"/>
                </a:lnTo>
                <a:lnTo>
                  <a:pt x="818325" y="743554"/>
                </a:lnTo>
                <a:lnTo>
                  <a:pt x="827938" y="757812"/>
                </a:lnTo>
                <a:cubicBezTo>
                  <a:pt x="830866" y="764735"/>
                  <a:pt x="832485" y="772347"/>
                  <a:pt x="832485" y="780336"/>
                </a:cubicBezTo>
                <a:cubicBezTo>
                  <a:pt x="832485" y="804305"/>
                  <a:pt x="817912" y="824869"/>
                  <a:pt x="797144" y="833654"/>
                </a:cubicBezTo>
                <a:lnTo>
                  <a:pt x="786420" y="835819"/>
                </a:lnTo>
                <a:lnTo>
                  <a:pt x="762821" y="835819"/>
                </a:lnTo>
                <a:lnTo>
                  <a:pt x="752096" y="833654"/>
                </a:lnTo>
                <a:cubicBezTo>
                  <a:pt x="741712" y="829262"/>
                  <a:pt x="732877" y="821924"/>
                  <a:pt x="726638" y="812689"/>
                </a:cubicBezTo>
                <a:lnTo>
                  <a:pt x="716755" y="780336"/>
                </a:lnTo>
                <a:lnTo>
                  <a:pt x="716755" y="780337"/>
                </a:lnTo>
                <a:cubicBezTo>
                  <a:pt x="716755" y="804306"/>
                  <a:pt x="731328" y="824870"/>
                  <a:pt x="752096" y="833655"/>
                </a:cubicBezTo>
                <a:lnTo>
                  <a:pt x="762821" y="835820"/>
                </a:lnTo>
                <a:lnTo>
                  <a:pt x="152405" y="835820"/>
                </a:lnTo>
                <a:lnTo>
                  <a:pt x="152395" y="835820"/>
                </a:lnTo>
                <a:lnTo>
                  <a:pt x="93079" y="823845"/>
                </a:lnTo>
                <a:cubicBezTo>
                  <a:pt x="38381" y="800709"/>
                  <a:pt x="0" y="746547"/>
                  <a:pt x="0" y="683421"/>
                </a:cubicBezTo>
                <a:lnTo>
                  <a:pt x="0" y="69661"/>
                </a:lnTo>
                <a:lnTo>
                  <a:pt x="2166" y="80390"/>
                </a:lnTo>
                <a:cubicBezTo>
                  <a:pt x="10951" y="101158"/>
                  <a:pt x="31516" y="115731"/>
                  <a:pt x="55484" y="115731"/>
                </a:cubicBezTo>
                <a:cubicBezTo>
                  <a:pt x="71463" y="115731"/>
                  <a:pt x="85929" y="109254"/>
                  <a:pt x="96401" y="98783"/>
                </a:cubicBezTo>
                <a:lnTo>
                  <a:pt x="96401" y="98782"/>
                </a:lnTo>
                <a:lnTo>
                  <a:pt x="78009" y="111183"/>
                </a:lnTo>
                <a:cubicBezTo>
                  <a:pt x="71086" y="114111"/>
                  <a:pt x="63475" y="115730"/>
                  <a:pt x="55485" y="115730"/>
                </a:cubicBezTo>
                <a:cubicBezTo>
                  <a:pt x="31517" y="115730"/>
                  <a:pt x="10952" y="101157"/>
                  <a:pt x="2167" y="80389"/>
                </a:cubicBezTo>
                <a:lnTo>
                  <a:pt x="1" y="69660"/>
                </a:lnTo>
                <a:lnTo>
                  <a:pt x="1" y="46071"/>
                </a:lnTo>
                <a:lnTo>
                  <a:pt x="2167" y="35341"/>
                </a:lnTo>
                <a:cubicBezTo>
                  <a:pt x="10952" y="14573"/>
                  <a:pt x="31517" y="0"/>
                  <a:pt x="55485" y="0"/>
                </a:cubicBezTo>
                <a:close/>
              </a:path>
            </a:pathLst>
          </a:custGeom>
          <a:gradFill flip="none" rotWithShape="1">
            <a:gsLst>
              <a:gs pos="0">
                <a:srgbClr val="00D93B"/>
              </a:gs>
              <a:gs pos="100000">
                <a:srgbClr val="00B837"/>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51" name="Rectangle: Rounded Corners 50">
            <a:extLst>
              <a:ext uri="{FF2B5EF4-FFF2-40B4-BE49-F238E27FC236}">
                <a16:creationId xmlns:a16="http://schemas.microsoft.com/office/drawing/2014/main" id="{54EDEAD7-3FB0-413E-8BFA-CDA2B2616BD3}"/>
              </a:ext>
            </a:extLst>
          </p:cNvPr>
          <p:cNvSpPr/>
          <p:nvPr/>
        </p:nvSpPr>
        <p:spPr>
          <a:xfrm>
            <a:off x="4013200" y="526348"/>
            <a:ext cx="304800" cy="406400"/>
          </a:xfrm>
          <a:prstGeom prst="roundRect">
            <a:avLst/>
          </a:prstGeom>
          <a:gradFill flip="none" rotWithShape="1">
            <a:gsLst>
              <a:gs pos="0">
                <a:srgbClr val="FFB800"/>
              </a:gs>
              <a:gs pos="100000">
                <a:srgbClr val="FF9C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bvv">
            <a:extLst>
              <a:ext uri="{FF2B5EF4-FFF2-40B4-BE49-F238E27FC236}">
                <a16:creationId xmlns:a16="http://schemas.microsoft.com/office/drawing/2014/main" id="{1A2F3B78-DE67-42EF-B290-00963A818DD6}"/>
              </a:ext>
            </a:extLst>
          </p:cNvPr>
          <p:cNvSpPr/>
          <p:nvPr/>
        </p:nvSpPr>
        <p:spPr>
          <a:xfrm>
            <a:off x="4013200" y="1881515"/>
            <a:ext cx="304800" cy="406400"/>
          </a:xfrm>
          <a:prstGeom prst="roundRect">
            <a:avLst/>
          </a:prstGeom>
          <a:gradFill flip="none" rotWithShape="1">
            <a:gsLst>
              <a:gs pos="0">
                <a:srgbClr val="E62094"/>
              </a:gs>
              <a:gs pos="100000">
                <a:srgbClr val="C5178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bvvv">
            <a:extLst>
              <a:ext uri="{FF2B5EF4-FFF2-40B4-BE49-F238E27FC236}">
                <a16:creationId xmlns:a16="http://schemas.microsoft.com/office/drawing/2014/main" id="{6F4013BC-8B5F-45C9-BFC4-6C59EB79DB8A}"/>
              </a:ext>
            </a:extLst>
          </p:cNvPr>
          <p:cNvSpPr/>
          <p:nvPr/>
        </p:nvSpPr>
        <p:spPr>
          <a:xfrm>
            <a:off x="4013200" y="3236682"/>
            <a:ext cx="304800" cy="406400"/>
          </a:xfrm>
          <a:prstGeom prst="roundRect">
            <a:avLst/>
          </a:prstGeom>
          <a:gradFill flip="none" rotWithShape="1">
            <a:gsLst>
              <a:gs pos="0">
                <a:srgbClr val="29CDB6"/>
              </a:gs>
              <a:gs pos="100000">
                <a:srgbClr val="12C7AE"/>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Rectangle: Rounded Corners 53">
            <a:extLst>
              <a:ext uri="{FF2B5EF4-FFF2-40B4-BE49-F238E27FC236}">
                <a16:creationId xmlns:a16="http://schemas.microsoft.com/office/drawing/2014/main" id="{C8FE200E-F892-44EF-8C5E-FEF2EE3694D1}"/>
              </a:ext>
            </a:extLst>
          </p:cNvPr>
          <p:cNvSpPr/>
          <p:nvPr/>
        </p:nvSpPr>
        <p:spPr>
          <a:xfrm>
            <a:off x="4013200" y="4591849"/>
            <a:ext cx="304800" cy="406400"/>
          </a:xfrm>
          <a:prstGeom prst="roundRect">
            <a:avLst/>
          </a:prstGeom>
          <a:gradFill flip="none" rotWithShape="1">
            <a:gsLst>
              <a:gs pos="0">
                <a:srgbClr val="0969B6"/>
              </a:gs>
              <a:gs pos="100000">
                <a:srgbClr val="0480D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Rectangle: Rounded Corners 54">
            <a:extLst>
              <a:ext uri="{FF2B5EF4-FFF2-40B4-BE49-F238E27FC236}">
                <a16:creationId xmlns:a16="http://schemas.microsoft.com/office/drawing/2014/main" id="{C0E6EE85-B1E3-4D26-9AAA-768ECCE73F9F}"/>
              </a:ext>
            </a:extLst>
          </p:cNvPr>
          <p:cNvSpPr/>
          <p:nvPr/>
        </p:nvSpPr>
        <p:spPr>
          <a:xfrm>
            <a:off x="4013200" y="5947018"/>
            <a:ext cx="304800" cy="406400"/>
          </a:xfrm>
          <a:prstGeom prst="roundRect">
            <a:avLst/>
          </a:prstGeom>
          <a:gradFill flip="none" rotWithShape="1">
            <a:gsLst>
              <a:gs pos="0">
                <a:srgbClr val="00D93B"/>
              </a:gs>
              <a:gs pos="100000">
                <a:srgbClr val="00B83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Oval 56">
            <a:extLst>
              <a:ext uri="{FF2B5EF4-FFF2-40B4-BE49-F238E27FC236}">
                <a16:creationId xmlns:a16="http://schemas.microsoft.com/office/drawing/2014/main" id="{525319FB-37E8-4D1C-BC74-D9FFB9AB96B1}"/>
              </a:ext>
            </a:extLst>
          </p:cNvPr>
          <p:cNvSpPr/>
          <p:nvPr/>
        </p:nvSpPr>
        <p:spPr>
          <a:xfrm>
            <a:off x="4922750" y="620565"/>
            <a:ext cx="213043" cy="213043"/>
          </a:xfrm>
          <a:prstGeom prst="ellipse">
            <a:avLst/>
          </a:prstGeom>
          <a:solidFill>
            <a:schemeClr val="bg1"/>
          </a:solidFill>
          <a:ln w="57150">
            <a:gradFill>
              <a:gsLst>
                <a:gs pos="0">
                  <a:srgbClr val="FF9C00"/>
                </a:gs>
                <a:gs pos="100000">
                  <a:srgbClr val="FFAA21"/>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Oval 57">
            <a:extLst>
              <a:ext uri="{FF2B5EF4-FFF2-40B4-BE49-F238E27FC236}">
                <a16:creationId xmlns:a16="http://schemas.microsoft.com/office/drawing/2014/main" id="{78EC3CEE-D40F-49EC-A604-529F0C36D1D2}"/>
              </a:ext>
            </a:extLst>
          </p:cNvPr>
          <p:cNvSpPr/>
          <p:nvPr/>
        </p:nvSpPr>
        <p:spPr>
          <a:xfrm>
            <a:off x="4922750" y="1976963"/>
            <a:ext cx="213043" cy="213043"/>
          </a:xfrm>
          <a:prstGeom prst="ellipse">
            <a:avLst/>
          </a:prstGeom>
          <a:solidFill>
            <a:schemeClr val="bg1"/>
          </a:solidFill>
          <a:ln w="57150">
            <a:gradFill>
              <a:gsLst>
                <a:gs pos="0">
                  <a:srgbClr val="C51781"/>
                </a:gs>
                <a:gs pos="100000">
                  <a:srgbClr val="E834A3"/>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bv">
            <a:extLst>
              <a:ext uri="{FF2B5EF4-FFF2-40B4-BE49-F238E27FC236}">
                <a16:creationId xmlns:a16="http://schemas.microsoft.com/office/drawing/2014/main" id="{CEF7A727-B070-46E9-A78A-6B52F0C3C1CB}"/>
              </a:ext>
            </a:extLst>
          </p:cNvPr>
          <p:cNvSpPr/>
          <p:nvPr/>
        </p:nvSpPr>
        <p:spPr>
          <a:xfrm>
            <a:off x="4922750" y="3333361"/>
            <a:ext cx="213043" cy="213043"/>
          </a:xfrm>
          <a:prstGeom prst="ellipse">
            <a:avLst/>
          </a:prstGeom>
          <a:solidFill>
            <a:schemeClr val="bg1"/>
          </a:solidFill>
          <a:ln w="57150">
            <a:gradFill>
              <a:gsLst>
                <a:gs pos="0">
                  <a:srgbClr val="2BD3BD"/>
                </a:gs>
                <a:gs pos="100000">
                  <a:srgbClr val="27C3AD"/>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Oval 59">
            <a:extLst>
              <a:ext uri="{FF2B5EF4-FFF2-40B4-BE49-F238E27FC236}">
                <a16:creationId xmlns:a16="http://schemas.microsoft.com/office/drawing/2014/main" id="{53E0FD8B-2525-43CB-A23D-6F5DA1D71A57}"/>
              </a:ext>
            </a:extLst>
          </p:cNvPr>
          <p:cNvSpPr/>
          <p:nvPr/>
        </p:nvSpPr>
        <p:spPr>
          <a:xfrm>
            <a:off x="4922750" y="4689759"/>
            <a:ext cx="213043" cy="213043"/>
          </a:xfrm>
          <a:prstGeom prst="ellipse">
            <a:avLst/>
          </a:prstGeom>
          <a:solidFill>
            <a:schemeClr val="bg1"/>
          </a:solidFill>
          <a:ln w="57150">
            <a:gradFill>
              <a:gsLst>
                <a:gs pos="0">
                  <a:srgbClr val="0480DA"/>
                </a:gs>
                <a:gs pos="100000">
                  <a:srgbClr val="0477CE"/>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Oval 60">
            <a:extLst>
              <a:ext uri="{FF2B5EF4-FFF2-40B4-BE49-F238E27FC236}">
                <a16:creationId xmlns:a16="http://schemas.microsoft.com/office/drawing/2014/main" id="{2AC9D90F-BF10-4555-AF21-E6D4B2D9A965}"/>
              </a:ext>
            </a:extLst>
          </p:cNvPr>
          <p:cNvSpPr/>
          <p:nvPr/>
        </p:nvSpPr>
        <p:spPr>
          <a:xfrm>
            <a:off x="4922750" y="6046157"/>
            <a:ext cx="213043" cy="213043"/>
          </a:xfrm>
          <a:prstGeom prst="ellipse">
            <a:avLst/>
          </a:prstGeom>
          <a:solidFill>
            <a:schemeClr val="bg1"/>
          </a:solidFill>
          <a:ln w="57150">
            <a:gradFill>
              <a:gsLst>
                <a:gs pos="0">
                  <a:srgbClr val="00B830"/>
                </a:gs>
                <a:gs pos="100000">
                  <a:srgbClr val="00D93B"/>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2" name="Oval 61">
            <a:extLst>
              <a:ext uri="{FF2B5EF4-FFF2-40B4-BE49-F238E27FC236}">
                <a16:creationId xmlns:a16="http://schemas.microsoft.com/office/drawing/2014/main" id="{E2869174-9725-4EA4-89F3-6CB615FF46B8}"/>
              </a:ext>
            </a:extLst>
          </p:cNvPr>
          <p:cNvSpPr/>
          <p:nvPr/>
        </p:nvSpPr>
        <p:spPr>
          <a:xfrm>
            <a:off x="5235521" y="415029"/>
            <a:ext cx="624114" cy="624114"/>
          </a:xfrm>
          <a:prstGeom prst="ellipse">
            <a:avLst/>
          </a:prstGeom>
          <a:gradFill flip="none" rotWithShape="1">
            <a:gsLst>
              <a:gs pos="0">
                <a:schemeClr val="bg1"/>
              </a:gs>
              <a:gs pos="100000">
                <a:srgbClr val="CDCDCD"/>
              </a:gs>
            </a:gsLst>
            <a:lin ang="13500000" scaled="1"/>
            <a:tileRect/>
          </a:gradFill>
          <a:ln>
            <a:noFill/>
          </a:ln>
          <a:effectLst>
            <a:outerShdw blurRad="1651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4" name="Oval 63">
            <a:extLst>
              <a:ext uri="{FF2B5EF4-FFF2-40B4-BE49-F238E27FC236}">
                <a16:creationId xmlns:a16="http://schemas.microsoft.com/office/drawing/2014/main" id="{B687C71C-2FD2-4424-B0FE-B65031A8C0EA}"/>
              </a:ext>
            </a:extLst>
          </p:cNvPr>
          <p:cNvSpPr/>
          <p:nvPr/>
        </p:nvSpPr>
        <p:spPr>
          <a:xfrm>
            <a:off x="5235521" y="1770812"/>
            <a:ext cx="624114" cy="624114"/>
          </a:xfrm>
          <a:prstGeom prst="ellipse">
            <a:avLst/>
          </a:prstGeom>
          <a:gradFill flip="none" rotWithShape="1">
            <a:gsLst>
              <a:gs pos="0">
                <a:schemeClr val="bg1"/>
              </a:gs>
              <a:gs pos="100000">
                <a:srgbClr val="CDCDCD"/>
              </a:gs>
            </a:gsLst>
            <a:lin ang="13500000" scaled="1"/>
            <a:tileRect/>
          </a:gradFill>
          <a:ln>
            <a:noFill/>
          </a:ln>
          <a:effectLst>
            <a:outerShdw blurRad="1651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5" name="Oval 64">
            <a:extLst>
              <a:ext uri="{FF2B5EF4-FFF2-40B4-BE49-F238E27FC236}">
                <a16:creationId xmlns:a16="http://schemas.microsoft.com/office/drawing/2014/main" id="{538C0978-23F5-431A-AFA2-6CB15D216147}"/>
              </a:ext>
            </a:extLst>
          </p:cNvPr>
          <p:cNvSpPr/>
          <p:nvPr/>
        </p:nvSpPr>
        <p:spPr>
          <a:xfrm>
            <a:off x="5235521" y="3126595"/>
            <a:ext cx="624114" cy="624114"/>
          </a:xfrm>
          <a:prstGeom prst="ellipse">
            <a:avLst/>
          </a:prstGeom>
          <a:gradFill flip="none" rotWithShape="1">
            <a:gsLst>
              <a:gs pos="0">
                <a:schemeClr val="bg1"/>
              </a:gs>
              <a:gs pos="100000">
                <a:srgbClr val="CDCDCD"/>
              </a:gs>
            </a:gsLst>
            <a:lin ang="13500000" scaled="1"/>
            <a:tileRect/>
          </a:gradFill>
          <a:ln>
            <a:noFill/>
          </a:ln>
          <a:effectLst>
            <a:outerShdw blurRad="1651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6" name="Oval 65">
            <a:extLst>
              <a:ext uri="{FF2B5EF4-FFF2-40B4-BE49-F238E27FC236}">
                <a16:creationId xmlns:a16="http://schemas.microsoft.com/office/drawing/2014/main" id="{9BBF3696-0FA9-4B55-888C-F9062B20197E}"/>
              </a:ext>
            </a:extLst>
          </p:cNvPr>
          <p:cNvSpPr/>
          <p:nvPr/>
        </p:nvSpPr>
        <p:spPr>
          <a:xfrm>
            <a:off x="5235521" y="4482378"/>
            <a:ext cx="624114" cy="624114"/>
          </a:xfrm>
          <a:prstGeom prst="ellipse">
            <a:avLst/>
          </a:prstGeom>
          <a:gradFill flip="none" rotWithShape="1">
            <a:gsLst>
              <a:gs pos="0">
                <a:schemeClr val="bg1"/>
              </a:gs>
              <a:gs pos="100000">
                <a:srgbClr val="CDCDCD"/>
              </a:gs>
            </a:gsLst>
            <a:lin ang="13500000" scaled="1"/>
            <a:tileRect/>
          </a:gradFill>
          <a:ln>
            <a:noFill/>
          </a:ln>
          <a:effectLst>
            <a:outerShdw blurRad="1651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7" name="Oval 66">
            <a:extLst>
              <a:ext uri="{FF2B5EF4-FFF2-40B4-BE49-F238E27FC236}">
                <a16:creationId xmlns:a16="http://schemas.microsoft.com/office/drawing/2014/main" id="{9D7F86DF-0F24-4057-B97B-89287CCBC8C3}"/>
              </a:ext>
            </a:extLst>
          </p:cNvPr>
          <p:cNvSpPr/>
          <p:nvPr/>
        </p:nvSpPr>
        <p:spPr>
          <a:xfrm>
            <a:off x="5235521" y="5838161"/>
            <a:ext cx="624114" cy="624114"/>
          </a:xfrm>
          <a:prstGeom prst="ellipse">
            <a:avLst/>
          </a:prstGeom>
          <a:gradFill flip="none" rotWithShape="1">
            <a:gsLst>
              <a:gs pos="0">
                <a:schemeClr val="bg1"/>
              </a:gs>
              <a:gs pos="100000">
                <a:srgbClr val="CDCDCD"/>
              </a:gs>
            </a:gsLst>
            <a:lin ang="13500000" scaled="1"/>
            <a:tileRect/>
          </a:gradFill>
          <a:ln>
            <a:noFill/>
          </a:ln>
          <a:effectLst>
            <a:outerShdw blurRad="1651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0" name="TextBox 79">
            <a:extLst>
              <a:ext uri="{FF2B5EF4-FFF2-40B4-BE49-F238E27FC236}">
                <a16:creationId xmlns:a16="http://schemas.microsoft.com/office/drawing/2014/main" id="{F9F19D5A-38CA-417A-B715-F3622A73821B}"/>
              </a:ext>
            </a:extLst>
          </p:cNvPr>
          <p:cNvSpPr txBox="1"/>
          <p:nvPr/>
        </p:nvSpPr>
        <p:spPr>
          <a:xfrm>
            <a:off x="5278915" y="496254"/>
            <a:ext cx="537327" cy="461665"/>
          </a:xfrm>
          <a:prstGeom prst="rect">
            <a:avLst/>
          </a:prstGeom>
          <a:noFill/>
        </p:spPr>
        <p:txBody>
          <a:bodyPr wrap="none" rtlCol="0">
            <a:spAutoFit/>
          </a:bodyPr>
          <a:lstStyle/>
          <a:p>
            <a:pPr algn="ctr"/>
            <a:r>
              <a:rPr lang="en-US" sz="2400" b="1" dirty="0">
                <a:solidFill>
                  <a:srgbClr val="FEA500"/>
                </a:solidFill>
              </a:rPr>
              <a:t>01</a:t>
            </a:r>
            <a:endParaRPr lang="vi-VN" sz="2400" b="1" dirty="0">
              <a:solidFill>
                <a:srgbClr val="FEA500"/>
              </a:solidFill>
            </a:endParaRPr>
          </a:p>
        </p:txBody>
      </p:sp>
      <p:sp>
        <p:nvSpPr>
          <p:cNvPr id="81" name="TextBox 80">
            <a:extLst>
              <a:ext uri="{FF2B5EF4-FFF2-40B4-BE49-F238E27FC236}">
                <a16:creationId xmlns:a16="http://schemas.microsoft.com/office/drawing/2014/main" id="{0B4B0DF5-C68E-441A-900B-7B044429844B}"/>
              </a:ext>
            </a:extLst>
          </p:cNvPr>
          <p:cNvSpPr txBox="1"/>
          <p:nvPr/>
        </p:nvSpPr>
        <p:spPr>
          <a:xfrm>
            <a:off x="5278915" y="1852037"/>
            <a:ext cx="537327" cy="461665"/>
          </a:xfrm>
          <a:prstGeom prst="rect">
            <a:avLst/>
          </a:prstGeom>
          <a:noFill/>
        </p:spPr>
        <p:txBody>
          <a:bodyPr wrap="none" rtlCol="0">
            <a:spAutoFit/>
          </a:bodyPr>
          <a:lstStyle/>
          <a:p>
            <a:pPr algn="ctr"/>
            <a:r>
              <a:rPr lang="en-US" sz="2400" b="1" dirty="0">
                <a:solidFill>
                  <a:srgbClr val="CD1A85"/>
                </a:solidFill>
              </a:rPr>
              <a:t>02</a:t>
            </a:r>
            <a:endParaRPr lang="vi-VN" sz="2400" b="1" dirty="0">
              <a:solidFill>
                <a:srgbClr val="CD1A85"/>
              </a:solidFill>
            </a:endParaRPr>
          </a:p>
        </p:txBody>
      </p:sp>
      <p:sp>
        <p:nvSpPr>
          <p:cNvPr id="82" name="TextBox 81">
            <a:extLst>
              <a:ext uri="{FF2B5EF4-FFF2-40B4-BE49-F238E27FC236}">
                <a16:creationId xmlns:a16="http://schemas.microsoft.com/office/drawing/2014/main" id="{D4EF5E3E-69F6-40D1-B614-D3394175C738}"/>
              </a:ext>
            </a:extLst>
          </p:cNvPr>
          <p:cNvSpPr txBox="1"/>
          <p:nvPr/>
        </p:nvSpPr>
        <p:spPr>
          <a:xfrm>
            <a:off x="5278915" y="3207820"/>
            <a:ext cx="537327" cy="461665"/>
          </a:xfrm>
          <a:prstGeom prst="rect">
            <a:avLst/>
          </a:prstGeom>
          <a:noFill/>
        </p:spPr>
        <p:txBody>
          <a:bodyPr wrap="none" rtlCol="0">
            <a:spAutoFit/>
          </a:bodyPr>
          <a:lstStyle/>
          <a:p>
            <a:pPr algn="ctr"/>
            <a:r>
              <a:rPr lang="en-US" sz="2400" b="1" dirty="0">
                <a:solidFill>
                  <a:srgbClr val="1CC9B2"/>
                </a:solidFill>
              </a:rPr>
              <a:t>03</a:t>
            </a:r>
            <a:endParaRPr lang="vi-VN" sz="2400" b="1" dirty="0">
              <a:solidFill>
                <a:srgbClr val="1CC9B2"/>
              </a:solidFill>
            </a:endParaRPr>
          </a:p>
        </p:txBody>
      </p:sp>
      <p:sp>
        <p:nvSpPr>
          <p:cNvPr id="83" name="TextBox 82">
            <a:extLst>
              <a:ext uri="{FF2B5EF4-FFF2-40B4-BE49-F238E27FC236}">
                <a16:creationId xmlns:a16="http://schemas.microsoft.com/office/drawing/2014/main" id="{29996697-E8C9-4C26-AF4F-1EEBA1EAADD2}"/>
              </a:ext>
            </a:extLst>
          </p:cNvPr>
          <p:cNvSpPr txBox="1"/>
          <p:nvPr/>
        </p:nvSpPr>
        <p:spPr>
          <a:xfrm>
            <a:off x="5278915" y="4563603"/>
            <a:ext cx="537327" cy="461665"/>
          </a:xfrm>
          <a:prstGeom prst="rect">
            <a:avLst/>
          </a:prstGeom>
          <a:noFill/>
        </p:spPr>
        <p:txBody>
          <a:bodyPr wrap="none" rtlCol="0">
            <a:spAutoFit/>
          </a:bodyPr>
          <a:lstStyle/>
          <a:p>
            <a:pPr algn="ctr"/>
            <a:r>
              <a:rPr lang="en-US" sz="2400" b="1" dirty="0">
                <a:solidFill>
                  <a:srgbClr val="0477CE"/>
                </a:solidFill>
              </a:rPr>
              <a:t>04</a:t>
            </a:r>
            <a:endParaRPr lang="vi-VN" sz="2400" b="1" dirty="0">
              <a:solidFill>
                <a:srgbClr val="0477CE"/>
              </a:solidFill>
            </a:endParaRPr>
          </a:p>
        </p:txBody>
      </p:sp>
      <p:sp>
        <p:nvSpPr>
          <p:cNvPr id="84" name="TextBox 83">
            <a:extLst>
              <a:ext uri="{FF2B5EF4-FFF2-40B4-BE49-F238E27FC236}">
                <a16:creationId xmlns:a16="http://schemas.microsoft.com/office/drawing/2014/main" id="{60F0FBE8-6054-41FA-9EDF-4E1E89BFF244}"/>
              </a:ext>
            </a:extLst>
          </p:cNvPr>
          <p:cNvSpPr txBox="1"/>
          <p:nvPr/>
        </p:nvSpPr>
        <p:spPr>
          <a:xfrm>
            <a:off x="5278915" y="5919386"/>
            <a:ext cx="537327" cy="461665"/>
          </a:xfrm>
          <a:prstGeom prst="rect">
            <a:avLst/>
          </a:prstGeom>
          <a:noFill/>
        </p:spPr>
        <p:txBody>
          <a:bodyPr wrap="none" rtlCol="0">
            <a:spAutoFit/>
          </a:bodyPr>
          <a:lstStyle/>
          <a:p>
            <a:pPr algn="ctr"/>
            <a:r>
              <a:rPr lang="en-US" sz="2400" b="1" dirty="0">
                <a:solidFill>
                  <a:srgbClr val="00B830"/>
                </a:solidFill>
              </a:rPr>
              <a:t>05</a:t>
            </a:r>
            <a:endParaRPr lang="vi-VN" sz="2400" b="1" dirty="0">
              <a:solidFill>
                <a:srgbClr val="00B830"/>
              </a:solidFill>
            </a:endParaRPr>
          </a:p>
        </p:txBody>
      </p:sp>
      <p:sp>
        <p:nvSpPr>
          <p:cNvPr id="90" name="TextBox 89">
            <a:extLst>
              <a:ext uri="{FF2B5EF4-FFF2-40B4-BE49-F238E27FC236}">
                <a16:creationId xmlns:a16="http://schemas.microsoft.com/office/drawing/2014/main" id="{CD85E32E-7520-4864-A329-76A9A20D1DD6}"/>
              </a:ext>
            </a:extLst>
          </p:cNvPr>
          <p:cNvSpPr txBox="1"/>
          <p:nvPr/>
        </p:nvSpPr>
        <p:spPr>
          <a:xfrm>
            <a:off x="386607" y="2890391"/>
            <a:ext cx="3547766" cy="1077218"/>
          </a:xfrm>
          <a:prstGeom prst="rect">
            <a:avLst/>
          </a:prstGeom>
          <a:noFill/>
        </p:spPr>
        <p:txBody>
          <a:bodyPr wrap="none" rtlCol="0">
            <a:spAutoFit/>
          </a:bodyPr>
          <a:lstStyle/>
          <a:p>
            <a:pPr algn="ctr"/>
            <a:r>
              <a:rPr lang="en-US" sz="3200" b="1" dirty="0">
                <a:gradFill flip="none" rotWithShape="1">
                  <a:gsLst>
                    <a:gs pos="0">
                      <a:srgbClr val="CD1A85"/>
                    </a:gs>
                    <a:gs pos="100000">
                      <a:srgbClr val="FEA500"/>
                    </a:gs>
                  </a:gsLst>
                  <a:lin ang="16200000" scaled="1"/>
                  <a:tileRect/>
                </a:gradFill>
              </a:rPr>
              <a:t>VĂN MINH</a:t>
            </a:r>
          </a:p>
          <a:p>
            <a:pPr algn="ctr"/>
            <a:r>
              <a:rPr lang="en-US" sz="3200" b="1" dirty="0">
                <a:gradFill flip="none" rotWithShape="1">
                  <a:gsLst>
                    <a:gs pos="0">
                      <a:srgbClr val="CD1A85"/>
                    </a:gs>
                    <a:gs pos="100000">
                      <a:srgbClr val="FEA500"/>
                    </a:gs>
                  </a:gsLst>
                  <a:lin ang="16200000" scaled="1"/>
                  <a:tileRect/>
                </a:gradFill>
              </a:rPr>
              <a:t>THỜI PHỤC HƯNG</a:t>
            </a:r>
          </a:p>
        </p:txBody>
      </p:sp>
      <p:pic>
        <p:nvPicPr>
          <p:cNvPr id="56" name="!!43" descr="Logo, company name&#10;&#10;Description automatically generated">
            <a:extLst>
              <a:ext uri="{FF2B5EF4-FFF2-40B4-BE49-F238E27FC236}">
                <a16:creationId xmlns:a16="http://schemas.microsoft.com/office/drawing/2014/main" id="{4AAFA118-7C44-4C37-89E3-BDD504F5C88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941" l="9961" r="91699">
                        <a14:foregroundMark x1="45801" y1="33105" x2="45801" y2="33105"/>
                        <a14:foregroundMark x1="42773" y1="18750" x2="42773" y2="18750"/>
                        <a14:foregroundMark x1="46582" y1="23633" x2="46582" y2="23633"/>
                        <a14:foregroundMark x1="26758" y1="28906" x2="26758" y2="28906"/>
                        <a14:foregroundMark x1="72266" y1="28711" x2="72266" y2="28711"/>
                        <a14:foregroundMark x1="73047" y1="28711" x2="73047" y2="28711"/>
                        <a14:foregroundMark x1="73730" y1="28711" x2="73730" y2="28711"/>
                        <a14:foregroundMark x1="77734" y1="39063" x2="77734" y2="39063"/>
                        <a14:foregroundMark x1="68457" y1="37793" x2="68457" y2="37793"/>
                        <a14:foregroundMark x1="54492" y1="37988" x2="54492" y2="37988"/>
                        <a14:foregroundMark x1="55078" y1="49023" x2="55078" y2="49023"/>
                        <a14:foregroundMark x1="57227" y1="61523" x2="57227" y2="61523"/>
                        <a14:foregroundMark x1="44043" y1="50488" x2="44043" y2="50488"/>
                        <a14:foregroundMark x1="34766" y1="50293" x2="34766" y2="50293"/>
                        <a14:foregroundMark x1="23340" y1="51074" x2="23340" y2="51074"/>
                        <a14:foregroundMark x1="40234" y1="69336" x2="40234" y2="69336"/>
                        <a14:foregroundMark x1="39160" y1="75000" x2="39160" y2="75000"/>
                        <a14:foregroundMark x1="91699" y1="79883" x2="91699" y2="79883"/>
                      </a14:backgroundRemoval>
                    </a14:imgEffect>
                  </a14:imgLayer>
                </a14:imgProps>
              </a:ext>
              <a:ext uri="{28A0092B-C50C-407E-A947-70E740481C1C}">
                <a14:useLocalDpi xmlns:a14="http://schemas.microsoft.com/office/drawing/2010/main" val="0"/>
              </a:ext>
            </a:extLst>
          </a:blip>
          <a:stretch>
            <a:fillRect/>
          </a:stretch>
        </p:blipFill>
        <p:spPr>
          <a:xfrm>
            <a:off x="13440463" y="159657"/>
            <a:ext cx="6538686" cy="6538686"/>
          </a:xfrm>
          <a:prstGeom prst="rect">
            <a:avLst/>
          </a:prstGeom>
        </p:spPr>
      </p:pic>
      <p:sp>
        <p:nvSpPr>
          <p:cNvPr id="63" name="TextBox 62">
            <a:extLst>
              <a:ext uri="{FF2B5EF4-FFF2-40B4-BE49-F238E27FC236}">
                <a16:creationId xmlns:a16="http://schemas.microsoft.com/office/drawing/2014/main" id="{59054670-4D3D-4D6B-BAB6-29F2C121953D}"/>
              </a:ext>
            </a:extLst>
          </p:cNvPr>
          <p:cNvSpPr txBox="1"/>
          <p:nvPr/>
        </p:nvSpPr>
        <p:spPr>
          <a:xfrm>
            <a:off x="-5265737" y="1834141"/>
            <a:ext cx="5060887" cy="2308324"/>
          </a:xfrm>
          <a:prstGeom prst="rect">
            <a:avLst/>
          </a:prstGeom>
          <a:noFill/>
        </p:spPr>
        <p:txBody>
          <a:bodyPr wrap="square" rtlCol="0">
            <a:spAutoFit/>
          </a:bodyPr>
          <a:lstStyle/>
          <a:p>
            <a:pPr algn="l"/>
            <a:r>
              <a:rPr lang="en-US" sz="2400" dirty="0">
                <a:solidFill>
                  <a:srgbClr val="005EA1"/>
                </a:solidFill>
                <a:latin typeface="Roboto" panose="02000000000000000000" pitchFamily="2" charset="0"/>
                <a:ea typeface="Roboto" panose="02000000000000000000" pitchFamily="2" charset="0"/>
              </a:rPr>
              <a:t>Quan </a:t>
            </a:r>
            <a:r>
              <a:rPr lang="en-US" sz="2400" dirty="0" err="1">
                <a:solidFill>
                  <a:srgbClr val="005EA1"/>
                </a:solidFill>
                <a:latin typeface="Roboto" panose="02000000000000000000" pitchFamily="2" charset="0"/>
                <a:ea typeface="Roboto" panose="02000000000000000000" pitchFamily="2" charset="0"/>
              </a:rPr>
              <a:t>sát</a:t>
            </a:r>
            <a:r>
              <a:rPr lang="en-US" sz="2400" dirty="0">
                <a:solidFill>
                  <a:srgbClr val="005EA1"/>
                </a:solidFill>
                <a:latin typeface="Roboto" panose="02000000000000000000" pitchFamily="2" charset="0"/>
                <a:ea typeface="Roboto" panose="02000000000000000000" pitchFamily="2" charset="0"/>
              </a:rPr>
              <a:t> logo </a:t>
            </a:r>
            <a:r>
              <a:rPr lang="en-US" sz="2400" dirty="0" err="1">
                <a:solidFill>
                  <a:srgbClr val="005EA1"/>
                </a:solidFill>
                <a:latin typeface="Roboto" panose="02000000000000000000" pitchFamily="2" charset="0"/>
                <a:ea typeface="Roboto" panose="02000000000000000000" pitchFamily="2" charset="0"/>
              </a:rPr>
              <a:t>của</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Tổ</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chức</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Văn</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hóa</a:t>
            </a:r>
            <a:r>
              <a:rPr lang="en-US" sz="2400" dirty="0">
                <a:solidFill>
                  <a:srgbClr val="005EA1"/>
                </a:solidFill>
                <a:latin typeface="Roboto" panose="02000000000000000000" pitchFamily="2" charset="0"/>
                <a:ea typeface="Roboto" panose="02000000000000000000" pitchFamily="2" charset="0"/>
              </a:rPr>
              <a:t>, Khoa </a:t>
            </a:r>
            <a:r>
              <a:rPr lang="en-US" sz="2400" dirty="0" err="1">
                <a:solidFill>
                  <a:srgbClr val="005EA1"/>
                </a:solidFill>
                <a:latin typeface="Roboto" panose="02000000000000000000" pitchFamily="2" charset="0"/>
                <a:ea typeface="Roboto" panose="02000000000000000000" pitchFamily="2" charset="0"/>
              </a:rPr>
              <a:t>học</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và</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Giáo</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dục</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của</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Liên</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hợp</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quốc</a:t>
            </a:r>
            <a:r>
              <a:rPr lang="en-US" sz="2400" dirty="0">
                <a:solidFill>
                  <a:srgbClr val="005EA1"/>
                </a:solidFill>
                <a:latin typeface="Roboto" panose="02000000000000000000" pitchFamily="2" charset="0"/>
                <a:ea typeface="Roboto" panose="02000000000000000000" pitchFamily="2" charset="0"/>
              </a:rPr>
              <a:t> (UNESCO), </a:t>
            </a:r>
            <a:r>
              <a:rPr lang="en-US" sz="2400" dirty="0" err="1">
                <a:solidFill>
                  <a:srgbClr val="005EA1"/>
                </a:solidFill>
                <a:latin typeface="Roboto" panose="02000000000000000000" pitchFamily="2" charset="0"/>
                <a:ea typeface="Roboto" panose="02000000000000000000" pitchFamily="2" charset="0"/>
              </a:rPr>
              <a:t>em</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hãy</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cho</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biết</a:t>
            </a:r>
            <a:r>
              <a:rPr lang="en-US" sz="2400" dirty="0">
                <a:solidFill>
                  <a:srgbClr val="005EA1"/>
                </a:solidFill>
                <a:latin typeface="Roboto" panose="02000000000000000000" pitchFamily="2" charset="0"/>
                <a:ea typeface="Roboto" panose="02000000000000000000" pitchFamily="2" charset="0"/>
              </a:rPr>
              <a:t>: Logo </a:t>
            </a:r>
            <a:r>
              <a:rPr lang="en-US" sz="2400" dirty="0" err="1">
                <a:solidFill>
                  <a:srgbClr val="005EA1"/>
                </a:solidFill>
                <a:latin typeface="Roboto" panose="02000000000000000000" pitchFamily="2" charset="0"/>
                <a:ea typeface="Roboto" panose="02000000000000000000" pitchFamily="2" charset="0"/>
              </a:rPr>
              <a:t>đó</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lấy</a:t>
            </a:r>
            <a:r>
              <a:rPr lang="en-US" sz="2400" dirty="0">
                <a:solidFill>
                  <a:srgbClr val="005EA1"/>
                </a:solidFill>
                <a:latin typeface="Roboto" panose="02000000000000000000" pitchFamily="2" charset="0"/>
                <a:ea typeface="Roboto" panose="02000000000000000000" pitchFamily="2" charset="0"/>
              </a:rPr>
              <a:t> ý </a:t>
            </a:r>
            <a:r>
              <a:rPr lang="en-US" sz="2400" dirty="0" err="1">
                <a:solidFill>
                  <a:srgbClr val="005EA1"/>
                </a:solidFill>
                <a:latin typeface="Roboto" panose="02000000000000000000" pitchFamily="2" charset="0"/>
                <a:ea typeface="Roboto" panose="02000000000000000000" pitchFamily="2" charset="0"/>
              </a:rPr>
              <a:t>tưởng</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từ</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công</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trình</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kiến</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trúc</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nổi</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tiếng</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nào</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của</a:t>
            </a:r>
            <a:r>
              <a:rPr lang="en-US" sz="2400" dirty="0">
                <a:solidFill>
                  <a:srgbClr val="005EA1"/>
                </a:solidFill>
                <a:latin typeface="Roboto" panose="02000000000000000000" pitchFamily="2" charset="0"/>
                <a:ea typeface="Roboto" panose="02000000000000000000" pitchFamily="2" charset="0"/>
              </a:rPr>
              <a:t> Hy </a:t>
            </a:r>
            <a:r>
              <a:rPr lang="en-US" sz="2400" dirty="0" err="1">
                <a:solidFill>
                  <a:srgbClr val="005EA1"/>
                </a:solidFill>
                <a:latin typeface="Roboto" panose="02000000000000000000" pitchFamily="2" charset="0"/>
                <a:ea typeface="Roboto" panose="02000000000000000000" pitchFamily="2" charset="0"/>
              </a:rPr>
              <a:t>Lạp</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cổ</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đại</a:t>
            </a:r>
            <a:r>
              <a:rPr lang="en-US" sz="2400" dirty="0">
                <a:solidFill>
                  <a:srgbClr val="005EA1"/>
                </a:solidFill>
                <a:latin typeface="Roboto" panose="02000000000000000000" pitchFamily="2" charset="0"/>
                <a:ea typeface="Roboto" panose="02000000000000000000" pitchFamily="2" charset="0"/>
              </a:rPr>
              <a:t>?</a:t>
            </a:r>
            <a:endParaRPr lang="vi-VN" sz="2400" dirty="0">
              <a:solidFill>
                <a:srgbClr val="005EA1"/>
              </a:solidFill>
              <a:latin typeface="Roboto" panose="02000000000000000000" pitchFamily="2" charset="0"/>
              <a:ea typeface="Roboto" panose="02000000000000000000" pitchFamily="2" charset="0"/>
            </a:endParaRPr>
          </a:p>
        </p:txBody>
      </p:sp>
      <p:pic>
        <p:nvPicPr>
          <p:cNvPr id="68" name="!!NDK" descr="A picture containing text, toy, clipart, doll&#10;&#10;Description automatically generated">
            <a:extLst>
              <a:ext uri="{FF2B5EF4-FFF2-40B4-BE49-F238E27FC236}">
                <a16:creationId xmlns:a16="http://schemas.microsoft.com/office/drawing/2014/main" id="{C94B3B0E-EF7A-43F2-BC08-4490BD068D7E}"/>
              </a:ext>
            </a:extLst>
          </p:cNvPr>
          <p:cNvPicPr>
            <a:picLocks noChangeAspect="1"/>
          </p:cNvPicPr>
          <p:nvPr/>
        </p:nvPicPr>
        <p:blipFill rotWithShape="1">
          <a:blip r:embed="rId4">
            <a:extLst>
              <a:ext uri="{28A0092B-C50C-407E-A947-70E740481C1C}">
                <a14:useLocalDpi xmlns:a14="http://schemas.microsoft.com/office/drawing/2010/main" val="0"/>
              </a:ext>
            </a:extLst>
          </a:blip>
          <a:srcRect l="9522" t="7279" r="12266"/>
          <a:stretch/>
        </p:blipFill>
        <p:spPr>
          <a:xfrm>
            <a:off x="-4172126" y="4274124"/>
            <a:ext cx="1952090" cy="1589926"/>
          </a:xfrm>
          <a:prstGeom prst="rect">
            <a:avLst/>
          </a:prstGeom>
        </p:spPr>
      </p:pic>
    </p:spTree>
    <p:extLst>
      <p:ext uri="{BB962C8B-B14F-4D97-AF65-F5344CB8AC3E}">
        <p14:creationId xmlns:p14="http://schemas.microsoft.com/office/powerpoint/2010/main" val="2515375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p:cTn id="12" dur="500" fill="hold"/>
                                            <p:tgtEl>
                                              <p:spTgt spid="80"/>
                                            </p:tgtEl>
                                            <p:attrNameLst>
                                              <p:attrName>ppt_w</p:attrName>
                                            </p:attrNameLst>
                                          </p:cBhvr>
                                          <p:tavLst>
                                            <p:tav tm="0">
                                              <p:val>
                                                <p:fltVal val="0"/>
                                              </p:val>
                                            </p:tav>
                                            <p:tav tm="100000">
                                              <p:val>
                                                <p:strVal val="#ppt_w"/>
                                              </p:val>
                                            </p:tav>
                                          </p:tavLst>
                                        </p:anim>
                                        <p:anim calcmode="lin" valueType="num">
                                          <p:cBhvr>
                                            <p:cTn id="13" dur="500" fill="hold"/>
                                            <p:tgtEl>
                                              <p:spTgt spid="80"/>
                                            </p:tgtEl>
                                            <p:attrNameLst>
                                              <p:attrName>ppt_h</p:attrName>
                                            </p:attrNameLst>
                                          </p:cBhvr>
                                          <p:tavLst>
                                            <p:tav tm="0">
                                              <p:val>
                                                <p:fltVal val="0"/>
                                              </p:val>
                                            </p:tav>
                                            <p:tav tm="100000">
                                              <p:val>
                                                <p:strVal val="#ppt_h"/>
                                              </p:val>
                                            </p:tav>
                                          </p:tavLst>
                                        </p:anim>
                                        <p:animEffect transition="in" filter="fade">
                                          <p:cBhvr>
                                            <p:cTn id="14" dur="500"/>
                                            <p:tgtEl>
                                              <p:spTgt spid="80"/>
                                            </p:tgtEl>
                                          </p:cBhvr>
                                        </p:animEffect>
                                      </p:childTnLst>
                                    </p:cTn>
                                  </p:par>
                                </p:childTnLst>
                              </p:cTn>
                            </p:par>
                            <p:par>
                              <p:cTn id="15" fill="hold">
                                <p:stCondLst>
                                  <p:cond delay="500"/>
                                </p:stCondLst>
                                <p:childTnLst>
                                  <p:par>
                                    <p:cTn id="16" presetID="2" presetClass="entr" presetSubtype="2" fill="hold" nodeType="afterEffect" p14:presetBounceEnd="43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43000">
                                          <p:cBhvr additive="base">
                                            <p:cTn id="18" dur="1500" fill="hold"/>
                                            <p:tgtEl>
                                              <p:spTgt spid="2"/>
                                            </p:tgtEl>
                                            <p:attrNameLst>
                                              <p:attrName>ppt_x</p:attrName>
                                            </p:attrNameLst>
                                          </p:cBhvr>
                                          <p:tavLst>
                                            <p:tav tm="0">
                                              <p:val>
                                                <p:strVal val="1+#ppt_w/2"/>
                                              </p:val>
                                            </p:tav>
                                            <p:tav tm="100000">
                                              <p:val>
                                                <p:strVal val="#ppt_x"/>
                                              </p:val>
                                            </p:tav>
                                          </p:tavLst>
                                        </p:anim>
                                        <p:anim calcmode="lin" valueType="num" p14:bounceEnd="43000">
                                          <p:cBhvr additive="base">
                                            <p:cTn id="19"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 calcmode="lin" valueType="num">
                                          <p:cBhvr>
                                            <p:cTn id="24" dur="500" fill="hold"/>
                                            <p:tgtEl>
                                              <p:spTgt spid="64"/>
                                            </p:tgtEl>
                                            <p:attrNameLst>
                                              <p:attrName>ppt_w</p:attrName>
                                            </p:attrNameLst>
                                          </p:cBhvr>
                                          <p:tavLst>
                                            <p:tav tm="0">
                                              <p:val>
                                                <p:fltVal val="0"/>
                                              </p:val>
                                            </p:tav>
                                            <p:tav tm="100000">
                                              <p:val>
                                                <p:strVal val="#ppt_w"/>
                                              </p:val>
                                            </p:tav>
                                          </p:tavLst>
                                        </p:anim>
                                        <p:anim calcmode="lin" valueType="num">
                                          <p:cBhvr>
                                            <p:cTn id="25" dur="500" fill="hold"/>
                                            <p:tgtEl>
                                              <p:spTgt spid="64"/>
                                            </p:tgtEl>
                                            <p:attrNameLst>
                                              <p:attrName>ppt_h</p:attrName>
                                            </p:attrNameLst>
                                          </p:cBhvr>
                                          <p:tavLst>
                                            <p:tav tm="0">
                                              <p:val>
                                                <p:fltVal val="0"/>
                                              </p:val>
                                            </p:tav>
                                            <p:tav tm="100000">
                                              <p:val>
                                                <p:strVal val="#ppt_h"/>
                                              </p:val>
                                            </p:tav>
                                          </p:tavLst>
                                        </p:anim>
                                        <p:animEffect transition="in" filter="fade">
                                          <p:cBhvr>
                                            <p:cTn id="26" dur="500"/>
                                            <p:tgtEl>
                                              <p:spTgt spid="6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 calcmode="lin" valueType="num">
                                          <p:cBhvr>
                                            <p:cTn id="29" dur="500" fill="hold"/>
                                            <p:tgtEl>
                                              <p:spTgt spid="81"/>
                                            </p:tgtEl>
                                            <p:attrNameLst>
                                              <p:attrName>ppt_w</p:attrName>
                                            </p:attrNameLst>
                                          </p:cBhvr>
                                          <p:tavLst>
                                            <p:tav tm="0">
                                              <p:val>
                                                <p:fltVal val="0"/>
                                              </p:val>
                                            </p:tav>
                                            <p:tav tm="100000">
                                              <p:val>
                                                <p:strVal val="#ppt_w"/>
                                              </p:val>
                                            </p:tav>
                                          </p:tavLst>
                                        </p:anim>
                                        <p:anim calcmode="lin" valueType="num">
                                          <p:cBhvr>
                                            <p:cTn id="30" dur="500" fill="hold"/>
                                            <p:tgtEl>
                                              <p:spTgt spid="81"/>
                                            </p:tgtEl>
                                            <p:attrNameLst>
                                              <p:attrName>ppt_h</p:attrName>
                                            </p:attrNameLst>
                                          </p:cBhvr>
                                          <p:tavLst>
                                            <p:tav tm="0">
                                              <p:val>
                                                <p:fltVal val="0"/>
                                              </p:val>
                                            </p:tav>
                                            <p:tav tm="100000">
                                              <p:val>
                                                <p:strVal val="#ppt_h"/>
                                              </p:val>
                                            </p:tav>
                                          </p:tavLst>
                                        </p:anim>
                                        <p:animEffect transition="in" filter="fade">
                                          <p:cBhvr>
                                            <p:cTn id="31" dur="500"/>
                                            <p:tgtEl>
                                              <p:spTgt spid="81"/>
                                            </p:tgtEl>
                                          </p:cBhvr>
                                        </p:animEffect>
                                      </p:childTnLst>
                                    </p:cTn>
                                  </p:par>
                                </p:childTnLst>
                              </p:cTn>
                            </p:par>
                            <p:par>
                              <p:cTn id="32" fill="hold">
                                <p:stCondLst>
                                  <p:cond delay="500"/>
                                </p:stCondLst>
                                <p:childTnLst>
                                  <p:par>
                                    <p:cTn id="33" presetID="2" presetClass="entr" presetSubtype="2" fill="hold" nodeType="afterEffect" p14:presetBounceEnd="43000">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14:bounceEnd="43000">
                                          <p:cBhvr additive="base">
                                            <p:cTn id="35" dur="1500" fill="hold"/>
                                            <p:tgtEl>
                                              <p:spTgt spid="3"/>
                                            </p:tgtEl>
                                            <p:attrNameLst>
                                              <p:attrName>ppt_x</p:attrName>
                                            </p:attrNameLst>
                                          </p:cBhvr>
                                          <p:tavLst>
                                            <p:tav tm="0">
                                              <p:val>
                                                <p:strVal val="1+#ppt_w/2"/>
                                              </p:val>
                                            </p:tav>
                                            <p:tav tm="100000">
                                              <p:val>
                                                <p:strVal val="#ppt_x"/>
                                              </p:val>
                                            </p:tav>
                                          </p:tavLst>
                                        </p:anim>
                                        <p:anim calcmode="lin" valueType="num" p14:bounceEnd="43000">
                                          <p:cBhvr additive="base">
                                            <p:cTn id="36"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 calcmode="lin" valueType="num">
                                          <p:cBhvr>
                                            <p:cTn id="46" dur="500" fill="hold"/>
                                            <p:tgtEl>
                                              <p:spTgt spid="82"/>
                                            </p:tgtEl>
                                            <p:attrNameLst>
                                              <p:attrName>ppt_w</p:attrName>
                                            </p:attrNameLst>
                                          </p:cBhvr>
                                          <p:tavLst>
                                            <p:tav tm="0">
                                              <p:val>
                                                <p:fltVal val="0"/>
                                              </p:val>
                                            </p:tav>
                                            <p:tav tm="100000">
                                              <p:val>
                                                <p:strVal val="#ppt_w"/>
                                              </p:val>
                                            </p:tav>
                                          </p:tavLst>
                                        </p:anim>
                                        <p:anim calcmode="lin" valueType="num">
                                          <p:cBhvr>
                                            <p:cTn id="47" dur="500" fill="hold"/>
                                            <p:tgtEl>
                                              <p:spTgt spid="82"/>
                                            </p:tgtEl>
                                            <p:attrNameLst>
                                              <p:attrName>ppt_h</p:attrName>
                                            </p:attrNameLst>
                                          </p:cBhvr>
                                          <p:tavLst>
                                            <p:tav tm="0">
                                              <p:val>
                                                <p:fltVal val="0"/>
                                              </p:val>
                                            </p:tav>
                                            <p:tav tm="100000">
                                              <p:val>
                                                <p:strVal val="#ppt_h"/>
                                              </p:val>
                                            </p:tav>
                                          </p:tavLst>
                                        </p:anim>
                                        <p:animEffect transition="in" filter="fade">
                                          <p:cBhvr>
                                            <p:cTn id="48" dur="500"/>
                                            <p:tgtEl>
                                              <p:spTgt spid="82"/>
                                            </p:tgtEl>
                                          </p:cBhvr>
                                        </p:animEffect>
                                      </p:childTnLst>
                                    </p:cTn>
                                  </p:par>
                                </p:childTnLst>
                              </p:cTn>
                            </p:par>
                            <p:par>
                              <p:cTn id="49" fill="hold">
                                <p:stCondLst>
                                  <p:cond delay="500"/>
                                </p:stCondLst>
                                <p:childTnLst>
                                  <p:par>
                                    <p:cTn id="50" presetID="2" presetClass="entr" presetSubtype="2" fill="hold" nodeType="afterEffect" p14:presetBounceEnd="43000">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14:bounceEnd="43000">
                                          <p:cBhvr additive="base">
                                            <p:cTn id="52" dur="1500" fill="hold"/>
                                            <p:tgtEl>
                                              <p:spTgt spid="4"/>
                                            </p:tgtEl>
                                            <p:attrNameLst>
                                              <p:attrName>ppt_x</p:attrName>
                                            </p:attrNameLst>
                                          </p:cBhvr>
                                          <p:tavLst>
                                            <p:tav tm="0">
                                              <p:val>
                                                <p:strVal val="1+#ppt_w/2"/>
                                              </p:val>
                                            </p:tav>
                                            <p:tav tm="100000">
                                              <p:val>
                                                <p:strVal val="#ppt_x"/>
                                              </p:val>
                                            </p:tav>
                                          </p:tavLst>
                                        </p:anim>
                                        <p:anim calcmode="lin" valueType="num" p14:bounceEnd="43000">
                                          <p:cBhvr additive="base">
                                            <p:cTn id="53"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66"/>
                                            </p:tgtEl>
                                            <p:attrNameLst>
                                              <p:attrName>style.visibility</p:attrName>
                                            </p:attrNameLst>
                                          </p:cBhvr>
                                          <p:to>
                                            <p:strVal val="visible"/>
                                          </p:to>
                                        </p:set>
                                        <p:anim calcmode="lin" valueType="num">
                                          <p:cBhvr>
                                            <p:cTn id="58" dur="500" fill="hold"/>
                                            <p:tgtEl>
                                              <p:spTgt spid="66"/>
                                            </p:tgtEl>
                                            <p:attrNameLst>
                                              <p:attrName>ppt_w</p:attrName>
                                            </p:attrNameLst>
                                          </p:cBhvr>
                                          <p:tavLst>
                                            <p:tav tm="0">
                                              <p:val>
                                                <p:fltVal val="0"/>
                                              </p:val>
                                            </p:tav>
                                            <p:tav tm="100000">
                                              <p:val>
                                                <p:strVal val="#ppt_w"/>
                                              </p:val>
                                            </p:tav>
                                          </p:tavLst>
                                        </p:anim>
                                        <p:anim calcmode="lin" valueType="num">
                                          <p:cBhvr>
                                            <p:cTn id="59" dur="500" fill="hold"/>
                                            <p:tgtEl>
                                              <p:spTgt spid="66"/>
                                            </p:tgtEl>
                                            <p:attrNameLst>
                                              <p:attrName>ppt_h</p:attrName>
                                            </p:attrNameLst>
                                          </p:cBhvr>
                                          <p:tavLst>
                                            <p:tav tm="0">
                                              <p:val>
                                                <p:fltVal val="0"/>
                                              </p:val>
                                            </p:tav>
                                            <p:tav tm="100000">
                                              <p:val>
                                                <p:strVal val="#ppt_h"/>
                                              </p:val>
                                            </p:tav>
                                          </p:tavLst>
                                        </p:anim>
                                        <p:animEffect transition="in" filter="fade">
                                          <p:cBhvr>
                                            <p:cTn id="60" dur="500"/>
                                            <p:tgtEl>
                                              <p:spTgt spid="6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anim calcmode="lin" valueType="num">
                                          <p:cBhvr>
                                            <p:cTn id="63" dur="500" fill="hold"/>
                                            <p:tgtEl>
                                              <p:spTgt spid="83"/>
                                            </p:tgtEl>
                                            <p:attrNameLst>
                                              <p:attrName>ppt_w</p:attrName>
                                            </p:attrNameLst>
                                          </p:cBhvr>
                                          <p:tavLst>
                                            <p:tav tm="0">
                                              <p:val>
                                                <p:fltVal val="0"/>
                                              </p:val>
                                            </p:tav>
                                            <p:tav tm="100000">
                                              <p:val>
                                                <p:strVal val="#ppt_w"/>
                                              </p:val>
                                            </p:tav>
                                          </p:tavLst>
                                        </p:anim>
                                        <p:anim calcmode="lin" valueType="num">
                                          <p:cBhvr>
                                            <p:cTn id="64" dur="500" fill="hold"/>
                                            <p:tgtEl>
                                              <p:spTgt spid="83"/>
                                            </p:tgtEl>
                                            <p:attrNameLst>
                                              <p:attrName>ppt_h</p:attrName>
                                            </p:attrNameLst>
                                          </p:cBhvr>
                                          <p:tavLst>
                                            <p:tav tm="0">
                                              <p:val>
                                                <p:fltVal val="0"/>
                                              </p:val>
                                            </p:tav>
                                            <p:tav tm="100000">
                                              <p:val>
                                                <p:strVal val="#ppt_h"/>
                                              </p:val>
                                            </p:tav>
                                          </p:tavLst>
                                        </p:anim>
                                        <p:animEffect transition="in" filter="fade">
                                          <p:cBhvr>
                                            <p:cTn id="65" dur="500"/>
                                            <p:tgtEl>
                                              <p:spTgt spid="83"/>
                                            </p:tgtEl>
                                          </p:cBhvr>
                                        </p:animEffect>
                                      </p:childTnLst>
                                    </p:cTn>
                                  </p:par>
                                </p:childTnLst>
                              </p:cTn>
                            </p:par>
                            <p:par>
                              <p:cTn id="66" fill="hold">
                                <p:stCondLst>
                                  <p:cond delay="500"/>
                                </p:stCondLst>
                                <p:childTnLst>
                                  <p:par>
                                    <p:cTn id="67" presetID="2" presetClass="entr" presetSubtype="2" fill="hold" nodeType="afterEffect" p14:presetBounceEnd="43000">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14:bounceEnd="43000">
                                          <p:cBhvr additive="base">
                                            <p:cTn id="69" dur="1500" fill="hold"/>
                                            <p:tgtEl>
                                              <p:spTgt spid="5"/>
                                            </p:tgtEl>
                                            <p:attrNameLst>
                                              <p:attrName>ppt_x</p:attrName>
                                            </p:attrNameLst>
                                          </p:cBhvr>
                                          <p:tavLst>
                                            <p:tav tm="0">
                                              <p:val>
                                                <p:strVal val="1+#ppt_w/2"/>
                                              </p:val>
                                            </p:tav>
                                            <p:tav tm="100000">
                                              <p:val>
                                                <p:strVal val="#ppt_x"/>
                                              </p:val>
                                            </p:tav>
                                          </p:tavLst>
                                        </p:anim>
                                        <p:anim calcmode="lin" valueType="num" p14:bounceEnd="43000">
                                          <p:cBhvr additive="base">
                                            <p:cTn id="70"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67"/>
                                            </p:tgtEl>
                                            <p:attrNameLst>
                                              <p:attrName>style.visibility</p:attrName>
                                            </p:attrNameLst>
                                          </p:cBhvr>
                                          <p:to>
                                            <p:strVal val="visible"/>
                                          </p:to>
                                        </p:set>
                                        <p:anim calcmode="lin" valueType="num">
                                          <p:cBhvr>
                                            <p:cTn id="75" dur="500" fill="hold"/>
                                            <p:tgtEl>
                                              <p:spTgt spid="67"/>
                                            </p:tgtEl>
                                            <p:attrNameLst>
                                              <p:attrName>ppt_w</p:attrName>
                                            </p:attrNameLst>
                                          </p:cBhvr>
                                          <p:tavLst>
                                            <p:tav tm="0">
                                              <p:val>
                                                <p:fltVal val="0"/>
                                              </p:val>
                                            </p:tav>
                                            <p:tav tm="100000">
                                              <p:val>
                                                <p:strVal val="#ppt_w"/>
                                              </p:val>
                                            </p:tav>
                                          </p:tavLst>
                                        </p:anim>
                                        <p:anim calcmode="lin" valueType="num">
                                          <p:cBhvr>
                                            <p:cTn id="76" dur="500" fill="hold"/>
                                            <p:tgtEl>
                                              <p:spTgt spid="67"/>
                                            </p:tgtEl>
                                            <p:attrNameLst>
                                              <p:attrName>ppt_h</p:attrName>
                                            </p:attrNameLst>
                                          </p:cBhvr>
                                          <p:tavLst>
                                            <p:tav tm="0">
                                              <p:val>
                                                <p:fltVal val="0"/>
                                              </p:val>
                                            </p:tav>
                                            <p:tav tm="100000">
                                              <p:val>
                                                <p:strVal val="#ppt_h"/>
                                              </p:val>
                                            </p:tav>
                                          </p:tavLst>
                                        </p:anim>
                                        <p:animEffect transition="in" filter="fade">
                                          <p:cBhvr>
                                            <p:cTn id="77" dur="500"/>
                                            <p:tgtEl>
                                              <p:spTgt spid="67"/>
                                            </p:tgtEl>
                                          </p:cBhvr>
                                        </p:animEffect>
                                      </p:childTnLst>
                                    </p:cTn>
                                  </p:par>
                                </p:childTnLst>
                              </p:cTn>
                            </p:par>
                            <p:par>
                              <p:cTn id="78" fill="hold">
                                <p:stCondLst>
                                  <p:cond delay="500"/>
                                </p:stCondLst>
                                <p:childTnLst>
                                  <p:par>
                                    <p:cTn id="79" presetID="2" presetClass="entr" presetSubtype="2" fill="hold" nodeType="afterEffect" p14:presetBounceEnd="43000">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14:bounceEnd="43000">
                                          <p:cBhvr additive="base">
                                            <p:cTn id="81" dur="1500" fill="hold"/>
                                            <p:tgtEl>
                                              <p:spTgt spid="6"/>
                                            </p:tgtEl>
                                            <p:attrNameLst>
                                              <p:attrName>ppt_x</p:attrName>
                                            </p:attrNameLst>
                                          </p:cBhvr>
                                          <p:tavLst>
                                            <p:tav tm="0">
                                              <p:val>
                                                <p:strVal val="1+#ppt_w/2"/>
                                              </p:val>
                                            </p:tav>
                                            <p:tav tm="100000">
                                              <p:val>
                                                <p:strVal val="#ppt_x"/>
                                              </p:val>
                                            </p:tav>
                                          </p:tavLst>
                                        </p:anim>
                                        <p:anim calcmode="lin" valueType="num" p14:bounceEnd="43000">
                                          <p:cBhvr additive="base">
                                            <p:cTn id="82" dur="1500" fill="hold"/>
                                            <p:tgtEl>
                                              <p:spTgt spid="6"/>
                                            </p:tgtEl>
                                            <p:attrNameLst>
                                              <p:attrName>ppt_y</p:attrName>
                                            </p:attrNameLst>
                                          </p:cBhvr>
                                          <p:tavLst>
                                            <p:tav tm="0">
                                              <p:val>
                                                <p:strVal val="#ppt_y"/>
                                              </p:val>
                                            </p:tav>
                                            <p:tav tm="100000">
                                              <p:val>
                                                <p:strVal val="#ppt_y"/>
                                              </p:val>
                                            </p:tav>
                                          </p:tavLst>
                                        </p:anim>
                                      </p:childTnLst>
                                    </p:cTn>
                                  </p:par>
                                  <p:par>
                                    <p:cTn id="83" presetID="53" presetClass="entr" presetSubtype="16" fill="hold" grpId="0" nodeType="withEffect">
                                      <p:stCondLst>
                                        <p:cond delay="0"/>
                                      </p:stCondLst>
                                      <p:childTnLst>
                                        <p:set>
                                          <p:cBhvr>
                                            <p:cTn id="84" dur="1" fill="hold">
                                              <p:stCondLst>
                                                <p:cond delay="0"/>
                                              </p:stCondLst>
                                            </p:cTn>
                                            <p:tgtEl>
                                              <p:spTgt spid="84"/>
                                            </p:tgtEl>
                                            <p:attrNameLst>
                                              <p:attrName>style.visibility</p:attrName>
                                            </p:attrNameLst>
                                          </p:cBhvr>
                                          <p:to>
                                            <p:strVal val="visible"/>
                                          </p:to>
                                        </p:set>
                                        <p:anim calcmode="lin" valueType="num">
                                          <p:cBhvr>
                                            <p:cTn id="85" dur="500" fill="hold"/>
                                            <p:tgtEl>
                                              <p:spTgt spid="84"/>
                                            </p:tgtEl>
                                            <p:attrNameLst>
                                              <p:attrName>ppt_w</p:attrName>
                                            </p:attrNameLst>
                                          </p:cBhvr>
                                          <p:tavLst>
                                            <p:tav tm="0">
                                              <p:val>
                                                <p:fltVal val="0"/>
                                              </p:val>
                                            </p:tav>
                                            <p:tav tm="100000">
                                              <p:val>
                                                <p:strVal val="#ppt_w"/>
                                              </p:val>
                                            </p:tav>
                                          </p:tavLst>
                                        </p:anim>
                                        <p:anim calcmode="lin" valueType="num">
                                          <p:cBhvr>
                                            <p:cTn id="86" dur="500" fill="hold"/>
                                            <p:tgtEl>
                                              <p:spTgt spid="84"/>
                                            </p:tgtEl>
                                            <p:attrNameLst>
                                              <p:attrName>ppt_h</p:attrName>
                                            </p:attrNameLst>
                                          </p:cBhvr>
                                          <p:tavLst>
                                            <p:tav tm="0">
                                              <p:val>
                                                <p:fltVal val="0"/>
                                              </p:val>
                                            </p:tav>
                                            <p:tav tm="100000">
                                              <p:val>
                                                <p:strVal val="#ppt_h"/>
                                              </p:val>
                                            </p:tav>
                                          </p:tavLst>
                                        </p:anim>
                                        <p:animEffect transition="in" filter="fade">
                                          <p:cBhvr>
                                            <p:cTn id="8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65" grpId="0" animBg="1"/>
          <p:bldP spid="66" grpId="0" animBg="1"/>
          <p:bldP spid="67" grpId="0" animBg="1"/>
          <p:bldP spid="80" grpId="0"/>
          <p:bldP spid="81" grpId="0"/>
          <p:bldP spid="82" grpId="0"/>
          <p:bldP spid="83" grpId="0"/>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p:cTn id="12" dur="500" fill="hold"/>
                                            <p:tgtEl>
                                              <p:spTgt spid="80"/>
                                            </p:tgtEl>
                                            <p:attrNameLst>
                                              <p:attrName>ppt_w</p:attrName>
                                            </p:attrNameLst>
                                          </p:cBhvr>
                                          <p:tavLst>
                                            <p:tav tm="0">
                                              <p:val>
                                                <p:fltVal val="0"/>
                                              </p:val>
                                            </p:tav>
                                            <p:tav tm="100000">
                                              <p:val>
                                                <p:strVal val="#ppt_w"/>
                                              </p:val>
                                            </p:tav>
                                          </p:tavLst>
                                        </p:anim>
                                        <p:anim calcmode="lin" valueType="num">
                                          <p:cBhvr>
                                            <p:cTn id="13" dur="500" fill="hold"/>
                                            <p:tgtEl>
                                              <p:spTgt spid="80"/>
                                            </p:tgtEl>
                                            <p:attrNameLst>
                                              <p:attrName>ppt_h</p:attrName>
                                            </p:attrNameLst>
                                          </p:cBhvr>
                                          <p:tavLst>
                                            <p:tav tm="0">
                                              <p:val>
                                                <p:fltVal val="0"/>
                                              </p:val>
                                            </p:tav>
                                            <p:tav tm="100000">
                                              <p:val>
                                                <p:strVal val="#ppt_h"/>
                                              </p:val>
                                            </p:tav>
                                          </p:tavLst>
                                        </p:anim>
                                        <p:animEffect transition="in" filter="fade">
                                          <p:cBhvr>
                                            <p:cTn id="14" dur="500"/>
                                            <p:tgtEl>
                                              <p:spTgt spid="80"/>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500" fill="hold"/>
                                            <p:tgtEl>
                                              <p:spTgt spid="2"/>
                                            </p:tgtEl>
                                            <p:attrNameLst>
                                              <p:attrName>ppt_x</p:attrName>
                                            </p:attrNameLst>
                                          </p:cBhvr>
                                          <p:tavLst>
                                            <p:tav tm="0">
                                              <p:val>
                                                <p:strVal val="1+#ppt_w/2"/>
                                              </p:val>
                                            </p:tav>
                                            <p:tav tm="100000">
                                              <p:val>
                                                <p:strVal val="#ppt_x"/>
                                              </p:val>
                                            </p:tav>
                                          </p:tavLst>
                                        </p:anim>
                                        <p:anim calcmode="lin" valueType="num">
                                          <p:cBhvr additive="base">
                                            <p:cTn id="19"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 calcmode="lin" valueType="num">
                                          <p:cBhvr>
                                            <p:cTn id="24" dur="500" fill="hold"/>
                                            <p:tgtEl>
                                              <p:spTgt spid="64"/>
                                            </p:tgtEl>
                                            <p:attrNameLst>
                                              <p:attrName>ppt_w</p:attrName>
                                            </p:attrNameLst>
                                          </p:cBhvr>
                                          <p:tavLst>
                                            <p:tav tm="0">
                                              <p:val>
                                                <p:fltVal val="0"/>
                                              </p:val>
                                            </p:tav>
                                            <p:tav tm="100000">
                                              <p:val>
                                                <p:strVal val="#ppt_w"/>
                                              </p:val>
                                            </p:tav>
                                          </p:tavLst>
                                        </p:anim>
                                        <p:anim calcmode="lin" valueType="num">
                                          <p:cBhvr>
                                            <p:cTn id="25" dur="500" fill="hold"/>
                                            <p:tgtEl>
                                              <p:spTgt spid="64"/>
                                            </p:tgtEl>
                                            <p:attrNameLst>
                                              <p:attrName>ppt_h</p:attrName>
                                            </p:attrNameLst>
                                          </p:cBhvr>
                                          <p:tavLst>
                                            <p:tav tm="0">
                                              <p:val>
                                                <p:fltVal val="0"/>
                                              </p:val>
                                            </p:tav>
                                            <p:tav tm="100000">
                                              <p:val>
                                                <p:strVal val="#ppt_h"/>
                                              </p:val>
                                            </p:tav>
                                          </p:tavLst>
                                        </p:anim>
                                        <p:animEffect transition="in" filter="fade">
                                          <p:cBhvr>
                                            <p:cTn id="26" dur="500"/>
                                            <p:tgtEl>
                                              <p:spTgt spid="6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 calcmode="lin" valueType="num">
                                          <p:cBhvr>
                                            <p:cTn id="29" dur="500" fill="hold"/>
                                            <p:tgtEl>
                                              <p:spTgt spid="81"/>
                                            </p:tgtEl>
                                            <p:attrNameLst>
                                              <p:attrName>ppt_w</p:attrName>
                                            </p:attrNameLst>
                                          </p:cBhvr>
                                          <p:tavLst>
                                            <p:tav tm="0">
                                              <p:val>
                                                <p:fltVal val="0"/>
                                              </p:val>
                                            </p:tav>
                                            <p:tav tm="100000">
                                              <p:val>
                                                <p:strVal val="#ppt_w"/>
                                              </p:val>
                                            </p:tav>
                                          </p:tavLst>
                                        </p:anim>
                                        <p:anim calcmode="lin" valueType="num">
                                          <p:cBhvr>
                                            <p:cTn id="30" dur="500" fill="hold"/>
                                            <p:tgtEl>
                                              <p:spTgt spid="81"/>
                                            </p:tgtEl>
                                            <p:attrNameLst>
                                              <p:attrName>ppt_h</p:attrName>
                                            </p:attrNameLst>
                                          </p:cBhvr>
                                          <p:tavLst>
                                            <p:tav tm="0">
                                              <p:val>
                                                <p:fltVal val="0"/>
                                              </p:val>
                                            </p:tav>
                                            <p:tav tm="100000">
                                              <p:val>
                                                <p:strVal val="#ppt_h"/>
                                              </p:val>
                                            </p:tav>
                                          </p:tavLst>
                                        </p:anim>
                                        <p:animEffect transition="in" filter="fade">
                                          <p:cBhvr>
                                            <p:cTn id="31" dur="500"/>
                                            <p:tgtEl>
                                              <p:spTgt spid="81"/>
                                            </p:tgtEl>
                                          </p:cBhvr>
                                        </p:animEffect>
                                      </p:childTnLst>
                                    </p:cTn>
                                  </p:par>
                                </p:childTnLst>
                              </p:cTn>
                            </p:par>
                            <p:par>
                              <p:cTn id="32" fill="hold">
                                <p:stCondLst>
                                  <p:cond delay="500"/>
                                </p:stCondLst>
                                <p:childTnLst>
                                  <p:par>
                                    <p:cTn id="33" presetID="2"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1500" fill="hold"/>
                                            <p:tgtEl>
                                              <p:spTgt spid="3"/>
                                            </p:tgtEl>
                                            <p:attrNameLst>
                                              <p:attrName>ppt_x</p:attrName>
                                            </p:attrNameLst>
                                          </p:cBhvr>
                                          <p:tavLst>
                                            <p:tav tm="0">
                                              <p:val>
                                                <p:strVal val="1+#ppt_w/2"/>
                                              </p:val>
                                            </p:tav>
                                            <p:tav tm="100000">
                                              <p:val>
                                                <p:strVal val="#ppt_x"/>
                                              </p:val>
                                            </p:tav>
                                          </p:tavLst>
                                        </p:anim>
                                        <p:anim calcmode="lin" valueType="num">
                                          <p:cBhvr additive="base">
                                            <p:cTn id="36"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 calcmode="lin" valueType="num">
                                          <p:cBhvr>
                                            <p:cTn id="46" dur="500" fill="hold"/>
                                            <p:tgtEl>
                                              <p:spTgt spid="82"/>
                                            </p:tgtEl>
                                            <p:attrNameLst>
                                              <p:attrName>ppt_w</p:attrName>
                                            </p:attrNameLst>
                                          </p:cBhvr>
                                          <p:tavLst>
                                            <p:tav tm="0">
                                              <p:val>
                                                <p:fltVal val="0"/>
                                              </p:val>
                                            </p:tav>
                                            <p:tav tm="100000">
                                              <p:val>
                                                <p:strVal val="#ppt_w"/>
                                              </p:val>
                                            </p:tav>
                                          </p:tavLst>
                                        </p:anim>
                                        <p:anim calcmode="lin" valueType="num">
                                          <p:cBhvr>
                                            <p:cTn id="47" dur="500" fill="hold"/>
                                            <p:tgtEl>
                                              <p:spTgt spid="82"/>
                                            </p:tgtEl>
                                            <p:attrNameLst>
                                              <p:attrName>ppt_h</p:attrName>
                                            </p:attrNameLst>
                                          </p:cBhvr>
                                          <p:tavLst>
                                            <p:tav tm="0">
                                              <p:val>
                                                <p:fltVal val="0"/>
                                              </p:val>
                                            </p:tav>
                                            <p:tav tm="100000">
                                              <p:val>
                                                <p:strVal val="#ppt_h"/>
                                              </p:val>
                                            </p:tav>
                                          </p:tavLst>
                                        </p:anim>
                                        <p:animEffect transition="in" filter="fade">
                                          <p:cBhvr>
                                            <p:cTn id="48" dur="500"/>
                                            <p:tgtEl>
                                              <p:spTgt spid="82"/>
                                            </p:tgtEl>
                                          </p:cBhvr>
                                        </p:animEffect>
                                      </p:childTnLst>
                                    </p:cTn>
                                  </p:par>
                                </p:childTnLst>
                              </p:cTn>
                            </p:par>
                            <p:par>
                              <p:cTn id="49" fill="hold">
                                <p:stCondLst>
                                  <p:cond delay="500"/>
                                </p:stCondLst>
                                <p:childTnLst>
                                  <p:par>
                                    <p:cTn id="50" presetID="2" presetClass="entr" presetSubtype="2"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1500" fill="hold"/>
                                            <p:tgtEl>
                                              <p:spTgt spid="4"/>
                                            </p:tgtEl>
                                            <p:attrNameLst>
                                              <p:attrName>ppt_x</p:attrName>
                                            </p:attrNameLst>
                                          </p:cBhvr>
                                          <p:tavLst>
                                            <p:tav tm="0">
                                              <p:val>
                                                <p:strVal val="1+#ppt_w/2"/>
                                              </p:val>
                                            </p:tav>
                                            <p:tav tm="100000">
                                              <p:val>
                                                <p:strVal val="#ppt_x"/>
                                              </p:val>
                                            </p:tav>
                                          </p:tavLst>
                                        </p:anim>
                                        <p:anim calcmode="lin" valueType="num">
                                          <p:cBhvr additive="base">
                                            <p:cTn id="53"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66"/>
                                            </p:tgtEl>
                                            <p:attrNameLst>
                                              <p:attrName>style.visibility</p:attrName>
                                            </p:attrNameLst>
                                          </p:cBhvr>
                                          <p:to>
                                            <p:strVal val="visible"/>
                                          </p:to>
                                        </p:set>
                                        <p:anim calcmode="lin" valueType="num">
                                          <p:cBhvr>
                                            <p:cTn id="58" dur="500" fill="hold"/>
                                            <p:tgtEl>
                                              <p:spTgt spid="66"/>
                                            </p:tgtEl>
                                            <p:attrNameLst>
                                              <p:attrName>ppt_w</p:attrName>
                                            </p:attrNameLst>
                                          </p:cBhvr>
                                          <p:tavLst>
                                            <p:tav tm="0">
                                              <p:val>
                                                <p:fltVal val="0"/>
                                              </p:val>
                                            </p:tav>
                                            <p:tav tm="100000">
                                              <p:val>
                                                <p:strVal val="#ppt_w"/>
                                              </p:val>
                                            </p:tav>
                                          </p:tavLst>
                                        </p:anim>
                                        <p:anim calcmode="lin" valueType="num">
                                          <p:cBhvr>
                                            <p:cTn id="59" dur="500" fill="hold"/>
                                            <p:tgtEl>
                                              <p:spTgt spid="66"/>
                                            </p:tgtEl>
                                            <p:attrNameLst>
                                              <p:attrName>ppt_h</p:attrName>
                                            </p:attrNameLst>
                                          </p:cBhvr>
                                          <p:tavLst>
                                            <p:tav tm="0">
                                              <p:val>
                                                <p:fltVal val="0"/>
                                              </p:val>
                                            </p:tav>
                                            <p:tav tm="100000">
                                              <p:val>
                                                <p:strVal val="#ppt_h"/>
                                              </p:val>
                                            </p:tav>
                                          </p:tavLst>
                                        </p:anim>
                                        <p:animEffect transition="in" filter="fade">
                                          <p:cBhvr>
                                            <p:cTn id="60" dur="500"/>
                                            <p:tgtEl>
                                              <p:spTgt spid="6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anim calcmode="lin" valueType="num">
                                          <p:cBhvr>
                                            <p:cTn id="63" dur="500" fill="hold"/>
                                            <p:tgtEl>
                                              <p:spTgt spid="83"/>
                                            </p:tgtEl>
                                            <p:attrNameLst>
                                              <p:attrName>ppt_w</p:attrName>
                                            </p:attrNameLst>
                                          </p:cBhvr>
                                          <p:tavLst>
                                            <p:tav tm="0">
                                              <p:val>
                                                <p:fltVal val="0"/>
                                              </p:val>
                                            </p:tav>
                                            <p:tav tm="100000">
                                              <p:val>
                                                <p:strVal val="#ppt_w"/>
                                              </p:val>
                                            </p:tav>
                                          </p:tavLst>
                                        </p:anim>
                                        <p:anim calcmode="lin" valueType="num">
                                          <p:cBhvr>
                                            <p:cTn id="64" dur="500" fill="hold"/>
                                            <p:tgtEl>
                                              <p:spTgt spid="83"/>
                                            </p:tgtEl>
                                            <p:attrNameLst>
                                              <p:attrName>ppt_h</p:attrName>
                                            </p:attrNameLst>
                                          </p:cBhvr>
                                          <p:tavLst>
                                            <p:tav tm="0">
                                              <p:val>
                                                <p:fltVal val="0"/>
                                              </p:val>
                                            </p:tav>
                                            <p:tav tm="100000">
                                              <p:val>
                                                <p:strVal val="#ppt_h"/>
                                              </p:val>
                                            </p:tav>
                                          </p:tavLst>
                                        </p:anim>
                                        <p:animEffect transition="in" filter="fade">
                                          <p:cBhvr>
                                            <p:cTn id="65" dur="500"/>
                                            <p:tgtEl>
                                              <p:spTgt spid="83"/>
                                            </p:tgtEl>
                                          </p:cBhvr>
                                        </p:animEffect>
                                      </p:childTnLst>
                                    </p:cTn>
                                  </p:par>
                                </p:childTnLst>
                              </p:cTn>
                            </p:par>
                            <p:par>
                              <p:cTn id="66" fill="hold">
                                <p:stCondLst>
                                  <p:cond delay="500"/>
                                </p:stCondLst>
                                <p:childTnLst>
                                  <p:par>
                                    <p:cTn id="67" presetID="2" presetClass="entr" presetSubtype="2" fill="hold" nodeType="after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1500" fill="hold"/>
                                            <p:tgtEl>
                                              <p:spTgt spid="5"/>
                                            </p:tgtEl>
                                            <p:attrNameLst>
                                              <p:attrName>ppt_x</p:attrName>
                                            </p:attrNameLst>
                                          </p:cBhvr>
                                          <p:tavLst>
                                            <p:tav tm="0">
                                              <p:val>
                                                <p:strVal val="1+#ppt_w/2"/>
                                              </p:val>
                                            </p:tav>
                                            <p:tav tm="100000">
                                              <p:val>
                                                <p:strVal val="#ppt_x"/>
                                              </p:val>
                                            </p:tav>
                                          </p:tavLst>
                                        </p:anim>
                                        <p:anim calcmode="lin" valueType="num">
                                          <p:cBhvr additive="base">
                                            <p:cTn id="70"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67"/>
                                            </p:tgtEl>
                                            <p:attrNameLst>
                                              <p:attrName>style.visibility</p:attrName>
                                            </p:attrNameLst>
                                          </p:cBhvr>
                                          <p:to>
                                            <p:strVal val="visible"/>
                                          </p:to>
                                        </p:set>
                                        <p:anim calcmode="lin" valueType="num">
                                          <p:cBhvr>
                                            <p:cTn id="75" dur="500" fill="hold"/>
                                            <p:tgtEl>
                                              <p:spTgt spid="67"/>
                                            </p:tgtEl>
                                            <p:attrNameLst>
                                              <p:attrName>ppt_w</p:attrName>
                                            </p:attrNameLst>
                                          </p:cBhvr>
                                          <p:tavLst>
                                            <p:tav tm="0">
                                              <p:val>
                                                <p:fltVal val="0"/>
                                              </p:val>
                                            </p:tav>
                                            <p:tav tm="100000">
                                              <p:val>
                                                <p:strVal val="#ppt_w"/>
                                              </p:val>
                                            </p:tav>
                                          </p:tavLst>
                                        </p:anim>
                                        <p:anim calcmode="lin" valueType="num">
                                          <p:cBhvr>
                                            <p:cTn id="76" dur="500" fill="hold"/>
                                            <p:tgtEl>
                                              <p:spTgt spid="67"/>
                                            </p:tgtEl>
                                            <p:attrNameLst>
                                              <p:attrName>ppt_h</p:attrName>
                                            </p:attrNameLst>
                                          </p:cBhvr>
                                          <p:tavLst>
                                            <p:tav tm="0">
                                              <p:val>
                                                <p:fltVal val="0"/>
                                              </p:val>
                                            </p:tav>
                                            <p:tav tm="100000">
                                              <p:val>
                                                <p:strVal val="#ppt_h"/>
                                              </p:val>
                                            </p:tav>
                                          </p:tavLst>
                                        </p:anim>
                                        <p:animEffect transition="in" filter="fade">
                                          <p:cBhvr>
                                            <p:cTn id="77" dur="500"/>
                                            <p:tgtEl>
                                              <p:spTgt spid="67"/>
                                            </p:tgtEl>
                                          </p:cBhvr>
                                        </p:animEffect>
                                      </p:childTnLst>
                                    </p:cTn>
                                  </p:par>
                                </p:childTnLst>
                              </p:cTn>
                            </p:par>
                            <p:par>
                              <p:cTn id="78" fill="hold">
                                <p:stCondLst>
                                  <p:cond delay="500"/>
                                </p:stCondLst>
                                <p:childTnLst>
                                  <p:par>
                                    <p:cTn id="79" presetID="2" presetClass="entr" presetSubtype="2" fill="hold" nodeType="after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additive="base">
                                            <p:cTn id="81" dur="1500" fill="hold"/>
                                            <p:tgtEl>
                                              <p:spTgt spid="6"/>
                                            </p:tgtEl>
                                            <p:attrNameLst>
                                              <p:attrName>ppt_x</p:attrName>
                                            </p:attrNameLst>
                                          </p:cBhvr>
                                          <p:tavLst>
                                            <p:tav tm="0">
                                              <p:val>
                                                <p:strVal val="1+#ppt_w/2"/>
                                              </p:val>
                                            </p:tav>
                                            <p:tav tm="100000">
                                              <p:val>
                                                <p:strVal val="#ppt_x"/>
                                              </p:val>
                                            </p:tav>
                                          </p:tavLst>
                                        </p:anim>
                                        <p:anim calcmode="lin" valueType="num">
                                          <p:cBhvr additive="base">
                                            <p:cTn id="82" dur="1500" fill="hold"/>
                                            <p:tgtEl>
                                              <p:spTgt spid="6"/>
                                            </p:tgtEl>
                                            <p:attrNameLst>
                                              <p:attrName>ppt_y</p:attrName>
                                            </p:attrNameLst>
                                          </p:cBhvr>
                                          <p:tavLst>
                                            <p:tav tm="0">
                                              <p:val>
                                                <p:strVal val="#ppt_y"/>
                                              </p:val>
                                            </p:tav>
                                            <p:tav tm="100000">
                                              <p:val>
                                                <p:strVal val="#ppt_y"/>
                                              </p:val>
                                            </p:tav>
                                          </p:tavLst>
                                        </p:anim>
                                      </p:childTnLst>
                                    </p:cTn>
                                  </p:par>
                                  <p:par>
                                    <p:cTn id="83" presetID="53" presetClass="entr" presetSubtype="16" fill="hold" grpId="0" nodeType="withEffect">
                                      <p:stCondLst>
                                        <p:cond delay="0"/>
                                      </p:stCondLst>
                                      <p:childTnLst>
                                        <p:set>
                                          <p:cBhvr>
                                            <p:cTn id="84" dur="1" fill="hold">
                                              <p:stCondLst>
                                                <p:cond delay="0"/>
                                              </p:stCondLst>
                                            </p:cTn>
                                            <p:tgtEl>
                                              <p:spTgt spid="84"/>
                                            </p:tgtEl>
                                            <p:attrNameLst>
                                              <p:attrName>style.visibility</p:attrName>
                                            </p:attrNameLst>
                                          </p:cBhvr>
                                          <p:to>
                                            <p:strVal val="visible"/>
                                          </p:to>
                                        </p:set>
                                        <p:anim calcmode="lin" valueType="num">
                                          <p:cBhvr>
                                            <p:cTn id="85" dur="500" fill="hold"/>
                                            <p:tgtEl>
                                              <p:spTgt spid="84"/>
                                            </p:tgtEl>
                                            <p:attrNameLst>
                                              <p:attrName>ppt_w</p:attrName>
                                            </p:attrNameLst>
                                          </p:cBhvr>
                                          <p:tavLst>
                                            <p:tav tm="0">
                                              <p:val>
                                                <p:fltVal val="0"/>
                                              </p:val>
                                            </p:tav>
                                            <p:tav tm="100000">
                                              <p:val>
                                                <p:strVal val="#ppt_w"/>
                                              </p:val>
                                            </p:tav>
                                          </p:tavLst>
                                        </p:anim>
                                        <p:anim calcmode="lin" valueType="num">
                                          <p:cBhvr>
                                            <p:cTn id="86" dur="500" fill="hold"/>
                                            <p:tgtEl>
                                              <p:spTgt spid="84"/>
                                            </p:tgtEl>
                                            <p:attrNameLst>
                                              <p:attrName>ppt_h</p:attrName>
                                            </p:attrNameLst>
                                          </p:cBhvr>
                                          <p:tavLst>
                                            <p:tav tm="0">
                                              <p:val>
                                                <p:fltVal val="0"/>
                                              </p:val>
                                            </p:tav>
                                            <p:tav tm="100000">
                                              <p:val>
                                                <p:strVal val="#ppt_h"/>
                                              </p:val>
                                            </p:tav>
                                          </p:tavLst>
                                        </p:anim>
                                        <p:animEffect transition="in" filter="fade">
                                          <p:cBhvr>
                                            <p:cTn id="8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65" grpId="0" animBg="1"/>
          <p:bldP spid="66" grpId="0" animBg="1"/>
          <p:bldP spid="67" grpId="0" animBg="1"/>
          <p:bldP spid="80" grpId="0"/>
          <p:bldP spid="81" grpId="0"/>
          <p:bldP spid="82" grpId="0"/>
          <p:bldP spid="83" grpId="0"/>
          <p:bldP spid="8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3" descr="Logo, company name&#10;&#10;Description automatically generated">
            <a:extLst>
              <a:ext uri="{FF2B5EF4-FFF2-40B4-BE49-F238E27FC236}">
                <a16:creationId xmlns:a16="http://schemas.microsoft.com/office/drawing/2014/main" id="{338C551E-557F-4A3F-9C5B-9F103560358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61" b="89941" l="9961" r="91699">
                        <a14:foregroundMark x1="45801" y1="33105" x2="45801" y2="33105"/>
                        <a14:foregroundMark x1="42773" y1="18750" x2="42773" y2="18750"/>
                        <a14:foregroundMark x1="46582" y1="23633" x2="46582" y2="23633"/>
                        <a14:foregroundMark x1="26758" y1="28906" x2="26758" y2="28906"/>
                        <a14:foregroundMark x1="72266" y1="28711" x2="72266" y2="28711"/>
                        <a14:foregroundMark x1="73047" y1="28711" x2="73047" y2="28711"/>
                        <a14:foregroundMark x1="73730" y1="28711" x2="73730" y2="28711"/>
                        <a14:foregroundMark x1="77734" y1="39063" x2="77734" y2="39063"/>
                        <a14:foregroundMark x1="68457" y1="37793" x2="68457" y2="37793"/>
                        <a14:foregroundMark x1="54492" y1="37988" x2="54492" y2="37988"/>
                        <a14:foregroundMark x1="55078" y1="49023" x2="55078" y2="49023"/>
                        <a14:foregroundMark x1="57227" y1="61523" x2="57227" y2="61523"/>
                        <a14:foregroundMark x1="44043" y1="50488" x2="44043" y2="50488"/>
                        <a14:foregroundMark x1="34766" y1="50293" x2="34766" y2="50293"/>
                        <a14:foregroundMark x1="23340" y1="51074" x2="23340" y2="51074"/>
                        <a14:foregroundMark x1="40234" y1="69336" x2="40234" y2="69336"/>
                        <a14:foregroundMark x1="39160" y1="75000" x2="39160" y2="75000"/>
                        <a14:foregroundMark x1="91699" y1="79883" x2="91699" y2="79883"/>
                      </a14:backgroundRemoval>
                    </a14:imgEffect>
                  </a14:imgLayer>
                </a14:imgProps>
              </a:ext>
              <a:ext uri="{28A0092B-C50C-407E-A947-70E740481C1C}">
                <a14:useLocalDpi xmlns:a14="http://schemas.microsoft.com/office/drawing/2010/main" val="0"/>
              </a:ext>
            </a:extLst>
          </a:blip>
          <a:srcRect t="16398" b="19312"/>
          <a:stretch/>
        </p:blipFill>
        <p:spPr>
          <a:xfrm>
            <a:off x="5653314" y="1365249"/>
            <a:ext cx="6538686" cy="4203701"/>
          </a:xfrm>
          <a:prstGeom prst="rect">
            <a:avLst/>
          </a:prstGeom>
        </p:spPr>
      </p:pic>
      <p:pic>
        <p:nvPicPr>
          <p:cNvPr id="3" name="!!NDK" descr="A picture containing sky, outdoor, building, ruin&#10;&#10;Description automatically generated">
            <a:extLst>
              <a:ext uri="{FF2B5EF4-FFF2-40B4-BE49-F238E27FC236}">
                <a16:creationId xmlns:a16="http://schemas.microsoft.com/office/drawing/2014/main" id="{0F80BBF7-569D-484D-83E5-8F5D06CD4FE1}"/>
              </a:ext>
            </a:extLst>
          </p:cNvPr>
          <p:cNvPicPr>
            <a:picLocks noChangeAspect="1"/>
          </p:cNvPicPr>
          <p:nvPr/>
        </p:nvPicPr>
        <p:blipFill rotWithShape="1">
          <a:blip r:embed="rId4">
            <a:extLst>
              <a:ext uri="{28A0092B-C50C-407E-A947-70E740481C1C}">
                <a14:useLocalDpi xmlns:a14="http://schemas.microsoft.com/office/drawing/2010/main" val="0"/>
              </a:ext>
            </a:extLst>
          </a:blip>
          <a:srcRect r="12587"/>
          <a:stretch/>
        </p:blipFill>
        <p:spPr>
          <a:xfrm>
            <a:off x="534122" y="1365249"/>
            <a:ext cx="5524832" cy="4203701"/>
          </a:xfrm>
          <a:prstGeom prst="rect">
            <a:avLst/>
          </a:prstGeom>
        </p:spPr>
      </p:pic>
      <p:sp>
        <p:nvSpPr>
          <p:cNvPr id="4" name="!!bu">
            <a:extLst>
              <a:ext uri="{FF2B5EF4-FFF2-40B4-BE49-F238E27FC236}">
                <a16:creationId xmlns:a16="http://schemas.microsoft.com/office/drawing/2014/main" id="{1DA8184C-EDC0-4971-A49F-C799D54B326D}"/>
              </a:ext>
            </a:extLst>
          </p:cNvPr>
          <p:cNvSpPr txBox="1"/>
          <p:nvPr/>
        </p:nvSpPr>
        <p:spPr>
          <a:xfrm>
            <a:off x="2006600" y="5727700"/>
            <a:ext cx="2427268" cy="461665"/>
          </a:xfrm>
          <a:prstGeom prst="rect">
            <a:avLst/>
          </a:prstGeom>
          <a:noFill/>
        </p:spPr>
        <p:txBody>
          <a:bodyPr wrap="none" rtlCol="0">
            <a:spAutoFit/>
          </a:bodyPr>
          <a:lstStyle/>
          <a:p>
            <a:pPr algn="l"/>
            <a:r>
              <a:rPr lang="en-US" sz="2400" dirty="0" err="1">
                <a:solidFill>
                  <a:srgbClr val="005EA1"/>
                </a:solidFill>
                <a:latin typeface="Roboto" panose="02000000000000000000" pitchFamily="2" charset="0"/>
                <a:ea typeface="Roboto" panose="02000000000000000000" pitchFamily="2" charset="0"/>
              </a:rPr>
              <a:t>Đền</a:t>
            </a:r>
            <a:r>
              <a:rPr lang="en-US" sz="2400" dirty="0">
                <a:solidFill>
                  <a:srgbClr val="005EA1"/>
                </a:solidFill>
                <a:latin typeface="Roboto" panose="02000000000000000000" pitchFamily="2" charset="0"/>
                <a:ea typeface="Roboto" panose="02000000000000000000" pitchFamily="2" charset="0"/>
              </a:rPr>
              <a:t> </a:t>
            </a:r>
            <a:r>
              <a:rPr lang="en-US" sz="2400" dirty="0" err="1">
                <a:solidFill>
                  <a:srgbClr val="005EA1"/>
                </a:solidFill>
                <a:latin typeface="Roboto" panose="02000000000000000000" pitchFamily="2" charset="0"/>
                <a:ea typeface="Roboto" panose="02000000000000000000" pitchFamily="2" charset="0"/>
              </a:rPr>
              <a:t>pác-tê-nông</a:t>
            </a:r>
            <a:endParaRPr lang="vi-VN" sz="2400" dirty="0">
              <a:solidFill>
                <a:srgbClr val="005EA1"/>
              </a:solidFill>
              <a:latin typeface="Roboto" panose="02000000000000000000" pitchFamily="2" charset="0"/>
              <a:ea typeface="Roboto" panose="02000000000000000000" pitchFamily="2" charset="0"/>
            </a:endParaRPr>
          </a:p>
        </p:txBody>
      </p:sp>
      <p:sp>
        <p:nvSpPr>
          <p:cNvPr id="5" name="!!l">
            <a:extLst>
              <a:ext uri="{FF2B5EF4-FFF2-40B4-BE49-F238E27FC236}">
                <a16:creationId xmlns:a16="http://schemas.microsoft.com/office/drawing/2014/main" id="{EAE79F0A-113C-4129-88B8-F29F6C20DBAD}"/>
              </a:ext>
            </a:extLst>
          </p:cNvPr>
          <p:cNvSpPr txBox="1"/>
          <p:nvPr/>
        </p:nvSpPr>
        <p:spPr>
          <a:xfrm>
            <a:off x="7543800" y="5727700"/>
            <a:ext cx="2717411" cy="461665"/>
          </a:xfrm>
          <a:prstGeom prst="rect">
            <a:avLst/>
          </a:prstGeom>
          <a:noFill/>
        </p:spPr>
        <p:txBody>
          <a:bodyPr wrap="none" rtlCol="0">
            <a:spAutoFit/>
          </a:bodyPr>
          <a:lstStyle/>
          <a:p>
            <a:pPr algn="l"/>
            <a:r>
              <a:rPr lang="en-US" sz="2400" dirty="0">
                <a:solidFill>
                  <a:srgbClr val="005EA1"/>
                </a:solidFill>
                <a:latin typeface="Roboto" panose="02000000000000000000" pitchFamily="2" charset="0"/>
                <a:ea typeface="Roboto" panose="02000000000000000000" pitchFamily="2" charset="0"/>
              </a:rPr>
              <a:t>Logo </a:t>
            </a:r>
            <a:r>
              <a:rPr lang="en-US" sz="2400" dirty="0" err="1">
                <a:solidFill>
                  <a:srgbClr val="005EA1"/>
                </a:solidFill>
                <a:latin typeface="Roboto" panose="02000000000000000000" pitchFamily="2" charset="0"/>
                <a:ea typeface="Roboto" panose="02000000000000000000" pitchFamily="2" charset="0"/>
              </a:rPr>
              <a:t>của</a:t>
            </a:r>
            <a:r>
              <a:rPr lang="en-US" sz="2400" dirty="0">
                <a:solidFill>
                  <a:srgbClr val="005EA1"/>
                </a:solidFill>
                <a:latin typeface="Roboto" panose="02000000000000000000" pitchFamily="2" charset="0"/>
                <a:ea typeface="Roboto" panose="02000000000000000000" pitchFamily="2" charset="0"/>
              </a:rPr>
              <a:t> UNESCO</a:t>
            </a:r>
            <a:endParaRPr lang="vi-VN" sz="2400" dirty="0">
              <a:solidFill>
                <a:srgbClr val="005EA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138BB30B-5C74-4D37-8204-63A6A2984D22}"/>
              </a:ext>
            </a:extLst>
          </p:cNvPr>
          <p:cNvSpPr/>
          <p:nvPr/>
        </p:nvSpPr>
        <p:spPr>
          <a:xfrm rot="5400000">
            <a:off x="13214162" y="381000"/>
            <a:ext cx="6721849" cy="4914900"/>
          </a:xfrm>
          <a:prstGeom prst="rect">
            <a:avLst/>
          </a:prstGeom>
          <a:solidFill>
            <a:srgbClr val="22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2451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a:extLst>
              <a:ext uri="{FF2B5EF4-FFF2-40B4-BE49-F238E27FC236}">
                <a16:creationId xmlns:a16="http://schemas.microsoft.com/office/drawing/2014/main" id="{9A814464-B959-4BBD-A4B1-24AC5757805F}"/>
              </a:ext>
            </a:extLst>
          </p:cNvPr>
          <p:cNvSpPr/>
          <p:nvPr/>
        </p:nvSpPr>
        <p:spPr>
          <a:xfrm>
            <a:off x="0" y="2670047"/>
            <a:ext cx="12192000" cy="1924252"/>
          </a:xfrm>
          <a:prstGeom prst="rect">
            <a:avLst/>
          </a:prstGeom>
          <a:gradFill flip="none" rotWithShape="1">
            <a:gsLst>
              <a:gs pos="0">
                <a:srgbClr val="431456"/>
              </a:gs>
              <a:gs pos="100000">
                <a:srgbClr val="BE217A"/>
              </a:gs>
            </a:gsLst>
            <a:lin ang="0" scaled="1"/>
            <a:tileRect/>
          </a:gradFill>
          <a:ln>
            <a:noFill/>
          </a:ln>
          <a:effectLst>
            <a:outerShdw blurRad="635000" sx="105000" sy="105000" algn="ctr"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7" name="!!22">
            <a:extLst>
              <a:ext uri="{FF2B5EF4-FFF2-40B4-BE49-F238E27FC236}">
                <a16:creationId xmlns:a16="http://schemas.microsoft.com/office/drawing/2014/main" id="{F8909473-CE50-4F7D-A9B8-8C18582791DC}"/>
              </a:ext>
            </a:extLst>
          </p:cNvPr>
          <p:cNvSpPr txBox="1"/>
          <p:nvPr/>
        </p:nvSpPr>
        <p:spPr>
          <a:xfrm>
            <a:off x="96725" y="3105833"/>
            <a:ext cx="11985684" cy="1754326"/>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3600" b="1" dirty="0" err="1">
                <a:solidFill>
                  <a:prstClr val="white"/>
                </a:solidFill>
                <a:latin typeface="Roboto"/>
              </a:rPr>
              <a:t>Thành</a:t>
            </a:r>
            <a:r>
              <a:rPr lang="en-US" sz="3600" b="1" dirty="0">
                <a:solidFill>
                  <a:prstClr val="white"/>
                </a:solidFill>
                <a:latin typeface="Roboto"/>
              </a:rPr>
              <a:t> </a:t>
            </a:r>
            <a:r>
              <a:rPr lang="en-US" sz="3600" b="1" dirty="0" err="1">
                <a:solidFill>
                  <a:prstClr val="white"/>
                </a:solidFill>
                <a:latin typeface="Roboto"/>
              </a:rPr>
              <a:t>tựu</a:t>
            </a:r>
            <a:r>
              <a:rPr lang="en-US" sz="3600" b="1" dirty="0">
                <a:solidFill>
                  <a:prstClr val="white"/>
                </a:solidFill>
                <a:latin typeface="Roboto"/>
              </a:rPr>
              <a:t> </a:t>
            </a:r>
            <a:r>
              <a:rPr lang="en-US" sz="3600" b="1" dirty="0" err="1">
                <a:solidFill>
                  <a:prstClr val="white"/>
                </a:solidFill>
                <a:latin typeface="Roboto"/>
              </a:rPr>
              <a:t>tiêu</a:t>
            </a:r>
            <a:r>
              <a:rPr lang="en-US" sz="3600" b="1" dirty="0">
                <a:solidFill>
                  <a:prstClr val="white"/>
                </a:solidFill>
                <a:latin typeface="Roboto"/>
              </a:rPr>
              <a:t> </a:t>
            </a:r>
            <a:r>
              <a:rPr lang="en-US" sz="3600" b="1" dirty="0" err="1">
                <a:solidFill>
                  <a:prstClr val="white"/>
                </a:solidFill>
                <a:latin typeface="Roboto"/>
              </a:rPr>
              <a:t>biểu</a:t>
            </a:r>
            <a:r>
              <a:rPr lang="en-US" sz="3600" b="1" dirty="0">
                <a:solidFill>
                  <a:prstClr val="white"/>
                </a:solidFill>
                <a:latin typeface="Roboto"/>
              </a:rPr>
              <a:t> </a:t>
            </a:r>
            <a:r>
              <a:rPr lang="en-US" sz="3600" b="1" dirty="0" err="1">
                <a:solidFill>
                  <a:prstClr val="white"/>
                </a:solidFill>
                <a:latin typeface="Roboto"/>
              </a:rPr>
              <a:t>của</a:t>
            </a:r>
            <a:r>
              <a:rPr lang="en-US" sz="3600" b="1" dirty="0">
                <a:solidFill>
                  <a:prstClr val="white"/>
                </a:solidFill>
                <a:latin typeface="Roboto"/>
              </a:rPr>
              <a:t> </a:t>
            </a:r>
            <a:r>
              <a:rPr lang="en-US" sz="3600" b="1" dirty="0" err="1">
                <a:solidFill>
                  <a:prstClr val="white"/>
                </a:solidFill>
                <a:latin typeface="Roboto"/>
              </a:rPr>
              <a:t>văn</a:t>
            </a:r>
            <a:r>
              <a:rPr lang="en-US" sz="3600" b="1" dirty="0">
                <a:solidFill>
                  <a:prstClr val="white"/>
                </a:solidFill>
                <a:latin typeface="Roboto"/>
              </a:rPr>
              <a:t> </a:t>
            </a:r>
            <a:r>
              <a:rPr lang="en-US" sz="3600" b="1" dirty="0" err="1">
                <a:solidFill>
                  <a:prstClr val="white"/>
                </a:solidFill>
                <a:latin typeface="Roboto"/>
              </a:rPr>
              <a:t>minh</a:t>
            </a:r>
            <a:r>
              <a:rPr lang="en-US" sz="3600" b="1" dirty="0">
                <a:solidFill>
                  <a:prstClr val="white"/>
                </a:solidFill>
                <a:latin typeface="Roboto"/>
              </a:rPr>
              <a:t> </a:t>
            </a:r>
            <a:r>
              <a:rPr kumimoji="0" lang="en-US" sz="3600" b="1" i="0" u="none" strike="noStrike" kern="1200" cap="none" spc="0" normalizeH="0" baseline="0" noProof="0" dirty="0">
                <a:ln>
                  <a:noFill/>
                </a:ln>
                <a:solidFill>
                  <a:prstClr val="white"/>
                </a:solidFill>
                <a:effectLst/>
                <a:uLnTx/>
                <a:uFillTx/>
                <a:latin typeface="Roboto"/>
                <a:ea typeface="+mn-ea"/>
                <a:cs typeface="+mn-cs"/>
              </a:rPr>
              <a:t>Hy </a:t>
            </a:r>
            <a:r>
              <a:rPr kumimoji="0" lang="en-US" sz="3600" b="1" i="0" u="none" strike="noStrike" kern="1200" cap="none" spc="0" normalizeH="0" baseline="0" noProof="0" dirty="0" err="1">
                <a:ln>
                  <a:noFill/>
                </a:ln>
                <a:solidFill>
                  <a:prstClr val="white"/>
                </a:solidFill>
                <a:effectLst/>
                <a:uLnTx/>
                <a:uFillTx/>
                <a:latin typeface="Roboto"/>
                <a:ea typeface="+mn-ea"/>
                <a:cs typeface="+mn-cs"/>
              </a:rPr>
              <a:t>Lạp</a:t>
            </a:r>
            <a:r>
              <a:rPr lang="en-US" sz="3600" b="1" dirty="0">
                <a:solidFill>
                  <a:prstClr val="white"/>
                </a:solidFill>
                <a:latin typeface="Roboto"/>
              </a:rPr>
              <a:t> – La </a:t>
            </a:r>
            <a:r>
              <a:rPr lang="en-US" sz="3600" b="1" dirty="0" err="1">
                <a:solidFill>
                  <a:prstClr val="white"/>
                </a:solidFill>
                <a:latin typeface="Roboto"/>
              </a:rPr>
              <a:t>Mã</a:t>
            </a:r>
            <a:r>
              <a:rPr lang="en-US" sz="3600" b="1" dirty="0">
                <a:solidFill>
                  <a:prstClr val="white"/>
                </a:solidFill>
                <a:latin typeface="Roboto"/>
              </a:rPr>
              <a:t> </a:t>
            </a:r>
            <a:r>
              <a:rPr lang="en-US" sz="3600" b="1" dirty="0" err="1">
                <a:solidFill>
                  <a:prstClr val="white"/>
                </a:solidFill>
                <a:latin typeface="Roboto"/>
              </a:rPr>
              <a:t>thời</a:t>
            </a:r>
            <a:r>
              <a:rPr lang="en-US" sz="3600" b="1" dirty="0">
                <a:solidFill>
                  <a:prstClr val="white"/>
                </a:solidFill>
                <a:latin typeface="Roboto"/>
              </a:rPr>
              <a:t> </a:t>
            </a:r>
            <a:r>
              <a:rPr lang="en-US" sz="3600" b="1" dirty="0" err="1">
                <a:solidFill>
                  <a:prstClr val="white"/>
                </a:solidFill>
                <a:latin typeface="Roboto"/>
              </a:rPr>
              <a:t>cổ</a:t>
            </a:r>
            <a:r>
              <a:rPr lang="en-US" sz="3600" b="1" dirty="0">
                <a:solidFill>
                  <a:prstClr val="white"/>
                </a:solidFill>
                <a:latin typeface="Roboto"/>
              </a:rPr>
              <a:t> </a:t>
            </a:r>
            <a:r>
              <a:rPr lang="en-US" sz="3600" b="1" dirty="0" err="1">
                <a:solidFill>
                  <a:prstClr val="white"/>
                </a:solidFill>
                <a:latin typeface="Roboto"/>
              </a:rPr>
              <a:t>đại</a:t>
            </a:r>
            <a:r>
              <a:rPr lang="en-US" sz="3600" b="1" dirty="0">
                <a:solidFill>
                  <a:prstClr val="white"/>
                </a:solidFill>
                <a:latin typeface="Roboto"/>
              </a:rPr>
              <a:t> </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3600" b="1" i="0" u="none" strike="noStrike" kern="1200" cap="none" spc="0" normalizeH="0" baseline="0" noProof="0" dirty="0">
              <a:ln>
                <a:noFill/>
              </a:ln>
              <a:solidFill>
                <a:prstClr val="white"/>
              </a:solidFill>
              <a:effectLst/>
              <a:uLnTx/>
              <a:uFillTx/>
              <a:latin typeface="Roboto"/>
              <a:ea typeface="+mn-ea"/>
              <a:cs typeface="+mn-cs"/>
            </a:endParaRPr>
          </a:p>
        </p:txBody>
      </p:sp>
      <p:sp>
        <p:nvSpPr>
          <p:cNvPr id="13" name="!!3">
            <a:extLst>
              <a:ext uri="{FF2B5EF4-FFF2-40B4-BE49-F238E27FC236}">
                <a16:creationId xmlns:a16="http://schemas.microsoft.com/office/drawing/2014/main" id="{CE5B1F50-124F-410D-A8C2-E0CBAC1C3DC7}"/>
              </a:ext>
            </a:extLst>
          </p:cNvPr>
          <p:cNvSpPr/>
          <p:nvPr/>
        </p:nvSpPr>
        <p:spPr>
          <a:xfrm>
            <a:off x="333375" y="7948444"/>
            <a:ext cx="3600450" cy="3622279"/>
          </a:xfrm>
          <a:prstGeom prst="roundRect">
            <a:avLst>
              <a:gd name="adj" fmla="val 3397"/>
            </a:avLst>
          </a:prstGeom>
          <a:blipFill>
            <a:blip r:embed="rId2"/>
            <a:srcRect/>
            <a:stretch>
              <a:fillRect l="-16554" r="-34354"/>
            </a:stretch>
          </a:blipFill>
          <a:ln>
            <a:solidFill>
              <a:srgbClr val="E7B5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4" name="!!4">
            <a:extLst>
              <a:ext uri="{FF2B5EF4-FFF2-40B4-BE49-F238E27FC236}">
                <a16:creationId xmlns:a16="http://schemas.microsoft.com/office/drawing/2014/main" id="{8C62BC96-F33C-4A0B-B989-364339C3608F}"/>
              </a:ext>
            </a:extLst>
          </p:cNvPr>
          <p:cNvSpPr/>
          <p:nvPr/>
        </p:nvSpPr>
        <p:spPr>
          <a:xfrm>
            <a:off x="4162067" y="7948444"/>
            <a:ext cx="3600450" cy="3622279"/>
          </a:xfrm>
          <a:prstGeom prst="roundRect">
            <a:avLst>
              <a:gd name="adj" fmla="val 4102"/>
            </a:avLst>
          </a:prstGeom>
          <a:blipFill>
            <a:blip r:embed="rId3"/>
            <a:srcRect/>
            <a:stretch>
              <a:fillRect l="-15350" r="-35558"/>
            </a:stretch>
          </a:blipFill>
          <a:ln>
            <a:solidFill>
              <a:srgbClr val="CD58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5" name="!!5">
            <a:extLst>
              <a:ext uri="{FF2B5EF4-FFF2-40B4-BE49-F238E27FC236}">
                <a16:creationId xmlns:a16="http://schemas.microsoft.com/office/drawing/2014/main" id="{DFE9639A-02C4-496A-ABA1-0ADFEC12376F}"/>
              </a:ext>
            </a:extLst>
          </p:cNvPr>
          <p:cNvSpPr/>
          <p:nvPr/>
        </p:nvSpPr>
        <p:spPr>
          <a:xfrm>
            <a:off x="7990759" y="7948445"/>
            <a:ext cx="3867865" cy="3611628"/>
          </a:xfrm>
          <a:prstGeom prst="roundRect">
            <a:avLst>
              <a:gd name="adj" fmla="val 3057"/>
            </a:avLst>
          </a:prstGeom>
          <a:blipFill>
            <a:blip r:embed="rId4"/>
            <a:srcRect/>
            <a:stretch>
              <a:fillRect t="-12281" b="-49753"/>
            </a:stretch>
          </a:blipFill>
          <a:ln>
            <a:solidFill>
              <a:srgbClr val="7F7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6" name="!!2">
            <a:extLst>
              <a:ext uri="{FF2B5EF4-FFF2-40B4-BE49-F238E27FC236}">
                <a16:creationId xmlns:a16="http://schemas.microsoft.com/office/drawing/2014/main" id="{7C102D89-6633-4BF2-990F-1FAD5E273187}"/>
              </a:ext>
            </a:extLst>
          </p:cNvPr>
          <p:cNvSpPr txBox="1"/>
          <p:nvPr/>
        </p:nvSpPr>
        <p:spPr>
          <a:xfrm>
            <a:off x="944136" y="11620003"/>
            <a:ext cx="2210862"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7931E"/>
                </a:solidFill>
                <a:effectLst/>
                <a:uLnTx/>
                <a:uFillTx/>
                <a:latin typeface="Roboto"/>
                <a:ea typeface="+mn-ea"/>
                <a:cs typeface="+mn-cs"/>
              </a:rPr>
              <a:t>Hy </a:t>
            </a:r>
            <a:r>
              <a:rPr kumimoji="0" lang="en-US" sz="2600" b="0" i="0" u="none" strike="noStrike" kern="1200" cap="none" spc="0" normalizeH="0" baseline="0" noProof="0" dirty="0" err="1">
                <a:ln>
                  <a:noFill/>
                </a:ln>
                <a:solidFill>
                  <a:srgbClr val="D7931E"/>
                </a:solidFill>
                <a:effectLst/>
                <a:uLnTx/>
                <a:uFillTx/>
                <a:latin typeface="Roboto"/>
                <a:ea typeface="+mn-ea"/>
                <a:cs typeface="+mn-cs"/>
              </a:rPr>
              <a:t>Lạp</a:t>
            </a:r>
            <a:r>
              <a:rPr kumimoji="0" lang="en-US" sz="2600" b="0" i="0" u="none" strike="noStrike" kern="1200" cap="none" spc="0" normalizeH="0" baseline="0" noProof="0" dirty="0">
                <a:ln>
                  <a:noFill/>
                </a:ln>
                <a:solidFill>
                  <a:srgbClr val="D7931E"/>
                </a:solidFill>
                <a:effectLst/>
                <a:uLnTx/>
                <a:uFillTx/>
                <a:latin typeface="Roboto"/>
                <a:ea typeface="+mn-ea"/>
                <a:cs typeface="+mn-cs"/>
              </a:rPr>
              <a:t> </a:t>
            </a:r>
            <a:r>
              <a:rPr kumimoji="0" lang="en-US" sz="2600" b="0" i="0" u="none" strike="noStrike" kern="1200" cap="none" spc="0" normalizeH="0" baseline="0" noProof="0" dirty="0" err="1">
                <a:ln>
                  <a:noFill/>
                </a:ln>
                <a:solidFill>
                  <a:srgbClr val="D7931E"/>
                </a:solidFill>
                <a:effectLst/>
                <a:uLnTx/>
                <a:uFillTx/>
                <a:latin typeface="Roboto"/>
                <a:ea typeface="+mn-ea"/>
                <a:cs typeface="+mn-cs"/>
              </a:rPr>
              <a:t>cổ</a:t>
            </a:r>
            <a:r>
              <a:rPr kumimoji="0" lang="en-US" sz="2600" b="0" i="0" u="none" strike="noStrike" kern="1200" cap="none" spc="0" normalizeH="0" baseline="0" noProof="0" dirty="0">
                <a:ln>
                  <a:noFill/>
                </a:ln>
                <a:solidFill>
                  <a:srgbClr val="D7931E"/>
                </a:solidFill>
                <a:effectLst/>
                <a:uLnTx/>
                <a:uFillTx/>
                <a:latin typeface="Roboto"/>
                <a:ea typeface="+mn-ea"/>
                <a:cs typeface="+mn-cs"/>
              </a:rPr>
              <a:t> </a:t>
            </a:r>
            <a:r>
              <a:rPr kumimoji="0" lang="en-US" sz="2600" b="0" i="0" u="none" strike="noStrike" kern="1200" cap="none" spc="0" normalizeH="0" baseline="0" noProof="0" dirty="0" err="1">
                <a:ln>
                  <a:noFill/>
                </a:ln>
                <a:solidFill>
                  <a:srgbClr val="D7931E"/>
                </a:solidFill>
                <a:effectLst/>
                <a:uLnTx/>
                <a:uFillTx/>
                <a:latin typeface="Roboto"/>
                <a:ea typeface="+mn-ea"/>
                <a:cs typeface="+mn-cs"/>
              </a:rPr>
              <a:t>đại</a:t>
            </a:r>
            <a:endParaRPr kumimoji="0" lang="en-US" sz="2600" b="0" i="0" u="none" strike="noStrike" kern="1200" cap="none" spc="0" normalizeH="0" baseline="0" noProof="0" dirty="0">
              <a:ln>
                <a:noFill/>
              </a:ln>
              <a:solidFill>
                <a:srgbClr val="D7931E"/>
              </a:solidFill>
              <a:effectLst/>
              <a:uLnTx/>
              <a:uFillTx/>
              <a:latin typeface="Roboto"/>
              <a:ea typeface="+mn-ea"/>
              <a:cs typeface="+mn-cs"/>
            </a:endParaRPr>
          </a:p>
        </p:txBody>
      </p:sp>
      <p:sp>
        <p:nvSpPr>
          <p:cNvPr id="17" name="!!7">
            <a:extLst>
              <a:ext uri="{FF2B5EF4-FFF2-40B4-BE49-F238E27FC236}">
                <a16:creationId xmlns:a16="http://schemas.microsoft.com/office/drawing/2014/main" id="{3C3EA891-7BA8-4DAD-A610-9566D82ED329}"/>
              </a:ext>
            </a:extLst>
          </p:cNvPr>
          <p:cNvSpPr txBox="1"/>
          <p:nvPr/>
        </p:nvSpPr>
        <p:spPr>
          <a:xfrm>
            <a:off x="5049881" y="11620003"/>
            <a:ext cx="2092240"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EB642E"/>
                </a:solidFill>
                <a:effectLst/>
                <a:uLnTx/>
                <a:uFillTx/>
                <a:latin typeface="Roboto"/>
                <a:ea typeface="+mn-ea"/>
                <a:cs typeface="+mn-cs"/>
              </a:rPr>
              <a:t>La </a:t>
            </a:r>
            <a:r>
              <a:rPr lang="en-US" sz="2600" dirty="0">
                <a:solidFill>
                  <a:srgbClr val="EB642E"/>
                </a:solidFill>
                <a:latin typeface="Roboto"/>
              </a:rPr>
              <a:t>M</a:t>
            </a:r>
            <a:r>
              <a:rPr kumimoji="0" lang="en-US" sz="2600" b="0" i="0" u="none" strike="noStrike" kern="1200" cap="none" spc="0" normalizeH="0" baseline="0" noProof="0" dirty="0">
                <a:ln>
                  <a:noFill/>
                </a:ln>
                <a:solidFill>
                  <a:srgbClr val="EB642E"/>
                </a:solidFill>
                <a:effectLst/>
                <a:uLnTx/>
                <a:uFillTx/>
                <a:latin typeface="Roboto"/>
                <a:ea typeface="+mn-ea"/>
                <a:cs typeface="+mn-cs"/>
              </a:rPr>
              <a:t>ã </a:t>
            </a:r>
            <a:r>
              <a:rPr kumimoji="0" lang="en-US" sz="2600" b="0" i="0" u="none" strike="noStrike" kern="1200" cap="none" spc="0" normalizeH="0" baseline="0" noProof="0" dirty="0" err="1">
                <a:ln>
                  <a:noFill/>
                </a:ln>
                <a:solidFill>
                  <a:srgbClr val="EB642E"/>
                </a:solidFill>
                <a:effectLst/>
                <a:uLnTx/>
                <a:uFillTx/>
                <a:latin typeface="Roboto"/>
                <a:ea typeface="+mn-ea"/>
                <a:cs typeface="+mn-cs"/>
              </a:rPr>
              <a:t>cổ</a:t>
            </a:r>
            <a:r>
              <a:rPr kumimoji="0" lang="en-US" sz="2600" b="0" i="0" u="none" strike="noStrike" kern="1200" cap="none" spc="0" normalizeH="0" baseline="0" noProof="0" dirty="0">
                <a:ln>
                  <a:noFill/>
                </a:ln>
                <a:solidFill>
                  <a:srgbClr val="EB642E"/>
                </a:solidFill>
                <a:effectLst/>
                <a:uLnTx/>
                <a:uFillTx/>
                <a:latin typeface="Roboto"/>
                <a:ea typeface="+mn-ea"/>
                <a:cs typeface="+mn-cs"/>
              </a:rPr>
              <a:t> </a:t>
            </a:r>
            <a:r>
              <a:rPr kumimoji="0" lang="en-US" sz="2600" b="0" i="0" u="none" strike="noStrike" kern="1200" cap="none" spc="0" normalizeH="0" baseline="0" noProof="0" dirty="0" err="1">
                <a:ln>
                  <a:noFill/>
                </a:ln>
                <a:solidFill>
                  <a:srgbClr val="EB642E"/>
                </a:solidFill>
                <a:effectLst/>
                <a:uLnTx/>
                <a:uFillTx/>
                <a:latin typeface="Roboto"/>
                <a:ea typeface="+mn-ea"/>
                <a:cs typeface="+mn-cs"/>
              </a:rPr>
              <a:t>đại</a:t>
            </a:r>
            <a:endParaRPr kumimoji="0" lang="en-US" sz="2600" b="0" i="0" u="none" strike="noStrike" kern="1200" cap="none" spc="0" normalizeH="0" baseline="0" noProof="0" dirty="0">
              <a:ln>
                <a:noFill/>
              </a:ln>
              <a:solidFill>
                <a:srgbClr val="EB642E"/>
              </a:solidFill>
              <a:effectLst/>
              <a:uLnTx/>
              <a:uFillTx/>
              <a:latin typeface="Roboto"/>
              <a:ea typeface="+mn-ea"/>
              <a:cs typeface="+mn-cs"/>
            </a:endParaRPr>
          </a:p>
        </p:txBody>
      </p:sp>
      <p:sp>
        <p:nvSpPr>
          <p:cNvPr id="18" name="!!8">
            <a:extLst>
              <a:ext uri="{FF2B5EF4-FFF2-40B4-BE49-F238E27FC236}">
                <a16:creationId xmlns:a16="http://schemas.microsoft.com/office/drawing/2014/main" id="{17391B04-89CD-48CE-A7D3-0BBC54295F79}"/>
              </a:ext>
            </a:extLst>
          </p:cNvPr>
          <p:cNvSpPr txBox="1"/>
          <p:nvPr/>
        </p:nvSpPr>
        <p:spPr>
          <a:xfrm>
            <a:off x="8654154" y="11620003"/>
            <a:ext cx="254108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15C4B"/>
                </a:solidFill>
                <a:effectLst/>
                <a:uLnTx/>
                <a:uFillTx/>
                <a:latin typeface="Roboto"/>
                <a:ea typeface="+mn-ea"/>
                <a:cs typeface="+mn-cs"/>
              </a:rPr>
              <a:t>Thời</a:t>
            </a:r>
            <a:r>
              <a:rPr kumimoji="0" lang="en-US" sz="2600" b="0" i="0" u="none" strike="noStrike" kern="1200" cap="none" spc="0" normalizeH="0" baseline="0" noProof="0" dirty="0">
                <a:ln>
                  <a:noFill/>
                </a:ln>
                <a:solidFill>
                  <a:srgbClr val="315C4B"/>
                </a:solidFill>
                <a:effectLst/>
                <a:uLnTx/>
                <a:uFillTx/>
                <a:latin typeface="Roboto"/>
                <a:ea typeface="+mn-ea"/>
                <a:cs typeface="+mn-cs"/>
              </a:rPr>
              <a:t> </a:t>
            </a:r>
            <a:r>
              <a:rPr kumimoji="0" lang="en-US" sz="2600" b="0" i="0" u="none" strike="noStrike" kern="1200" cap="none" spc="0" normalizeH="0" baseline="0" noProof="0" dirty="0" err="1">
                <a:ln>
                  <a:noFill/>
                </a:ln>
                <a:solidFill>
                  <a:srgbClr val="315C4B"/>
                </a:solidFill>
                <a:effectLst/>
                <a:uLnTx/>
                <a:uFillTx/>
                <a:latin typeface="Roboto"/>
                <a:ea typeface="+mn-ea"/>
                <a:cs typeface="+mn-cs"/>
              </a:rPr>
              <a:t>Phục</a:t>
            </a:r>
            <a:r>
              <a:rPr kumimoji="0" lang="en-US" sz="2600" b="0" i="0" u="none" strike="noStrike" kern="1200" cap="none" spc="0" normalizeH="0" baseline="0" noProof="0" dirty="0">
                <a:ln>
                  <a:noFill/>
                </a:ln>
                <a:solidFill>
                  <a:srgbClr val="315C4B"/>
                </a:solidFill>
                <a:effectLst/>
                <a:uLnTx/>
                <a:uFillTx/>
                <a:latin typeface="Roboto"/>
                <a:ea typeface="+mn-ea"/>
                <a:cs typeface="+mn-cs"/>
              </a:rPr>
              <a:t> </a:t>
            </a:r>
            <a:r>
              <a:rPr kumimoji="0" lang="en-US" sz="2600" b="0" i="0" u="none" strike="noStrike" kern="1200" cap="none" spc="0" normalizeH="0" baseline="0" noProof="0" dirty="0" err="1">
                <a:ln>
                  <a:noFill/>
                </a:ln>
                <a:solidFill>
                  <a:srgbClr val="315C4B"/>
                </a:solidFill>
                <a:effectLst/>
                <a:uLnTx/>
                <a:uFillTx/>
                <a:latin typeface="Roboto"/>
                <a:ea typeface="+mn-ea"/>
                <a:cs typeface="+mn-cs"/>
              </a:rPr>
              <a:t>hưng</a:t>
            </a:r>
            <a:endParaRPr kumimoji="0" lang="en-US" sz="2600" b="0" i="0" u="none" strike="noStrike" kern="1200" cap="none" spc="0" normalizeH="0" baseline="0" noProof="0" dirty="0">
              <a:ln>
                <a:noFill/>
              </a:ln>
              <a:solidFill>
                <a:srgbClr val="315C4B"/>
              </a:solidFill>
              <a:effectLst/>
              <a:uLnTx/>
              <a:uFillTx/>
              <a:latin typeface="Roboto"/>
              <a:ea typeface="+mn-ea"/>
              <a:cs typeface="+mn-cs"/>
            </a:endParaRPr>
          </a:p>
        </p:txBody>
      </p:sp>
    </p:spTree>
    <p:extLst>
      <p:ext uri="{BB962C8B-B14F-4D97-AF65-F5344CB8AC3E}">
        <p14:creationId xmlns:p14="http://schemas.microsoft.com/office/powerpoint/2010/main" val="2576447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C1A413C3-668A-4C40-A39D-329AFE547EA2}"/>
              </a:ext>
            </a:extLst>
          </p:cNvPr>
          <p:cNvSpPr/>
          <p:nvPr/>
        </p:nvSpPr>
        <p:spPr>
          <a:xfrm>
            <a:off x="234948" y="2449964"/>
            <a:ext cx="1958072" cy="979036"/>
          </a:xfrm>
          <a:custGeom>
            <a:avLst/>
            <a:gdLst>
              <a:gd name="connsiteX0" fmla="*/ 979036 w 1958072"/>
              <a:gd name="connsiteY0" fmla="*/ 0 h 979036"/>
              <a:gd name="connsiteX1" fmla="*/ 1958072 w 1958072"/>
              <a:gd name="connsiteY1" fmla="*/ 979036 h 979036"/>
              <a:gd name="connsiteX2" fmla="*/ 1628391 w 1958072"/>
              <a:gd name="connsiteY2" fmla="*/ 979036 h 979036"/>
              <a:gd name="connsiteX3" fmla="*/ 979036 w 1958072"/>
              <a:gd name="connsiteY3" fmla="*/ 329681 h 979036"/>
              <a:gd name="connsiteX4" fmla="*/ 329681 w 1958072"/>
              <a:gd name="connsiteY4" fmla="*/ 979036 h 979036"/>
              <a:gd name="connsiteX5" fmla="*/ 0 w 1958072"/>
              <a:gd name="connsiteY5" fmla="*/ 979036 h 979036"/>
              <a:gd name="connsiteX6" fmla="*/ 979036 w 1958072"/>
              <a:gd name="connsiteY6" fmla="*/ 0 h 9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072" h="979036">
                <a:moveTo>
                  <a:pt x="979036" y="0"/>
                </a:moveTo>
                <a:cubicBezTo>
                  <a:pt x="1519743" y="0"/>
                  <a:pt x="1958072" y="438329"/>
                  <a:pt x="1958072" y="979036"/>
                </a:cubicBezTo>
                <a:lnTo>
                  <a:pt x="1628391" y="979036"/>
                </a:lnTo>
                <a:cubicBezTo>
                  <a:pt x="1628391" y="620407"/>
                  <a:pt x="1337665" y="329681"/>
                  <a:pt x="979036" y="329681"/>
                </a:cubicBezTo>
                <a:cubicBezTo>
                  <a:pt x="620407" y="329681"/>
                  <a:pt x="329681" y="620407"/>
                  <a:pt x="329681" y="979036"/>
                </a:cubicBezTo>
                <a:lnTo>
                  <a:pt x="0" y="979036"/>
                </a:lnTo>
                <a:cubicBezTo>
                  <a:pt x="0" y="438329"/>
                  <a:pt x="438329" y="0"/>
                  <a:pt x="979036" y="0"/>
                </a:cubicBezTo>
                <a:close/>
              </a:path>
            </a:pathLst>
          </a:custGeom>
          <a:solidFill>
            <a:srgbClr val="F9D5D5"/>
          </a:solidFill>
          <a:ln>
            <a:noFill/>
          </a:ln>
          <a:effectLst>
            <a:innerShdw blurRad="114300">
              <a:srgbClr val="F9D5D5"/>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solidFill>
                <a:schemeClr val="tx1"/>
              </a:solidFill>
            </a:endParaRPr>
          </a:p>
        </p:txBody>
      </p:sp>
      <p:sp>
        <p:nvSpPr>
          <p:cNvPr id="23" name="Freeform: Shape 22">
            <a:extLst>
              <a:ext uri="{FF2B5EF4-FFF2-40B4-BE49-F238E27FC236}">
                <a16:creationId xmlns:a16="http://schemas.microsoft.com/office/drawing/2014/main" id="{F2192DEA-D3C5-4711-ACCE-23E45626CD53}"/>
              </a:ext>
            </a:extLst>
          </p:cNvPr>
          <p:cNvSpPr/>
          <p:nvPr/>
        </p:nvSpPr>
        <p:spPr>
          <a:xfrm>
            <a:off x="1862513" y="3429000"/>
            <a:ext cx="1958072" cy="979036"/>
          </a:xfrm>
          <a:custGeom>
            <a:avLst/>
            <a:gdLst>
              <a:gd name="connsiteX0" fmla="*/ 0 w 1958072"/>
              <a:gd name="connsiteY0" fmla="*/ 0 h 979036"/>
              <a:gd name="connsiteX1" fmla="*/ 329681 w 1958072"/>
              <a:gd name="connsiteY1" fmla="*/ 0 h 979036"/>
              <a:gd name="connsiteX2" fmla="*/ 979036 w 1958072"/>
              <a:gd name="connsiteY2" fmla="*/ 649355 h 979036"/>
              <a:gd name="connsiteX3" fmla="*/ 1628391 w 1958072"/>
              <a:gd name="connsiteY3" fmla="*/ 0 h 979036"/>
              <a:gd name="connsiteX4" fmla="*/ 1958072 w 1958072"/>
              <a:gd name="connsiteY4" fmla="*/ 0 h 979036"/>
              <a:gd name="connsiteX5" fmla="*/ 979036 w 1958072"/>
              <a:gd name="connsiteY5" fmla="*/ 979036 h 979036"/>
              <a:gd name="connsiteX6" fmla="*/ 0 w 1958072"/>
              <a:gd name="connsiteY6" fmla="*/ 0 h 9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072" h="979036">
                <a:moveTo>
                  <a:pt x="0" y="0"/>
                </a:moveTo>
                <a:lnTo>
                  <a:pt x="329681" y="0"/>
                </a:lnTo>
                <a:cubicBezTo>
                  <a:pt x="329681" y="358629"/>
                  <a:pt x="620407" y="649355"/>
                  <a:pt x="979036" y="649355"/>
                </a:cubicBezTo>
                <a:cubicBezTo>
                  <a:pt x="1337665" y="649355"/>
                  <a:pt x="1628391" y="358629"/>
                  <a:pt x="1628391" y="0"/>
                </a:cubicBezTo>
                <a:lnTo>
                  <a:pt x="1958072" y="0"/>
                </a:lnTo>
                <a:cubicBezTo>
                  <a:pt x="1958072" y="540707"/>
                  <a:pt x="1519743" y="979036"/>
                  <a:pt x="979036" y="979036"/>
                </a:cubicBezTo>
                <a:cubicBezTo>
                  <a:pt x="438329" y="979036"/>
                  <a:pt x="0" y="540707"/>
                  <a:pt x="0" y="0"/>
                </a:cubicBezTo>
                <a:close/>
              </a:path>
            </a:pathLst>
          </a:custGeom>
          <a:solidFill>
            <a:srgbClr val="F5E0CB"/>
          </a:solidFill>
          <a:ln>
            <a:noFill/>
          </a:ln>
          <a:effectLst>
            <a:innerShdw blurRad="114300">
              <a:srgbClr val="EEDAC5"/>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solidFill>
                <a:schemeClr val="tx1"/>
              </a:solidFill>
            </a:endParaRPr>
          </a:p>
        </p:txBody>
      </p:sp>
      <p:sp>
        <p:nvSpPr>
          <p:cNvPr id="38" name="Freeform: Shape 37">
            <a:extLst>
              <a:ext uri="{FF2B5EF4-FFF2-40B4-BE49-F238E27FC236}">
                <a16:creationId xmlns:a16="http://schemas.microsoft.com/office/drawing/2014/main" id="{D30166A8-96CA-4FBF-BFA7-FE50EDA72A2B}"/>
              </a:ext>
            </a:extLst>
          </p:cNvPr>
          <p:cNvSpPr/>
          <p:nvPr/>
        </p:nvSpPr>
        <p:spPr>
          <a:xfrm>
            <a:off x="6753783" y="2449964"/>
            <a:ext cx="1958072" cy="979036"/>
          </a:xfrm>
          <a:custGeom>
            <a:avLst/>
            <a:gdLst>
              <a:gd name="connsiteX0" fmla="*/ 979036 w 1958072"/>
              <a:gd name="connsiteY0" fmla="*/ 0 h 979036"/>
              <a:gd name="connsiteX1" fmla="*/ 1958072 w 1958072"/>
              <a:gd name="connsiteY1" fmla="*/ 979036 h 979036"/>
              <a:gd name="connsiteX2" fmla="*/ 1628391 w 1958072"/>
              <a:gd name="connsiteY2" fmla="*/ 979036 h 979036"/>
              <a:gd name="connsiteX3" fmla="*/ 979036 w 1958072"/>
              <a:gd name="connsiteY3" fmla="*/ 329681 h 979036"/>
              <a:gd name="connsiteX4" fmla="*/ 329681 w 1958072"/>
              <a:gd name="connsiteY4" fmla="*/ 979036 h 979036"/>
              <a:gd name="connsiteX5" fmla="*/ 0 w 1958072"/>
              <a:gd name="connsiteY5" fmla="*/ 979036 h 979036"/>
              <a:gd name="connsiteX6" fmla="*/ 979036 w 1958072"/>
              <a:gd name="connsiteY6" fmla="*/ 0 h 9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072" h="979036">
                <a:moveTo>
                  <a:pt x="979036" y="0"/>
                </a:moveTo>
                <a:cubicBezTo>
                  <a:pt x="1519743" y="0"/>
                  <a:pt x="1958072" y="438329"/>
                  <a:pt x="1958072" y="979036"/>
                </a:cubicBezTo>
                <a:lnTo>
                  <a:pt x="1628391" y="979036"/>
                </a:lnTo>
                <a:cubicBezTo>
                  <a:pt x="1628391" y="620407"/>
                  <a:pt x="1337665" y="329681"/>
                  <a:pt x="979036" y="329681"/>
                </a:cubicBezTo>
                <a:cubicBezTo>
                  <a:pt x="620407" y="329681"/>
                  <a:pt x="329681" y="620407"/>
                  <a:pt x="329681" y="979036"/>
                </a:cubicBezTo>
                <a:lnTo>
                  <a:pt x="0" y="979036"/>
                </a:lnTo>
                <a:cubicBezTo>
                  <a:pt x="0" y="438329"/>
                  <a:pt x="438329" y="0"/>
                  <a:pt x="979036" y="0"/>
                </a:cubicBezTo>
                <a:close/>
              </a:path>
            </a:pathLst>
          </a:custGeom>
          <a:solidFill>
            <a:srgbClr val="CFF2F1"/>
          </a:solidFill>
          <a:ln>
            <a:noFill/>
          </a:ln>
          <a:effectLst>
            <a:innerShdw blurRad="114300">
              <a:srgbClr val="CFF2F1"/>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solidFill>
                <a:schemeClr val="tx1"/>
              </a:solidFill>
            </a:endParaRPr>
          </a:p>
        </p:txBody>
      </p:sp>
      <p:sp>
        <p:nvSpPr>
          <p:cNvPr id="50" name="Freeform: Shape 49">
            <a:extLst>
              <a:ext uri="{FF2B5EF4-FFF2-40B4-BE49-F238E27FC236}">
                <a16:creationId xmlns:a16="http://schemas.microsoft.com/office/drawing/2014/main" id="{7823DE6E-5A77-481E-A5CB-6AEBC81D3442}"/>
              </a:ext>
            </a:extLst>
          </p:cNvPr>
          <p:cNvSpPr/>
          <p:nvPr/>
        </p:nvSpPr>
        <p:spPr>
          <a:xfrm>
            <a:off x="10017484" y="2449964"/>
            <a:ext cx="1958072" cy="979036"/>
          </a:xfrm>
          <a:custGeom>
            <a:avLst/>
            <a:gdLst>
              <a:gd name="connsiteX0" fmla="*/ 979036 w 1958072"/>
              <a:gd name="connsiteY0" fmla="*/ 0 h 979036"/>
              <a:gd name="connsiteX1" fmla="*/ 1958072 w 1958072"/>
              <a:gd name="connsiteY1" fmla="*/ 979036 h 979036"/>
              <a:gd name="connsiteX2" fmla="*/ 1628391 w 1958072"/>
              <a:gd name="connsiteY2" fmla="*/ 979036 h 979036"/>
              <a:gd name="connsiteX3" fmla="*/ 979036 w 1958072"/>
              <a:gd name="connsiteY3" fmla="*/ 329681 h 979036"/>
              <a:gd name="connsiteX4" fmla="*/ 329681 w 1958072"/>
              <a:gd name="connsiteY4" fmla="*/ 979036 h 979036"/>
              <a:gd name="connsiteX5" fmla="*/ 0 w 1958072"/>
              <a:gd name="connsiteY5" fmla="*/ 979036 h 979036"/>
              <a:gd name="connsiteX6" fmla="*/ 979036 w 1958072"/>
              <a:gd name="connsiteY6" fmla="*/ 0 h 9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072" h="979036">
                <a:moveTo>
                  <a:pt x="979036" y="0"/>
                </a:moveTo>
                <a:cubicBezTo>
                  <a:pt x="1519743" y="0"/>
                  <a:pt x="1958072" y="438329"/>
                  <a:pt x="1958072" y="979036"/>
                </a:cubicBezTo>
                <a:lnTo>
                  <a:pt x="1628391" y="979036"/>
                </a:lnTo>
                <a:cubicBezTo>
                  <a:pt x="1628391" y="620407"/>
                  <a:pt x="1337665" y="329681"/>
                  <a:pt x="979036" y="329681"/>
                </a:cubicBezTo>
                <a:cubicBezTo>
                  <a:pt x="620407" y="329681"/>
                  <a:pt x="329681" y="620407"/>
                  <a:pt x="329681" y="979036"/>
                </a:cubicBezTo>
                <a:lnTo>
                  <a:pt x="0" y="979036"/>
                </a:lnTo>
                <a:cubicBezTo>
                  <a:pt x="0" y="438329"/>
                  <a:pt x="438329" y="0"/>
                  <a:pt x="979036" y="0"/>
                </a:cubicBezTo>
                <a:close/>
              </a:path>
            </a:pathLst>
          </a:custGeom>
          <a:solidFill>
            <a:srgbClr val="F5D7EF"/>
          </a:solidFill>
          <a:ln>
            <a:noFill/>
          </a:ln>
          <a:effectLst>
            <a:innerShdw blurRad="114300">
              <a:srgbClr val="F3D5ED"/>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solidFill>
                <a:schemeClr val="tx1"/>
              </a:solidFill>
            </a:endParaRPr>
          </a:p>
        </p:txBody>
      </p:sp>
      <p:sp>
        <p:nvSpPr>
          <p:cNvPr id="69" name="Freeform: Shape 68">
            <a:extLst>
              <a:ext uri="{FF2B5EF4-FFF2-40B4-BE49-F238E27FC236}">
                <a16:creationId xmlns:a16="http://schemas.microsoft.com/office/drawing/2014/main" id="{DE76E34E-BA3F-4C9F-B4F3-F027BB9D0EFA}"/>
              </a:ext>
            </a:extLst>
          </p:cNvPr>
          <p:cNvSpPr/>
          <p:nvPr/>
        </p:nvSpPr>
        <p:spPr>
          <a:xfrm>
            <a:off x="3490080" y="2449964"/>
            <a:ext cx="1958072" cy="1143344"/>
          </a:xfrm>
          <a:custGeom>
            <a:avLst/>
            <a:gdLst>
              <a:gd name="connsiteX0" fmla="*/ 979036 w 1958072"/>
              <a:gd name="connsiteY0" fmla="*/ 0 h 1143344"/>
              <a:gd name="connsiteX1" fmla="*/ 1958072 w 1958072"/>
              <a:gd name="connsiteY1" fmla="*/ 979036 h 1143344"/>
              <a:gd name="connsiteX2" fmla="*/ 1957634 w 1958072"/>
              <a:gd name="connsiteY2" fmla="*/ 979036 h 1143344"/>
              <a:gd name="connsiteX3" fmla="*/ 1957634 w 1958072"/>
              <a:gd name="connsiteY3" fmla="*/ 979037 h 1143344"/>
              <a:gd name="connsiteX4" fmla="*/ 1792600 w 1958072"/>
              <a:gd name="connsiteY4" fmla="*/ 1143344 h 1143344"/>
              <a:gd name="connsiteX5" fmla="*/ 1627566 w 1958072"/>
              <a:gd name="connsiteY5" fmla="*/ 979037 h 1143344"/>
              <a:gd name="connsiteX6" fmla="*/ 1628117 w 1958072"/>
              <a:gd name="connsiteY6" fmla="*/ 976319 h 1143344"/>
              <a:gd name="connsiteX7" fmla="*/ 1615199 w 1958072"/>
              <a:gd name="connsiteY7" fmla="*/ 848168 h 1143344"/>
              <a:gd name="connsiteX8" fmla="*/ 979036 w 1958072"/>
              <a:gd name="connsiteY8" fmla="*/ 329681 h 1143344"/>
              <a:gd name="connsiteX9" fmla="*/ 329681 w 1958072"/>
              <a:gd name="connsiteY9" fmla="*/ 979036 h 1143344"/>
              <a:gd name="connsiteX10" fmla="*/ 0 w 1958072"/>
              <a:gd name="connsiteY10" fmla="*/ 979036 h 1143344"/>
              <a:gd name="connsiteX11" fmla="*/ 979036 w 1958072"/>
              <a:gd name="connsiteY11" fmla="*/ 0 h 114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8072" h="1143344">
                <a:moveTo>
                  <a:pt x="979036" y="0"/>
                </a:moveTo>
                <a:cubicBezTo>
                  <a:pt x="1519743" y="0"/>
                  <a:pt x="1958072" y="438329"/>
                  <a:pt x="1958072" y="979036"/>
                </a:cubicBezTo>
                <a:lnTo>
                  <a:pt x="1957634" y="979036"/>
                </a:lnTo>
                <a:lnTo>
                  <a:pt x="1957634" y="979037"/>
                </a:lnTo>
                <a:cubicBezTo>
                  <a:pt x="1957634" y="1069781"/>
                  <a:pt x="1883746" y="1143344"/>
                  <a:pt x="1792600" y="1143344"/>
                </a:cubicBezTo>
                <a:cubicBezTo>
                  <a:pt x="1701454" y="1143344"/>
                  <a:pt x="1627566" y="1069781"/>
                  <a:pt x="1627566" y="979037"/>
                </a:cubicBezTo>
                <a:lnTo>
                  <a:pt x="1628117" y="976319"/>
                </a:lnTo>
                <a:lnTo>
                  <a:pt x="1615199" y="848168"/>
                </a:lnTo>
                <a:cubicBezTo>
                  <a:pt x="1554649" y="552268"/>
                  <a:pt x="1292837" y="329681"/>
                  <a:pt x="979036" y="329681"/>
                </a:cubicBezTo>
                <a:cubicBezTo>
                  <a:pt x="620407" y="329681"/>
                  <a:pt x="329681" y="620407"/>
                  <a:pt x="329681" y="979036"/>
                </a:cubicBezTo>
                <a:lnTo>
                  <a:pt x="0" y="979036"/>
                </a:lnTo>
                <a:cubicBezTo>
                  <a:pt x="0" y="438329"/>
                  <a:pt x="438329" y="0"/>
                  <a:pt x="979036" y="0"/>
                </a:cubicBezTo>
                <a:close/>
              </a:path>
            </a:pathLst>
          </a:custGeom>
          <a:solidFill>
            <a:srgbClr val="FCF2CE"/>
          </a:solidFill>
          <a:ln>
            <a:noFill/>
          </a:ln>
          <a:effectLst>
            <a:innerShdw blurRad="114300">
              <a:srgbClr val="FCF2CE"/>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solidFill>
                <a:schemeClr val="tx1"/>
              </a:solidFill>
            </a:endParaRPr>
          </a:p>
        </p:txBody>
      </p:sp>
      <p:sp>
        <p:nvSpPr>
          <p:cNvPr id="35" name="Freeform: Shape 34">
            <a:extLst>
              <a:ext uri="{FF2B5EF4-FFF2-40B4-BE49-F238E27FC236}">
                <a16:creationId xmlns:a16="http://schemas.microsoft.com/office/drawing/2014/main" id="{F25289B6-8998-44B7-AFAF-CC19F21AD274}"/>
              </a:ext>
            </a:extLst>
          </p:cNvPr>
          <p:cNvSpPr/>
          <p:nvPr/>
        </p:nvSpPr>
        <p:spPr>
          <a:xfrm>
            <a:off x="5123578" y="3429000"/>
            <a:ext cx="1958072" cy="979036"/>
          </a:xfrm>
          <a:custGeom>
            <a:avLst/>
            <a:gdLst>
              <a:gd name="connsiteX0" fmla="*/ 0 w 1958072"/>
              <a:gd name="connsiteY0" fmla="*/ 0 h 979036"/>
              <a:gd name="connsiteX1" fmla="*/ 329681 w 1958072"/>
              <a:gd name="connsiteY1" fmla="*/ 0 h 979036"/>
              <a:gd name="connsiteX2" fmla="*/ 979036 w 1958072"/>
              <a:gd name="connsiteY2" fmla="*/ 649355 h 979036"/>
              <a:gd name="connsiteX3" fmla="*/ 1628391 w 1958072"/>
              <a:gd name="connsiteY3" fmla="*/ 0 h 979036"/>
              <a:gd name="connsiteX4" fmla="*/ 1958072 w 1958072"/>
              <a:gd name="connsiteY4" fmla="*/ 0 h 979036"/>
              <a:gd name="connsiteX5" fmla="*/ 979036 w 1958072"/>
              <a:gd name="connsiteY5" fmla="*/ 979036 h 979036"/>
              <a:gd name="connsiteX6" fmla="*/ 0 w 1958072"/>
              <a:gd name="connsiteY6" fmla="*/ 0 h 9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072" h="979036">
                <a:moveTo>
                  <a:pt x="0" y="0"/>
                </a:moveTo>
                <a:lnTo>
                  <a:pt x="329681" y="0"/>
                </a:lnTo>
                <a:cubicBezTo>
                  <a:pt x="329681" y="358629"/>
                  <a:pt x="620407" y="649355"/>
                  <a:pt x="979036" y="649355"/>
                </a:cubicBezTo>
                <a:cubicBezTo>
                  <a:pt x="1337665" y="649355"/>
                  <a:pt x="1628391" y="358629"/>
                  <a:pt x="1628391" y="0"/>
                </a:cubicBezTo>
                <a:lnTo>
                  <a:pt x="1958072" y="0"/>
                </a:lnTo>
                <a:cubicBezTo>
                  <a:pt x="1958072" y="540707"/>
                  <a:pt x="1519743" y="979036"/>
                  <a:pt x="979036" y="979036"/>
                </a:cubicBezTo>
                <a:cubicBezTo>
                  <a:pt x="438329" y="979036"/>
                  <a:pt x="0" y="540707"/>
                  <a:pt x="0" y="0"/>
                </a:cubicBezTo>
                <a:close/>
              </a:path>
            </a:pathLst>
          </a:custGeom>
          <a:solidFill>
            <a:srgbClr val="D3ECCA"/>
          </a:solidFill>
          <a:ln>
            <a:noFill/>
          </a:ln>
          <a:effectLst>
            <a:innerShdw blurRad="114300">
              <a:srgbClr val="D3ECCA"/>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solidFill>
                <a:schemeClr val="tx1"/>
              </a:solidFill>
            </a:endParaRPr>
          </a:p>
        </p:txBody>
      </p:sp>
      <p:sp>
        <p:nvSpPr>
          <p:cNvPr id="86" name="Rectangle 85">
            <a:extLst>
              <a:ext uri="{FF2B5EF4-FFF2-40B4-BE49-F238E27FC236}">
                <a16:creationId xmlns:a16="http://schemas.microsoft.com/office/drawing/2014/main" id="{E3AD9134-D9C3-4D49-854F-A706C8FF8114}"/>
              </a:ext>
            </a:extLst>
          </p:cNvPr>
          <p:cNvSpPr/>
          <p:nvPr/>
        </p:nvSpPr>
        <p:spPr>
          <a:xfrm>
            <a:off x="2818690" y="3926450"/>
            <a:ext cx="45719" cy="1041121"/>
          </a:xfrm>
          <a:prstGeom prst="rect">
            <a:avLst/>
          </a:prstGeom>
          <a:solidFill>
            <a:srgbClr val="F18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0" name="Rectangle 89">
            <a:extLst>
              <a:ext uri="{FF2B5EF4-FFF2-40B4-BE49-F238E27FC236}">
                <a16:creationId xmlns:a16="http://schemas.microsoft.com/office/drawing/2014/main" id="{51C76E84-B06F-4BA6-813A-485233945D1B}"/>
              </a:ext>
            </a:extLst>
          </p:cNvPr>
          <p:cNvSpPr/>
          <p:nvPr/>
        </p:nvSpPr>
        <p:spPr>
          <a:xfrm>
            <a:off x="6079755" y="3926450"/>
            <a:ext cx="45719" cy="1041121"/>
          </a:xfrm>
          <a:prstGeom prst="rect">
            <a:avLst/>
          </a:prstGeom>
          <a:solidFill>
            <a:srgbClr val="75B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0" name="Rectangle 109">
            <a:extLst>
              <a:ext uri="{FF2B5EF4-FFF2-40B4-BE49-F238E27FC236}">
                <a16:creationId xmlns:a16="http://schemas.microsoft.com/office/drawing/2014/main" id="{362E0FCC-E8F2-4D86-AC55-1B18CCCBBBF8}"/>
              </a:ext>
            </a:extLst>
          </p:cNvPr>
          <p:cNvSpPr/>
          <p:nvPr/>
        </p:nvSpPr>
        <p:spPr>
          <a:xfrm>
            <a:off x="1191125" y="4403215"/>
            <a:ext cx="45719" cy="564356"/>
          </a:xfrm>
          <a:prstGeom prst="rect">
            <a:avLst/>
          </a:prstGeom>
          <a:solidFill>
            <a:srgbClr val="D72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11" name="Rectangle 110">
            <a:extLst>
              <a:ext uri="{FF2B5EF4-FFF2-40B4-BE49-F238E27FC236}">
                <a16:creationId xmlns:a16="http://schemas.microsoft.com/office/drawing/2014/main" id="{CABB0641-71CD-4C8F-94EF-B15E6628941B}"/>
              </a:ext>
            </a:extLst>
          </p:cNvPr>
          <p:cNvSpPr/>
          <p:nvPr/>
        </p:nvSpPr>
        <p:spPr>
          <a:xfrm>
            <a:off x="4446257" y="4403215"/>
            <a:ext cx="45719" cy="564356"/>
          </a:xfrm>
          <a:prstGeom prst="rect">
            <a:avLst/>
          </a:prstGeom>
          <a:solidFill>
            <a:srgbClr val="FBC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12" name="Rectangle 111">
            <a:extLst>
              <a:ext uri="{FF2B5EF4-FFF2-40B4-BE49-F238E27FC236}">
                <a16:creationId xmlns:a16="http://schemas.microsoft.com/office/drawing/2014/main" id="{9E498F05-B8B8-4993-81E8-C44E04EEF5D1}"/>
              </a:ext>
            </a:extLst>
          </p:cNvPr>
          <p:cNvSpPr/>
          <p:nvPr/>
        </p:nvSpPr>
        <p:spPr>
          <a:xfrm>
            <a:off x="7709960" y="4403215"/>
            <a:ext cx="45719" cy="564356"/>
          </a:xfrm>
          <a:prstGeom prst="rect">
            <a:avLst/>
          </a:prstGeom>
          <a:solidFill>
            <a:srgbClr val="10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13" name="!!4">
            <a:extLst>
              <a:ext uri="{FF2B5EF4-FFF2-40B4-BE49-F238E27FC236}">
                <a16:creationId xmlns:a16="http://schemas.microsoft.com/office/drawing/2014/main" id="{6130D401-8D3B-4235-8A31-24333C4B3079}"/>
              </a:ext>
            </a:extLst>
          </p:cNvPr>
          <p:cNvSpPr/>
          <p:nvPr/>
        </p:nvSpPr>
        <p:spPr>
          <a:xfrm>
            <a:off x="429520" y="4980818"/>
            <a:ext cx="1568929" cy="639215"/>
          </a:xfrm>
          <a:prstGeom prst="roundRect">
            <a:avLst>
              <a:gd name="adj" fmla="val 9510"/>
            </a:avLst>
          </a:prstGeom>
          <a:noFill/>
          <a:ln w="38100">
            <a:solidFill>
              <a:srgbClr val="CC2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14" name="!!3">
            <a:extLst>
              <a:ext uri="{FF2B5EF4-FFF2-40B4-BE49-F238E27FC236}">
                <a16:creationId xmlns:a16="http://schemas.microsoft.com/office/drawing/2014/main" id="{B0341D65-7958-4ECE-905E-DC57C7559A39}"/>
              </a:ext>
            </a:extLst>
          </p:cNvPr>
          <p:cNvSpPr/>
          <p:nvPr/>
        </p:nvSpPr>
        <p:spPr>
          <a:xfrm>
            <a:off x="2057085" y="4980818"/>
            <a:ext cx="1568929" cy="639215"/>
          </a:xfrm>
          <a:prstGeom prst="roundRect">
            <a:avLst>
              <a:gd name="adj" fmla="val 9510"/>
            </a:avLst>
          </a:prstGeom>
          <a:noFill/>
          <a:ln w="38100">
            <a:solidFill>
              <a:srgbClr val="F18F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15" name="Rectangle: Rounded Corners 114">
            <a:extLst>
              <a:ext uri="{FF2B5EF4-FFF2-40B4-BE49-F238E27FC236}">
                <a16:creationId xmlns:a16="http://schemas.microsoft.com/office/drawing/2014/main" id="{2F172A25-C63F-4002-929A-123D6303EC71}"/>
              </a:ext>
            </a:extLst>
          </p:cNvPr>
          <p:cNvSpPr/>
          <p:nvPr/>
        </p:nvSpPr>
        <p:spPr>
          <a:xfrm>
            <a:off x="3684652" y="4980818"/>
            <a:ext cx="1568929" cy="639215"/>
          </a:xfrm>
          <a:prstGeom prst="roundRect">
            <a:avLst>
              <a:gd name="adj" fmla="val 9510"/>
            </a:avLst>
          </a:prstGeom>
          <a:noFill/>
          <a:ln w="38100">
            <a:solidFill>
              <a:srgbClr val="FB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16" name="Rectangle: Rounded Corners 115">
            <a:extLst>
              <a:ext uri="{FF2B5EF4-FFF2-40B4-BE49-F238E27FC236}">
                <a16:creationId xmlns:a16="http://schemas.microsoft.com/office/drawing/2014/main" id="{BD0AF3F1-86AC-45D2-9F48-8A7612A2CFB9}"/>
              </a:ext>
            </a:extLst>
          </p:cNvPr>
          <p:cNvSpPr/>
          <p:nvPr/>
        </p:nvSpPr>
        <p:spPr>
          <a:xfrm>
            <a:off x="5318150" y="4980818"/>
            <a:ext cx="1568929" cy="639215"/>
          </a:xfrm>
          <a:prstGeom prst="roundRect">
            <a:avLst>
              <a:gd name="adj" fmla="val 9510"/>
            </a:avLst>
          </a:prstGeom>
          <a:noFill/>
          <a:ln w="38100">
            <a:solidFill>
              <a:srgbClr val="6DB2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17" name="Rectangle: Rounded Corners 116">
            <a:extLst>
              <a:ext uri="{FF2B5EF4-FFF2-40B4-BE49-F238E27FC236}">
                <a16:creationId xmlns:a16="http://schemas.microsoft.com/office/drawing/2014/main" id="{734FDC87-160E-4515-BDAB-B390A7918295}"/>
              </a:ext>
            </a:extLst>
          </p:cNvPr>
          <p:cNvSpPr/>
          <p:nvPr/>
        </p:nvSpPr>
        <p:spPr>
          <a:xfrm>
            <a:off x="6948355" y="4980818"/>
            <a:ext cx="1568929" cy="639215"/>
          </a:xfrm>
          <a:prstGeom prst="roundRect">
            <a:avLst>
              <a:gd name="adj" fmla="val 9510"/>
            </a:avLst>
          </a:prstGeom>
          <a:noFill/>
          <a:ln w="38100">
            <a:solidFill>
              <a:srgbClr val="10BA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18" name="Rectangle: Rounded Corners 117">
            <a:extLst>
              <a:ext uri="{FF2B5EF4-FFF2-40B4-BE49-F238E27FC236}">
                <a16:creationId xmlns:a16="http://schemas.microsoft.com/office/drawing/2014/main" id="{FD7189CC-B78E-4DD9-8CA2-92BB37BCF9B2}"/>
              </a:ext>
            </a:extLst>
          </p:cNvPr>
          <p:cNvSpPr/>
          <p:nvPr/>
        </p:nvSpPr>
        <p:spPr>
          <a:xfrm>
            <a:off x="8579730" y="4980818"/>
            <a:ext cx="1568929" cy="639215"/>
          </a:xfrm>
          <a:prstGeom prst="roundRect">
            <a:avLst>
              <a:gd name="adj" fmla="val 9510"/>
            </a:avLst>
          </a:prstGeom>
          <a:noFill/>
          <a:ln w="38100">
            <a:solidFill>
              <a:srgbClr val="248A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19" name="!!1">
            <a:extLst>
              <a:ext uri="{FF2B5EF4-FFF2-40B4-BE49-F238E27FC236}">
                <a16:creationId xmlns:a16="http://schemas.microsoft.com/office/drawing/2014/main" id="{FB052E11-FCE9-4B9B-A57E-3FDA425E6D10}"/>
              </a:ext>
            </a:extLst>
          </p:cNvPr>
          <p:cNvSpPr txBox="1"/>
          <p:nvPr/>
        </p:nvSpPr>
        <p:spPr>
          <a:xfrm>
            <a:off x="558196" y="5069593"/>
            <a:ext cx="13115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D3D3E"/>
                </a:solidFill>
                <a:effectLst/>
                <a:uLnTx/>
                <a:uFillTx/>
                <a:latin typeface="Roboto"/>
                <a:ea typeface="+mn-ea"/>
                <a:cs typeface="+mn-cs"/>
              </a:rPr>
              <a:t>Chữ</a:t>
            </a:r>
            <a:r>
              <a:rPr kumimoji="0" lang="en-US" sz="2400" b="1" i="0" u="none" strike="noStrike" kern="1200" cap="none" spc="0" normalizeH="0" baseline="0" noProof="0" dirty="0">
                <a:ln>
                  <a:noFill/>
                </a:ln>
                <a:solidFill>
                  <a:srgbClr val="DD3D3E"/>
                </a:solidFill>
                <a:effectLst/>
                <a:uLnTx/>
                <a:uFillTx/>
                <a:latin typeface="Roboto"/>
                <a:ea typeface="+mn-ea"/>
                <a:cs typeface="+mn-cs"/>
              </a:rPr>
              <a:t> </a:t>
            </a:r>
            <a:r>
              <a:rPr kumimoji="0" lang="en-US" sz="2400" b="1" i="0" u="none" strike="noStrike" kern="1200" cap="none" spc="0" normalizeH="0" baseline="0" noProof="0" dirty="0" err="1">
                <a:ln>
                  <a:noFill/>
                </a:ln>
                <a:solidFill>
                  <a:srgbClr val="DD3D3E"/>
                </a:solidFill>
                <a:effectLst/>
                <a:uLnTx/>
                <a:uFillTx/>
                <a:latin typeface="Roboto"/>
                <a:ea typeface="+mn-ea"/>
                <a:cs typeface="+mn-cs"/>
              </a:rPr>
              <a:t>viết</a:t>
            </a:r>
            <a:endParaRPr kumimoji="0" lang="vi-VN" sz="2400" b="1" i="0" u="none" strike="noStrike" kern="1200" cap="none" spc="0" normalizeH="0" baseline="0" noProof="0" dirty="0">
              <a:ln>
                <a:noFill/>
              </a:ln>
              <a:solidFill>
                <a:srgbClr val="DD3D3E"/>
              </a:solidFill>
              <a:effectLst/>
              <a:uLnTx/>
              <a:uFillTx/>
              <a:latin typeface="Roboto"/>
              <a:ea typeface="+mn-ea"/>
              <a:cs typeface="+mn-cs"/>
            </a:endParaRPr>
          </a:p>
        </p:txBody>
      </p:sp>
      <p:sp>
        <p:nvSpPr>
          <p:cNvPr id="120" name="TextBox 119">
            <a:extLst>
              <a:ext uri="{FF2B5EF4-FFF2-40B4-BE49-F238E27FC236}">
                <a16:creationId xmlns:a16="http://schemas.microsoft.com/office/drawing/2014/main" id="{D20B9671-35B6-4B9C-A087-3116C0EF9526}"/>
              </a:ext>
            </a:extLst>
          </p:cNvPr>
          <p:cNvSpPr txBox="1"/>
          <p:nvPr/>
        </p:nvSpPr>
        <p:spPr>
          <a:xfrm>
            <a:off x="3773317" y="5069593"/>
            <a:ext cx="139159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1BB11"/>
                </a:solidFill>
                <a:effectLst/>
                <a:uLnTx/>
                <a:uFillTx/>
                <a:latin typeface="Roboto"/>
                <a:ea typeface="+mn-ea"/>
                <a:cs typeface="+mn-cs"/>
              </a:rPr>
              <a:t>Triết</a:t>
            </a:r>
            <a:r>
              <a:rPr kumimoji="0" lang="en-US" sz="2400" b="1" i="0" u="none" strike="noStrike" kern="1200" cap="none" spc="0" normalizeH="0" noProof="0" dirty="0">
                <a:ln>
                  <a:noFill/>
                </a:ln>
                <a:solidFill>
                  <a:srgbClr val="F1BB11"/>
                </a:solidFill>
                <a:effectLst/>
                <a:uLnTx/>
                <a:uFillTx/>
                <a:latin typeface="Roboto"/>
                <a:ea typeface="+mn-ea"/>
                <a:cs typeface="+mn-cs"/>
              </a:rPr>
              <a:t> </a:t>
            </a:r>
            <a:r>
              <a:rPr kumimoji="0" lang="en-US" sz="2400" b="1" i="0" u="none" strike="noStrike" kern="1200" cap="none" spc="0" normalizeH="0" noProof="0" dirty="0" err="1">
                <a:ln>
                  <a:noFill/>
                </a:ln>
                <a:solidFill>
                  <a:srgbClr val="F1BB11"/>
                </a:solidFill>
                <a:effectLst/>
                <a:uLnTx/>
                <a:uFillTx/>
                <a:latin typeface="Roboto"/>
                <a:ea typeface="+mn-ea"/>
                <a:cs typeface="+mn-cs"/>
              </a:rPr>
              <a:t>học</a:t>
            </a:r>
            <a:endParaRPr kumimoji="0" lang="vi-VN" sz="2400" b="1" i="0" u="none" strike="noStrike" kern="1200" cap="none" spc="0" normalizeH="0" baseline="0" noProof="0" dirty="0">
              <a:ln>
                <a:noFill/>
              </a:ln>
              <a:solidFill>
                <a:srgbClr val="F1BB11"/>
              </a:solidFill>
              <a:effectLst/>
              <a:uLnTx/>
              <a:uFillTx/>
              <a:latin typeface="Roboto"/>
              <a:ea typeface="+mn-ea"/>
              <a:cs typeface="+mn-cs"/>
            </a:endParaRPr>
          </a:p>
        </p:txBody>
      </p:sp>
      <p:sp>
        <p:nvSpPr>
          <p:cNvPr id="121" name="TextBox 120">
            <a:extLst>
              <a:ext uri="{FF2B5EF4-FFF2-40B4-BE49-F238E27FC236}">
                <a16:creationId xmlns:a16="http://schemas.microsoft.com/office/drawing/2014/main" id="{EDC899DA-809F-48EF-90E1-63902E4C73EA}"/>
              </a:ext>
            </a:extLst>
          </p:cNvPr>
          <p:cNvSpPr txBox="1"/>
          <p:nvPr/>
        </p:nvSpPr>
        <p:spPr>
          <a:xfrm>
            <a:off x="5419895" y="5069593"/>
            <a:ext cx="136543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7C356"/>
                </a:solidFill>
                <a:effectLst/>
                <a:uLnTx/>
                <a:uFillTx/>
                <a:latin typeface="Roboto"/>
                <a:ea typeface="+mn-ea"/>
                <a:cs typeface="+mn-cs"/>
              </a:rPr>
              <a:t>Tôn</a:t>
            </a:r>
            <a:r>
              <a:rPr kumimoji="0" lang="en-US" sz="2400" b="1" i="0" u="none" strike="noStrike" kern="1200" cap="none" spc="0" normalizeH="0" noProof="0" dirty="0">
                <a:ln>
                  <a:noFill/>
                </a:ln>
                <a:solidFill>
                  <a:srgbClr val="77C356"/>
                </a:solidFill>
                <a:effectLst/>
                <a:uLnTx/>
                <a:uFillTx/>
                <a:latin typeface="Roboto"/>
                <a:ea typeface="+mn-ea"/>
                <a:cs typeface="+mn-cs"/>
              </a:rPr>
              <a:t> </a:t>
            </a:r>
            <a:r>
              <a:rPr kumimoji="0" lang="en-US" sz="2400" b="1" i="0" u="none" strike="noStrike" kern="1200" cap="none" spc="0" normalizeH="0" noProof="0" dirty="0" err="1">
                <a:ln>
                  <a:noFill/>
                </a:ln>
                <a:solidFill>
                  <a:srgbClr val="77C356"/>
                </a:solidFill>
                <a:effectLst/>
                <a:uLnTx/>
                <a:uFillTx/>
                <a:latin typeface="Roboto"/>
                <a:ea typeface="+mn-ea"/>
                <a:cs typeface="+mn-cs"/>
              </a:rPr>
              <a:t>giáo</a:t>
            </a:r>
            <a:endParaRPr kumimoji="0" lang="vi-VN" sz="2400" b="1" i="0" u="none" strike="noStrike" kern="1200" cap="none" spc="0" normalizeH="0" baseline="0" noProof="0" dirty="0">
              <a:ln>
                <a:noFill/>
              </a:ln>
              <a:solidFill>
                <a:srgbClr val="77C356"/>
              </a:solidFill>
              <a:effectLst/>
              <a:uLnTx/>
              <a:uFillTx/>
              <a:latin typeface="Roboto"/>
              <a:ea typeface="+mn-ea"/>
              <a:cs typeface="+mn-cs"/>
            </a:endParaRPr>
          </a:p>
        </p:txBody>
      </p:sp>
      <p:sp>
        <p:nvSpPr>
          <p:cNvPr id="122" name="TextBox 121">
            <a:extLst>
              <a:ext uri="{FF2B5EF4-FFF2-40B4-BE49-F238E27FC236}">
                <a16:creationId xmlns:a16="http://schemas.microsoft.com/office/drawing/2014/main" id="{ED23629F-5A31-4ADB-AB9F-449CA18B85DA}"/>
              </a:ext>
            </a:extLst>
          </p:cNvPr>
          <p:cNvSpPr txBox="1"/>
          <p:nvPr/>
        </p:nvSpPr>
        <p:spPr>
          <a:xfrm>
            <a:off x="6967226" y="5069593"/>
            <a:ext cx="153118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FB3A9"/>
                </a:solidFill>
                <a:effectLst/>
                <a:uLnTx/>
                <a:uFillTx/>
                <a:latin typeface="Roboto"/>
                <a:ea typeface="+mn-ea"/>
                <a:cs typeface="+mn-cs"/>
              </a:rPr>
              <a:t>Lịch</a:t>
            </a:r>
            <a:r>
              <a:rPr kumimoji="0" lang="en-US" sz="2400" b="1" i="0" u="none" strike="noStrike" kern="1200" cap="none" spc="0" normalizeH="0" noProof="0" dirty="0">
                <a:ln>
                  <a:noFill/>
                </a:ln>
                <a:solidFill>
                  <a:srgbClr val="0FB3A9"/>
                </a:solidFill>
                <a:effectLst/>
                <a:uLnTx/>
                <a:uFillTx/>
                <a:latin typeface="Roboto"/>
                <a:ea typeface="+mn-ea"/>
                <a:cs typeface="+mn-cs"/>
              </a:rPr>
              <a:t> </a:t>
            </a:r>
            <a:r>
              <a:rPr kumimoji="0" lang="en-US" sz="2400" b="1" i="0" u="none" strike="noStrike" kern="1200" cap="none" spc="0" normalizeH="0" noProof="0" dirty="0" err="1">
                <a:ln>
                  <a:noFill/>
                </a:ln>
                <a:solidFill>
                  <a:srgbClr val="0FB3A9"/>
                </a:solidFill>
                <a:effectLst/>
                <a:uLnTx/>
                <a:uFillTx/>
                <a:latin typeface="Roboto"/>
                <a:ea typeface="+mn-ea"/>
                <a:cs typeface="+mn-cs"/>
              </a:rPr>
              <a:t>pháp</a:t>
            </a:r>
            <a:endParaRPr kumimoji="0" lang="vi-VN" sz="2400" b="1" i="0" u="none" strike="noStrike" kern="1200" cap="none" spc="0" normalizeH="0" baseline="0" noProof="0" dirty="0">
              <a:ln>
                <a:noFill/>
              </a:ln>
              <a:solidFill>
                <a:srgbClr val="0FB3A9"/>
              </a:solidFill>
              <a:effectLst/>
              <a:uLnTx/>
              <a:uFillTx/>
              <a:latin typeface="Roboto"/>
              <a:ea typeface="+mn-ea"/>
              <a:cs typeface="+mn-cs"/>
            </a:endParaRPr>
          </a:p>
        </p:txBody>
      </p:sp>
      <p:sp>
        <p:nvSpPr>
          <p:cNvPr id="123" name="TextBox 122">
            <a:extLst>
              <a:ext uri="{FF2B5EF4-FFF2-40B4-BE49-F238E27FC236}">
                <a16:creationId xmlns:a16="http://schemas.microsoft.com/office/drawing/2014/main" id="{99C2A3C0-7548-4C80-A1ED-BADC3DD04711}"/>
              </a:ext>
            </a:extLst>
          </p:cNvPr>
          <p:cNvSpPr txBox="1"/>
          <p:nvPr/>
        </p:nvSpPr>
        <p:spPr>
          <a:xfrm>
            <a:off x="2191371" y="5069593"/>
            <a:ext cx="130035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28E24"/>
                </a:solidFill>
                <a:effectLst/>
                <a:uLnTx/>
                <a:uFillTx/>
                <a:latin typeface="Roboto"/>
                <a:ea typeface="+mn-ea"/>
                <a:cs typeface="+mn-cs"/>
              </a:rPr>
              <a:t>Văn</a:t>
            </a:r>
            <a:r>
              <a:rPr kumimoji="0" lang="en-US" sz="2400" b="1" i="0" u="none" strike="noStrike" kern="1200" cap="none" spc="0" normalizeH="0" noProof="0" dirty="0">
                <a:ln>
                  <a:noFill/>
                </a:ln>
                <a:solidFill>
                  <a:srgbClr val="F28E24"/>
                </a:solidFill>
                <a:effectLst/>
                <a:uLnTx/>
                <a:uFillTx/>
                <a:latin typeface="Roboto"/>
                <a:ea typeface="+mn-ea"/>
                <a:cs typeface="+mn-cs"/>
              </a:rPr>
              <a:t> </a:t>
            </a:r>
            <a:r>
              <a:rPr kumimoji="0" lang="en-US" sz="2400" b="1" i="0" u="none" strike="noStrike" kern="1200" cap="none" spc="0" normalizeH="0" noProof="0" dirty="0" err="1">
                <a:ln>
                  <a:noFill/>
                </a:ln>
                <a:solidFill>
                  <a:srgbClr val="F28E24"/>
                </a:solidFill>
                <a:effectLst/>
                <a:uLnTx/>
                <a:uFillTx/>
                <a:latin typeface="Roboto"/>
                <a:ea typeface="+mn-ea"/>
                <a:cs typeface="+mn-cs"/>
              </a:rPr>
              <a:t>học</a:t>
            </a:r>
            <a:endParaRPr kumimoji="0" lang="vi-VN" sz="2400" b="1" i="0" u="none" strike="noStrike" kern="1200" cap="none" spc="0" normalizeH="0" baseline="0" noProof="0" dirty="0">
              <a:ln>
                <a:noFill/>
              </a:ln>
              <a:solidFill>
                <a:srgbClr val="F28E24"/>
              </a:solidFill>
              <a:effectLst/>
              <a:uLnTx/>
              <a:uFillTx/>
              <a:latin typeface="Roboto"/>
              <a:ea typeface="+mn-ea"/>
              <a:cs typeface="+mn-cs"/>
            </a:endParaRPr>
          </a:p>
        </p:txBody>
      </p:sp>
      <p:sp>
        <p:nvSpPr>
          <p:cNvPr id="124" name="TextBox 123">
            <a:extLst>
              <a:ext uri="{FF2B5EF4-FFF2-40B4-BE49-F238E27FC236}">
                <a16:creationId xmlns:a16="http://schemas.microsoft.com/office/drawing/2014/main" id="{D81D7D11-AD69-4216-ACC2-FFAF958D78AE}"/>
              </a:ext>
            </a:extLst>
          </p:cNvPr>
          <p:cNvSpPr txBox="1"/>
          <p:nvPr/>
        </p:nvSpPr>
        <p:spPr>
          <a:xfrm>
            <a:off x="8627455" y="5069593"/>
            <a:ext cx="147348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68AC9"/>
                </a:solidFill>
                <a:effectLst/>
                <a:uLnTx/>
                <a:uFillTx/>
                <a:latin typeface="Roboto"/>
                <a:ea typeface="+mn-ea"/>
                <a:cs typeface="+mn-cs"/>
              </a:rPr>
              <a:t>Khoa </a:t>
            </a:r>
            <a:r>
              <a:rPr kumimoji="0" lang="en-US" sz="2400" b="1" i="0" u="none" strike="noStrike" kern="1200" cap="none" spc="0" normalizeH="0" baseline="0" noProof="0" dirty="0" err="1">
                <a:ln>
                  <a:noFill/>
                </a:ln>
                <a:solidFill>
                  <a:srgbClr val="168AC9"/>
                </a:solidFill>
                <a:effectLst/>
                <a:uLnTx/>
                <a:uFillTx/>
                <a:latin typeface="Roboto"/>
                <a:ea typeface="+mn-ea"/>
                <a:cs typeface="+mn-cs"/>
              </a:rPr>
              <a:t>học</a:t>
            </a:r>
            <a:endParaRPr kumimoji="0" lang="vi-VN" sz="2400" b="1" i="0" u="none" strike="noStrike" kern="1200" cap="none" spc="0" normalizeH="0" baseline="0" noProof="0" dirty="0">
              <a:ln>
                <a:noFill/>
              </a:ln>
              <a:solidFill>
                <a:srgbClr val="168AC9"/>
              </a:solidFill>
              <a:effectLst/>
              <a:uLnTx/>
              <a:uFillTx/>
              <a:latin typeface="Roboto"/>
              <a:ea typeface="+mn-ea"/>
              <a:cs typeface="+mn-cs"/>
            </a:endParaRPr>
          </a:p>
        </p:txBody>
      </p:sp>
      <p:sp>
        <p:nvSpPr>
          <p:cNvPr id="67" name="Freeform: Shape 66">
            <a:extLst>
              <a:ext uri="{FF2B5EF4-FFF2-40B4-BE49-F238E27FC236}">
                <a16:creationId xmlns:a16="http://schemas.microsoft.com/office/drawing/2014/main" id="{C3F56E12-A2C3-448B-B8F4-16A3B864F0BE}"/>
              </a:ext>
            </a:extLst>
          </p:cNvPr>
          <p:cNvSpPr/>
          <p:nvPr/>
        </p:nvSpPr>
        <p:spPr>
          <a:xfrm>
            <a:off x="1862512" y="2449964"/>
            <a:ext cx="1958074" cy="1143344"/>
          </a:xfrm>
          <a:custGeom>
            <a:avLst/>
            <a:gdLst>
              <a:gd name="connsiteX0" fmla="*/ 979038 w 1958074"/>
              <a:gd name="connsiteY0" fmla="*/ 0 h 1143344"/>
              <a:gd name="connsiteX1" fmla="*/ 1958074 w 1958074"/>
              <a:gd name="connsiteY1" fmla="*/ 979036 h 1143344"/>
              <a:gd name="connsiteX2" fmla="*/ 1628393 w 1958074"/>
              <a:gd name="connsiteY2" fmla="*/ 979036 h 1143344"/>
              <a:gd name="connsiteX3" fmla="*/ 979038 w 1958074"/>
              <a:gd name="connsiteY3" fmla="*/ 329681 h 1143344"/>
              <a:gd name="connsiteX4" fmla="*/ 342876 w 1958074"/>
              <a:gd name="connsiteY4" fmla="*/ 848168 h 1143344"/>
              <a:gd name="connsiteX5" fmla="*/ 329811 w 1958074"/>
              <a:gd name="connsiteY5" fmla="*/ 977769 h 1143344"/>
              <a:gd name="connsiteX6" fmla="*/ 330068 w 1958074"/>
              <a:gd name="connsiteY6" fmla="*/ 979037 h 1143344"/>
              <a:gd name="connsiteX7" fmla="*/ 165034 w 1958074"/>
              <a:gd name="connsiteY7" fmla="*/ 1143344 h 1143344"/>
              <a:gd name="connsiteX8" fmla="*/ 0 w 1958074"/>
              <a:gd name="connsiteY8" fmla="*/ 979037 h 1143344"/>
              <a:gd name="connsiteX9" fmla="*/ 4 w 1958074"/>
              <a:gd name="connsiteY9" fmla="*/ 979018 h 1143344"/>
              <a:gd name="connsiteX10" fmla="*/ 19893 w 1958074"/>
              <a:gd name="connsiteY10" fmla="*/ 781726 h 1143344"/>
              <a:gd name="connsiteX11" fmla="*/ 979038 w 1958074"/>
              <a:gd name="connsiteY11" fmla="*/ 0 h 114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8074" h="1143344">
                <a:moveTo>
                  <a:pt x="979038" y="0"/>
                </a:moveTo>
                <a:cubicBezTo>
                  <a:pt x="1519745" y="0"/>
                  <a:pt x="1958074" y="438329"/>
                  <a:pt x="1958074" y="979036"/>
                </a:cubicBezTo>
                <a:lnTo>
                  <a:pt x="1628393" y="979036"/>
                </a:lnTo>
                <a:cubicBezTo>
                  <a:pt x="1628393" y="620407"/>
                  <a:pt x="1337667" y="329681"/>
                  <a:pt x="979038" y="329681"/>
                </a:cubicBezTo>
                <a:cubicBezTo>
                  <a:pt x="665238" y="329681"/>
                  <a:pt x="403426" y="552268"/>
                  <a:pt x="342876" y="848168"/>
                </a:cubicBezTo>
                <a:lnTo>
                  <a:pt x="329811" y="977769"/>
                </a:lnTo>
                <a:lnTo>
                  <a:pt x="330068" y="979037"/>
                </a:lnTo>
                <a:cubicBezTo>
                  <a:pt x="330068" y="1069781"/>
                  <a:pt x="256180" y="1143344"/>
                  <a:pt x="165034" y="1143344"/>
                </a:cubicBezTo>
                <a:cubicBezTo>
                  <a:pt x="73888" y="1143344"/>
                  <a:pt x="0" y="1069781"/>
                  <a:pt x="0" y="979037"/>
                </a:cubicBezTo>
                <a:lnTo>
                  <a:pt x="4" y="979018"/>
                </a:lnTo>
                <a:lnTo>
                  <a:pt x="19893" y="781726"/>
                </a:lnTo>
                <a:cubicBezTo>
                  <a:pt x="111184" y="335596"/>
                  <a:pt x="505920" y="0"/>
                  <a:pt x="979038" y="0"/>
                </a:cubicBezTo>
                <a:close/>
              </a:path>
            </a:pathLst>
          </a:custGeom>
          <a:solidFill>
            <a:srgbClr val="F39430"/>
          </a:solidFill>
          <a:ln>
            <a:noFill/>
          </a:ln>
          <a:effectLst>
            <a:innerShdw blurRad="114300">
              <a:srgbClr val="F39430"/>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solidFill>
                <a:schemeClr val="tx1"/>
              </a:solidFill>
            </a:endParaRPr>
          </a:p>
        </p:txBody>
      </p:sp>
      <p:sp>
        <p:nvSpPr>
          <p:cNvPr id="68" name="Freeform: Shape 67">
            <a:extLst>
              <a:ext uri="{FF2B5EF4-FFF2-40B4-BE49-F238E27FC236}">
                <a16:creationId xmlns:a16="http://schemas.microsoft.com/office/drawing/2014/main" id="{B689C51A-6093-4694-8D20-95A4EF366808}"/>
              </a:ext>
            </a:extLst>
          </p:cNvPr>
          <p:cNvSpPr/>
          <p:nvPr/>
        </p:nvSpPr>
        <p:spPr>
          <a:xfrm>
            <a:off x="3490080" y="3267075"/>
            <a:ext cx="1958072" cy="1140961"/>
          </a:xfrm>
          <a:custGeom>
            <a:avLst/>
            <a:gdLst>
              <a:gd name="connsiteX0" fmla="*/ 165470 w 1958072"/>
              <a:gd name="connsiteY0" fmla="*/ 0 h 1140961"/>
              <a:gd name="connsiteX1" fmla="*/ 330504 w 1958072"/>
              <a:gd name="connsiteY1" fmla="*/ 164307 h 1140961"/>
              <a:gd name="connsiteX2" fmla="*/ 330115 w 1958072"/>
              <a:gd name="connsiteY2" fmla="*/ 166227 h 1140961"/>
              <a:gd name="connsiteX3" fmla="*/ 342874 w 1958072"/>
              <a:gd name="connsiteY3" fmla="*/ 292793 h 1140961"/>
              <a:gd name="connsiteX4" fmla="*/ 979036 w 1958072"/>
              <a:gd name="connsiteY4" fmla="*/ 811280 h 1140961"/>
              <a:gd name="connsiteX5" fmla="*/ 1628391 w 1958072"/>
              <a:gd name="connsiteY5" fmla="*/ 161925 h 1140961"/>
              <a:gd name="connsiteX6" fmla="*/ 1958072 w 1958072"/>
              <a:gd name="connsiteY6" fmla="*/ 161925 h 1140961"/>
              <a:gd name="connsiteX7" fmla="*/ 979036 w 1958072"/>
              <a:gd name="connsiteY7" fmla="*/ 1140961 h 1140961"/>
              <a:gd name="connsiteX8" fmla="*/ 0 w 1958072"/>
              <a:gd name="connsiteY8" fmla="*/ 161925 h 1140961"/>
              <a:gd name="connsiteX9" fmla="*/ 919 w 1958072"/>
              <a:gd name="connsiteY9" fmla="*/ 161925 h 1140961"/>
              <a:gd name="connsiteX10" fmla="*/ 13405 w 1958072"/>
              <a:gd name="connsiteY10" fmla="*/ 100351 h 1140961"/>
              <a:gd name="connsiteX11" fmla="*/ 165470 w 1958072"/>
              <a:gd name="connsiteY11" fmla="*/ 0 h 11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8072" h="1140961">
                <a:moveTo>
                  <a:pt x="165470" y="0"/>
                </a:moveTo>
                <a:cubicBezTo>
                  <a:pt x="256616" y="0"/>
                  <a:pt x="330504" y="73563"/>
                  <a:pt x="330504" y="164307"/>
                </a:cubicBezTo>
                <a:lnTo>
                  <a:pt x="330115" y="166227"/>
                </a:lnTo>
                <a:lnTo>
                  <a:pt x="342874" y="292793"/>
                </a:lnTo>
                <a:cubicBezTo>
                  <a:pt x="403424" y="588693"/>
                  <a:pt x="665236" y="811280"/>
                  <a:pt x="979036" y="811280"/>
                </a:cubicBezTo>
                <a:cubicBezTo>
                  <a:pt x="1337665" y="811280"/>
                  <a:pt x="1628391" y="520554"/>
                  <a:pt x="1628391" y="161925"/>
                </a:cubicBezTo>
                <a:lnTo>
                  <a:pt x="1958072" y="161925"/>
                </a:lnTo>
                <a:cubicBezTo>
                  <a:pt x="1958072" y="702632"/>
                  <a:pt x="1519743" y="1140961"/>
                  <a:pt x="979036" y="1140961"/>
                </a:cubicBezTo>
                <a:cubicBezTo>
                  <a:pt x="438329" y="1140961"/>
                  <a:pt x="0" y="702632"/>
                  <a:pt x="0" y="161925"/>
                </a:cubicBezTo>
                <a:lnTo>
                  <a:pt x="919" y="161925"/>
                </a:lnTo>
                <a:lnTo>
                  <a:pt x="13405" y="100351"/>
                </a:lnTo>
                <a:cubicBezTo>
                  <a:pt x="38459" y="41379"/>
                  <a:pt x="97111" y="0"/>
                  <a:pt x="165470" y="0"/>
                </a:cubicBezTo>
                <a:close/>
              </a:path>
            </a:pathLst>
          </a:custGeom>
          <a:solidFill>
            <a:srgbClr val="E4B110"/>
          </a:solidFill>
          <a:ln>
            <a:noFill/>
          </a:ln>
          <a:effectLst>
            <a:innerShdw blurRad="114300">
              <a:srgbClr val="E4B110"/>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solidFill>
                <a:schemeClr val="tx1"/>
              </a:solidFill>
            </a:endParaRPr>
          </a:p>
        </p:txBody>
      </p:sp>
      <p:sp>
        <p:nvSpPr>
          <p:cNvPr id="70" name="Freeform: Shape 69">
            <a:extLst>
              <a:ext uri="{FF2B5EF4-FFF2-40B4-BE49-F238E27FC236}">
                <a16:creationId xmlns:a16="http://schemas.microsoft.com/office/drawing/2014/main" id="{24671FB0-F54B-4A6B-9794-D6FE1AAE949A}"/>
              </a:ext>
            </a:extLst>
          </p:cNvPr>
          <p:cNvSpPr/>
          <p:nvPr/>
        </p:nvSpPr>
        <p:spPr>
          <a:xfrm>
            <a:off x="5122844" y="2449964"/>
            <a:ext cx="1959540" cy="1143344"/>
          </a:xfrm>
          <a:custGeom>
            <a:avLst/>
            <a:gdLst>
              <a:gd name="connsiteX0" fmla="*/ 980504 w 1959540"/>
              <a:gd name="connsiteY0" fmla="*/ 0 h 1143344"/>
              <a:gd name="connsiteX1" fmla="*/ 1959540 w 1959540"/>
              <a:gd name="connsiteY1" fmla="*/ 979036 h 1143344"/>
              <a:gd name="connsiteX2" fmla="*/ 1629859 w 1959540"/>
              <a:gd name="connsiteY2" fmla="*/ 979036 h 1143344"/>
              <a:gd name="connsiteX3" fmla="*/ 980504 w 1959540"/>
              <a:gd name="connsiteY3" fmla="*/ 329681 h 1143344"/>
              <a:gd name="connsiteX4" fmla="*/ 331149 w 1959540"/>
              <a:gd name="connsiteY4" fmla="*/ 979036 h 1143344"/>
              <a:gd name="connsiteX5" fmla="*/ 330068 w 1959540"/>
              <a:gd name="connsiteY5" fmla="*/ 979036 h 1143344"/>
              <a:gd name="connsiteX6" fmla="*/ 330068 w 1959540"/>
              <a:gd name="connsiteY6" fmla="*/ 979037 h 1143344"/>
              <a:gd name="connsiteX7" fmla="*/ 165034 w 1959540"/>
              <a:gd name="connsiteY7" fmla="*/ 1143344 h 1143344"/>
              <a:gd name="connsiteX8" fmla="*/ 0 w 1959540"/>
              <a:gd name="connsiteY8" fmla="*/ 979037 h 1143344"/>
              <a:gd name="connsiteX9" fmla="*/ 2919 w 1959540"/>
              <a:gd name="connsiteY9" fmla="*/ 964642 h 1143344"/>
              <a:gd name="connsiteX10" fmla="*/ 21359 w 1959540"/>
              <a:gd name="connsiteY10" fmla="*/ 781726 h 1143344"/>
              <a:gd name="connsiteX11" fmla="*/ 980504 w 1959540"/>
              <a:gd name="connsiteY11" fmla="*/ 0 h 114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540" h="1143344">
                <a:moveTo>
                  <a:pt x="980504" y="0"/>
                </a:moveTo>
                <a:cubicBezTo>
                  <a:pt x="1521211" y="0"/>
                  <a:pt x="1959540" y="438329"/>
                  <a:pt x="1959540" y="979036"/>
                </a:cubicBezTo>
                <a:lnTo>
                  <a:pt x="1629859" y="979036"/>
                </a:lnTo>
                <a:cubicBezTo>
                  <a:pt x="1629859" y="620407"/>
                  <a:pt x="1339133" y="329681"/>
                  <a:pt x="980504" y="329681"/>
                </a:cubicBezTo>
                <a:cubicBezTo>
                  <a:pt x="621875" y="329681"/>
                  <a:pt x="331149" y="620407"/>
                  <a:pt x="331149" y="979036"/>
                </a:cubicBezTo>
                <a:lnTo>
                  <a:pt x="330068" y="979036"/>
                </a:lnTo>
                <a:lnTo>
                  <a:pt x="330068" y="979037"/>
                </a:lnTo>
                <a:cubicBezTo>
                  <a:pt x="330068" y="1069781"/>
                  <a:pt x="256180" y="1143344"/>
                  <a:pt x="165034" y="1143344"/>
                </a:cubicBezTo>
                <a:cubicBezTo>
                  <a:pt x="73888" y="1143344"/>
                  <a:pt x="0" y="1069781"/>
                  <a:pt x="0" y="979037"/>
                </a:cubicBezTo>
                <a:lnTo>
                  <a:pt x="2919" y="964642"/>
                </a:lnTo>
                <a:lnTo>
                  <a:pt x="21359" y="781726"/>
                </a:lnTo>
                <a:cubicBezTo>
                  <a:pt x="112650" y="335596"/>
                  <a:pt x="507386" y="0"/>
                  <a:pt x="980504" y="0"/>
                </a:cubicBezTo>
                <a:close/>
              </a:path>
            </a:pathLst>
          </a:custGeom>
          <a:solidFill>
            <a:srgbClr val="6FBE51"/>
          </a:solidFill>
          <a:ln>
            <a:noFill/>
          </a:ln>
          <a:effectLst>
            <a:innerShdw blurRad="114300">
              <a:srgbClr val="6EBD50"/>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solidFill>
                <a:schemeClr val="tx1"/>
              </a:solidFill>
            </a:endParaRPr>
          </a:p>
        </p:txBody>
      </p:sp>
      <p:sp>
        <p:nvSpPr>
          <p:cNvPr id="47" name="Freeform: Shape 46">
            <a:extLst>
              <a:ext uri="{FF2B5EF4-FFF2-40B4-BE49-F238E27FC236}">
                <a16:creationId xmlns:a16="http://schemas.microsoft.com/office/drawing/2014/main" id="{0C83E47D-8828-46DD-9B7B-00FC63C9C8C1}"/>
              </a:ext>
            </a:extLst>
          </p:cNvPr>
          <p:cNvSpPr/>
          <p:nvPr/>
        </p:nvSpPr>
        <p:spPr>
          <a:xfrm>
            <a:off x="8385158" y="3429000"/>
            <a:ext cx="1958072" cy="979036"/>
          </a:xfrm>
          <a:custGeom>
            <a:avLst/>
            <a:gdLst>
              <a:gd name="connsiteX0" fmla="*/ 0 w 1958072"/>
              <a:gd name="connsiteY0" fmla="*/ 0 h 979036"/>
              <a:gd name="connsiteX1" fmla="*/ 329681 w 1958072"/>
              <a:gd name="connsiteY1" fmla="*/ 0 h 979036"/>
              <a:gd name="connsiteX2" fmla="*/ 979036 w 1958072"/>
              <a:gd name="connsiteY2" fmla="*/ 649355 h 979036"/>
              <a:gd name="connsiteX3" fmla="*/ 1628391 w 1958072"/>
              <a:gd name="connsiteY3" fmla="*/ 0 h 979036"/>
              <a:gd name="connsiteX4" fmla="*/ 1958072 w 1958072"/>
              <a:gd name="connsiteY4" fmla="*/ 0 h 979036"/>
              <a:gd name="connsiteX5" fmla="*/ 979036 w 1958072"/>
              <a:gd name="connsiteY5" fmla="*/ 979036 h 979036"/>
              <a:gd name="connsiteX6" fmla="*/ 0 w 1958072"/>
              <a:gd name="connsiteY6" fmla="*/ 0 h 9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072" h="979036">
                <a:moveTo>
                  <a:pt x="0" y="0"/>
                </a:moveTo>
                <a:lnTo>
                  <a:pt x="329681" y="0"/>
                </a:lnTo>
                <a:cubicBezTo>
                  <a:pt x="329681" y="358629"/>
                  <a:pt x="620407" y="649355"/>
                  <a:pt x="979036" y="649355"/>
                </a:cubicBezTo>
                <a:cubicBezTo>
                  <a:pt x="1337665" y="649355"/>
                  <a:pt x="1628391" y="358629"/>
                  <a:pt x="1628391" y="0"/>
                </a:cubicBezTo>
                <a:lnTo>
                  <a:pt x="1958072" y="0"/>
                </a:lnTo>
                <a:cubicBezTo>
                  <a:pt x="1958072" y="540707"/>
                  <a:pt x="1519743" y="979036"/>
                  <a:pt x="979036" y="979036"/>
                </a:cubicBezTo>
                <a:cubicBezTo>
                  <a:pt x="438329" y="979036"/>
                  <a:pt x="0" y="540707"/>
                  <a:pt x="0" y="0"/>
                </a:cubicBezTo>
                <a:close/>
              </a:path>
            </a:pathLst>
          </a:custGeom>
          <a:solidFill>
            <a:srgbClr val="CBE2EF"/>
          </a:solidFill>
          <a:ln>
            <a:noFill/>
          </a:ln>
          <a:effectLst>
            <a:innerShdw blurRad="114300">
              <a:srgbClr val="C9E0ED"/>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solidFill>
                <a:schemeClr val="tx1"/>
              </a:solidFill>
            </a:endParaRPr>
          </a:p>
        </p:txBody>
      </p:sp>
      <p:sp>
        <p:nvSpPr>
          <p:cNvPr id="125" name="Freeform: Shape 124">
            <a:extLst>
              <a:ext uri="{FF2B5EF4-FFF2-40B4-BE49-F238E27FC236}">
                <a16:creationId xmlns:a16="http://schemas.microsoft.com/office/drawing/2014/main" id="{0D812979-8424-4877-8AA0-A2E8A8CDD1EA}"/>
              </a:ext>
            </a:extLst>
          </p:cNvPr>
          <p:cNvSpPr/>
          <p:nvPr/>
        </p:nvSpPr>
        <p:spPr>
          <a:xfrm>
            <a:off x="6752831" y="3264694"/>
            <a:ext cx="1959976" cy="1143342"/>
          </a:xfrm>
          <a:custGeom>
            <a:avLst/>
            <a:gdLst>
              <a:gd name="connsiteX0" fmla="*/ 165034 w 1959976"/>
              <a:gd name="connsiteY0" fmla="*/ 0 h 1143342"/>
              <a:gd name="connsiteX1" fmla="*/ 317099 w 1959976"/>
              <a:gd name="connsiteY1" fmla="*/ 100351 h 1143342"/>
              <a:gd name="connsiteX2" fmla="*/ 330068 w 1959976"/>
              <a:gd name="connsiteY2" fmla="*/ 164306 h 1143342"/>
              <a:gd name="connsiteX3" fmla="*/ 331585 w 1959976"/>
              <a:gd name="connsiteY3" fmla="*/ 164306 h 1143342"/>
              <a:gd name="connsiteX4" fmla="*/ 980940 w 1959976"/>
              <a:gd name="connsiteY4" fmla="*/ 813661 h 1143342"/>
              <a:gd name="connsiteX5" fmla="*/ 1630295 w 1959976"/>
              <a:gd name="connsiteY5" fmla="*/ 164306 h 1143342"/>
              <a:gd name="connsiteX6" fmla="*/ 1959976 w 1959976"/>
              <a:gd name="connsiteY6" fmla="*/ 164306 h 1143342"/>
              <a:gd name="connsiteX7" fmla="*/ 980940 w 1959976"/>
              <a:gd name="connsiteY7" fmla="*/ 1143342 h 1143342"/>
              <a:gd name="connsiteX8" fmla="*/ 21795 w 1959976"/>
              <a:gd name="connsiteY8" fmla="*/ 361616 h 1143342"/>
              <a:gd name="connsiteX9" fmla="*/ 3787 w 1959976"/>
              <a:gd name="connsiteY9" fmla="*/ 182979 h 1143342"/>
              <a:gd name="connsiteX10" fmla="*/ 0 w 1959976"/>
              <a:gd name="connsiteY10" fmla="*/ 164307 h 1143342"/>
              <a:gd name="connsiteX11" fmla="*/ 165034 w 1959976"/>
              <a:gd name="connsiteY11" fmla="*/ 0 h 114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976" h="1143342">
                <a:moveTo>
                  <a:pt x="165034" y="0"/>
                </a:moveTo>
                <a:cubicBezTo>
                  <a:pt x="233394" y="0"/>
                  <a:pt x="292046" y="41379"/>
                  <a:pt x="317099" y="100351"/>
                </a:cubicBezTo>
                <a:lnTo>
                  <a:pt x="330068" y="164306"/>
                </a:lnTo>
                <a:lnTo>
                  <a:pt x="331585" y="164306"/>
                </a:lnTo>
                <a:cubicBezTo>
                  <a:pt x="331585" y="522935"/>
                  <a:pt x="622311" y="813661"/>
                  <a:pt x="980940" y="813661"/>
                </a:cubicBezTo>
                <a:cubicBezTo>
                  <a:pt x="1339569" y="813661"/>
                  <a:pt x="1630295" y="522935"/>
                  <a:pt x="1630295" y="164306"/>
                </a:cubicBezTo>
                <a:lnTo>
                  <a:pt x="1959976" y="164306"/>
                </a:lnTo>
                <a:cubicBezTo>
                  <a:pt x="1959976" y="705013"/>
                  <a:pt x="1521647" y="1143342"/>
                  <a:pt x="980940" y="1143342"/>
                </a:cubicBezTo>
                <a:cubicBezTo>
                  <a:pt x="507822" y="1143342"/>
                  <a:pt x="113086" y="807746"/>
                  <a:pt x="21795" y="361616"/>
                </a:cubicBezTo>
                <a:lnTo>
                  <a:pt x="3787" y="182979"/>
                </a:lnTo>
                <a:lnTo>
                  <a:pt x="0" y="164307"/>
                </a:lnTo>
                <a:cubicBezTo>
                  <a:pt x="0" y="73563"/>
                  <a:pt x="73888" y="0"/>
                  <a:pt x="165034" y="0"/>
                </a:cubicBezTo>
                <a:close/>
              </a:path>
            </a:pathLst>
          </a:custGeom>
          <a:solidFill>
            <a:srgbClr val="10B6AC"/>
          </a:solidFill>
          <a:ln>
            <a:noFill/>
          </a:ln>
          <a:effectLst>
            <a:innerShdw blurRad="114300">
              <a:srgbClr val="10B6AC"/>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solidFill>
                <a:schemeClr val="tx1"/>
              </a:solidFill>
            </a:endParaRPr>
          </a:p>
        </p:txBody>
      </p:sp>
      <p:sp>
        <p:nvSpPr>
          <p:cNvPr id="126" name="Freeform: Shape 125">
            <a:extLst>
              <a:ext uri="{FF2B5EF4-FFF2-40B4-BE49-F238E27FC236}">
                <a16:creationId xmlns:a16="http://schemas.microsoft.com/office/drawing/2014/main" id="{FE5DE91D-7B0D-470D-80DF-E9BBA6E3066A}"/>
              </a:ext>
            </a:extLst>
          </p:cNvPr>
          <p:cNvSpPr/>
          <p:nvPr/>
        </p:nvSpPr>
        <p:spPr>
          <a:xfrm>
            <a:off x="8385158" y="2449964"/>
            <a:ext cx="1958072" cy="1143344"/>
          </a:xfrm>
          <a:custGeom>
            <a:avLst/>
            <a:gdLst>
              <a:gd name="connsiteX0" fmla="*/ 979036 w 1958072"/>
              <a:gd name="connsiteY0" fmla="*/ 0 h 1143344"/>
              <a:gd name="connsiteX1" fmla="*/ 1958072 w 1958072"/>
              <a:gd name="connsiteY1" fmla="*/ 979036 h 1143344"/>
              <a:gd name="connsiteX2" fmla="*/ 1628391 w 1958072"/>
              <a:gd name="connsiteY2" fmla="*/ 979036 h 1143344"/>
              <a:gd name="connsiteX3" fmla="*/ 979036 w 1958072"/>
              <a:gd name="connsiteY3" fmla="*/ 329681 h 1143344"/>
              <a:gd name="connsiteX4" fmla="*/ 342874 w 1958072"/>
              <a:gd name="connsiteY4" fmla="*/ 848168 h 1143344"/>
              <a:gd name="connsiteX5" fmla="*/ 329910 w 1958072"/>
              <a:gd name="connsiteY5" fmla="*/ 976767 h 1143344"/>
              <a:gd name="connsiteX6" fmla="*/ 330370 w 1958072"/>
              <a:gd name="connsiteY6" fmla="*/ 979037 h 1143344"/>
              <a:gd name="connsiteX7" fmla="*/ 165336 w 1958072"/>
              <a:gd name="connsiteY7" fmla="*/ 1143344 h 1143344"/>
              <a:gd name="connsiteX8" fmla="*/ 302 w 1958072"/>
              <a:gd name="connsiteY8" fmla="*/ 979037 h 1143344"/>
              <a:gd name="connsiteX9" fmla="*/ 302 w 1958072"/>
              <a:gd name="connsiteY9" fmla="*/ 979036 h 1143344"/>
              <a:gd name="connsiteX10" fmla="*/ 0 w 1958072"/>
              <a:gd name="connsiteY10" fmla="*/ 979036 h 1143344"/>
              <a:gd name="connsiteX11" fmla="*/ 979036 w 1958072"/>
              <a:gd name="connsiteY11" fmla="*/ 0 h 114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8072" h="1143344">
                <a:moveTo>
                  <a:pt x="979036" y="0"/>
                </a:moveTo>
                <a:cubicBezTo>
                  <a:pt x="1519743" y="0"/>
                  <a:pt x="1958072" y="438329"/>
                  <a:pt x="1958072" y="979036"/>
                </a:cubicBezTo>
                <a:lnTo>
                  <a:pt x="1628391" y="979036"/>
                </a:lnTo>
                <a:cubicBezTo>
                  <a:pt x="1628391" y="620407"/>
                  <a:pt x="1337665" y="329681"/>
                  <a:pt x="979036" y="329681"/>
                </a:cubicBezTo>
                <a:cubicBezTo>
                  <a:pt x="665236" y="329681"/>
                  <a:pt x="403424" y="552268"/>
                  <a:pt x="342874" y="848168"/>
                </a:cubicBezTo>
                <a:lnTo>
                  <a:pt x="329910" y="976767"/>
                </a:lnTo>
                <a:lnTo>
                  <a:pt x="330370" y="979037"/>
                </a:lnTo>
                <a:cubicBezTo>
                  <a:pt x="330370" y="1069781"/>
                  <a:pt x="256482" y="1143344"/>
                  <a:pt x="165336" y="1143344"/>
                </a:cubicBezTo>
                <a:cubicBezTo>
                  <a:pt x="74190" y="1143344"/>
                  <a:pt x="302" y="1069781"/>
                  <a:pt x="302" y="979037"/>
                </a:cubicBezTo>
                <a:lnTo>
                  <a:pt x="302" y="979036"/>
                </a:lnTo>
                <a:lnTo>
                  <a:pt x="0" y="979036"/>
                </a:lnTo>
                <a:cubicBezTo>
                  <a:pt x="0" y="438329"/>
                  <a:pt x="438329" y="0"/>
                  <a:pt x="979036" y="0"/>
                </a:cubicBezTo>
                <a:close/>
              </a:path>
            </a:pathLst>
          </a:custGeom>
          <a:solidFill>
            <a:srgbClr val="2290CB"/>
          </a:solidFill>
          <a:ln>
            <a:noFill/>
          </a:ln>
          <a:effectLst>
            <a:innerShdw blurRad="114300">
              <a:srgbClr val="2290CB"/>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solidFill>
                <a:schemeClr val="tx1"/>
              </a:solidFill>
            </a:endParaRPr>
          </a:p>
        </p:txBody>
      </p:sp>
      <p:sp>
        <p:nvSpPr>
          <p:cNvPr id="129" name="Freeform: Shape 128">
            <a:extLst>
              <a:ext uri="{FF2B5EF4-FFF2-40B4-BE49-F238E27FC236}">
                <a16:creationId xmlns:a16="http://schemas.microsoft.com/office/drawing/2014/main" id="{93D20955-4D26-45D9-97BD-B98513334276}"/>
              </a:ext>
            </a:extLst>
          </p:cNvPr>
          <p:cNvSpPr/>
          <p:nvPr/>
        </p:nvSpPr>
        <p:spPr>
          <a:xfrm>
            <a:off x="10017484" y="3264694"/>
            <a:ext cx="1958072" cy="1143342"/>
          </a:xfrm>
          <a:custGeom>
            <a:avLst/>
            <a:gdLst>
              <a:gd name="connsiteX0" fmla="*/ 165511 w 1958072"/>
              <a:gd name="connsiteY0" fmla="*/ 0 h 1143342"/>
              <a:gd name="connsiteX1" fmla="*/ 330545 w 1958072"/>
              <a:gd name="connsiteY1" fmla="*/ 164307 h 1143342"/>
              <a:gd name="connsiteX2" fmla="*/ 329968 w 1958072"/>
              <a:gd name="connsiteY2" fmla="*/ 167153 h 1143342"/>
              <a:gd name="connsiteX3" fmla="*/ 342874 w 1958072"/>
              <a:gd name="connsiteY3" fmla="*/ 295174 h 1143342"/>
              <a:gd name="connsiteX4" fmla="*/ 979036 w 1958072"/>
              <a:gd name="connsiteY4" fmla="*/ 813661 h 1143342"/>
              <a:gd name="connsiteX5" fmla="*/ 1615198 w 1958072"/>
              <a:gd name="connsiteY5" fmla="*/ 295174 h 1143342"/>
              <a:gd name="connsiteX6" fmla="*/ 1628262 w 1958072"/>
              <a:gd name="connsiteY6" fmla="*/ 165582 h 1143342"/>
              <a:gd name="connsiteX7" fmla="*/ 1628004 w 1958072"/>
              <a:gd name="connsiteY7" fmla="*/ 164307 h 1143342"/>
              <a:gd name="connsiteX8" fmla="*/ 1793038 w 1958072"/>
              <a:gd name="connsiteY8" fmla="*/ 0 h 1143342"/>
              <a:gd name="connsiteX9" fmla="*/ 1945103 w 1958072"/>
              <a:gd name="connsiteY9" fmla="*/ 100352 h 1143342"/>
              <a:gd name="connsiteX10" fmla="*/ 1958072 w 1958072"/>
              <a:gd name="connsiteY10" fmla="*/ 164306 h 1143342"/>
              <a:gd name="connsiteX11" fmla="*/ 1958072 w 1958072"/>
              <a:gd name="connsiteY11" fmla="*/ 164306 h 1143342"/>
              <a:gd name="connsiteX12" fmla="*/ 1958072 w 1958072"/>
              <a:gd name="connsiteY12" fmla="*/ 164307 h 1143342"/>
              <a:gd name="connsiteX13" fmla="*/ 1958072 w 1958072"/>
              <a:gd name="connsiteY13" fmla="*/ 164307 h 1143342"/>
              <a:gd name="connsiteX14" fmla="*/ 1958072 w 1958072"/>
              <a:gd name="connsiteY14" fmla="*/ 164308 h 1143342"/>
              <a:gd name="connsiteX15" fmla="*/ 1938182 w 1958072"/>
              <a:gd name="connsiteY15" fmla="*/ 361616 h 1143342"/>
              <a:gd name="connsiteX16" fmla="*/ 979036 w 1958072"/>
              <a:gd name="connsiteY16" fmla="*/ 1143342 h 1143342"/>
              <a:gd name="connsiteX17" fmla="*/ 0 w 1958072"/>
              <a:gd name="connsiteY17" fmla="*/ 164306 h 1143342"/>
              <a:gd name="connsiteX18" fmla="*/ 477 w 1958072"/>
              <a:gd name="connsiteY18" fmla="*/ 164306 h 1143342"/>
              <a:gd name="connsiteX19" fmla="*/ 13446 w 1958072"/>
              <a:gd name="connsiteY19" fmla="*/ 100351 h 1143342"/>
              <a:gd name="connsiteX20" fmla="*/ 165511 w 1958072"/>
              <a:gd name="connsiteY20" fmla="*/ 0 h 114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58072" h="1143342">
                <a:moveTo>
                  <a:pt x="165511" y="0"/>
                </a:moveTo>
                <a:cubicBezTo>
                  <a:pt x="256657" y="0"/>
                  <a:pt x="330545" y="73563"/>
                  <a:pt x="330545" y="164307"/>
                </a:cubicBezTo>
                <a:lnTo>
                  <a:pt x="329968" y="167153"/>
                </a:lnTo>
                <a:lnTo>
                  <a:pt x="342874" y="295174"/>
                </a:lnTo>
                <a:cubicBezTo>
                  <a:pt x="403424" y="591074"/>
                  <a:pt x="665236" y="813661"/>
                  <a:pt x="979036" y="813661"/>
                </a:cubicBezTo>
                <a:cubicBezTo>
                  <a:pt x="1292836" y="813661"/>
                  <a:pt x="1554649" y="591074"/>
                  <a:pt x="1615198" y="295174"/>
                </a:cubicBezTo>
                <a:lnTo>
                  <a:pt x="1628262" y="165582"/>
                </a:lnTo>
                <a:lnTo>
                  <a:pt x="1628004" y="164307"/>
                </a:lnTo>
                <a:cubicBezTo>
                  <a:pt x="1628004" y="73563"/>
                  <a:pt x="1701892" y="0"/>
                  <a:pt x="1793038" y="0"/>
                </a:cubicBezTo>
                <a:cubicBezTo>
                  <a:pt x="1861397" y="0"/>
                  <a:pt x="1920049" y="41379"/>
                  <a:pt x="1945103" y="100352"/>
                </a:cubicBezTo>
                <a:lnTo>
                  <a:pt x="1958072" y="164306"/>
                </a:lnTo>
                <a:lnTo>
                  <a:pt x="1958072" y="164306"/>
                </a:lnTo>
                <a:lnTo>
                  <a:pt x="1958072" y="164307"/>
                </a:lnTo>
                <a:lnTo>
                  <a:pt x="1958072" y="164307"/>
                </a:lnTo>
                <a:lnTo>
                  <a:pt x="1958072" y="164308"/>
                </a:lnTo>
                <a:lnTo>
                  <a:pt x="1938182" y="361616"/>
                </a:lnTo>
                <a:cubicBezTo>
                  <a:pt x="1846890" y="807746"/>
                  <a:pt x="1452155" y="1143342"/>
                  <a:pt x="979036" y="1143342"/>
                </a:cubicBezTo>
                <a:cubicBezTo>
                  <a:pt x="438329" y="1143342"/>
                  <a:pt x="0" y="705013"/>
                  <a:pt x="0" y="164306"/>
                </a:cubicBezTo>
                <a:lnTo>
                  <a:pt x="477" y="164306"/>
                </a:lnTo>
                <a:lnTo>
                  <a:pt x="13446" y="100351"/>
                </a:lnTo>
                <a:cubicBezTo>
                  <a:pt x="38500" y="41379"/>
                  <a:pt x="97152" y="0"/>
                  <a:pt x="165511" y="0"/>
                </a:cubicBezTo>
                <a:close/>
              </a:path>
            </a:pathLst>
          </a:custGeom>
          <a:solidFill>
            <a:srgbClr val="7D1E6A"/>
          </a:solidFill>
          <a:ln>
            <a:noFill/>
          </a:ln>
          <a:effectLst>
            <a:innerShdw blurRad="114300">
              <a:srgbClr val="7D1E6A"/>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solidFill>
                <a:schemeClr val="tx1"/>
              </a:solidFill>
            </a:endParaRPr>
          </a:p>
        </p:txBody>
      </p:sp>
      <p:sp>
        <p:nvSpPr>
          <p:cNvPr id="57" name="Freeform: Shape 56">
            <a:extLst>
              <a:ext uri="{FF2B5EF4-FFF2-40B4-BE49-F238E27FC236}">
                <a16:creationId xmlns:a16="http://schemas.microsoft.com/office/drawing/2014/main" id="{24F72201-2A62-4E0F-BFC2-A28124306A8C}"/>
              </a:ext>
            </a:extLst>
          </p:cNvPr>
          <p:cNvSpPr/>
          <p:nvPr/>
        </p:nvSpPr>
        <p:spPr>
          <a:xfrm>
            <a:off x="234948" y="3267075"/>
            <a:ext cx="1958072" cy="1140961"/>
          </a:xfrm>
          <a:custGeom>
            <a:avLst/>
            <a:gdLst>
              <a:gd name="connsiteX0" fmla="*/ 165034 w 1958072"/>
              <a:gd name="connsiteY0" fmla="*/ 0 h 1140961"/>
              <a:gd name="connsiteX1" fmla="*/ 317099 w 1958072"/>
              <a:gd name="connsiteY1" fmla="*/ 100351 h 1140961"/>
              <a:gd name="connsiteX2" fmla="*/ 329585 w 1958072"/>
              <a:gd name="connsiteY2" fmla="*/ 161925 h 1140961"/>
              <a:gd name="connsiteX3" fmla="*/ 329681 w 1958072"/>
              <a:gd name="connsiteY3" fmla="*/ 161925 h 1140961"/>
              <a:gd name="connsiteX4" fmla="*/ 329776 w 1958072"/>
              <a:gd name="connsiteY4" fmla="*/ 162867 h 1140961"/>
              <a:gd name="connsiteX5" fmla="*/ 330068 w 1958072"/>
              <a:gd name="connsiteY5" fmla="*/ 164307 h 1140961"/>
              <a:gd name="connsiteX6" fmla="*/ 329970 w 1958072"/>
              <a:gd name="connsiteY6" fmla="*/ 164791 h 1140961"/>
              <a:gd name="connsiteX7" fmla="*/ 342874 w 1958072"/>
              <a:gd name="connsiteY7" fmla="*/ 292793 h 1140961"/>
              <a:gd name="connsiteX8" fmla="*/ 979036 w 1958072"/>
              <a:gd name="connsiteY8" fmla="*/ 811280 h 1140961"/>
              <a:gd name="connsiteX9" fmla="*/ 1628391 w 1958072"/>
              <a:gd name="connsiteY9" fmla="*/ 161925 h 1140961"/>
              <a:gd name="connsiteX10" fmla="*/ 1958072 w 1958072"/>
              <a:gd name="connsiteY10" fmla="*/ 161925 h 1140961"/>
              <a:gd name="connsiteX11" fmla="*/ 979036 w 1958072"/>
              <a:gd name="connsiteY11" fmla="*/ 1140961 h 1140961"/>
              <a:gd name="connsiteX12" fmla="*/ 19891 w 1958072"/>
              <a:gd name="connsiteY12" fmla="*/ 359235 h 1140961"/>
              <a:gd name="connsiteX13" fmla="*/ 478 w 1958072"/>
              <a:gd name="connsiteY13" fmla="*/ 166662 h 1140961"/>
              <a:gd name="connsiteX14" fmla="*/ 0 w 1958072"/>
              <a:gd name="connsiteY14" fmla="*/ 164307 h 1140961"/>
              <a:gd name="connsiteX15" fmla="*/ 160 w 1958072"/>
              <a:gd name="connsiteY15" fmla="*/ 163516 h 1140961"/>
              <a:gd name="connsiteX16" fmla="*/ 0 w 1958072"/>
              <a:gd name="connsiteY16" fmla="*/ 161925 h 1140961"/>
              <a:gd name="connsiteX17" fmla="*/ 483 w 1958072"/>
              <a:gd name="connsiteY17" fmla="*/ 161925 h 1140961"/>
              <a:gd name="connsiteX18" fmla="*/ 12969 w 1958072"/>
              <a:gd name="connsiteY18" fmla="*/ 100351 h 1140961"/>
              <a:gd name="connsiteX19" fmla="*/ 165034 w 1958072"/>
              <a:gd name="connsiteY19" fmla="*/ 0 h 11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8072" h="1140961">
                <a:moveTo>
                  <a:pt x="165034" y="0"/>
                </a:moveTo>
                <a:cubicBezTo>
                  <a:pt x="233394" y="0"/>
                  <a:pt x="292045" y="41379"/>
                  <a:pt x="317099" y="100351"/>
                </a:cubicBezTo>
                <a:lnTo>
                  <a:pt x="329585" y="161925"/>
                </a:lnTo>
                <a:lnTo>
                  <a:pt x="329681" y="161925"/>
                </a:lnTo>
                <a:lnTo>
                  <a:pt x="329776" y="162867"/>
                </a:lnTo>
                <a:lnTo>
                  <a:pt x="330068" y="164307"/>
                </a:lnTo>
                <a:lnTo>
                  <a:pt x="329970" y="164791"/>
                </a:lnTo>
                <a:lnTo>
                  <a:pt x="342874" y="292793"/>
                </a:lnTo>
                <a:cubicBezTo>
                  <a:pt x="403424" y="588693"/>
                  <a:pt x="665236" y="811280"/>
                  <a:pt x="979036" y="811280"/>
                </a:cubicBezTo>
                <a:cubicBezTo>
                  <a:pt x="1337665" y="811280"/>
                  <a:pt x="1628391" y="520554"/>
                  <a:pt x="1628391" y="161925"/>
                </a:cubicBezTo>
                <a:lnTo>
                  <a:pt x="1958072" y="161925"/>
                </a:lnTo>
                <a:cubicBezTo>
                  <a:pt x="1958072" y="702632"/>
                  <a:pt x="1519743" y="1140961"/>
                  <a:pt x="979036" y="1140961"/>
                </a:cubicBezTo>
                <a:cubicBezTo>
                  <a:pt x="505917" y="1140961"/>
                  <a:pt x="111182" y="805365"/>
                  <a:pt x="19891" y="359235"/>
                </a:cubicBezTo>
                <a:lnTo>
                  <a:pt x="478" y="166662"/>
                </a:lnTo>
                <a:lnTo>
                  <a:pt x="0" y="164307"/>
                </a:lnTo>
                <a:lnTo>
                  <a:pt x="160" y="163516"/>
                </a:lnTo>
                <a:lnTo>
                  <a:pt x="0" y="161925"/>
                </a:lnTo>
                <a:lnTo>
                  <a:pt x="483" y="161925"/>
                </a:lnTo>
                <a:lnTo>
                  <a:pt x="12969" y="100351"/>
                </a:lnTo>
                <a:cubicBezTo>
                  <a:pt x="38023" y="41379"/>
                  <a:pt x="96675" y="0"/>
                  <a:pt x="165034" y="0"/>
                </a:cubicBezTo>
                <a:close/>
              </a:path>
            </a:pathLst>
          </a:custGeom>
          <a:solidFill>
            <a:srgbClr val="D12E2F"/>
          </a:solidFill>
          <a:ln>
            <a:noFill/>
          </a:ln>
          <a:effectLst>
            <a:innerShdw blurRad="114300">
              <a:srgbClr val="B62829"/>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solidFill>
                <a:schemeClr val="tx1"/>
              </a:solidFill>
            </a:endParaRPr>
          </a:p>
        </p:txBody>
      </p:sp>
      <p:grpSp>
        <p:nvGrpSpPr>
          <p:cNvPr id="87" name="Group 86">
            <a:extLst>
              <a:ext uri="{FF2B5EF4-FFF2-40B4-BE49-F238E27FC236}">
                <a16:creationId xmlns:a16="http://schemas.microsoft.com/office/drawing/2014/main" id="{0E83BF67-D5CA-4E57-B6DB-0596BF08E11D}"/>
              </a:ext>
            </a:extLst>
          </p:cNvPr>
          <p:cNvGrpSpPr/>
          <p:nvPr/>
        </p:nvGrpSpPr>
        <p:grpSpPr>
          <a:xfrm>
            <a:off x="552228" y="2767244"/>
            <a:ext cx="1323513" cy="1323513"/>
            <a:chOff x="1356490" y="2767243"/>
            <a:chExt cx="1323513" cy="1323513"/>
          </a:xfrm>
        </p:grpSpPr>
        <p:sp>
          <p:nvSpPr>
            <p:cNvPr id="88" name="Oval 87">
              <a:extLst>
                <a:ext uri="{FF2B5EF4-FFF2-40B4-BE49-F238E27FC236}">
                  <a16:creationId xmlns:a16="http://schemas.microsoft.com/office/drawing/2014/main" id="{C0A6A011-E77E-4870-89AC-C5AD181388C3}"/>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9" name="Oval 88">
              <a:extLst>
                <a:ext uri="{FF2B5EF4-FFF2-40B4-BE49-F238E27FC236}">
                  <a16:creationId xmlns:a16="http://schemas.microsoft.com/office/drawing/2014/main" id="{7F1FAA32-1436-4A56-94B3-B877EB61B25B}"/>
                </a:ext>
              </a:extLst>
            </p:cNvPr>
            <p:cNvSpPr/>
            <p:nvPr/>
          </p:nvSpPr>
          <p:spPr>
            <a:xfrm>
              <a:off x="1439404" y="2850157"/>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30" name="Group 129">
            <a:extLst>
              <a:ext uri="{FF2B5EF4-FFF2-40B4-BE49-F238E27FC236}">
                <a16:creationId xmlns:a16="http://schemas.microsoft.com/office/drawing/2014/main" id="{6851059E-F1D1-4A35-885F-88D38D31BEBA}"/>
              </a:ext>
            </a:extLst>
          </p:cNvPr>
          <p:cNvGrpSpPr/>
          <p:nvPr/>
        </p:nvGrpSpPr>
        <p:grpSpPr>
          <a:xfrm>
            <a:off x="2179793" y="2767244"/>
            <a:ext cx="1323513" cy="1323513"/>
            <a:chOff x="1356490" y="2767243"/>
            <a:chExt cx="1323513" cy="1323513"/>
          </a:xfrm>
        </p:grpSpPr>
        <p:sp>
          <p:nvSpPr>
            <p:cNvPr id="131" name="Oval 130">
              <a:extLst>
                <a:ext uri="{FF2B5EF4-FFF2-40B4-BE49-F238E27FC236}">
                  <a16:creationId xmlns:a16="http://schemas.microsoft.com/office/drawing/2014/main" id="{50FA9D0B-D925-4630-8E75-2AC9265F23C2}"/>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32" name="Oval 131">
              <a:extLst>
                <a:ext uri="{FF2B5EF4-FFF2-40B4-BE49-F238E27FC236}">
                  <a16:creationId xmlns:a16="http://schemas.microsoft.com/office/drawing/2014/main" id="{E38F6BB4-47A6-43AB-9E22-6A0C3732F86F}"/>
                </a:ext>
              </a:extLst>
            </p:cNvPr>
            <p:cNvSpPr/>
            <p:nvPr/>
          </p:nvSpPr>
          <p:spPr>
            <a:xfrm>
              <a:off x="1439404" y="2850157"/>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33" name="Group 132">
            <a:extLst>
              <a:ext uri="{FF2B5EF4-FFF2-40B4-BE49-F238E27FC236}">
                <a16:creationId xmlns:a16="http://schemas.microsoft.com/office/drawing/2014/main" id="{C4BF30F6-1770-41FD-998C-953E402CE9CD}"/>
              </a:ext>
            </a:extLst>
          </p:cNvPr>
          <p:cNvGrpSpPr/>
          <p:nvPr/>
        </p:nvGrpSpPr>
        <p:grpSpPr>
          <a:xfrm>
            <a:off x="3807360" y="2767244"/>
            <a:ext cx="1323513" cy="1323513"/>
            <a:chOff x="1356490" y="2767243"/>
            <a:chExt cx="1323513" cy="1323513"/>
          </a:xfrm>
        </p:grpSpPr>
        <p:sp>
          <p:nvSpPr>
            <p:cNvPr id="134" name="Oval 133">
              <a:extLst>
                <a:ext uri="{FF2B5EF4-FFF2-40B4-BE49-F238E27FC236}">
                  <a16:creationId xmlns:a16="http://schemas.microsoft.com/office/drawing/2014/main" id="{8CB68174-99EB-4D83-B19E-2BB4F8180FCB}"/>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35" name="Oval 134">
              <a:extLst>
                <a:ext uri="{FF2B5EF4-FFF2-40B4-BE49-F238E27FC236}">
                  <a16:creationId xmlns:a16="http://schemas.microsoft.com/office/drawing/2014/main" id="{0D3E7927-730A-4DA4-8AD2-31F960F18934}"/>
                </a:ext>
              </a:extLst>
            </p:cNvPr>
            <p:cNvSpPr/>
            <p:nvPr/>
          </p:nvSpPr>
          <p:spPr>
            <a:xfrm>
              <a:off x="1439404" y="2850157"/>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36" name="Group 135">
            <a:extLst>
              <a:ext uri="{FF2B5EF4-FFF2-40B4-BE49-F238E27FC236}">
                <a16:creationId xmlns:a16="http://schemas.microsoft.com/office/drawing/2014/main" id="{38FF51DC-7D41-4E83-8351-1C56C07A7840}"/>
              </a:ext>
            </a:extLst>
          </p:cNvPr>
          <p:cNvGrpSpPr/>
          <p:nvPr/>
        </p:nvGrpSpPr>
        <p:grpSpPr>
          <a:xfrm>
            <a:off x="5440858" y="2767244"/>
            <a:ext cx="1323513" cy="1323513"/>
            <a:chOff x="1356490" y="2767243"/>
            <a:chExt cx="1323513" cy="1323513"/>
          </a:xfrm>
        </p:grpSpPr>
        <p:sp>
          <p:nvSpPr>
            <p:cNvPr id="137" name="Oval 136">
              <a:extLst>
                <a:ext uri="{FF2B5EF4-FFF2-40B4-BE49-F238E27FC236}">
                  <a16:creationId xmlns:a16="http://schemas.microsoft.com/office/drawing/2014/main" id="{0AE1DBEC-4C36-43D4-A23A-AA0E766F9E6D}"/>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38" name="Oval 137">
              <a:extLst>
                <a:ext uri="{FF2B5EF4-FFF2-40B4-BE49-F238E27FC236}">
                  <a16:creationId xmlns:a16="http://schemas.microsoft.com/office/drawing/2014/main" id="{FC1E1F4E-9875-49E5-9B24-FA22C2AE6BEB}"/>
                </a:ext>
              </a:extLst>
            </p:cNvPr>
            <p:cNvSpPr/>
            <p:nvPr/>
          </p:nvSpPr>
          <p:spPr>
            <a:xfrm>
              <a:off x="1439404" y="2850157"/>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39" name="Group 138">
            <a:extLst>
              <a:ext uri="{FF2B5EF4-FFF2-40B4-BE49-F238E27FC236}">
                <a16:creationId xmlns:a16="http://schemas.microsoft.com/office/drawing/2014/main" id="{DC707B84-750D-4AA9-9FB6-197E7C93493B}"/>
              </a:ext>
            </a:extLst>
          </p:cNvPr>
          <p:cNvGrpSpPr/>
          <p:nvPr/>
        </p:nvGrpSpPr>
        <p:grpSpPr>
          <a:xfrm>
            <a:off x="7071063" y="2767244"/>
            <a:ext cx="1323513" cy="1323513"/>
            <a:chOff x="1356490" y="2767243"/>
            <a:chExt cx="1323513" cy="1323513"/>
          </a:xfrm>
        </p:grpSpPr>
        <p:sp>
          <p:nvSpPr>
            <p:cNvPr id="140" name="Oval 139">
              <a:extLst>
                <a:ext uri="{FF2B5EF4-FFF2-40B4-BE49-F238E27FC236}">
                  <a16:creationId xmlns:a16="http://schemas.microsoft.com/office/drawing/2014/main" id="{BB6150C9-883E-45AE-A860-08BE961385D0}"/>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41" name="Oval 140">
              <a:extLst>
                <a:ext uri="{FF2B5EF4-FFF2-40B4-BE49-F238E27FC236}">
                  <a16:creationId xmlns:a16="http://schemas.microsoft.com/office/drawing/2014/main" id="{DE711427-0890-4709-AC56-82FC4B8CCB86}"/>
                </a:ext>
              </a:extLst>
            </p:cNvPr>
            <p:cNvSpPr/>
            <p:nvPr/>
          </p:nvSpPr>
          <p:spPr>
            <a:xfrm>
              <a:off x="1439404" y="2850157"/>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94" name="Rectangle 93">
            <a:extLst>
              <a:ext uri="{FF2B5EF4-FFF2-40B4-BE49-F238E27FC236}">
                <a16:creationId xmlns:a16="http://schemas.microsoft.com/office/drawing/2014/main" id="{0BFB0770-2460-4545-BDE1-45D31C7BBDBB}"/>
              </a:ext>
            </a:extLst>
          </p:cNvPr>
          <p:cNvSpPr/>
          <p:nvPr/>
        </p:nvSpPr>
        <p:spPr>
          <a:xfrm>
            <a:off x="9341335" y="3926450"/>
            <a:ext cx="45719" cy="1041121"/>
          </a:xfrm>
          <a:prstGeom prst="rect">
            <a:avLst/>
          </a:prstGeom>
          <a:solidFill>
            <a:srgbClr val="269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142" name="Group 141">
            <a:extLst>
              <a:ext uri="{FF2B5EF4-FFF2-40B4-BE49-F238E27FC236}">
                <a16:creationId xmlns:a16="http://schemas.microsoft.com/office/drawing/2014/main" id="{15F46887-DC27-4B04-854C-12B8CFD6E6CF}"/>
              </a:ext>
            </a:extLst>
          </p:cNvPr>
          <p:cNvGrpSpPr/>
          <p:nvPr/>
        </p:nvGrpSpPr>
        <p:grpSpPr>
          <a:xfrm>
            <a:off x="8702438" y="2767244"/>
            <a:ext cx="1323513" cy="1323513"/>
            <a:chOff x="1356490" y="2767243"/>
            <a:chExt cx="1323513" cy="1323513"/>
          </a:xfrm>
        </p:grpSpPr>
        <p:sp>
          <p:nvSpPr>
            <p:cNvPr id="143" name="Oval 142">
              <a:extLst>
                <a:ext uri="{FF2B5EF4-FFF2-40B4-BE49-F238E27FC236}">
                  <a16:creationId xmlns:a16="http://schemas.microsoft.com/office/drawing/2014/main" id="{1B4BC481-7F65-4C3F-B218-972C46101554}"/>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44" name="Oval 143">
              <a:extLst>
                <a:ext uri="{FF2B5EF4-FFF2-40B4-BE49-F238E27FC236}">
                  <a16:creationId xmlns:a16="http://schemas.microsoft.com/office/drawing/2014/main" id="{226717AB-3CDF-4E73-A90C-B6DF882CC0DA}"/>
                </a:ext>
              </a:extLst>
            </p:cNvPr>
            <p:cNvSpPr/>
            <p:nvPr/>
          </p:nvSpPr>
          <p:spPr>
            <a:xfrm>
              <a:off x="1439404" y="2850157"/>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150" name="Rectangle 149">
            <a:extLst>
              <a:ext uri="{FF2B5EF4-FFF2-40B4-BE49-F238E27FC236}">
                <a16:creationId xmlns:a16="http://schemas.microsoft.com/office/drawing/2014/main" id="{F67832AB-4D80-491B-B97A-51740AFA4D80}"/>
              </a:ext>
            </a:extLst>
          </p:cNvPr>
          <p:cNvSpPr/>
          <p:nvPr/>
        </p:nvSpPr>
        <p:spPr>
          <a:xfrm>
            <a:off x="10973661" y="3926450"/>
            <a:ext cx="45719" cy="1041121"/>
          </a:xfrm>
          <a:prstGeom prst="rect">
            <a:avLst/>
          </a:prstGeom>
          <a:solidFill>
            <a:srgbClr val="7D1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51" name="Rectangle: Rounded Corners 150">
            <a:extLst>
              <a:ext uri="{FF2B5EF4-FFF2-40B4-BE49-F238E27FC236}">
                <a16:creationId xmlns:a16="http://schemas.microsoft.com/office/drawing/2014/main" id="{818F2B6D-2150-43C7-879B-FAF57169BF87}"/>
              </a:ext>
            </a:extLst>
          </p:cNvPr>
          <p:cNvSpPr/>
          <p:nvPr/>
        </p:nvSpPr>
        <p:spPr>
          <a:xfrm>
            <a:off x="10212056" y="4980818"/>
            <a:ext cx="1568929" cy="639215"/>
          </a:xfrm>
          <a:prstGeom prst="roundRect">
            <a:avLst>
              <a:gd name="adj" fmla="val 9510"/>
            </a:avLst>
          </a:prstGeom>
          <a:noFill/>
          <a:ln w="38100">
            <a:solidFill>
              <a:srgbClr val="7D1E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52" name="TextBox 151">
            <a:extLst>
              <a:ext uri="{FF2B5EF4-FFF2-40B4-BE49-F238E27FC236}">
                <a16:creationId xmlns:a16="http://schemas.microsoft.com/office/drawing/2014/main" id="{416BC5B1-6D92-49E5-B76D-BA104706FC2A}"/>
              </a:ext>
            </a:extLst>
          </p:cNvPr>
          <p:cNvSpPr txBox="1"/>
          <p:nvPr/>
        </p:nvSpPr>
        <p:spPr>
          <a:xfrm>
            <a:off x="10286230" y="5069593"/>
            <a:ext cx="142058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D1E6A"/>
                </a:solidFill>
                <a:effectLst/>
                <a:uLnTx/>
                <a:uFillTx/>
                <a:latin typeface="Roboto"/>
                <a:ea typeface="+mn-ea"/>
                <a:cs typeface="+mn-cs"/>
              </a:rPr>
              <a:t>Kiến</a:t>
            </a:r>
            <a:r>
              <a:rPr kumimoji="0" lang="en-US" sz="2400" b="1" i="0" u="none" strike="noStrike" kern="1200" cap="none" spc="0" normalizeH="0" noProof="0" dirty="0">
                <a:ln>
                  <a:noFill/>
                </a:ln>
                <a:solidFill>
                  <a:srgbClr val="7D1E6A"/>
                </a:solidFill>
                <a:effectLst/>
                <a:uLnTx/>
                <a:uFillTx/>
                <a:latin typeface="Roboto"/>
                <a:ea typeface="+mn-ea"/>
                <a:cs typeface="+mn-cs"/>
              </a:rPr>
              <a:t> </a:t>
            </a:r>
            <a:r>
              <a:rPr kumimoji="0" lang="en-US" sz="2400" b="1" i="0" u="none" strike="noStrike" kern="1200" cap="none" spc="0" normalizeH="0" noProof="0" dirty="0" err="1">
                <a:ln>
                  <a:noFill/>
                </a:ln>
                <a:solidFill>
                  <a:srgbClr val="7D1E6A"/>
                </a:solidFill>
                <a:effectLst/>
                <a:uLnTx/>
                <a:uFillTx/>
                <a:latin typeface="Roboto"/>
                <a:ea typeface="+mn-ea"/>
                <a:cs typeface="+mn-cs"/>
              </a:rPr>
              <a:t>trúc</a:t>
            </a:r>
            <a:endParaRPr kumimoji="0" lang="vi-VN" sz="2400" b="1" i="0" u="none" strike="noStrike" kern="1200" cap="none" spc="0" normalizeH="0" baseline="0" noProof="0" dirty="0">
              <a:ln>
                <a:noFill/>
              </a:ln>
              <a:solidFill>
                <a:srgbClr val="7D1E6A"/>
              </a:solidFill>
              <a:effectLst/>
              <a:uLnTx/>
              <a:uFillTx/>
              <a:latin typeface="Roboto"/>
              <a:ea typeface="+mn-ea"/>
              <a:cs typeface="+mn-cs"/>
            </a:endParaRPr>
          </a:p>
        </p:txBody>
      </p:sp>
      <p:sp>
        <p:nvSpPr>
          <p:cNvPr id="153" name="TextBox 152">
            <a:extLst>
              <a:ext uri="{FF2B5EF4-FFF2-40B4-BE49-F238E27FC236}">
                <a16:creationId xmlns:a16="http://schemas.microsoft.com/office/drawing/2014/main" id="{65AE9531-7E00-44D2-AB68-F5EF9452D950}"/>
              </a:ext>
            </a:extLst>
          </p:cNvPr>
          <p:cNvSpPr txBox="1"/>
          <p:nvPr/>
        </p:nvSpPr>
        <p:spPr>
          <a:xfrm>
            <a:off x="3091591" y="472027"/>
            <a:ext cx="600882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5788D"/>
                </a:solidFill>
                <a:effectLst/>
                <a:uLnTx/>
                <a:uFillTx/>
                <a:latin typeface="Roboto"/>
                <a:ea typeface="+mn-ea"/>
                <a:cs typeface="+mn-cs"/>
              </a:rPr>
              <a:t>VĂN MINH HY LẠP – LA MÃ</a:t>
            </a:r>
          </a:p>
        </p:txBody>
      </p:sp>
      <p:sp>
        <p:nvSpPr>
          <p:cNvPr id="154" name="TextBox 153">
            <a:extLst>
              <a:ext uri="{FF2B5EF4-FFF2-40B4-BE49-F238E27FC236}">
                <a16:creationId xmlns:a16="http://schemas.microsoft.com/office/drawing/2014/main" id="{8DE8C24C-4B69-4AF2-B224-8FFC83C4646F}"/>
              </a:ext>
            </a:extLst>
          </p:cNvPr>
          <p:cNvSpPr txBox="1"/>
          <p:nvPr/>
        </p:nvSpPr>
        <p:spPr>
          <a:xfrm>
            <a:off x="4532578" y="935054"/>
            <a:ext cx="312684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65788D"/>
                </a:solidFill>
                <a:effectLst/>
                <a:uLnTx/>
                <a:uFillTx/>
                <a:latin typeface="Roboto"/>
                <a:ea typeface="+mn-ea"/>
                <a:cs typeface="+mn-cs"/>
              </a:rPr>
              <a:t>cổ</a:t>
            </a:r>
            <a:r>
              <a:rPr kumimoji="0" lang="en-US" sz="3200" b="1" i="0" u="none" strike="noStrike" kern="1200" cap="none" spc="0" normalizeH="0" baseline="0" noProof="0" dirty="0">
                <a:ln>
                  <a:noFill/>
                </a:ln>
                <a:solidFill>
                  <a:srgbClr val="65788D"/>
                </a:solidFill>
                <a:effectLst/>
                <a:uLnTx/>
                <a:uFillTx/>
                <a:latin typeface="Roboto"/>
                <a:ea typeface="+mn-ea"/>
                <a:cs typeface="+mn-cs"/>
              </a:rPr>
              <a:t> </a:t>
            </a:r>
            <a:r>
              <a:rPr kumimoji="0" lang="en-US" sz="3200" b="1" i="0" u="none" strike="noStrike" kern="1200" cap="none" spc="0" normalizeH="0" baseline="0" noProof="0" dirty="0" err="1">
                <a:ln>
                  <a:noFill/>
                </a:ln>
                <a:solidFill>
                  <a:srgbClr val="65788D"/>
                </a:solidFill>
                <a:effectLst/>
                <a:uLnTx/>
                <a:uFillTx/>
                <a:latin typeface="Roboto"/>
                <a:ea typeface="+mn-ea"/>
                <a:cs typeface="+mn-cs"/>
              </a:rPr>
              <a:t>đại</a:t>
            </a:r>
            <a:endParaRPr kumimoji="0" lang="vi-VN" sz="3200" b="1" i="0" u="none" strike="noStrike" kern="1200" cap="none" spc="0" normalizeH="0" baseline="0" noProof="0" dirty="0">
              <a:ln>
                <a:noFill/>
              </a:ln>
              <a:solidFill>
                <a:srgbClr val="65788D"/>
              </a:solidFill>
              <a:effectLst/>
              <a:uLnTx/>
              <a:uFillTx/>
              <a:latin typeface="Roboto"/>
              <a:ea typeface="+mn-ea"/>
              <a:cs typeface="+mn-cs"/>
            </a:endParaRPr>
          </a:p>
        </p:txBody>
      </p:sp>
      <p:pic>
        <p:nvPicPr>
          <p:cNvPr id="161" name="Picture 160" descr="Icon&#10;&#10;Description automatically generated">
            <a:extLst>
              <a:ext uri="{FF2B5EF4-FFF2-40B4-BE49-F238E27FC236}">
                <a16:creationId xmlns:a16="http://schemas.microsoft.com/office/drawing/2014/main" id="{C3D7B038-045F-4A48-B83A-C8E0F757A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178" y="2818996"/>
            <a:ext cx="835695" cy="835695"/>
          </a:xfrm>
          <a:prstGeom prst="rect">
            <a:avLst/>
          </a:prstGeom>
          <a:effectLst>
            <a:outerShdw blurRad="139700" dist="38100" dir="5400000" sx="102000" sy="102000" algn="t" rotWithShape="0">
              <a:srgbClr val="F29330">
                <a:alpha val="43000"/>
              </a:srgbClr>
            </a:outerShdw>
          </a:effectLst>
        </p:spPr>
      </p:pic>
      <p:pic>
        <p:nvPicPr>
          <p:cNvPr id="162" name="Picture 161" descr="A screenshot of a video game&#10;&#10;Description automatically generated with low confidence">
            <a:extLst>
              <a:ext uri="{FF2B5EF4-FFF2-40B4-BE49-F238E27FC236}">
                <a16:creationId xmlns:a16="http://schemas.microsoft.com/office/drawing/2014/main" id="{755A9E68-8B8D-48FD-923A-9526196C70FE}"/>
              </a:ext>
            </a:extLst>
          </p:cNvPr>
          <p:cNvPicPr>
            <a:picLocks noChangeAspect="1"/>
          </p:cNvPicPr>
          <p:nvPr/>
        </p:nvPicPr>
        <p:blipFill rotWithShape="1">
          <a:blip r:embed="rId3">
            <a:extLst>
              <a:ext uri="{28A0092B-C50C-407E-A947-70E740481C1C}">
                <a14:useLocalDpi xmlns:a14="http://schemas.microsoft.com/office/drawing/2010/main" val="0"/>
              </a:ext>
            </a:extLst>
          </a:blip>
          <a:srcRect t="16427" b="23373"/>
          <a:stretch/>
        </p:blipFill>
        <p:spPr>
          <a:xfrm>
            <a:off x="8764783" y="2969561"/>
            <a:ext cx="1173842" cy="706661"/>
          </a:xfrm>
          <a:prstGeom prst="rect">
            <a:avLst/>
          </a:prstGeom>
          <a:effectLst>
            <a:outerShdw blurRad="139700" dist="38100" dir="5400000" sx="102000" sy="102000" algn="t" rotWithShape="0">
              <a:srgbClr val="228DC9">
                <a:alpha val="43000"/>
              </a:srgbClr>
            </a:outerShdw>
          </a:effectLst>
        </p:spPr>
      </p:pic>
      <p:pic>
        <p:nvPicPr>
          <p:cNvPr id="164" name="Picture 163" descr="Logo&#10;&#10;Description automatically generated">
            <a:extLst>
              <a:ext uri="{FF2B5EF4-FFF2-40B4-BE49-F238E27FC236}">
                <a16:creationId xmlns:a16="http://schemas.microsoft.com/office/drawing/2014/main" id="{6649C6BD-6AE9-4903-ACDC-18CE0D2BC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928" y="2968749"/>
            <a:ext cx="813291" cy="813291"/>
          </a:xfrm>
          <a:prstGeom prst="rect">
            <a:avLst/>
          </a:prstGeom>
          <a:effectLst>
            <a:outerShdw blurRad="139700" dist="38100" dir="5400000" sx="102000" sy="102000" algn="t" rotWithShape="0">
              <a:srgbClr val="CB2D2E">
                <a:alpha val="43000"/>
              </a:srgbClr>
            </a:outerShdw>
          </a:effectLst>
        </p:spPr>
      </p:pic>
      <p:pic>
        <p:nvPicPr>
          <p:cNvPr id="166" name="Picture 165" descr="A stack of books&#10;&#10;Description automatically generated with low confidence">
            <a:extLst>
              <a:ext uri="{FF2B5EF4-FFF2-40B4-BE49-F238E27FC236}">
                <a16:creationId xmlns:a16="http://schemas.microsoft.com/office/drawing/2014/main" id="{7FE74F6D-0F64-4CCC-BD30-AF30E2A383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394" y="2935231"/>
            <a:ext cx="817640" cy="817640"/>
          </a:xfrm>
          <a:prstGeom prst="rect">
            <a:avLst/>
          </a:prstGeom>
          <a:effectLst>
            <a:outerShdw blurRad="139700" dist="38100" dir="5400000" sx="102000" sy="102000" algn="t" rotWithShape="0">
              <a:srgbClr val="E1AF0F">
                <a:alpha val="43000"/>
              </a:srgbClr>
            </a:outerShdw>
          </a:effectLst>
        </p:spPr>
      </p:pic>
      <p:grpSp>
        <p:nvGrpSpPr>
          <p:cNvPr id="179" name="Group 178">
            <a:extLst>
              <a:ext uri="{FF2B5EF4-FFF2-40B4-BE49-F238E27FC236}">
                <a16:creationId xmlns:a16="http://schemas.microsoft.com/office/drawing/2014/main" id="{41EEDC13-B1C1-47F4-822E-8BBDEA25C730}"/>
              </a:ext>
            </a:extLst>
          </p:cNvPr>
          <p:cNvGrpSpPr/>
          <p:nvPr/>
        </p:nvGrpSpPr>
        <p:grpSpPr>
          <a:xfrm>
            <a:off x="10339175" y="2767244"/>
            <a:ext cx="1323513" cy="1323513"/>
            <a:chOff x="1356490" y="2767243"/>
            <a:chExt cx="1323513" cy="1323513"/>
          </a:xfrm>
        </p:grpSpPr>
        <p:sp>
          <p:nvSpPr>
            <p:cNvPr id="180" name="Oval 179">
              <a:extLst>
                <a:ext uri="{FF2B5EF4-FFF2-40B4-BE49-F238E27FC236}">
                  <a16:creationId xmlns:a16="http://schemas.microsoft.com/office/drawing/2014/main" id="{CDF46B7C-2566-4117-85E7-28E13E61A957}"/>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81" name="Oval 180">
              <a:extLst>
                <a:ext uri="{FF2B5EF4-FFF2-40B4-BE49-F238E27FC236}">
                  <a16:creationId xmlns:a16="http://schemas.microsoft.com/office/drawing/2014/main" id="{AA4901B3-2F80-492C-A29F-461F8F4EC3B8}"/>
                </a:ext>
              </a:extLst>
            </p:cNvPr>
            <p:cNvSpPr/>
            <p:nvPr/>
          </p:nvSpPr>
          <p:spPr>
            <a:xfrm>
              <a:off x="1439404" y="2850157"/>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pic>
        <p:nvPicPr>
          <p:cNvPr id="168" name="Picture 167" descr="A person in a garment&#10;&#10;Description automatically generated with low confidence">
            <a:extLst>
              <a:ext uri="{FF2B5EF4-FFF2-40B4-BE49-F238E27FC236}">
                <a16:creationId xmlns:a16="http://schemas.microsoft.com/office/drawing/2014/main" id="{D4F6BD96-EB52-45C4-B10D-3210F65C84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6025" y="2866781"/>
            <a:ext cx="933175" cy="933175"/>
          </a:xfrm>
          <a:prstGeom prst="rect">
            <a:avLst/>
          </a:prstGeom>
          <a:effectLst>
            <a:outerShdw blurRad="139700" dist="38100" dir="5400000" sx="102000" sy="102000" algn="t" rotWithShape="0">
              <a:srgbClr val="6FBD51">
                <a:alpha val="43000"/>
              </a:srgbClr>
            </a:outerShdw>
          </a:effectLst>
        </p:spPr>
      </p:pic>
      <p:pic>
        <p:nvPicPr>
          <p:cNvPr id="174" name="Picture 173" descr="A picture containing text, blue&#10;&#10;Description automatically generated">
            <a:extLst>
              <a:ext uri="{FF2B5EF4-FFF2-40B4-BE49-F238E27FC236}">
                <a16:creationId xmlns:a16="http://schemas.microsoft.com/office/drawing/2014/main" id="{A5A23449-83B1-452E-A0DC-FA07CCF3EC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5737" y="2808843"/>
            <a:ext cx="1041121" cy="1041121"/>
          </a:xfrm>
          <a:prstGeom prst="rect">
            <a:avLst/>
          </a:prstGeom>
          <a:effectLst>
            <a:outerShdw blurRad="139700" dist="38100" dir="5400000" sx="102000" sy="102000" algn="t" rotWithShape="0">
              <a:srgbClr val="781D66">
                <a:alpha val="43000"/>
              </a:srgbClr>
            </a:outerShdw>
          </a:effectLst>
        </p:spPr>
      </p:pic>
      <p:pic>
        <p:nvPicPr>
          <p:cNvPr id="178" name="Picture 177" descr="Calendar&#10;&#10;Description automatically generated">
            <a:extLst>
              <a:ext uri="{FF2B5EF4-FFF2-40B4-BE49-F238E27FC236}">
                <a16:creationId xmlns:a16="http://schemas.microsoft.com/office/drawing/2014/main" id="{B8F49923-3D20-4681-9F68-7FCD0D8946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8657" y="2809683"/>
            <a:ext cx="1117071" cy="1117071"/>
          </a:xfrm>
          <a:prstGeom prst="rect">
            <a:avLst/>
          </a:prstGeom>
          <a:effectLst>
            <a:outerShdw blurRad="139700" dist="38100" dir="5400000" sx="102000" sy="102000" algn="t" rotWithShape="0">
              <a:srgbClr val="0FADA4"/>
            </a:outerShdw>
          </a:effectLst>
        </p:spPr>
      </p:pic>
      <p:sp>
        <p:nvSpPr>
          <p:cNvPr id="155" name="Oval 154">
            <a:extLst>
              <a:ext uri="{FF2B5EF4-FFF2-40B4-BE49-F238E27FC236}">
                <a16:creationId xmlns:a16="http://schemas.microsoft.com/office/drawing/2014/main" id="{F17693E9-2754-4DA1-8BC4-26EE8C523F7A}"/>
              </a:ext>
            </a:extLst>
          </p:cNvPr>
          <p:cNvSpPr/>
          <p:nvPr/>
        </p:nvSpPr>
        <p:spPr>
          <a:xfrm>
            <a:off x="4970903" y="1551374"/>
            <a:ext cx="212097" cy="212097"/>
          </a:xfrm>
          <a:prstGeom prst="ellipse">
            <a:avLst/>
          </a:prstGeom>
          <a:solidFill>
            <a:srgbClr val="B32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56" name="Oval 155">
            <a:extLst>
              <a:ext uri="{FF2B5EF4-FFF2-40B4-BE49-F238E27FC236}">
                <a16:creationId xmlns:a16="http://schemas.microsoft.com/office/drawing/2014/main" id="{DB8C4554-031C-4C35-82AE-0AE5F3DB399B}"/>
              </a:ext>
            </a:extLst>
          </p:cNvPr>
          <p:cNvSpPr/>
          <p:nvPr/>
        </p:nvSpPr>
        <p:spPr>
          <a:xfrm>
            <a:off x="5310586" y="1551374"/>
            <a:ext cx="212097" cy="212097"/>
          </a:xfrm>
          <a:prstGeom prst="ellipse">
            <a:avLst/>
          </a:prstGeom>
          <a:solidFill>
            <a:srgbClr val="F49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57" name="Oval 156">
            <a:extLst>
              <a:ext uri="{FF2B5EF4-FFF2-40B4-BE49-F238E27FC236}">
                <a16:creationId xmlns:a16="http://schemas.microsoft.com/office/drawing/2014/main" id="{94B6533E-DCB9-4DC7-A017-D9A88D106B46}"/>
              </a:ext>
            </a:extLst>
          </p:cNvPr>
          <p:cNvSpPr/>
          <p:nvPr/>
        </p:nvSpPr>
        <p:spPr>
          <a:xfrm>
            <a:off x="5650269" y="1551374"/>
            <a:ext cx="212097" cy="212097"/>
          </a:xfrm>
          <a:prstGeom prst="ellipse">
            <a:avLst/>
          </a:prstGeom>
          <a:solidFill>
            <a:srgbClr val="EDB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58" name="Oval 157">
            <a:extLst>
              <a:ext uri="{FF2B5EF4-FFF2-40B4-BE49-F238E27FC236}">
                <a16:creationId xmlns:a16="http://schemas.microsoft.com/office/drawing/2014/main" id="{69A2D965-7C6B-4040-A7DB-849BD0B6DCF0}"/>
              </a:ext>
            </a:extLst>
          </p:cNvPr>
          <p:cNvSpPr/>
          <p:nvPr/>
        </p:nvSpPr>
        <p:spPr>
          <a:xfrm>
            <a:off x="5989952" y="1551374"/>
            <a:ext cx="212097" cy="212097"/>
          </a:xfrm>
          <a:prstGeom prst="ellipse">
            <a:avLst/>
          </a:prstGeom>
          <a:solidFill>
            <a:srgbClr val="6BB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59" name="Oval 158">
            <a:extLst>
              <a:ext uri="{FF2B5EF4-FFF2-40B4-BE49-F238E27FC236}">
                <a16:creationId xmlns:a16="http://schemas.microsoft.com/office/drawing/2014/main" id="{54F692AB-3130-463C-9F08-6E818DA467E2}"/>
              </a:ext>
            </a:extLst>
          </p:cNvPr>
          <p:cNvSpPr/>
          <p:nvPr/>
        </p:nvSpPr>
        <p:spPr>
          <a:xfrm>
            <a:off x="6329635" y="1551374"/>
            <a:ext cx="212097" cy="212097"/>
          </a:xfrm>
          <a:prstGeom prst="ellipse">
            <a:avLst/>
          </a:prstGeom>
          <a:solidFill>
            <a:srgbClr val="12B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60" name="Oval 159">
            <a:extLst>
              <a:ext uri="{FF2B5EF4-FFF2-40B4-BE49-F238E27FC236}">
                <a16:creationId xmlns:a16="http://schemas.microsoft.com/office/drawing/2014/main" id="{870B0FCD-CD45-4597-BF37-67A0CC5E1C9D}"/>
              </a:ext>
            </a:extLst>
          </p:cNvPr>
          <p:cNvSpPr/>
          <p:nvPr/>
        </p:nvSpPr>
        <p:spPr>
          <a:xfrm>
            <a:off x="6669318" y="1551374"/>
            <a:ext cx="212097" cy="212097"/>
          </a:xfrm>
          <a:prstGeom prst="ellipse">
            <a:avLst/>
          </a:prstGeom>
          <a:solidFill>
            <a:srgbClr val="1F8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82" name="Oval 181">
            <a:extLst>
              <a:ext uri="{FF2B5EF4-FFF2-40B4-BE49-F238E27FC236}">
                <a16:creationId xmlns:a16="http://schemas.microsoft.com/office/drawing/2014/main" id="{648B56D0-DCF1-4F7B-AD30-FAC13D0A6A2A}"/>
              </a:ext>
            </a:extLst>
          </p:cNvPr>
          <p:cNvSpPr/>
          <p:nvPr/>
        </p:nvSpPr>
        <p:spPr>
          <a:xfrm>
            <a:off x="7009000" y="1551374"/>
            <a:ext cx="212097" cy="212097"/>
          </a:xfrm>
          <a:prstGeom prst="ellipse">
            <a:avLst/>
          </a:prstGeom>
          <a:solidFill>
            <a:srgbClr val="781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4098938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p:cTn id="7" dur="750" fill="hold"/>
                                        <p:tgtEl>
                                          <p:spTgt spid="164"/>
                                        </p:tgtEl>
                                        <p:attrNameLst>
                                          <p:attrName>ppt_w</p:attrName>
                                        </p:attrNameLst>
                                      </p:cBhvr>
                                      <p:tavLst>
                                        <p:tav tm="0">
                                          <p:val>
                                            <p:fltVal val="0"/>
                                          </p:val>
                                        </p:tav>
                                        <p:tav tm="100000">
                                          <p:val>
                                            <p:strVal val="#ppt_w"/>
                                          </p:val>
                                        </p:tav>
                                      </p:tavLst>
                                    </p:anim>
                                    <p:anim calcmode="lin" valueType="num">
                                      <p:cBhvr>
                                        <p:cTn id="8" dur="750" fill="hold"/>
                                        <p:tgtEl>
                                          <p:spTgt spid="164"/>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2" presetClass="entr" presetSubtype="1" fill="hold" grpId="0" nodeType="after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wipe(up)">
                                      <p:cBhvr>
                                        <p:cTn id="12" dur="500"/>
                                        <p:tgtEl>
                                          <p:spTgt spid="110"/>
                                        </p:tgtEl>
                                      </p:cBhvr>
                                    </p:animEffect>
                                  </p:childTnLst>
                                </p:cTn>
                              </p:par>
                            </p:childTnLst>
                          </p:cTn>
                        </p:par>
                        <p:par>
                          <p:cTn id="13" fill="hold">
                            <p:stCondLst>
                              <p:cond delay="1250"/>
                            </p:stCondLst>
                            <p:childTnLst>
                              <p:par>
                                <p:cTn id="14" presetID="22" presetClass="entr" presetSubtype="1" fill="hold" grpId="0" nodeType="after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wipe(up)">
                                      <p:cBhvr>
                                        <p:cTn id="16" dur="500"/>
                                        <p:tgtEl>
                                          <p:spTgt spid="1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wipe(up)">
                                      <p:cBhvr>
                                        <p:cTn id="19" dur="500"/>
                                        <p:tgtEl>
                                          <p:spTgt spid="119"/>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61"/>
                                        </p:tgtEl>
                                        <p:attrNameLst>
                                          <p:attrName>style.visibility</p:attrName>
                                        </p:attrNameLst>
                                      </p:cBhvr>
                                      <p:to>
                                        <p:strVal val="visible"/>
                                      </p:to>
                                    </p:set>
                                    <p:anim calcmode="lin" valueType="num">
                                      <p:cBhvr>
                                        <p:cTn id="24" dur="750" fill="hold"/>
                                        <p:tgtEl>
                                          <p:spTgt spid="161"/>
                                        </p:tgtEl>
                                        <p:attrNameLst>
                                          <p:attrName>ppt_w</p:attrName>
                                        </p:attrNameLst>
                                      </p:cBhvr>
                                      <p:tavLst>
                                        <p:tav tm="0">
                                          <p:val>
                                            <p:fltVal val="0"/>
                                          </p:val>
                                        </p:tav>
                                        <p:tav tm="100000">
                                          <p:val>
                                            <p:strVal val="#ppt_w"/>
                                          </p:val>
                                        </p:tav>
                                      </p:tavLst>
                                    </p:anim>
                                    <p:anim calcmode="lin" valueType="num">
                                      <p:cBhvr>
                                        <p:cTn id="25" dur="750" fill="hold"/>
                                        <p:tgtEl>
                                          <p:spTgt spid="161"/>
                                        </p:tgtEl>
                                        <p:attrNameLst>
                                          <p:attrName>ppt_h</p:attrName>
                                        </p:attrNameLst>
                                      </p:cBhvr>
                                      <p:tavLst>
                                        <p:tav tm="0">
                                          <p:val>
                                            <p:fltVal val="0"/>
                                          </p:val>
                                        </p:tav>
                                        <p:tav tm="100000">
                                          <p:val>
                                            <p:strVal val="#ppt_h"/>
                                          </p:val>
                                        </p:tav>
                                      </p:tavLst>
                                    </p:anim>
                                  </p:childTnLst>
                                </p:cTn>
                              </p:par>
                            </p:childTnLst>
                          </p:cTn>
                        </p:par>
                        <p:par>
                          <p:cTn id="26" fill="hold">
                            <p:stCondLst>
                              <p:cond delay="750"/>
                            </p:stCondLst>
                            <p:childTnLst>
                              <p:par>
                                <p:cTn id="27" presetID="22" presetClass="entr" presetSubtype="1" fill="hold" grpId="0" nodeType="after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wipe(up)">
                                      <p:cBhvr>
                                        <p:cTn id="29" dur="500"/>
                                        <p:tgtEl>
                                          <p:spTgt spid="86"/>
                                        </p:tgtEl>
                                      </p:cBhvr>
                                    </p:animEffect>
                                  </p:childTnLst>
                                </p:cTn>
                              </p:par>
                            </p:childTnLst>
                          </p:cTn>
                        </p:par>
                        <p:par>
                          <p:cTn id="30" fill="hold">
                            <p:stCondLst>
                              <p:cond delay="1250"/>
                            </p:stCondLst>
                            <p:childTnLst>
                              <p:par>
                                <p:cTn id="31" presetID="22" presetClass="entr" presetSubtype="1" fill="hold" grpId="0" nodeType="afterEffect">
                                  <p:stCondLst>
                                    <p:cond delay="0"/>
                                  </p:stCondLst>
                                  <p:childTnLst>
                                    <p:set>
                                      <p:cBhvr>
                                        <p:cTn id="32" dur="1" fill="hold">
                                          <p:stCondLst>
                                            <p:cond delay="0"/>
                                          </p:stCondLst>
                                        </p:cTn>
                                        <p:tgtEl>
                                          <p:spTgt spid="114"/>
                                        </p:tgtEl>
                                        <p:attrNameLst>
                                          <p:attrName>style.visibility</p:attrName>
                                        </p:attrNameLst>
                                      </p:cBhvr>
                                      <p:to>
                                        <p:strVal val="visible"/>
                                      </p:to>
                                    </p:set>
                                    <p:animEffect transition="in" filter="wipe(up)">
                                      <p:cBhvr>
                                        <p:cTn id="33" dur="500"/>
                                        <p:tgtEl>
                                          <p:spTgt spid="114"/>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wipe(up)">
                                      <p:cBhvr>
                                        <p:cTn id="36" dur="500"/>
                                        <p:tgtEl>
                                          <p:spTgt spid="123"/>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166"/>
                                        </p:tgtEl>
                                        <p:attrNameLst>
                                          <p:attrName>style.visibility</p:attrName>
                                        </p:attrNameLst>
                                      </p:cBhvr>
                                      <p:to>
                                        <p:strVal val="visible"/>
                                      </p:to>
                                    </p:set>
                                    <p:anim calcmode="lin" valueType="num">
                                      <p:cBhvr>
                                        <p:cTn id="41" dur="750" fill="hold"/>
                                        <p:tgtEl>
                                          <p:spTgt spid="166"/>
                                        </p:tgtEl>
                                        <p:attrNameLst>
                                          <p:attrName>ppt_w</p:attrName>
                                        </p:attrNameLst>
                                      </p:cBhvr>
                                      <p:tavLst>
                                        <p:tav tm="0">
                                          <p:val>
                                            <p:fltVal val="0"/>
                                          </p:val>
                                        </p:tav>
                                        <p:tav tm="100000">
                                          <p:val>
                                            <p:strVal val="#ppt_w"/>
                                          </p:val>
                                        </p:tav>
                                      </p:tavLst>
                                    </p:anim>
                                    <p:anim calcmode="lin" valueType="num">
                                      <p:cBhvr>
                                        <p:cTn id="42" dur="750" fill="hold"/>
                                        <p:tgtEl>
                                          <p:spTgt spid="166"/>
                                        </p:tgtEl>
                                        <p:attrNameLst>
                                          <p:attrName>ppt_h</p:attrName>
                                        </p:attrNameLst>
                                      </p:cBhvr>
                                      <p:tavLst>
                                        <p:tav tm="0">
                                          <p:val>
                                            <p:fltVal val="0"/>
                                          </p:val>
                                        </p:tav>
                                        <p:tav tm="100000">
                                          <p:val>
                                            <p:strVal val="#ppt_h"/>
                                          </p:val>
                                        </p:tav>
                                      </p:tavLst>
                                    </p:anim>
                                  </p:childTnLst>
                                </p:cTn>
                              </p:par>
                            </p:childTnLst>
                          </p:cTn>
                        </p:par>
                        <p:par>
                          <p:cTn id="43" fill="hold">
                            <p:stCondLst>
                              <p:cond delay="750"/>
                            </p:stCondLst>
                            <p:childTnLst>
                              <p:par>
                                <p:cTn id="44" presetID="22" presetClass="entr" presetSubtype="1" fill="hold" grpId="0" nodeType="afterEffect">
                                  <p:stCondLst>
                                    <p:cond delay="0"/>
                                  </p:stCondLst>
                                  <p:childTnLst>
                                    <p:set>
                                      <p:cBhvr>
                                        <p:cTn id="45" dur="1" fill="hold">
                                          <p:stCondLst>
                                            <p:cond delay="0"/>
                                          </p:stCondLst>
                                        </p:cTn>
                                        <p:tgtEl>
                                          <p:spTgt spid="111"/>
                                        </p:tgtEl>
                                        <p:attrNameLst>
                                          <p:attrName>style.visibility</p:attrName>
                                        </p:attrNameLst>
                                      </p:cBhvr>
                                      <p:to>
                                        <p:strVal val="visible"/>
                                      </p:to>
                                    </p:set>
                                    <p:animEffect transition="in" filter="wipe(up)">
                                      <p:cBhvr>
                                        <p:cTn id="46" dur="500"/>
                                        <p:tgtEl>
                                          <p:spTgt spid="111"/>
                                        </p:tgtEl>
                                      </p:cBhvr>
                                    </p:animEffect>
                                  </p:childTnLst>
                                </p:cTn>
                              </p:par>
                            </p:childTnLst>
                          </p:cTn>
                        </p:par>
                        <p:par>
                          <p:cTn id="47" fill="hold">
                            <p:stCondLst>
                              <p:cond delay="1250"/>
                            </p:stCondLst>
                            <p:childTnLst>
                              <p:par>
                                <p:cTn id="48" presetID="22" presetClass="entr" presetSubtype="1" fill="hold" grpId="0" nodeType="afterEffect">
                                  <p:stCondLst>
                                    <p:cond delay="0"/>
                                  </p:stCondLst>
                                  <p:childTnLst>
                                    <p:set>
                                      <p:cBhvr>
                                        <p:cTn id="49" dur="1" fill="hold">
                                          <p:stCondLst>
                                            <p:cond delay="0"/>
                                          </p:stCondLst>
                                        </p:cTn>
                                        <p:tgtEl>
                                          <p:spTgt spid="115"/>
                                        </p:tgtEl>
                                        <p:attrNameLst>
                                          <p:attrName>style.visibility</p:attrName>
                                        </p:attrNameLst>
                                      </p:cBhvr>
                                      <p:to>
                                        <p:strVal val="visible"/>
                                      </p:to>
                                    </p:set>
                                    <p:animEffect transition="in" filter="wipe(up)">
                                      <p:cBhvr>
                                        <p:cTn id="50" dur="500"/>
                                        <p:tgtEl>
                                          <p:spTgt spid="115"/>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20"/>
                                        </p:tgtEl>
                                        <p:attrNameLst>
                                          <p:attrName>style.visibility</p:attrName>
                                        </p:attrNameLst>
                                      </p:cBhvr>
                                      <p:to>
                                        <p:strVal val="visible"/>
                                      </p:to>
                                    </p:set>
                                    <p:animEffect transition="in" filter="wipe(up)">
                                      <p:cBhvr>
                                        <p:cTn id="53" dur="500"/>
                                        <p:tgtEl>
                                          <p:spTgt spid="120"/>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168"/>
                                        </p:tgtEl>
                                        <p:attrNameLst>
                                          <p:attrName>style.visibility</p:attrName>
                                        </p:attrNameLst>
                                      </p:cBhvr>
                                      <p:to>
                                        <p:strVal val="visible"/>
                                      </p:to>
                                    </p:set>
                                    <p:anim calcmode="lin" valueType="num">
                                      <p:cBhvr>
                                        <p:cTn id="58" dur="750" fill="hold"/>
                                        <p:tgtEl>
                                          <p:spTgt spid="168"/>
                                        </p:tgtEl>
                                        <p:attrNameLst>
                                          <p:attrName>ppt_w</p:attrName>
                                        </p:attrNameLst>
                                      </p:cBhvr>
                                      <p:tavLst>
                                        <p:tav tm="0">
                                          <p:val>
                                            <p:fltVal val="0"/>
                                          </p:val>
                                        </p:tav>
                                        <p:tav tm="100000">
                                          <p:val>
                                            <p:strVal val="#ppt_w"/>
                                          </p:val>
                                        </p:tav>
                                      </p:tavLst>
                                    </p:anim>
                                    <p:anim calcmode="lin" valueType="num">
                                      <p:cBhvr>
                                        <p:cTn id="59" dur="750" fill="hold"/>
                                        <p:tgtEl>
                                          <p:spTgt spid="168"/>
                                        </p:tgtEl>
                                        <p:attrNameLst>
                                          <p:attrName>ppt_h</p:attrName>
                                        </p:attrNameLst>
                                      </p:cBhvr>
                                      <p:tavLst>
                                        <p:tav tm="0">
                                          <p:val>
                                            <p:fltVal val="0"/>
                                          </p:val>
                                        </p:tav>
                                        <p:tav tm="100000">
                                          <p:val>
                                            <p:strVal val="#ppt_h"/>
                                          </p:val>
                                        </p:tav>
                                      </p:tavLst>
                                    </p:anim>
                                  </p:childTnLst>
                                </p:cTn>
                              </p:par>
                            </p:childTnLst>
                          </p:cTn>
                        </p:par>
                        <p:par>
                          <p:cTn id="60" fill="hold">
                            <p:stCondLst>
                              <p:cond delay="750"/>
                            </p:stCondLst>
                            <p:childTnLst>
                              <p:par>
                                <p:cTn id="61" presetID="22" presetClass="entr" presetSubtype="1" fill="hold" grpId="0" nodeType="afterEffect">
                                  <p:stCondLst>
                                    <p:cond delay="0"/>
                                  </p:stCondLst>
                                  <p:childTnLst>
                                    <p:set>
                                      <p:cBhvr>
                                        <p:cTn id="62" dur="1" fill="hold">
                                          <p:stCondLst>
                                            <p:cond delay="0"/>
                                          </p:stCondLst>
                                        </p:cTn>
                                        <p:tgtEl>
                                          <p:spTgt spid="90"/>
                                        </p:tgtEl>
                                        <p:attrNameLst>
                                          <p:attrName>style.visibility</p:attrName>
                                        </p:attrNameLst>
                                      </p:cBhvr>
                                      <p:to>
                                        <p:strVal val="visible"/>
                                      </p:to>
                                    </p:set>
                                    <p:animEffect transition="in" filter="wipe(up)">
                                      <p:cBhvr>
                                        <p:cTn id="63" dur="500"/>
                                        <p:tgtEl>
                                          <p:spTgt spid="90"/>
                                        </p:tgtEl>
                                      </p:cBhvr>
                                    </p:animEffect>
                                  </p:childTnLst>
                                </p:cTn>
                              </p:par>
                            </p:childTnLst>
                          </p:cTn>
                        </p:par>
                        <p:par>
                          <p:cTn id="64" fill="hold">
                            <p:stCondLst>
                              <p:cond delay="1250"/>
                            </p:stCondLst>
                            <p:childTnLst>
                              <p:par>
                                <p:cTn id="65" presetID="22" presetClass="entr" presetSubtype="1" fill="hold" grpId="0" nodeType="afterEffect">
                                  <p:stCondLst>
                                    <p:cond delay="0"/>
                                  </p:stCondLst>
                                  <p:childTnLst>
                                    <p:set>
                                      <p:cBhvr>
                                        <p:cTn id="66" dur="1" fill="hold">
                                          <p:stCondLst>
                                            <p:cond delay="0"/>
                                          </p:stCondLst>
                                        </p:cTn>
                                        <p:tgtEl>
                                          <p:spTgt spid="116"/>
                                        </p:tgtEl>
                                        <p:attrNameLst>
                                          <p:attrName>style.visibility</p:attrName>
                                        </p:attrNameLst>
                                      </p:cBhvr>
                                      <p:to>
                                        <p:strVal val="visible"/>
                                      </p:to>
                                    </p:set>
                                    <p:animEffect transition="in" filter="wipe(up)">
                                      <p:cBhvr>
                                        <p:cTn id="67" dur="500"/>
                                        <p:tgtEl>
                                          <p:spTgt spid="116"/>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121"/>
                                        </p:tgtEl>
                                        <p:attrNameLst>
                                          <p:attrName>style.visibility</p:attrName>
                                        </p:attrNameLst>
                                      </p:cBhvr>
                                      <p:to>
                                        <p:strVal val="visible"/>
                                      </p:to>
                                    </p:set>
                                    <p:animEffect transition="in" filter="wipe(up)">
                                      <p:cBhvr>
                                        <p:cTn id="70" dur="500"/>
                                        <p:tgtEl>
                                          <p:spTgt spid="121"/>
                                        </p:tgtEl>
                                      </p:cBhvr>
                                    </p:animEffect>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nodeType="clickEffect">
                                  <p:stCondLst>
                                    <p:cond delay="0"/>
                                  </p:stCondLst>
                                  <p:childTnLst>
                                    <p:set>
                                      <p:cBhvr>
                                        <p:cTn id="74" dur="1" fill="hold">
                                          <p:stCondLst>
                                            <p:cond delay="0"/>
                                          </p:stCondLst>
                                        </p:cTn>
                                        <p:tgtEl>
                                          <p:spTgt spid="178"/>
                                        </p:tgtEl>
                                        <p:attrNameLst>
                                          <p:attrName>style.visibility</p:attrName>
                                        </p:attrNameLst>
                                      </p:cBhvr>
                                      <p:to>
                                        <p:strVal val="visible"/>
                                      </p:to>
                                    </p:set>
                                    <p:anim calcmode="lin" valueType="num">
                                      <p:cBhvr>
                                        <p:cTn id="75" dur="750" fill="hold"/>
                                        <p:tgtEl>
                                          <p:spTgt spid="178"/>
                                        </p:tgtEl>
                                        <p:attrNameLst>
                                          <p:attrName>ppt_w</p:attrName>
                                        </p:attrNameLst>
                                      </p:cBhvr>
                                      <p:tavLst>
                                        <p:tav tm="0">
                                          <p:val>
                                            <p:fltVal val="0"/>
                                          </p:val>
                                        </p:tav>
                                        <p:tav tm="100000">
                                          <p:val>
                                            <p:strVal val="#ppt_w"/>
                                          </p:val>
                                        </p:tav>
                                      </p:tavLst>
                                    </p:anim>
                                    <p:anim calcmode="lin" valueType="num">
                                      <p:cBhvr>
                                        <p:cTn id="76" dur="750" fill="hold"/>
                                        <p:tgtEl>
                                          <p:spTgt spid="178"/>
                                        </p:tgtEl>
                                        <p:attrNameLst>
                                          <p:attrName>ppt_h</p:attrName>
                                        </p:attrNameLst>
                                      </p:cBhvr>
                                      <p:tavLst>
                                        <p:tav tm="0">
                                          <p:val>
                                            <p:fltVal val="0"/>
                                          </p:val>
                                        </p:tav>
                                        <p:tav tm="100000">
                                          <p:val>
                                            <p:strVal val="#ppt_h"/>
                                          </p:val>
                                        </p:tav>
                                      </p:tavLst>
                                    </p:anim>
                                  </p:childTnLst>
                                </p:cTn>
                              </p:par>
                            </p:childTnLst>
                          </p:cTn>
                        </p:par>
                        <p:par>
                          <p:cTn id="77" fill="hold">
                            <p:stCondLst>
                              <p:cond delay="750"/>
                            </p:stCondLst>
                            <p:childTnLst>
                              <p:par>
                                <p:cTn id="78" presetID="22" presetClass="entr" presetSubtype="1" fill="hold" grpId="0" nodeType="afterEffect">
                                  <p:stCondLst>
                                    <p:cond delay="0"/>
                                  </p:stCondLst>
                                  <p:childTnLst>
                                    <p:set>
                                      <p:cBhvr>
                                        <p:cTn id="79" dur="1" fill="hold">
                                          <p:stCondLst>
                                            <p:cond delay="0"/>
                                          </p:stCondLst>
                                        </p:cTn>
                                        <p:tgtEl>
                                          <p:spTgt spid="112"/>
                                        </p:tgtEl>
                                        <p:attrNameLst>
                                          <p:attrName>style.visibility</p:attrName>
                                        </p:attrNameLst>
                                      </p:cBhvr>
                                      <p:to>
                                        <p:strVal val="visible"/>
                                      </p:to>
                                    </p:set>
                                    <p:animEffect transition="in" filter="wipe(up)">
                                      <p:cBhvr>
                                        <p:cTn id="80" dur="500"/>
                                        <p:tgtEl>
                                          <p:spTgt spid="112"/>
                                        </p:tgtEl>
                                      </p:cBhvr>
                                    </p:animEffect>
                                  </p:childTnLst>
                                </p:cTn>
                              </p:par>
                            </p:childTnLst>
                          </p:cTn>
                        </p:par>
                        <p:par>
                          <p:cTn id="81" fill="hold">
                            <p:stCondLst>
                              <p:cond delay="1250"/>
                            </p:stCondLst>
                            <p:childTnLst>
                              <p:par>
                                <p:cTn id="82" presetID="22" presetClass="entr" presetSubtype="1" fill="hold" grpId="0" nodeType="afterEffect">
                                  <p:stCondLst>
                                    <p:cond delay="0"/>
                                  </p:stCondLst>
                                  <p:childTnLst>
                                    <p:set>
                                      <p:cBhvr>
                                        <p:cTn id="83" dur="1" fill="hold">
                                          <p:stCondLst>
                                            <p:cond delay="0"/>
                                          </p:stCondLst>
                                        </p:cTn>
                                        <p:tgtEl>
                                          <p:spTgt spid="117"/>
                                        </p:tgtEl>
                                        <p:attrNameLst>
                                          <p:attrName>style.visibility</p:attrName>
                                        </p:attrNameLst>
                                      </p:cBhvr>
                                      <p:to>
                                        <p:strVal val="visible"/>
                                      </p:to>
                                    </p:set>
                                    <p:animEffect transition="in" filter="wipe(up)">
                                      <p:cBhvr>
                                        <p:cTn id="84" dur="500"/>
                                        <p:tgtEl>
                                          <p:spTgt spid="117"/>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122"/>
                                        </p:tgtEl>
                                        <p:attrNameLst>
                                          <p:attrName>style.visibility</p:attrName>
                                        </p:attrNameLst>
                                      </p:cBhvr>
                                      <p:to>
                                        <p:strVal val="visible"/>
                                      </p:to>
                                    </p:set>
                                    <p:animEffect transition="in" filter="wipe(up)">
                                      <p:cBhvr>
                                        <p:cTn id="87" dur="500"/>
                                        <p:tgtEl>
                                          <p:spTgt spid="122"/>
                                        </p:tgtEl>
                                      </p:cBhvr>
                                    </p:animEffect>
                                  </p:childTnLst>
                                </p:cTn>
                              </p:par>
                            </p:childTnLst>
                          </p:cTn>
                        </p:par>
                      </p:childTnLst>
                    </p:cTn>
                  </p:par>
                  <p:par>
                    <p:cTn id="88" fill="hold">
                      <p:stCondLst>
                        <p:cond delay="indefinite"/>
                      </p:stCondLst>
                      <p:childTnLst>
                        <p:par>
                          <p:cTn id="89" fill="hold">
                            <p:stCondLst>
                              <p:cond delay="0"/>
                            </p:stCondLst>
                            <p:childTnLst>
                              <p:par>
                                <p:cTn id="90" presetID="23" presetClass="entr" presetSubtype="16" fill="hold" nodeType="clickEffect">
                                  <p:stCondLst>
                                    <p:cond delay="0"/>
                                  </p:stCondLst>
                                  <p:childTnLst>
                                    <p:set>
                                      <p:cBhvr>
                                        <p:cTn id="91" dur="1" fill="hold">
                                          <p:stCondLst>
                                            <p:cond delay="0"/>
                                          </p:stCondLst>
                                        </p:cTn>
                                        <p:tgtEl>
                                          <p:spTgt spid="162"/>
                                        </p:tgtEl>
                                        <p:attrNameLst>
                                          <p:attrName>style.visibility</p:attrName>
                                        </p:attrNameLst>
                                      </p:cBhvr>
                                      <p:to>
                                        <p:strVal val="visible"/>
                                      </p:to>
                                    </p:set>
                                    <p:anim calcmode="lin" valueType="num">
                                      <p:cBhvr>
                                        <p:cTn id="92" dur="750" fill="hold"/>
                                        <p:tgtEl>
                                          <p:spTgt spid="162"/>
                                        </p:tgtEl>
                                        <p:attrNameLst>
                                          <p:attrName>ppt_w</p:attrName>
                                        </p:attrNameLst>
                                      </p:cBhvr>
                                      <p:tavLst>
                                        <p:tav tm="0">
                                          <p:val>
                                            <p:fltVal val="0"/>
                                          </p:val>
                                        </p:tav>
                                        <p:tav tm="100000">
                                          <p:val>
                                            <p:strVal val="#ppt_w"/>
                                          </p:val>
                                        </p:tav>
                                      </p:tavLst>
                                    </p:anim>
                                    <p:anim calcmode="lin" valueType="num">
                                      <p:cBhvr>
                                        <p:cTn id="93" dur="750" fill="hold"/>
                                        <p:tgtEl>
                                          <p:spTgt spid="162"/>
                                        </p:tgtEl>
                                        <p:attrNameLst>
                                          <p:attrName>ppt_h</p:attrName>
                                        </p:attrNameLst>
                                      </p:cBhvr>
                                      <p:tavLst>
                                        <p:tav tm="0">
                                          <p:val>
                                            <p:fltVal val="0"/>
                                          </p:val>
                                        </p:tav>
                                        <p:tav tm="100000">
                                          <p:val>
                                            <p:strVal val="#ppt_h"/>
                                          </p:val>
                                        </p:tav>
                                      </p:tavLst>
                                    </p:anim>
                                  </p:childTnLst>
                                </p:cTn>
                              </p:par>
                            </p:childTnLst>
                          </p:cTn>
                        </p:par>
                        <p:par>
                          <p:cTn id="94" fill="hold">
                            <p:stCondLst>
                              <p:cond delay="750"/>
                            </p:stCondLst>
                            <p:childTnLst>
                              <p:par>
                                <p:cTn id="95" presetID="22" presetClass="entr" presetSubtype="1" fill="hold" grpId="0" nodeType="afterEffect">
                                  <p:stCondLst>
                                    <p:cond delay="0"/>
                                  </p:stCondLst>
                                  <p:childTnLst>
                                    <p:set>
                                      <p:cBhvr>
                                        <p:cTn id="96" dur="1" fill="hold">
                                          <p:stCondLst>
                                            <p:cond delay="0"/>
                                          </p:stCondLst>
                                        </p:cTn>
                                        <p:tgtEl>
                                          <p:spTgt spid="94"/>
                                        </p:tgtEl>
                                        <p:attrNameLst>
                                          <p:attrName>style.visibility</p:attrName>
                                        </p:attrNameLst>
                                      </p:cBhvr>
                                      <p:to>
                                        <p:strVal val="visible"/>
                                      </p:to>
                                    </p:set>
                                    <p:animEffect transition="in" filter="wipe(up)">
                                      <p:cBhvr>
                                        <p:cTn id="97" dur="500"/>
                                        <p:tgtEl>
                                          <p:spTgt spid="94"/>
                                        </p:tgtEl>
                                      </p:cBhvr>
                                    </p:animEffect>
                                  </p:childTnLst>
                                </p:cTn>
                              </p:par>
                            </p:childTnLst>
                          </p:cTn>
                        </p:par>
                        <p:par>
                          <p:cTn id="98" fill="hold">
                            <p:stCondLst>
                              <p:cond delay="1250"/>
                            </p:stCondLst>
                            <p:childTnLst>
                              <p:par>
                                <p:cTn id="99" presetID="22" presetClass="entr" presetSubtype="1" fill="hold" grpId="0" nodeType="afterEffect">
                                  <p:stCondLst>
                                    <p:cond delay="0"/>
                                  </p:stCondLst>
                                  <p:childTnLst>
                                    <p:set>
                                      <p:cBhvr>
                                        <p:cTn id="100" dur="1" fill="hold">
                                          <p:stCondLst>
                                            <p:cond delay="0"/>
                                          </p:stCondLst>
                                        </p:cTn>
                                        <p:tgtEl>
                                          <p:spTgt spid="118"/>
                                        </p:tgtEl>
                                        <p:attrNameLst>
                                          <p:attrName>style.visibility</p:attrName>
                                        </p:attrNameLst>
                                      </p:cBhvr>
                                      <p:to>
                                        <p:strVal val="visible"/>
                                      </p:to>
                                    </p:set>
                                    <p:animEffect transition="in" filter="wipe(up)">
                                      <p:cBhvr>
                                        <p:cTn id="101" dur="500"/>
                                        <p:tgtEl>
                                          <p:spTgt spid="118"/>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124"/>
                                        </p:tgtEl>
                                        <p:attrNameLst>
                                          <p:attrName>style.visibility</p:attrName>
                                        </p:attrNameLst>
                                      </p:cBhvr>
                                      <p:to>
                                        <p:strVal val="visible"/>
                                      </p:to>
                                    </p:set>
                                    <p:animEffect transition="in" filter="wipe(up)">
                                      <p:cBhvr>
                                        <p:cTn id="104" dur="500"/>
                                        <p:tgtEl>
                                          <p:spTgt spid="124"/>
                                        </p:tgtEl>
                                      </p:cBhvr>
                                    </p:animEffect>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174"/>
                                        </p:tgtEl>
                                        <p:attrNameLst>
                                          <p:attrName>style.visibility</p:attrName>
                                        </p:attrNameLst>
                                      </p:cBhvr>
                                      <p:to>
                                        <p:strVal val="visible"/>
                                      </p:to>
                                    </p:set>
                                    <p:anim calcmode="lin" valueType="num">
                                      <p:cBhvr>
                                        <p:cTn id="109" dur="750" fill="hold"/>
                                        <p:tgtEl>
                                          <p:spTgt spid="174"/>
                                        </p:tgtEl>
                                        <p:attrNameLst>
                                          <p:attrName>ppt_w</p:attrName>
                                        </p:attrNameLst>
                                      </p:cBhvr>
                                      <p:tavLst>
                                        <p:tav tm="0">
                                          <p:val>
                                            <p:fltVal val="0"/>
                                          </p:val>
                                        </p:tav>
                                        <p:tav tm="100000">
                                          <p:val>
                                            <p:strVal val="#ppt_w"/>
                                          </p:val>
                                        </p:tav>
                                      </p:tavLst>
                                    </p:anim>
                                    <p:anim calcmode="lin" valueType="num">
                                      <p:cBhvr>
                                        <p:cTn id="110" dur="750" fill="hold"/>
                                        <p:tgtEl>
                                          <p:spTgt spid="174"/>
                                        </p:tgtEl>
                                        <p:attrNameLst>
                                          <p:attrName>ppt_h</p:attrName>
                                        </p:attrNameLst>
                                      </p:cBhvr>
                                      <p:tavLst>
                                        <p:tav tm="0">
                                          <p:val>
                                            <p:fltVal val="0"/>
                                          </p:val>
                                        </p:tav>
                                        <p:tav tm="100000">
                                          <p:val>
                                            <p:strVal val="#ppt_h"/>
                                          </p:val>
                                        </p:tav>
                                      </p:tavLst>
                                    </p:anim>
                                  </p:childTnLst>
                                </p:cTn>
                              </p:par>
                            </p:childTnLst>
                          </p:cTn>
                        </p:par>
                        <p:par>
                          <p:cTn id="111" fill="hold">
                            <p:stCondLst>
                              <p:cond delay="750"/>
                            </p:stCondLst>
                            <p:childTnLst>
                              <p:par>
                                <p:cTn id="112" presetID="22" presetClass="entr" presetSubtype="1" fill="hold" grpId="0" nodeType="afterEffect">
                                  <p:stCondLst>
                                    <p:cond delay="0"/>
                                  </p:stCondLst>
                                  <p:childTnLst>
                                    <p:set>
                                      <p:cBhvr>
                                        <p:cTn id="113" dur="1" fill="hold">
                                          <p:stCondLst>
                                            <p:cond delay="0"/>
                                          </p:stCondLst>
                                        </p:cTn>
                                        <p:tgtEl>
                                          <p:spTgt spid="150"/>
                                        </p:tgtEl>
                                        <p:attrNameLst>
                                          <p:attrName>style.visibility</p:attrName>
                                        </p:attrNameLst>
                                      </p:cBhvr>
                                      <p:to>
                                        <p:strVal val="visible"/>
                                      </p:to>
                                    </p:set>
                                    <p:animEffect transition="in" filter="wipe(up)">
                                      <p:cBhvr>
                                        <p:cTn id="114" dur="500"/>
                                        <p:tgtEl>
                                          <p:spTgt spid="150"/>
                                        </p:tgtEl>
                                      </p:cBhvr>
                                    </p:animEffect>
                                  </p:childTnLst>
                                </p:cTn>
                              </p:par>
                            </p:childTnLst>
                          </p:cTn>
                        </p:par>
                        <p:par>
                          <p:cTn id="115" fill="hold">
                            <p:stCondLst>
                              <p:cond delay="1250"/>
                            </p:stCondLst>
                            <p:childTnLst>
                              <p:par>
                                <p:cTn id="116" presetID="22" presetClass="entr" presetSubtype="1" fill="hold" grpId="0" nodeType="afterEffect">
                                  <p:stCondLst>
                                    <p:cond delay="0"/>
                                  </p:stCondLst>
                                  <p:childTnLst>
                                    <p:set>
                                      <p:cBhvr>
                                        <p:cTn id="117" dur="1" fill="hold">
                                          <p:stCondLst>
                                            <p:cond delay="0"/>
                                          </p:stCondLst>
                                        </p:cTn>
                                        <p:tgtEl>
                                          <p:spTgt spid="151"/>
                                        </p:tgtEl>
                                        <p:attrNameLst>
                                          <p:attrName>style.visibility</p:attrName>
                                        </p:attrNameLst>
                                      </p:cBhvr>
                                      <p:to>
                                        <p:strVal val="visible"/>
                                      </p:to>
                                    </p:set>
                                    <p:animEffect transition="in" filter="wipe(up)">
                                      <p:cBhvr>
                                        <p:cTn id="118" dur="500"/>
                                        <p:tgtEl>
                                          <p:spTgt spid="151"/>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152"/>
                                        </p:tgtEl>
                                        <p:attrNameLst>
                                          <p:attrName>style.visibility</p:attrName>
                                        </p:attrNameLst>
                                      </p:cBhvr>
                                      <p:to>
                                        <p:strVal val="visible"/>
                                      </p:to>
                                    </p:set>
                                    <p:animEffect transition="in" filter="wipe(up)">
                                      <p:cBhvr>
                                        <p:cTn id="121"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90"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p:bldP spid="120" grpId="0"/>
      <p:bldP spid="121" grpId="0"/>
      <p:bldP spid="122" grpId="0"/>
      <p:bldP spid="123" grpId="0"/>
      <p:bldP spid="124" grpId="0"/>
      <p:bldP spid="94" grpId="0" animBg="1"/>
      <p:bldP spid="150" grpId="0" animBg="1"/>
      <p:bldP spid="151" grpId="0" animBg="1"/>
      <p:bldP spid="1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4">
            <a:extLst>
              <a:ext uri="{FF2B5EF4-FFF2-40B4-BE49-F238E27FC236}">
                <a16:creationId xmlns:a16="http://schemas.microsoft.com/office/drawing/2014/main" id="{734FDC87-160E-4515-BDAB-B390A7918295}"/>
              </a:ext>
            </a:extLst>
          </p:cNvPr>
          <p:cNvSpPr/>
          <p:nvPr/>
        </p:nvSpPr>
        <p:spPr>
          <a:xfrm>
            <a:off x="6096000" y="904734"/>
            <a:ext cx="5714999" cy="5048533"/>
          </a:xfrm>
          <a:prstGeom prst="roundRect">
            <a:avLst>
              <a:gd name="adj" fmla="val 5925"/>
            </a:avLst>
          </a:prstGeom>
          <a:blipFill>
            <a:blip r:embed="rId2"/>
            <a:srcRect/>
            <a:stretch>
              <a:fillRect t="-6603" b="-6603"/>
            </a:stretch>
          </a:blipFill>
          <a:ln w="38100">
            <a:solidFill>
              <a:srgbClr val="FF8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19" name="!!1">
            <a:extLst>
              <a:ext uri="{FF2B5EF4-FFF2-40B4-BE49-F238E27FC236}">
                <a16:creationId xmlns:a16="http://schemas.microsoft.com/office/drawing/2014/main" id="{FB052E11-FCE9-4B9B-A57E-3FDA425E6D10}"/>
              </a:ext>
            </a:extLst>
          </p:cNvPr>
          <p:cNvSpPr txBox="1"/>
          <p:nvPr/>
        </p:nvSpPr>
        <p:spPr>
          <a:xfrm>
            <a:off x="1998983" y="2800674"/>
            <a:ext cx="242566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57CF"/>
                </a:solidFill>
                <a:effectLst/>
                <a:uLnTx/>
                <a:uFillTx/>
                <a:latin typeface="Roboto"/>
                <a:ea typeface="+mn-ea"/>
                <a:cs typeface="+mn-cs"/>
              </a:rPr>
              <a:t>CHỮ VIẾT</a:t>
            </a:r>
            <a:endParaRPr kumimoji="0" lang="vi-VN" sz="4000" b="1" i="0" u="none" strike="noStrike" kern="1200" cap="none" spc="0" normalizeH="0" baseline="0" noProof="0" dirty="0">
              <a:ln>
                <a:noFill/>
              </a:ln>
              <a:solidFill>
                <a:srgbClr val="FF57CF"/>
              </a:solidFill>
              <a:effectLst/>
              <a:uLnTx/>
              <a:uFillTx/>
              <a:latin typeface="Roboto"/>
              <a:ea typeface="+mn-ea"/>
              <a:cs typeface="+mn-cs"/>
            </a:endParaRPr>
          </a:p>
        </p:txBody>
      </p:sp>
      <p:sp>
        <p:nvSpPr>
          <p:cNvPr id="2" name="!!2">
            <a:extLst>
              <a:ext uri="{FF2B5EF4-FFF2-40B4-BE49-F238E27FC236}">
                <a16:creationId xmlns:a16="http://schemas.microsoft.com/office/drawing/2014/main" id="{2CF9E32F-5EDC-47DF-8511-A8A2E88FA4CE}"/>
              </a:ext>
            </a:extLst>
          </p:cNvPr>
          <p:cNvSpPr txBox="1"/>
          <p:nvPr/>
        </p:nvSpPr>
        <p:spPr>
          <a:xfrm>
            <a:off x="1324021" y="3508560"/>
            <a:ext cx="3775588" cy="2092881"/>
          </a:xfrm>
          <a:prstGeom prst="rect">
            <a:avLst/>
          </a:prstGeom>
          <a:noFill/>
        </p:spPr>
        <p:txBody>
          <a:bodyPr wrap="square" rtlCol="0">
            <a:spAutoFit/>
          </a:bodyPr>
          <a:lstStyle/>
          <a:p>
            <a:pPr algn="just"/>
            <a:r>
              <a:rPr lang="en-US" sz="2600" dirty="0" err="1">
                <a:solidFill>
                  <a:srgbClr val="6280FF"/>
                </a:solidFill>
              </a:rPr>
              <a:t>Cư</a:t>
            </a:r>
            <a:r>
              <a:rPr lang="en-US" sz="2600" dirty="0">
                <a:solidFill>
                  <a:srgbClr val="6280FF"/>
                </a:solidFill>
              </a:rPr>
              <a:t> </a:t>
            </a:r>
            <a:r>
              <a:rPr lang="en-US" sz="2600" dirty="0" err="1">
                <a:solidFill>
                  <a:srgbClr val="6280FF"/>
                </a:solidFill>
              </a:rPr>
              <a:t>dân</a:t>
            </a:r>
            <a:r>
              <a:rPr lang="en-US" sz="2600" dirty="0">
                <a:solidFill>
                  <a:srgbClr val="6280FF"/>
                </a:solidFill>
              </a:rPr>
              <a:t> </a:t>
            </a:r>
            <a:r>
              <a:rPr lang="en-US" sz="2600" dirty="0" err="1">
                <a:solidFill>
                  <a:srgbClr val="6280FF"/>
                </a:solidFill>
              </a:rPr>
              <a:t>cổ</a:t>
            </a:r>
            <a:r>
              <a:rPr lang="en-US" sz="2600" dirty="0">
                <a:solidFill>
                  <a:srgbClr val="6280FF"/>
                </a:solidFill>
              </a:rPr>
              <a:t> </a:t>
            </a:r>
            <a:r>
              <a:rPr lang="en-US" sz="2600" dirty="0" err="1">
                <a:solidFill>
                  <a:srgbClr val="6280FF"/>
                </a:solidFill>
              </a:rPr>
              <a:t>đại</a:t>
            </a:r>
            <a:r>
              <a:rPr lang="en-US" sz="2600" dirty="0">
                <a:solidFill>
                  <a:srgbClr val="6280FF"/>
                </a:solidFill>
              </a:rPr>
              <a:t> Hy </a:t>
            </a:r>
            <a:r>
              <a:rPr lang="en-US" sz="2600" dirty="0" err="1">
                <a:solidFill>
                  <a:srgbClr val="6280FF"/>
                </a:solidFill>
              </a:rPr>
              <a:t>Lạp</a:t>
            </a:r>
            <a:r>
              <a:rPr lang="en-US" sz="2600" dirty="0">
                <a:solidFill>
                  <a:srgbClr val="6280FF"/>
                </a:solidFill>
              </a:rPr>
              <a:t> </a:t>
            </a:r>
            <a:r>
              <a:rPr lang="en-US" sz="2600" dirty="0" err="1">
                <a:solidFill>
                  <a:srgbClr val="6280FF"/>
                </a:solidFill>
              </a:rPr>
              <a:t>đã</a:t>
            </a:r>
            <a:r>
              <a:rPr lang="en-US" sz="2600" dirty="0">
                <a:solidFill>
                  <a:srgbClr val="6280FF"/>
                </a:solidFill>
              </a:rPr>
              <a:t> </a:t>
            </a:r>
            <a:r>
              <a:rPr lang="en-US" sz="2600" dirty="0" err="1">
                <a:solidFill>
                  <a:srgbClr val="6280FF"/>
                </a:solidFill>
              </a:rPr>
              <a:t>sáng</a:t>
            </a:r>
            <a:r>
              <a:rPr lang="en-US" sz="2600" dirty="0">
                <a:solidFill>
                  <a:srgbClr val="6280FF"/>
                </a:solidFill>
              </a:rPr>
              <a:t> </a:t>
            </a:r>
            <a:r>
              <a:rPr lang="en-US" sz="2600" dirty="0" err="1">
                <a:solidFill>
                  <a:srgbClr val="6280FF"/>
                </a:solidFill>
              </a:rPr>
              <a:t>tạo</a:t>
            </a:r>
            <a:r>
              <a:rPr lang="en-US" sz="2600" dirty="0">
                <a:solidFill>
                  <a:srgbClr val="6280FF"/>
                </a:solidFill>
              </a:rPr>
              <a:t> ra </a:t>
            </a:r>
            <a:r>
              <a:rPr lang="en-US" sz="2600" dirty="0" err="1">
                <a:solidFill>
                  <a:srgbClr val="6280FF"/>
                </a:solidFill>
              </a:rPr>
              <a:t>hệ</a:t>
            </a:r>
            <a:r>
              <a:rPr lang="en-US" sz="2600" dirty="0">
                <a:solidFill>
                  <a:srgbClr val="6280FF"/>
                </a:solidFill>
              </a:rPr>
              <a:t> </a:t>
            </a:r>
            <a:r>
              <a:rPr lang="en-US" sz="2600" dirty="0" err="1">
                <a:solidFill>
                  <a:srgbClr val="6280FF"/>
                </a:solidFill>
              </a:rPr>
              <a:t>chữ</a:t>
            </a:r>
            <a:r>
              <a:rPr lang="en-US" sz="2600" dirty="0">
                <a:solidFill>
                  <a:srgbClr val="6280FF"/>
                </a:solidFill>
              </a:rPr>
              <a:t> </a:t>
            </a:r>
            <a:r>
              <a:rPr lang="en-US" sz="2600" dirty="0" err="1">
                <a:solidFill>
                  <a:srgbClr val="6280FF"/>
                </a:solidFill>
              </a:rPr>
              <a:t>cái</a:t>
            </a:r>
            <a:r>
              <a:rPr lang="en-US" sz="2600" dirty="0">
                <a:solidFill>
                  <a:srgbClr val="6280FF"/>
                </a:solidFill>
              </a:rPr>
              <a:t> A, B, C </a:t>
            </a:r>
            <a:r>
              <a:rPr lang="en-US" sz="2600" dirty="0" err="1">
                <a:solidFill>
                  <a:srgbClr val="6280FF"/>
                </a:solidFill>
              </a:rPr>
              <a:t>và</a:t>
            </a:r>
            <a:r>
              <a:rPr lang="en-US" sz="2600" dirty="0">
                <a:solidFill>
                  <a:srgbClr val="6280FF"/>
                </a:solidFill>
              </a:rPr>
              <a:t> La </a:t>
            </a:r>
            <a:r>
              <a:rPr lang="en-US" sz="2600" dirty="0" err="1">
                <a:solidFill>
                  <a:srgbClr val="6280FF"/>
                </a:solidFill>
              </a:rPr>
              <a:t>Mã</a:t>
            </a:r>
            <a:r>
              <a:rPr lang="en-US" sz="2600" dirty="0">
                <a:solidFill>
                  <a:srgbClr val="6280FF"/>
                </a:solidFill>
              </a:rPr>
              <a:t> </a:t>
            </a:r>
            <a:r>
              <a:rPr lang="en-US" sz="2600" dirty="0" err="1">
                <a:solidFill>
                  <a:srgbClr val="6280FF"/>
                </a:solidFill>
              </a:rPr>
              <a:t>kế</a:t>
            </a:r>
            <a:r>
              <a:rPr lang="en-US" sz="2600" dirty="0">
                <a:solidFill>
                  <a:srgbClr val="6280FF"/>
                </a:solidFill>
              </a:rPr>
              <a:t> </a:t>
            </a:r>
            <a:r>
              <a:rPr lang="en-US" sz="2600" dirty="0" err="1">
                <a:solidFill>
                  <a:srgbClr val="6280FF"/>
                </a:solidFill>
              </a:rPr>
              <a:t>thừa</a:t>
            </a:r>
            <a:r>
              <a:rPr lang="en-US" sz="2600" dirty="0">
                <a:solidFill>
                  <a:srgbClr val="6280FF"/>
                </a:solidFill>
              </a:rPr>
              <a:t>, </a:t>
            </a:r>
            <a:r>
              <a:rPr lang="en-US" sz="2600" dirty="0" err="1">
                <a:solidFill>
                  <a:srgbClr val="6280FF"/>
                </a:solidFill>
              </a:rPr>
              <a:t>phát</a:t>
            </a:r>
            <a:r>
              <a:rPr lang="en-US" sz="2600" dirty="0">
                <a:solidFill>
                  <a:srgbClr val="6280FF"/>
                </a:solidFill>
              </a:rPr>
              <a:t> </a:t>
            </a:r>
            <a:r>
              <a:rPr lang="en-US" sz="2600" dirty="0" err="1">
                <a:solidFill>
                  <a:srgbClr val="6280FF"/>
                </a:solidFill>
              </a:rPr>
              <a:t>triển</a:t>
            </a:r>
            <a:r>
              <a:rPr lang="en-US" sz="2600" dirty="0">
                <a:solidFill>
                  <a:srgbClr val="6280FF"/>
                </a:solidFill>
              </a:rPr>
              <a:t> </a:t>
            </a:r>
            <a:r>
              <a:rPr lang="en-US" sz="2600" dirty="0" err="1">
                <a:solidFill>
                  <a:srgbClr val="6280FF"/>
                </a:solidFill>
              </a:rPr>
              <a:t>thành</a:t>
            </a:r>
            <a:r>
              <a:rPr lang="en-US" sz="2600" dirty="0">
                <a:solidFill>
                  <a:srgbClr val="6280FF"/>
                </a:solidFill>
              </a:rPr>
              <a:t> </a:t>
            </a:r>
            <a:r>
              <a:rPr lang="en-US" sz="2600" dirty="0" err="1">
                <a:solidFill>
                  <a:srgbClr val="6280FF"/>
                </a:solidFill>
              </a:rPr>
              <a:t>chữ</a:t>
            </a:r>
            <a:r>
              <a:rPr lang="en-US" sz="2600" dirty="0">
                <a:solidFill>
                  <a:srgbClr val="6280FF"/>
                </a:solidFill>
              </a:rPr>
              <a:t> La-</a:t>
            </a:r>
            <a:r>
              <a:rPr lang="en-US" sz="2600" dirty="0" err="1">
                <a:solidFill>
                  <a:srgbClr val="6280FF"/>
                </a:solidFill>
              </a:rPr>
              <a:t>tinh</a:t>
            </a:r>
            <a:endParaRPr lang="vi-VN" sz="2600" dirty="0">
              <a:solidFill>
                <a:srgbClr val="6280FF"/>
              </a:solidFill>
            </a:endParaRPr>
          </a:p>
        </p:txBody>
      </p:sp>
    </p:spTree>
    <p:extLst>
      <p:ext uri="{BB962C8B-B14F-4D97-AF65-F5344CB8AC3E}">
        <p14:creationId xmlns:p14="http://schemas.microsoft.com/office/powerpoint/2010/main" val="735062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5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4">
            <a:extLst>
              <a:ext uri="{FF2B5EF4-FFF2-40B4-BE49-F238E27FC236}">
                <a16:creationId xmlns:a16="http://schemas.microsoft.com/office/drawing/2014/main" id="{734FDC87-160E-4515-BDAB-B390A7918295}"/>
              </a:ext>
            </a:extLst>
          </p:cNvPr>
          <p:cNvSpPr/>
          <p:nvPr/>
        </p:nvSpPr>
        <p:spPr>
          <a:xfrm>
            <a:off x="5774571" y="1482881"/>
            <a:ext cx="6198174" cy="3892238"/>
          </a:xfrm>
          <a:prstGeom prst="roundRect">
            <a:avLst>
              <a:gd name="adj" fmla="val 5925"/>
            </a:avLst>
          </a:prstGeom>
          <a:blipFill>
            <a:blip r:embed="rId2"/>
            <a:srcRect/>
            <a:stretch>
              <a:fillRect l="-1409" r="-629" b="6"/>
            </a:stretch>
          </a:blipFill>
          <a:ln w="38100">
            <a:solidFill>
              <a:srgbClr val="503A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19" name="!!1">
            <a:extLst>
              <a:ext uri="{FF2B5EF4-FFF2-40B4-BE49-F238E27FC236}">
                <a16:creationId xmlns:a16="http://schemas.microsoft.com/office/drawing/2014/main" id="{FB052E11-FCE9-4B9B-A57E-3FDA425E6D10}"/>
              </a:ext>
            </a:extLst>
          </p:cNvPr>
          <p:cNvSpPr txBox="1"/>
          <p:nvPr/>
        </p:nvSpPr>
        <p:spPr>
          <a:xfrm>
            <a:off x="1998983" y="2800674"/>
            <a:ext cx="242566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03A26"/>
                </a:solidFill>
                <a:effectLst/>
                <a:uLnTx/>
                <a:uFillTx/>
                <a:latin typeface="Roboto"/>
                <a:ea typeface="+mn-ea"/>
                <a:cs typeface="+mn-cs"/>
              </a:rPr>
              <a:t>CHỮ VIẾT</a:t>
            </a:r>
            <a:endParaRPr kumimoji="0" lang="vi-VN" sz="4000" b="1" i="0" u="none" strike="noStrike" kern="1200" cap="none" spc="0" normalizeH="0" baseline="0" noProof="0" dirty="0">
              <a:ln>
                <a:noFill/>
              </a:ln>
              <a:solidFill>
                <a:srgbClr val="503A26"/>
              </a:solidFill>
              <a:effectLst/>
              <a:uLnTx/>
              <a:uFillTx/>
              <a:latin typeface="Roboto"/>
              <a:ea typeface="+mn-ea"/>
              <a:cs typeface="+mn-cs"/>
            </a:endParaRPr>
          </a:p>
        </p:txBody>
      </p:sp>
      <p:sp>
        <p:nvSpPr>
          <p:cNvPr id="2" name="!!2">
            <a:extLst>
              <a:ext uri="{FF2B5EF4-FFF2-40B4-BE49-F238E27FC236}">
                <a16:creationId xmlns:a16="http://schemas.microsoft.com/office/drawing/2014/main" id="{2CF9E32F-5EDC-47DF-8511-A8A2E88FA4CE}"/>
              </a:ext>
            </a:extLst>
          </p:cNvPr>
          <p:cNvSpPr txBox="1"/>
          <p:nvPr/>
        </p:nvSpPr>
        <p:spPr>
          <a:xfrm>
            <a:off x="1324021" y="3508560"/>
            <a:ext cx="3775588" cy="1292662"/>
          </a:xfrm>
          <a:prstGeom prst="rect">
            <a:avLst/>
          </a:prstGeom>
          <a:noFill/>
        </p:spPr>
        <p:txBody>
          <a:bodyPr wrap="square" rtlCol="0">
            <a:spAutoFit/>
          </a:bodyPr>
          <a:lstStyle/>
          <a:p>
            <a:pPr algn="just"/>
            <a:r>
              <a:rPr lang="en-US" sz="2600" dirty="0" err="1">
                <a:solidFill>
                  <a:schemeClr val="bg2">
                    <a:lumMod val="25000"/>
                  </a:schemeClr>
                </a:solidFill>
              </a:rPr>
              <a:t>Chữ</a:t>
            </a:r>
            <a:r>
              <a:rPr lang="en-US" sz="2600" dirty="0">
                <a:solidFill>
                  <a:schemeClr val="bg2">
                    <a:lumMod val="25000"/>
                  </a:schemeClr>
                </a:solidFill>
              </a:rPr>
              <a:t> la-</a:t>
            </a:r>
            <a:r>
              <a:rPr lang="en-US" sz="2600" dirty="0" err="1">
                <a:solidFill>
                  <a:schemeClr val="bg2">
                    <a:lumMod val="25000"/>
                  </a:schemeClr>
                </a:solidFill>
              </a:rPr>
              <a:t>tinh</a:t>
            </a:r>
            <a:r>
              <a:rPr lang="en-US" sz="2600" dirty="0">
                <a:solidFill>
                  <a:schemeClr val="bg2">
                    <a:lumMod val="25000"/>
                  </a:schemeClr>
                </a:solidFill>
              </a:rPr>
              <a:t> </a:t>
            </a:r>
            <a:r>
              <a:rPr lang="en-US" sz="2600" dirty="0" err="1">
                <a:solidFill>
                  <a:schemeClr val="bg2">
                    <a:lumMod val="25000"/>
                  </a:schemeClr>
                </a:solidFill>
              </a:rPr>
              <a:t>trên</a:t>
            </a:r>
            <a:r>
              <a:rPr lang="en-US" sz="2600" dirty="0">
                <a:solidFill>
                  <a:schemeClr val="bg2">
                    <a:lumMod val="25000"/>
                  </a:schemeClr>
                </a:solidFill>
              </a:rPr>
              <a:t> </a:t>
            </a:r>
            <a:r>
              <a:rPr lang="en-US" sz="2600" dirty="0" err="1">
                <a:solidFill>
                  <a:schemeClr val="bg2">
                    <a:lumMod val="25000"/>
                  </a:schemeClr>
                </a:solidFill>
              </a:rPr>
              <a:t>Khải</a:t>
            </a:r>
            <a:r>
              <a:rPr lang="en-US" sz="2600" dirty="0">
                <a:solidFill>
                  <a:schemeClr val="bg2">
                    <a:lumMod val="25000"/>
                  </a:schemeClr>
                </a:solidFill>
              </a:rPr>
              <a:t> </a:t>
            </a:r>
            <a:r>
              <a:rPr lang="en-US" sz="2600" dirty="0" err="1">
                <a:solidFill>
                  <a:schemeClr val="bg2">
                    <a:lumMod val="25000"/>
                  </a:schemeClr>
                </a:solidFill>
              </a:rPr>
              <a:t>hoàn</a:t>
            </a:r>
            <a:r>
              <a:rPr lang="en-US" sz="2600" dirty="0">
                <a:solidFill>
                  <a:schemeClr val="bg2">
                    <a:lumMod val="25000"/>
                  </a:schemeClr>
                </a:solidFill>
              </a:rPr>
              <a:t> </a:t>
            </a:r>
            <a:r>
              <a:rPr lang="en-US" sz="2600" dirty="0" err="1">
                <a:solidFill>
                  <a:schemeClr val="bg2">
                    <a:lumMod val="25000"/>
                  </a:schemeClr>
                </a:solidFill>
              </a:rPr>
              <a:t>môn</a:t>
            </a:r>
            <a:r>
              <a:rPr lang="en-US" sz="2600" dirty="0">
                <a:solidFill>
                  <a:schemeClr val="bg2">
                    <a:lumMod val="25000"/>
                  </a:schemeClr>
                </a:solidFill>
              </a:rPr>
              <a:t> </a:t>
            </a:r>
            <a:r>
              <a:rPr lang="en-US" sz="2600" dirty="0" err="1">
                <a:solidFill>
                  <a:schemeClr val="bg2">
                    <a:lumMod val="25000"/>
                  </a:schemeClr>
                </a:solidFill>
              </a:rPr>
              <a:t>Công</a:t>
            </a:r>
            <a:r>
              <a:rPr lang="en-US" sz="2600" dirty="0">
                <a:solidFill>
                  <a:schemeClr val="bg2">
                    <a:lumMod val="25000"/>
                  </a:schemeClr>
                </a:solidFill>
              </a:rPr>
              <a:t>-</a:t>
            </a:r>
            <a:r>
              <a:rPr lang="en-US" sz="2600" dirty="0" err="1">
                <a:solidFill>
                  <a:schemeClr val="bg2">
                    <a:lumMod val="25000"/>
                  </a:schemeClr>
                </a:solidFill>
              </a:rPr>
              <a:t>xtăng</a:t>
            </a:r>
            <a:r>
              <a:rPr lang="en-US" sz="2600" dirty="0">
                <a:solidFill>
                  <a:schemeClr val="bg2">
                    <a:lumMod val="25000"/>
                  </a:schemeClr>
                </a:solidFill>
              </a:rPr>
              <a:t>-tin ở </a:t>
            </a:r>
            <a:r>
              <a:rPr lang="en-US" sz="2600" dirty="0" err="1">
                <a:solidFill>
                  <a:schemeClr val="bg2">
                    <a:lumMod val="25000"/>
                  </a:schemeClr>
                </a:solidFill>
              </a:rPr>
              <a:t>rô</a:t>
            </a:r>
            <a:r>
              <a:rPr lang="en-US" sz="2600" dirty="0">
                <a:solidFill>
                  <a:schemeClr val="bg2">
                    <a:lumMod val="25000"/>
                  </a:schemeClr>
                </a:solidFill>
              </a:rPr>
              <a:t>-ma </a:t>
            </a:r>
            <a:r>
              <a:rPr lang="en-US" sz="2600" dirty="0" err="1">
                <a:solidFill>
                  <a:schemeClr val="bg2">
                    <a:lumMod val="25000"/>
                  </a:schemeClr>
                </a:solidFill>
              </a:rPr>
              <a:t>cổ</a:t>
            </a:r>
            <a:r>
              <a:rPr lang="en-US" sz="2600" dirty="0">
                <a:solidFill>
                  <a:schemeClr val="bg2">
                    <a:lumMod val="25000"/>
                  </a:schemeClr>
                </a:solidFill>
              </a:rPr>
              <a:t> </a:t>
            </a:r>
            <a:r>
              <a:rPr lang="en-US" sz="2600" dirty="0" err="1">
                <a:solidFill>
                  <a:schemeClr val="bg2">
                    <a:lumMod val="25000"/>
                  </a:schemeClr>
                </a:solidFill>
              </a:rPr>
              <a:t>đại</a:t>
            </a:r>
            <a:endParaRPr lang="vi-VN" sz="2600" dirty="0">
              <a:solidFill>
                <a:schemeClr val="bg2">
                  <a:lumMod val="25000"/>
                </a:schemeClr>
              </a:solidFill>
            </a:endParaRPr>
          </a:p>
        </p:txBody>
      </p:sp>
    </p:spTree>
    <p:extLst>
      <p:ext uri="{BB962C8B-B14F-4D97-AF65-F5344CB8AC3E}">
        <p14:creationId xmlns:p14="http://schemas.microsoft.com/office/powerpoint/2010/main" val="541962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4">
            <a:extLst>
              <a:ext uri="{FF2B5EF4-FFF2-40B4-BE49-F238E27FC236}">
                <a16:creationId xmlns:a16="http://schemas.microsoft.com/office/drawing/2014/main" id="{734FDC87-160E-4515-BDAB-B390A7918295}"/>
              </a:ext>
            </a:extLst>
          </p:cNvPr>
          <p:cNvSpPr/>
          <p:nvPr/>
        </p:nvSpPr>
        <p:spPr>
          <a:xfrm>
            <a:off x="5774571" y="246744"/>
            <a:ext cx="6198174" cy="6270170"/>
          </a:xfrm>
          <a:prstGeom prst="roundRect">
            <a:avLst>
              <a:gd name="adj" fmla="val 5925"/>
            </a:avLst>
          </a:prstGeom>
          <a:blipFill>
            <a:blip r:embed="rId2"/>
            <a:srcRect/>
            <a:stretch>
              <a:fillRect t="1903" b="398"/>
            </a:stretch>
          </a:blipFill>
          <a:ln w="38100">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19" name="!!1">
            <a:extLst>
              <a:ext uri="{FF2B5EF4-FFF2-40B4-BE49-F238E27FC236}">
                <a16:creationId xmlns:a16="http://schemas.microsoft.com/office/drawing/2014/main" id="{FB052E11-FCE9-4B9B-A57E-3FDA425E6D10}"/>
              </a:ext>
            </a:extLst>
          </p:cNvPr>
          <p:cNvSpPr txBox="1"/>
          <p:nvPr/>
        </p:nvSpPr>
        <p:spPr>
          <a:xfrm>
            <a:off x="1998983" y="2800674"/>
            <a:ext cx="242566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2">
                    <a:lumMod val="25000"/>
                  </a:schemeClr>
                </a:solidFill>
                <a:effectLst/>
                <a:uLnTx/>
                <a:uFillTx/>
                <a:latin typeface="Roboto"/>
                <a:ea typeface="+mn-ea"/>
                <a:cs typeface="+mn-cs"/>
              </a:rPr>
              <a:t>CHỮ VIẾT</a:t>
            </a:r>
            <a:endParaRPr kumimoji="0" lang="vi-VN" sz="4000" b="1" i="0" u="none" strike="noStrike" kern="1200" cap="none" spc="0" normalizeH="0" baseline="0" noProof="0" dirty="0">
              <a:ln>
                <a:noFill/>
              </a:ln>
              <a:solidFill>
                <a:schemeClr val="bg2">
                  <a:lumMod val="25000"/>
                </a:schemeClr>
              </a:solidFill>
              <a:effectLst/>
              <a:uLnTx/>
              <a:uFillTx/>
              <a:latin typeface="Roboto"/>
              <a:ea typeface="+mn-ea"/>
              <a:cs typeface="+mn-cs"/>
            </a:endParaRPr>
          </a:p>
        </p:txBody>
      </p:sp>
      <p:sp>
        <p:nvSpPr>
          <p:cNvPr id="2" name="!!2">
            <a:extLst>
              <a:ext uri="{FF2B5EF4-FFF2-40B4-BE49-F238E27FC236}">
                <a16:creationId xmlns:a16="http://schemas.microsoft.com/office/drawing/2014/main" id="{2CF9E32F-5EDC-47DF-8511-A8A2E88FA4CE}"/>
              </a:ext>
            </a:extLst>
          </p:cNvPr>
          <p:cNvSpPr txBox="1"/>
          <p:nvPr/>
        </p:nvSpPr>
        <p:spPr>
          <a:xfrm>
            <a:off x="1324021" y="3508560"/>
            <a:ext cx="3775588" cy="1200329"/>
          </a:xfrm>
          <a:prstGeom prst="rect">
            <a:avLst/>
          </a:prstGeom>
          <a:noFill/>
        </p:spPr>
        <p:txBody>
          <a:bodyPr wrap="square" rtlCol="0">
            <a:spAutoFit/>
          </a:bodyPr>
          <a:lstStyle/>
          <a:p>
            <a:pPr algn="just"/>
            <a:r>
              <a:rPr lang="en-US" sz="2400" dirty="0" err="1">
                <a:solidFill>
                  <a:schemeClr val="bg2">
                    <a:lumMod val="25000"/>
                  </a:schemeClr>
                </a:solidFill>
              </a:rPr>
              <a:t>Chữ</a:t>
            </a:r>
            <a:r>
              <a:rPr lang="en-US" sz="2400" dirty="0">
                <a:solidFill>
                  <a:schemeClr val="bg2">
                    <a:lumMod val="25000"/>
                  </a:schemeClr>
                </a:solidFill>
              </a:rPr>
              <a:t> </a:t>
            </a:r>
            <a:r>
              <a:rPr lang="en-US" sz="2400" dirty="0" err="1">
                <a:solidFill>
                  <a:schemeClr val="bg2">
                    <a:lumMod val="25000"/>
                  </a:schemeClr>
                </a:solidFill>
              </a:rPr>
              <a:t>số</a:t>
            </a:r>
            <a:r>
              <a:rPr lang="en-US" sz="2400" dirty="0">
                <a:solidFill>
                  <a:schemeClr val="bg2">
                    <a:lumMod val="25000"/>
                  </a:schemeClr>
                </a:solidFill>
              </a:rPr>
              <a:t> La </a:t>
            </a:r>
            <a:r>
              <a:rPr lang="en-US" sz="2400" dirty="0" err="1">
                <a:solidFill>
                  <a:schemeClr val="bg2">
                    <a:lumMod val="25000"/>
                  </a:schemeClr>
                </a:solidFill>
              </a:rPr>
              <a:t>Mã</a:t>
            </a:r>
            <a:r>
              <a:rPr lang="en-US" sz="2400" dirty="0">
                <a:solidFill>
                  <a:schemeClr val="bg2">
                    <a:lumMod val="25000"/>
                  </a:schemeClr>
                </a:solidFill>
              </a:rPr>
              <a:t> </a:t>
            </a:r>
            <a:r>
              <a:rPr lang="en-US" sz="2400" dirty="0" err="1">
                <a:solidFill>
                  <a:schemeClr val="bg2">
                    <a:lumMod val="25000"/>
                  </a:schemeClr>
                </a:solidFill>
              </a:rPr>
              <a:t>có</a:t>
            </a:r>
            <a:r>
              <a:rPr lang="en-US" sz="2400" dirty="0">
                <a:solidFill>
                  <a:schemeClr val="bg2">
                    <a:lumMod val="25000"/>
                  </a:schemeClr>
                </a:solidFill>
              </a:rPr>
              <a:t> ý </a:t>
            </a:r>
            <a:r>
              <a:rPr lang="en-US" sz="2400" dirty="0" err="1">
                <a:solidFill>
                  <a:schemeClr val="bg2">
                    <a:lumMod val="25000"/>
                  </a:schemeClr>
                </a:solidFill>
              </a:rPr>
              <a:t>nghĩa</a:t>
            </a:r>
            <a:r>
              <a:rPr lang="en-US" sz="2400" dirty="0">
                <a:solidFill>
                  <a:schemeClr val="bg2">
                    <a:lumMod val="25000"/>
                  </a:schemeClr>
                </a:solidFill>
              </a:rPr>
              <a:t> </a:t>
            </a:r>
            <a:r>
              <a:rPr lang="en-US" sz="2400" dirty="0" err="1">
                <a:solidFill>
                  <a:schemeClr val="bg2">
                    <a:lumMod val="25000"/>
                  </a:schemeClr>
                </a:solidFill>
              </a:rPr>
              <a:t>rất</a:t>
            </a:r>
            <a:r>
              <a:rPr lang="en-US" sz="2400" dirty="0">
                <a:solidFill>
                  <a:schemeClr val="bg2">
                    <a:lumMod val="25000"/>
                  </a:schemeClr>
                </a:solidFill>
              </a:rPr>
              <a:t> </a:t>
            </a:r>
            <a:r>
              <a:rPr lang="en-US" sz="2400" dirty="0" err="1">
                <a:solidFill>
                  <a:schemeClr val="bg2">
                    <a:lumMod val="25000"/>
                  </a:schemeClr>
                </a:solidFill>
              </a:rPr>
              <a:t>lớn</a:t>
            </a:r>
            <a:r>
              <a:rPr lang="en-US" sz="2400" dirty="0">
                <a:solidFill>
                  <a:schemeClr val="bg2">
                    <a:lumMod val="25000"/>
                  </a:schemeClr>
                </a:solidFill>
              </a:rPr>
              <a:t> </a:t>
            </a:r>
            <a:r>
              <a:rPr lang="en-US" sz="2400" dirty="0" err="1">
                <a:solidFill>
                  <a:schemeClr val="bg2">
                    <a:lumMod val="25000"/>
                  </a:schemeClr>
                </a:solidFill>
              </a:rPr>
              <a:t>trong</a:t>
            </a:r>
            <a:r>
              <a:rPr lang="en-US" sz="2400" dirty="0">
                <a:solidFill>
                  <a:schemeClr val="bg2">
                    <a:lumMod val="25000"/>
                  </a:schemeClr>
                </a:solidFill>
              </a:rPr>
              <a:t> </a:t>
            </a:r>
            <a:r>
              <a:rPr lang="en-US" sz="2400" dirty="0" err="1">
                <a:solidFill>
                  <a:schemeClr val="bg2">
                    <a:lumMod val="25000"/>
                  </a:schemeClr>
                </a:solidFill>
              </a:rPr>
              <a:t>ứng</a:t>
            </a:r>
            <a:r>
              <a:rPr lang="en-US" sz="2400" dirty="0">
                <a:solidFill>
                  <a:schemeClr val="bg2">
                    <a:lumMod val="25000"/>
                  </a:schemeClr>
                </a:solidFill>
              </a:rPr>
              <a:t> </a:t>
            </a:r>
            <a:r>
              <a:rPr lang="en-US" sz="2400" dirty="0" err="1">
                <a:solidFill>
                  <a:schemeClr val="bg2">
                    <a:lumMod val="25000"/>
                  </a:schemeClr>
                </a:solidFill>
              </a:rPr>
              <a:t>dụng</a:t>
            </a:r>
            <a:r>
              <a:rPr lang="en-US" sz="2400" dirty="0">
                <a:solidFill>
                  <a:schemeClr val="bg2">
                    <a:lumMod val="25000"/>
                  </a:schemeClr>
                </a:solidFill>
              </a:rPr>
              <a:t> </a:t>
            </a:r>
            <a:r>
              <a:rPr lang="en-US" sz="2400" dirty="0" err="1">
                <a:solidFill>
                  <a:schemeClr val="bg2">
                    <a:lumMod val="25000"/>
                  </a:schemeClr>
                </a:solidFill>
              </a:rPr>
              <a:t>hiện</a:t>
            </a:r>
            <a:r>
              <a:rPr lang="en-US" sz="2400" dirty="0">
                <a:solidFill>
                  <a:schemeClr val="bg2">
                    <a:lumMod val="25000"/>
                  </a:schemeClr>
                </a:solidFill>
              </a:rPr>
              <a:t> nay</a:t>
            </a:r>
            <a:endParaRPr lang="vi-VN" sz="2400" dirty="0">
              <a:solidFill>
                <a:schemeClr val="bg2">
                  <a:lumMod val="25000"/>
                </a:schemeClr>
              </a:solidFill>
            </a:endParaRPr>
          </a:p>
        </p:txBody>
      </p:sp>
      <p:sp>
        <p:nvSpPr>
          <p:cNvPr id="5" name="!!5">
            <a:extLst>
              <a:ext uri="{FF2B5EF4-FFF2-40B4-BE49-F238E27FC236}">
                <a16:creationId xmlns:a16="http://schemas.microsoft.com/office/drawing/2014/main" id="{6FB7E2BC-43D4-4821-BFBC-F05831430583}"/>
              </a:ext>
            </a:extLst>
          </p:cNvPr>
          <p:cNvSpPr/>
          <p:nvPr/>
        </p:nvSpPr>
        <p:spPr>
          <a:xfrm>
            <a:off x="4615543" y="-746412"/>
            <a:ext cx="3091543" cy="639212"/>
          </a:xfrm>
          <a:prstGeom prst="roundRect">
            <a:avLst>
              <a:gd name="adj" fmla="val 50000"/>
            </a:avLst>
          </a:prstGeom>
          <a:gradFill>
            <a:gsLst>
              <a:gs pos="56628">
                <a:srgbClr val="FF6FD6"/>
              </a:gs>
              <a:gs pos="68144">
                <a:srgbClr val="FF69D4"/>
              </a:gs>
              <a:gs pos="82300">
                <a:srgbClr val="FF61D2"/>
              </a:gs>
              <a:gs pos="0">
                <a:srgbClr val="FF8EDE"/>
              </a:gs>
              <a:gs pos="100000">
                <a:srgbClr val="FF57CF"/>
              </a:gs>
            </a:gsLst>
            <a:lin ang="5400000" scaled="1"/>
          </a:gradFill>
          <a:ln>
            <a:noFill/>
          </a:ln>
          <a:effectLst>
            <a:innerShdw blurRad="114300">
              <a:srgbClr val="FF57C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1">
            <a:extLst>
              <a:ext uri="{FF2B5EF4-FFF2-40B4-BE49-F238E27FC236}">
                <a16:creationId xmlns:a16="http://schemas.microsoft.com/office/drawing/2014/main" id="{CF20CB18-BBDC-4981-A643-C755BC1247A4}"/>
              </a:ext>
            </a:extLst>
          </p:cNvPr>
          <p:cNvSpPr txBox="1"/>
          <p:nvPr/>
        </p:nvSpPr>
        <p:spPr>
          <a:xfrm>
            <a:off x="5060692" y="-719193"/>
            <a:ext cx="220124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Roboto"/>
              </a:rPr>
              <a:t>TRIẾT HỌC</a:t>
            </a:r>
            <a:endParaRPr kumimoji="0" lang="vi-VN" sz="3200" b="1" i="0" u="none" strike="noStrike" kern="1200" cap="none" spc="0" normalizeH="0" baseline="0" noProof="0" dirty="0">
              <a:ln>
                <a:noFill/>
              </a:ln>
              <a:solidFill>
                <a:schemeClr val="bg1"/>
              </a:solidFill>
              <a:effectLst/>
              <a:uLnTx/>
              <a:uFillTx/>
              <a:latin typeface="Roboto"/>
              <a:ea typeface="+mn-ea"/>
              <a:cs typeface="+mn-cs"/>
            </a:endParaRPr>
          </a:p>
        </p:txBody>
      </p:sp>
    </p:spTree>
    <p:extLst>
      <p:ext uri="{BB962C8B-B14F-4D97-AF65-F5344CB8AC3E}">
        <p14:creationId xmlns:p14="http://schemas.microsoft.com/office/powerpoint/2010/main" val="2152605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4">
            <a:extLst>
              <a:ext uri="{FF2B5EF4-FFF2-40B4-BE49-F238E27FC236}">
                <a16:creationId xmlns:a16="http://schemas.microsoft.com/office/drawing/2014/main" id="{734FDC87-160E-4515-BDAB-B390A7918295}"/>
              </a:ext>
            </a:extLst>
          </p:cNvPr>
          <p:cNvSpPr/>
          <p:nvPr/>
        </p:nvSpPr>
        <p:spPr>
          <a:xfrm>
            <a:off x="6367373" y="325957"/>
            <a:ext cx="4530331" cy="6206085"/>
          </a:xfrm>
          <a:prstGeom prst="roundRect">
            <a:avLst>
              <a:gd name="adj" fmla="val 3362"/>
            </a:avLst>
          </a:prstGeom>
          <a:blipFill>
            <a:blip r:embed="rId2"/>
            <a:srcRect/>
            <a:stretch>
              <a:fillRect t="-2647" b="-767"/>
            </a:stretch>
          </a:blipFill>
          <a:ln w="38100">
            <a:solidFill>
              <a:srgbClr val="0A8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19" name="!!1">
            <a:extLst>
              <a:ext uri="{FF2B5EF4-FFF2-40B4-BE49-F238E27FC236}">
                <a16:creationId xmlns:a16="http://schemas.microsoft.com/office/drawing/2014/main" id="{FB052E11-FCE9-4B9B-A57E-3FDA425E6D10}"/>
              </a:ext>
            </a:extLst>
          </p:cNvPr>
          <p:cNvSpPr txBox="1"/>
          <p:nvPr/>
        </p:nvSpPr>
        <p:spPr>
          <a:xfrm>
            <a:off x="2007852" y="2641554"/>
            <a:ext cx="237116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A8085"/>
                </a:solidFill>
                <a:effectLst/>
                <a:uLnTx/>
                <a:uFillTx/>
                <a:latin typeface="Roboto"/>
                <a:ea typeface="+mn-ea"/>
                <a:cs typeface="+mn-cs"/>
              </a:rPr>
              <a:t>VĂN HỌC</a:t>
            </a:r>
            <a:endParaRPr kumimoji="0" lang="vi-VN" sz="4000" b="1" i="0" u="none" strike="noStrike" kern="1200" cap="none" spc="0" normalizeH="0" baseline="0" noProof="0" dirty="0">
              <a:ln>
                <a:noFill/>
              </a:ln>
              <a:solidFill>
                <a:srgbClr val="0A8085"/>
              </a:solidFill>
              <a:effectLst/>
              <a:uLnTx/>
              <a:uFillTx/>
              <a:latin typeface="Roboto"/>
              <a:ea typeface="+mn-ea"/>
              <a:cs typeface="+mn-cs"/>
            </a:endParaRPr>
          </a:p>
        </p:txBody>
      </p:sp>
      <p:sp>
        <p:nvSpPr>
          <p:cNvPr id="2" name="!!2">
            <a:extLst>
              <a:ext uri="{FF2B5EF4-FFF2-40B4-BE49-F238E27FC236}">
                <a16:creationId xmlns:a16="http://schemas.microsoft.com/office/drawing/2014/main" id="{2CF9E32F-5EDC-47DF-8511-A8A2E88FA4CE}"/>
              </a:ext>
            </a:extLst>
          </p:cNvPr>
          <p:cNvSpPr txBox="1"/>
          <p:nvPr/>
        </p:nvSpPr>
        <p:spPr>
          <a:xfrm>
            <a:off x="1324020" y="3508560"/>
            <a:ext cx="4351065" cy="2092881"/>
          </a:xfrm>
          <a:prstGeom prst="rect">
            <a:avLst/>
          </a:prstGeom>
          <a:noFill/>
        </p:spPr>
        <p:txBody>
          <a:bodyPr wrap="square" rtlCol="0">
            <a:spAutoFit/>
          </a:bodyPr>
          <a:lstStyle/>
          <a:p>
            <a:pPr algn="just"/>
            <a:r>
              <a:rPr lang="en-US" sz="2600" dirty="0" err="1">
                <a:solidFill>
                  <a:schemeClr val="bg2">
                    <a:lumMod val="25000"/>
                  </a:schemeClr>
                </a:solidFill>
              </a:rPr>
              <a:t>Văn</a:t>
            </a:r>
            <a:r>
              <a:rPr lang="en-US" sz="2600" dirty="0">
                <a:solidFill>
                  <a:schemeClr val="bg2">
                    <a:lumMod val="25000"/>
                  </a:schemeClr>
                </a:solidFill>
              </a:rPr>
              <a:t> </a:t>
            </a:r>
            <a:r>
              <a:rPr lang="en-US" sz="2600" dirty="0" err="1">
                <a:solidFill>
                  <a:schemeClr val="bg2">
                    <a:lumMod val="25000"/>
                  </a:schemeClr>
                </a:solidFill>
              </a:rPr>
              <a:t>học</a:t>
            </a:r>
            <a:r>
              <a:rPr lang="en-US" sz="2600" dirty="0">
                <a:solidFill>
                  <a:schemeClr val="bg2">
                    <a:lumMod val="25000"/>
                  </a:schemeClr>
                </a:solidFill>
              </a:rPr>
              <a:t> Hy </a:t>
            </a:r>
            <a:r>
              <a:rPr lang="en-US" sz="2600" dirty="0" err="1">
                <a:solidFill>
                  <a:schemeClr val="bg2">
                    <a:lumMod val="25000"/>
                  </a:schemeClr>
                </a:solidFill>
              </a:rPr>
              <a:t>Lạp</a:t>
            </a:r>
            <a:r>
              <a:rPr lang="en-US" sz="2600" dirty="0">
                <a:solidFill>
                  <a:schemeClr val="bg2">
                    <a:lumMod val="25000"/>
                  </a:schemeClr>
                </a:solidFill>
              </a:rPr>
              <a:t> </a:t>
            </a:r>
            <a:r>
              <a:rPr lang="en-US" sz="2600" dirty="0" err="1">
                <a:solidFill>
                  <a:schemeClr val="bg2">
                    <a:lumMod val="25000"/>
                  </a:schemeClr>
                </a:solidFill>
              </a:rPr>
              <a:t>phong</a:t>
            </a:r>
            <a:r>
              <a:rPr lang="en-US" sz="2600" dirty="0">
                <a:solidFill>
                  <a:schemeClr val="bg2">
                    <a:lumMod val="25000"/>
                  </a:schemeClr>
                </a:solidFill>
              </a:rPr>
              <a:t> </a:t>
            </a:r>
            <a:r>
              <a:rPr lang="en-US" sz="2600" dirty="0" err="1">
                <a:solidFill>
                  <a:schemeClr val="bg2">
                    <a:lumMod val="25000"/>
                  </a:schemeClr>
                </a:solidFill>
              </a:rPr>
              <a:t>phú</a:t>
            </a:r>
            <a:r>
              <a:rPr lang="en-US" sz="2600" dirty="0">
                <a:solidFill>
                  <a:schemeClr val="bg2">
                    <a:lumMod val="25000"/>
                  </a:schemeClr>
                </a:solidFill>
              </a:rPr>
              <a:t>, </a:t>
            </a:r>
            <a:r>
              <a:rPr lang="en-US" sz="2600" dirty="0" err="1">
                <a:solidFill>
                  <a:schemeClr val="bg2">
                    <a:lumMod val="25000"/>
                  </a:schemeClr>
                </a:solidFill>
              </a:rPr>
              <a:t>nhiều</a:t>
            </a:r>
            <a:r>
              <a:rPr lang="en-US" sz="2600" dirty="0">
                <a:solidFill>
                  <a:schemeClr val="bg2">
                    <a:lumMod val="25000"/>
                  </a:schemeClr>
                </a:solidFill>
              </a:rPr>
              <a:t> </a:t>
            </a:r>
            <a:r>
              <a:rPr lang="en-US" sz="2600" dirty="0" err="1">
                <a:solidFill>
                  <a:schemeClr val="bg2">
                    <a:lumMod val="25000"/>
                  </a:schemeClr>
                </a:solidFill>
              </a:rPr>
              <a:t>thể</a:t>
            </a:r>
            <a:r>
              <a:rPr lang="en-US" sz="2600" dirty="0">
                <a:solidFill>
                  <a:schemeClr val="bg2">
                    <a:lumMod val="25000"/>
                  </a:schemeClr>
                </a:solidFill>
              </a:rPr>
              <a:t> </a:t>
            </a:r>
            <a:r>
              <a:rPr lang="en-US" sz="2600" dirty="0" err="1">
                <a:solidFill>
                  <a:schemeClr val="bg2">
                    <a:lumMod val="25000"/>
                  </a:schemeClr>
                </a:solidFill>
              </a:rPr>
              <a:t>loại</a:t>
            </a:r>
            <a:r>
              <a:rPr lang="en-US" sz="2600" dirty="0">
                <a:solidFill>
                  <a:schemeClr val="bg2">
                    <a:lumMod val="25000"/>
                  </a:schemeClr>
                </a:solidFill>
              </a:rPr>
              <a:t> (</a:t>
            </a:r>
            <a:r>
              <a:rPr lang="en-US" sz="2600" dirty="0" err="1">
                <a:solidFill>
                  <a:schemeClr val="bg2">
                    <a:lumMod val="25000"/>
                  </a:schemeClr>
                </a:solidFill>
              </a:rPr>
              <a:t>sử</a:t>
            </a:r>
            <a:r>
              <a:rPr lang="en-US" sz="2600" dirty="0">
                <a:solidFill>
                  <a:schemeClr val="bg2">
                    <a:lumMod val="25000"/>
                  </a:schemeClr>
                </a:solidFill>
              </a:rPr>
              <a:t> </a:t>
            </a:r>
            <a:r>
              <a:rPr lang="en-US" sz="2600" dirty="0" err="1">
                <a:solidFill>
                  <a:schemeClr val="bg2">
                    <a:lumMod val="25000"/>
                  </a:schemeClr>
                </a:solidFill>
              </a:rPr>
              <a:t>thi</a:t>
            </a:r>
            <a:r>
              <a:rPr lang="en-US" sz="2600" dirty="0">
                <a:solidFill>
                  <a:schemeClr val="bg2">
                    <a:lumMod val="25000"/>
                  </a:schemeClr>
                </a:solidFill>
              </a:rPr>
              <a:t>, </a:t>
            </a:r>
            <a:r>
              <a:rPr lang="en-US" sz="2600" dirty="0" err="1">
                <a:solidFill>
                  <a:schemeClr val="bg2">
                    <a:lumMod val="25000"/>
                  </a:schemeClr>
                </a:solidFill>
              </a:rPr>
              <a:t>kịch</a:t>
            </a:r>
            <a:r>
              <a:rPr lang="en-US" sz="2600" dirty="0">
                <a:solidFill>
                  <a:schemeClr val="bg2">
                    <a:lumMod val="25000"/>
                  </a:schemeClr>
                </a:solidFill>
              </a:rPr>
              <a:t>, </a:t>
            </a:r>
            <a:r>
              <a:rPr lang="en-US" sz="2600" dirty="0" err="1">
                <a:solidFill>
                  <a:schemeClr val="bg2">
                    <a:lumMod val="25000"/>
                  </a:schemeClr>
                </a:solidFill>
              </a:rPr>
              <a:t>thần</a:t>
            </a:r>
            <a:r>
              <a:rPr lang="en-US" sz="2600" dirty="0">
                <a:solidFill>
                  <a:schemeClr val="bg2">
                    <a:lumMod val="25000"/>
                  </a:schemeClr>
                </a:solidFill>
              </a:rPr>
              <a:t> </a:t>
            </a:r>
            <a:r>
              <a:rPr lang="en-US" sz="2600" dirty="0" err="1">
                <a:solidFill>
                  <a:schemeClr val="bg2">
                    <a:lumMod val="25000"/>
                  </a:schemeClr>
                </a:solidFill>
              </a:rPr>
              <a:t>thoại</a:t>
            </a:r>
            <a:r>
              <a:rPr lang="en-US" sz="2600" dirty="0">
                <a:solidFill>
                  <a:schemeClr val="bg2">
                    <a:lumMod val="25000"/>
                  </a:schemeClr>
                </a:solidFill>
              </a:rPr>
              <a:t>,…). </a:t>
            </a:r>
            <a:r>
              <a:rPr lang="en-US" sz="2600" dirty="0" err="1">
                <a:solidFill>
                  <a:schemeClr val="bg2">
                    <a:lumMod val="25000"/>
                  </a:schemeClr>
                </a:solidFill>
              </a:rPr>
              <a:t>Trong</a:t>
            </a:r>
            <a:r>
              <a:rPr lang="en-US" sz="2600" dirty="0">
                <a:solidFill>
                  <a:schemeClr val="bg2">
                    <a:lumMod val="25000"/>
                  </a:schemeClr>
                </a:solidFill>
              </a:rPr>
              <a:t> </a:t>
            </a:r>
            <a:r>
              <a:rPr lang="en-US" sz="2600" dirty="0" err="1">
                <a:solidFill>
                  <a:schemeClr val="bg2">
                    <a:lumMod val="25000"/>
                  </a:schemeClr>
                </a:solidFill>
              </a:rPr>
              <a:t>đó</a:t>
            </a:r>
            <a:r>
              <a:rPr lang="en-US" sz="2600" dirty="0">
                <a:solidFill>
                  <a:schemeClr val="bg2">
                    <a:lumMod val="25000"/>
                  </a:schemeClr>
                </a:solidFill>
              </a:rPr>
              <a:t> </a:t>
            </a:r>
            <a:r>
              <a:rPr lang="en-US" sz="2600" dirty="0" err="1">
                <a:solidFill>
                  <a:schemeClr val="bg2">
                    <a:lumMod val="25000"/>
                  </a:schemeClr>
                </a:solidFill>
              </a:rPr>
              <a:t>nổi</a:t>
            </a:r>
            <a:r>
              <a:rPr lang="en-US" sz="2600" dirty="0">
                <a:solidFill>
                  <a:schemeClr val="bg2">
                    <a:lumMod val="25000"/>
                  </a:schemeClr>
                </a:solidFill>
              </a:rPr>
              <a:t> </a:t>
            </a:r>
            <a:r>
              <a:rPr lang="en-US" sz="2600" dirty="0" err="1">
                <a:solidFill>
                  <a:schemeClr val="bg2">
                    <a:lumMod val="25000"/>
                  </a:schemeClr>
                </a:solidFill>
              </a:rPr>
              <a:t>bật</a:t>
            </a:r>
            <a:r>
              <a:rPr lang="en-US" sz="2600" dirty="0">
                <a:solidFill>
                  <a:schemeClr val="bg2">
                    <a:lumMod val="25000"/>
                  </a:schemeClr>
                </a:solidFill>
              </a:rPr>
              <a:t> </a:t>
            </a:r>
            <a:r>
              <a:rPr lang="en-US" sz="2600" dirty="0" err="1">
                <a:solidFill>
                  <a:schemeClr val="bg2">
                    <a:lumMod val="25000"/>
                  </a:schemeClr>
                </a:solidFill>
              </a:rPr>
              <a:t>là</a:t>
            </a:r>
            <a:r>
              <a:rPr lang="en-US" sz="2600" dirty="0">
                <a:solidFill>
                  <a:schemeClr val="bg2">
                    <a:lumMod val="25000"/>
                  </a:schemeClr>
                </a:solidFill>
              </a:rPr>
              <a:t> </a:t>
            </a:r>
            <a:r>
              <a:rPr lang="en-US" sz="2600" dirty="0" err="1">
                <a:solidFill>
                  <a:schemeClr val="bg2">
                    <a:lumMod val="25000"/>
                  </a:schemeClr>
                </a:solidFill>
              </a:rPr>
              <a:t>sử</a:t>
            </a:r>
            <a:r>
              <a:rPr lang="en-US" sz="2600" dirty="0">
                <a:solidFill>
                  <a:schemeClr val="bg2">
                    <a:lumMod val="25000"/>
                  </a:schemeClr>
                </a:solidFill>
              </a:rPr>
              <a:t> </a:t>
            </a:r>
            <a:r>
              <a:rPr lang="en-US" sz="2600" dirty="0" err="1">
                <a:solidFill>
                  <a:schemeClr val="bg2">
                    <a:lumMod val="25000"/>
                  </a:schemeClr>
                </a:solidFill>
              </a:rPr>
              <a:t>thi</a:t>
            </a:r>
            <a:r>
              <a:rPr lang="en-US" sz="2600" dirty="0">
                <a:solidFill>
                  <a:schemeClr val="bg2">
                    <a:lumMod val="25000"/>
                  </a:schemeClr>
                </a:solidFill>
              </a:rPr>
              <a:t> I-li-</a:t>
            </a:r>
            <a:r>
              <a:rPr lang="en-US" sz="2600" dirty="0" err="1">
                <a:solidFill>
                  <a:schemeClr val="bg2">
                    <a:lumMod val="25000"/>
                  </a:schemeClr>
                </a:solidFill>
              </a:rPr>
              <a:t>át</a:t>
            </a:r>
            <a:r>
              <a:rPr lang="en-US" sz="2600" dirty="0">
                <a:solidFill>
                  <a:schemeClr val="bg2">
                    <a:lumMod val="25000"/>
                  </a:schemeClr>
                </a:solidFill>
              </a:rPr>
              <a:t> </a:t>
            </a:r>
            <a:r>
              <a:rPr lang="en-US" sz="2600" dirty="0" err="1">
                <a:solidFill>
                  <a:schemeClr val="bg2">
                    <a:lumMod val="25000"/>
                  </a:schemeClr>
                </a:solidFill>
              </a:rPr>
              <a:t>và</a:t>
            </a:r>
            <a:r>
              <a:rPr lang="en-US" sz="2600" dirty="0">
                <a:solidFill>
                  <a:schemeClr val="bg2">
                    <a:lumMod val="25000"/>
                  </a:schemeClr>
                </a:solidFill>
              </a:rPr>
              <a:t> Ô-</a:t>
            </a:r>
            <a:r>
              <a:rPr lang="en-US" sz="2600" dirty="0" err="1">
                <a:solidFill>
                  <a:schemeClr val="bg2">
                    <a:lumMod val="25000"/>
                  </a:schemeClr>
                </a:solidFill>
              </a:rPr>
              <a:t>đi</a:t>
            </a:r>
            <a:r>
              <a:rPr lang="en-US" sz="2600" dirty="0">
                <a:solidFill>
                  <a:schemeClr val="bg2">
                    <a:lumMod val="25000"/>
                  </a:schemeClr>
                </a:solidFill>
              </a:rPr>
              <a:t>-</a:t>
            </a:r>
            <a:r>
              <a:rPr lang="en-US" sz="2600" dirty="0" err="1">
                <a:solidFill>
                  <a:schemeClr val="bg2">
                    <a:lumMod val="25000"/>
                  </a:schemeClr>
                </a:solidFill>
              </a:rPr>
              <a:t>xê</a:t>
            </a:r>
            <a:r>
              <a:rPr lang="en-US" sz="2600" dirty="0">
                <a:solidFill>
                  <a:schemeClr val="bg2">
                    <a:lumMod val="25000"/>
                  </a:schemeClr>
                </a:solidFill>
              </a:rPr>
              <a:t> </a:t>
            </a:r>
            <a:r>
              <a:rPr lang="en-US" sz="2600" dirty="0" err="1">
                <a:solidFill>
                  <a:schemeClr val="bg2">
                    <a:lumMod val="25000"/>
                  </a:schemeClr>
                </a:solidFill>
              </a:rPr>
              <a:t>của</a:t>
            </a:r>
            <a:r>
              <a:rPr lang="en-US" sz="2600" dirty="0">
                <a:solidFill>
                  <a:schemeClr val="bg2">
                    <a:lumMod val="25000"/>
                  </a:schemeClr>
                </a:solidFill>
              </a:rPr>
              <a:t> </a:t>
            </a:r>
            <a:r>
              <a:rPr lang="en-US" sz="2600" dirty="0" err="1">
                <a:solidFill>
                  <a:schemeClr val="bg2">
                    <a:lumMod val="25000"/>
                  </a:schemeClr>
                </a:solidFill>
              </a:rPr>
              <a:t>Hô</a:t>
            </a:r>
            <a:r>
              <a:rPr lang="en-US" sz="2600" dirty="0">
                <a:solidFill>
                  <a:schemeClr val="bg2">
                    <a:lumMod val="25000"/>
                  </a:schemeClr>
                </a:solidFill>
              </a:rPr>
              <a:t>-me</a:t>
            </a:r>
            <a:endParaRPr lang="vi-VN" sz="2600" dirty="0">
              <a:solidFill>
                <a:schemeClr val="bg2">
                  <a:lumMod val="25000"/>
                </a:schemeClr>
              </a:solidFill>
            </a:endParaRPr>
          </a:p>
        </p:txBody>
      </p:sp>
      <p:sp>
        <p:nvSpPr>
          <p:cNvPr id="6" name="Oval 5">
            <a:extLst>
              <a:ext uri="{FF2B5EF4-FFF2-40B4-BE49-F238E27FC236}">
                <a16:creationId xmlns:a16="http://schemas.microsoft.com/office/drawing/2014/main" id="{2257C5A2-70AC-418F-910B-D7EDA07CBB48}"/>
              </a:ext>
            </a:extLst>
          </p:cNvPr>
          <p:cNvSpPr/>
          <p:nvPr/>
        </p:nvSpPr>
        <p:spPr>
          <a:xfrm flipH="1">
            <a:off x="2101921" y="3330625"/>
            <a:ext cx="98375" cy="98375"/>
          </a:xfrm>
          <a:prstGeom prst="ellipse">
            <a:avLst/>
          </a:prstGeom>
          <a:solidFill>
            <a:srgbClr val="0A808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a:extLst>
              <a:ext uri="{FF2B5EF4-FFF2-40B4-BE49-F238E27FC236}">
                <a16:creationId xmlns:a16="http://schemas.microsoft.com/office/drawing/2014/main" id="{ADD5B58C-16B9-4716-B427-78E514BDA957}"/>
              </a:ext>
            </a:extLst>
          </p:cNvPr>
          <p:cNvSpPr/>
          <p:nvPr/>
        </p:nvSpPr>
        <p:spPr>
          <a:xfrm flipH="1">
            <a:off x="2572262" y="3330625"/>
            <a:ext cx="98375" cy="98375"/>
          </a:xfrm>
          <a:prstGeom prst="ellipse">
            <a:avLst/>
          </a:prstGeom>
          <a:solidFill>
            <a:srgbClr val="0A808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CE112F38-E198-4800-AE38-EE36F377598F}"/>
              </a:ext>
            </a:extLst>
          </p:cNvPr>
          <p:cNvSpPr/>
          <p:nvPr/>
        </p:nvSpPr>
        <p:spPr>
          <a:xfrm flipH="1">
            <a:off x="3042602" y="3330626"/>
            <a:ext cx="98375" cy="98375"/>
          </a:xfrm>
          <a:prstGeom prst="ellipse">
            <a:avLst/>
          </a:prstGeom>
          <a:solidFill>
            <a:srgbClr val="0A808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8">
            <a:extLst>
              <a:ext uri="{FF2B5EF4-FFF2-40B4-BE49-F238E27FC236}">
                <a16:creationId xmlns:a16="http://schemas.microsoft.com/office/drawing/2014/main" id="{2893242B-A42B-43B0-AB0B-94BCD7ED4DED}"/>
              </a:ext>
            </a:extLst>
          </p:cNvPr>
          <p:cNvSpPr/>
          <p:nvPr/>
        </p:nvSpPr>
        <p:spPr>
          <a:xfrm flipH="1">
            <a:off x="3512940" y="3330626"/>
            <a:ext cx="98375" cy="98375"/>
          </a:xfrm>
          <a:prstGeom prst="ellipse">
            <a:avLst/>
          </a:prstGeom>
          <a:solidFill>
            <a:srgbClr val="0A808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7">
            <a:extLst>
              <a:ext uri="{FF2B5EF4-FFF2-40B4-BE49-F238E27FC236}">
                <a16:creationId xmlns:a16="http://schemas.microsoft.com/office/drawing/2014/main" id="{8262507C-1BC5-44E1-971E-CF9B5F7D4350}"/>
              </a:ext>
            </a:extLst>
          </p:cNvPr>
          <p:cNvSpPr/>
          <p:nvPr/>
        </p:nvSpPr>
        <p:spPr>
          <a:xfrm flipH="1">
            <a:off x="3983278" y="3330626"/>
            <a:ext cx="98375" cy="98375"/>
          </a:xfrm>
          <a:prstGeom prst="ellipse">
            <a:avLst/>
          </a:prstGeom>
          <a:solidFill>
            <a:srgbClr val="0A808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5">
            <a:extLst>
              <a:ext uri="{FF2B5EF4-FFF2-40B4-BE49-F238E27FC236}">
                <a16:creationId xmlns:a16="http://schemas.microsoft.com/office/drawing/2014/main" id="{E9DB0756-687F-4C5A-8317-A4F63317EC88}"/>
              </a:ext>
            </a:extLst>
          </p:cNvPr>
          <p:cNvSpPr/>
          <p:nvPr/>
        </p:nvSpPr>
        <p:spPr>
          <a:xfrm>
            <a:off x="4615543" y="-746412"/>
            <a:ext cx="3091543" cy="639212"/>
          </a:xfrm>
          <a:prstGeom prst="roundRect">
            <a:avLst>
              <a:gd name="adj" fmla="val 50000"/>
            </a:avLst>
          </a:prstGeom>
          <a:gradFill>
            <a:gsLst>
              <a:gs pos="56628">
                <a:srgbClr val="FF6FD6"/>
              </a:gs>
              <a:gs pos="68144">
                <a:srgbClr val="FF69D4"/>
              </a:gs>
              <a:gs pos="82300">
                <a:srgbClr val="FF61D2"/>
              </a:gs>
              <a:gs pos="0">
                <a:srgbClr val="FF8EDE"/>
              </a:gs>
              <a:gs pos="100000">
                <a:srgbClr val="FF57CF"/>
              </a:gs>
            </a:gsLst>
            <a:lin ang="5400000" scaled="1"/>
          </a:gradFill>
          <a:ln>
            <a:noFill/>
          </a:ln>
          <a:effectLst>
            <a:innerShdw blurRad="114300">
              <a:srgbClr val="FF57C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1">
            <a:extLst>
              <a:ext uri="{FF2B5EF4-FFF2-40B4-BE49-F238E27FC236}">
                <a16:creationId xmlns:a16="http://schemas.microsoft.com/office/drawing/2014/main" id="{65FD8FDC-6B55-410F-AF74-75915D925177}"/>
              </a:ext>
            </a:extLst>
          </p:cNvPr>
          <p:cNvSpPr txBox="1"/>
          <p:nvPr/>
        </p:nvSpPr>
        <p:spPr>
          <a:xfrm>
            <a:off x="5060692" y="-719193"/>
            <a:ext cx="220124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Roboto"/>
              </a:rPr>
              <a:t>TRIẾT HỌC</a:t>
            </a:r>
            <a:endParaRPr kumimoji="0" lang="vi-VN" sz="3200" b="1" i="0" u="none" strike="noStrike" kern="1200" cap="none" spc="0" normalizeH="0" baseline="0" noProof="0" dirty="0">
              <a:ln>
                <a:noFill/>
              </a:ln>
              <a:solidFill>
                <a:schemeClr val="bg1"/>
              </a:solidFill>
              <a:effectLst/>
              <a:uLnTx/>
              <a:uFillTx/>
              <a:latin typeface="Roboto"/>
              <a:ea typeface="+mn-ea"/>
              <a:cs typeface="+mn-cs"/>
            </a:endParaRPr>
          </a:p>
        </p:txBody>
      </p:sp>
    </p:spTree>
    <p:extLst>
      <p:ext uri="{BB962C8B-B14F-4D97-AF65-F5344CB8AC3E}">
        <p14:creationId xmlns:p14="http://schemas.microsoft.com/office/powerpoint/2010/main" val="597466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8">
            <a:extLst>
              <a:ext uri="{FF2B5EF4-FFF2-40B4-BE49-F238E27FC236}">
                <a16:creationId xmlns:a16="http://schemas.microsoft.com/office/drawing/2014/main" id="{D55726CB-4C60-4E17-9AD1-264DCCA72793}"/>
              </a:ext>
            </a:extLst>
          </p:cNvPr>
          <p:cNvSpPr/>
          <p:nvPr/>
        </p:nvSpPr>
        <p:spPr>
          <a:xfrm>
            <a:off x="6781030" y="940911"/>
            <a:ext cx="4216038" cy="5356385"/>
          </a:xfrm>
          <a:prstGeom prst="roundRect">
            <a:avLst>
              <a:gd name="adj" fmla="val 3362"/>
            </a:avLst>
          </a:prstGeom>
          <a:solidFill>
            <a:srgbClr val="DE842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mj-lt"/>
              <a:ea typeface="+mn-ea"/>
              <a:cs typeface="+mn-cs"/>
            </a:endParaRPr>
          </a:p>
        </p:txBody>
      </p:sp>
      <p:sp>
        <p:nvSpPr>
          <p:cNvPr id="117" name="!!7">
            <a:extLst>
              <a:ext uri="{FF2B5EF4-FFF2-40B4-BE49-F238E27FC236}">
                <a16:creationId xmlns:a16="http://schemas.microsoft.com/office/drawing/2014/main" id="{734FDC87-160E-4515-BDAB-B390A7918295}"/>
              </a:ext>
            </a:extLst>
          </p:cNvPr>
          <p:cNvSpPr/>
          <p:nvPr/>
        </p:nvSpPr>
        <p:spPr>
          <a:xfrm>
            <a:off x="6962459" y="759483"/>
            <a:ext cx="4216038" cy="5356385"/>
          </a:xfrm>
          <a:prstGeom prst="roundRect">
            <a:avLst>
              <a:gd name="adj" fmla="val 3362"/>
            </a:avLst>
          </a:prstGeom>
          <a:blipFill>
            <a:blip r:embed="rId2"/>
            <a:srcRect/>
            <a:stretch>
              <a:fillRect l="-3908" t="-8410" r="-3548" b="-3532"/>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mj-lt"/>
              <a:ea typeface="+mn-ea"/>
              <a:cs typeface="+mn-cs"/>
            </a:endParaRPr>
          </a:p>
        </p:txBody>
      </p:sp>
      <p:sp>
        <p:nvSpPr>
          <p:cNvPr id="119" name="!!1">
            <a:extLst>
              <a:ext uri="{FF2B5EF4-FFF2-40B4-BE49-F238E27FC236}">
                <a16:creationId xmlns:a16="http://schemas.microsoft.com/office/drawing/2014/main" id="{FB052E11-FCE9-4B9B-A57E-3FDA425E6D10}"/>
              </a:ext>
            </a:extLst>
          </p:cNvPr>
          <p:cNvSpPr txBox="1"/>
          <p:nvPr/>
        </p:nvSpPr>
        <p:spPr>
          <a:xfrm>
            <a:off x="1965768" y="2800674"/>
            <a:ext cx="249209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DE842D"/>
                </a:solidFill>
                <a:effectLst/>
                <a:uLnTx/>
                <a:uFillTx/>
                <a:latin typeface="+mj-lt"/>
                <a:ea typeface="+mn-ea"/>
                <a:cs typeface="+mn-cs"/>
              </a:rPr>
              <a:t>TÔN GIÁO</a:t>
            </a:r>
            <a:endParaRPr kumimoji="0" lang="vi-VN" sz="4000" b="1" i="0" u="none" strike="noStrike" kern="1200" cap="none" spc="0" normalizeH="0" baseline="0" noProof="0" dirty="0">
              <a:ln>
                <a:noFill/>
              </a:ln>
              <a:solidFill>
                <a:srgbClr val="DE842D"/>
              </a:solidFill>
              <a:effectLst/>
              <a:uLnTx/>
              <a:uFillTx/>
              <a:latin typeface="+mj-lt"/>
              <a:ea typeface="+mn-ea"/>
              <a:cs typeface="+mn-cs"/>
            </a:endParaRPr>
          </a:p>
        </p:txBody>
      </p:sp>
      <p:sp>
        <p:nvSpPr>
          <p:cNvPr id="2" name="!!6">
            <a:extLst>
              <a:ext uri="{FF2B5EF4-FFF2-40B4-BE49-F238E27FC236}">
                <a16:creationId xmlns:a16="http://schemas.microsoft.com/office/drawing/2014/main" id="{2CF9E32F-5EDC-47DF-8511-A8A2E88FA4CE}"/>
              </a:ext>
            </a:extLst>
          </p:cNvPr>
          <p:cNvSpPr txBox="1"/>
          <p:nvPr/>
        </p:nvSpPr>
        <p:spPr>
          <a:xfrm>
            <a:off x="1324020" y="3508560"/>
            <a:ext cx="4525237" cy="2092881"/>
          </a:xfrm>
          <a:prstGeom prst="rect">
            <a:avLst/>
          </a:prstGeom>
          <a:noFill/>
        </p:spPr>
        <p:txBody>
          <a:bodyPr wrap="square" rtlCol="0">
            <a:spAutoFit/>
          </a:bodyPr>
          <a:lstStyle/>
          <a:p>
            <a:pPr algn="just"/>
            <a:r>
              <a:rPr lang="en-US" sz="2600" dirty="0" err="1">
                <a:solidFill>
                  <a:schemeClr val="bg2">
                    <a:lumMod val="25000"/>
                  </a:schemeClr>
                </a:solidFill>
                <a:latin typeface="+mj-lt"/>
              </a:rPr>
              <a:t>Sự</a:t>
            </a:r>
            <a:r>
              <a:rPr lang="en-US" sz="2600" dirty="0">
                <a:solidFill>
                  <a:schemeClr val="bg2">
                    <a:lumMod val="25000"/>
                  </a:schemeClr>
                </a:solidFill>
                <a:latin typeface="+mj-lt"/>
              </a:rPr>
              <a:t> ra </a:t>
            </a:r>
            <a:r>
              <a:rPr lang="en-US" sz="2600" dirty="0" err="1">
                <a:solidFill>
                  <a:schemeClr val="bg2">
                    <a:lumMod val="25000"/>
                  </a:schemeClr>
                </a:solidFill>
                <a:latin typeface="+mj-lt"/>
              </a:rPr>
              <a:t>đời</a:t>
            </a:r>
            <a:r>
              <a:rPr lang="en-US" sz="2600" dirty="0">
                <a:solidFill>
                  <a:schemeClr val="bg2">
                    <a:lumMod val="25000"/>
                  </a:schemeClr>
                </a:solidFill>
                <a:latin typeface="+mj-lt"/>
              </a:rPr>
              <a:t> </a:t>
            </a:r>
            <a:r>
              <a:rPr lang="en-US" sz="2600" dirty="0" err="1">
                <a:solidFill>
                  <a:schemeClr val="bg2">
                    <a:lumMod val="25000"/>
                  </a:schemeClr>
                </a:solidFill>
                <a:latin typeface="+mj-lt"/>
              </a:rPr>
              <a:t>của</a:t>
            </a:r>
            <a:r>
              <a:rPr lang="en-US" sz="2600" dirty="0">
                <a:solidFill>
                  <a:schemeClr val="bg2">
                    <a:lumMod val="25000"/>
                  </a:schemeClr>
                </a:solidFill>
                <a:latin typeface="+mj-lt"/>
              </a:rPr>
              <a:t> </a:t>
            </a:r>
            <a:r>
              <a:rPr lang="en-US" sz="2600" dirty="0" err="1">
                <a:solidFill>
                  <a:schemeClr val="bg2">
                    <a:lumMod val="25000"/>
                  </a:schemeClr>
                </a:solidFill>
                <a:latin typeface="+mj-lt"/>
              </a:rPr>
              <a:t>Thiên</a:t>
            </a:r>
            <a:r>
              <a:rPr lang="en-US" sz="2600" dirty="0">
                <a:solidFill>
                  <a:schemeClr val="bg2">
                    <a:lumMod val="25000"/>
                  </a:schemeClr>
                </a:solidFill>
                <a:latin typeface="+mj-lt"/>
              </a:rPr>
              <a:t> </a:t>
            </a:r>
            <a:r>
              <a:rPr lang="en-US" sz="2600" dirty="0" err="1">
                <a:solidFill>
                  <a:schemeClr val="bg2">
                    <a:lumMod val="25000"/>
                  </a:schemeClr>
                </a:solidFill>
                <a:latin typeface="+mj-lt"/>
              </a:rPr>
              <a:t>Chúa</a:t>
            </a:r>
            <a:r>
              <a:rPr lang="en-US" sz="2600" dirty="0">
                <a:solidFill>
                  <a:schemeClr val="bg2">
                    <a:lumMod val="25000"/>
                  </a:schemeClr>
                </a:solidFill>
                <a:latin typeface="+mj-lt"/>
              </a:rPr>
              <a:t> </a:t>
            </a:r>
            <a:r>
              <a:rPr lang="en-US" sz="2600" dirty="0" err="1">
                <a:solidFill>
                  <a:schemeClr val="bg2">
                    <a:lumMod val="25000"/>
                  </a:schemeClr>
                </a:solidFill>
                <a:latin typeface="+mj-lt"/>
              </a:rPr>
              <a:t>giáo</a:t>
            </a:r>
            <a:r>
              <a:rPr lang="en-US" sz="2600" dirty="0">
                <a:solidFill>
                  <a:schemeClr val="bg2">
                    <a:lumMod val="25000"/>
                  </a:schemeClr>
                </a:solidFill>
                <a:latin typeface="+mj-lt"/>
              </a:rPr>
              <a:t> (</a:t>
            </a:r>
            <a:r>
              <a:rPr lang="en-US" sz="2600" dirty="0" err="1">
                <a:solidFill>
                  <a:schemeClr val="bg2">
                    <a:lumMod val="25000"/>
                  </a:schemeClr>
                </a:solidFill>
                <a:latin typeface="+mj-lt"/>
              </a:rPr>
              <a:t>thế</a:t>
            </a:r>
            <a:r>
              <a:rPr lang="en-US" sz="2600" dirty="0">
                <a:solidFill>
                  <a:schemeClr val="bg2">
                    <a:lumMod val="25000"/>
                  </a:schemeClr>
                </a:solidFill>
                <a:latin typeface="+mj-lt"/>
              </a:rPr>
              <a:t> </a:t>
            </a:r>
            <a:r>
              <a:rPr lang="en-US" sz="2600" dirty="0" err="1">
                <a:solidFill>
                  <a:schemeClr val="bg2">
                    <a:lumMod val="25000"/>
                  </a:schemeClr>
                </a:solidFill>
                <a:latin typeface="+mj-lt"/>
              </a:rPr>
              <a:t>kỉ</a:t>
            </a:r>
            <a:r>
              <a:rPr lang="en-US" sz="2600" dirty="0">
                <a:solidFill>
                  <a:schemeClr val="bg2">
                    <a:lumMod val="25000"/>
                  </a:schemeClr>
                </a:solidFill>
                <a:latin typeface="+mj-lt"/>
              </a:rPr>
              <a:t> I). </a:t>
            </a:r>
            <a:r>
              <a:rPr lang="en-US" sz="2600" dirty="0" err="1">
                <a:solidFill>
                  <a:schemeClr val="bg2">
                    <a:lumMod val="25000"/>
                  </a:schemeClr>
                </a:solidFill>
                <a:latin typeface="+mj-lt"/>
              </a:rPr>
              <a:t>Từ</a:t>
            </a:r>
            <a:r>
              <a:rPr lang="en-US" sz="2600" dirty="0">
                <a:solidFill>
                  <a:schemeClr val="bg2">
                    <a:lumMod val="25000"/>
                  </a:schemeClr>
                </a:solidFill>
                <a:latin typeface="+mj-lt"/>
              </a:rPr>
              <a:t> </a:t>
            </a:r>
            <a:r>
              <a:rPr lang="en-US" sz="2600" dirty="0" err="1">
                <a:solidFill>
                  <a:schemeClr val="bg2">
                    <a:lumMod val="25000"/>
                  </a:schemeClr>
                </a:solidFill>
                <a:latin typeface="+mj-lt"/>
              </a:rPr>
              <a:t>thế</a:t>
            </a:r>
            <a:r>
              <a:rPr lang="en-US" sz="2600" dirty="0">
                <a:solidFill>
                  <a:schemeClr val="bg2">
                    <a:lumMod val="25000"/>
                  </a:schemeClr>
                </a:solidFill>
                <a:latin typeface="+mj-lt"/>
              </a:rPr>
              <a:t> </a:t>
            </a:r>
            <a:r>
              <a:rPr lang="en-US" sz="2600" dirty="0" err="1">
                <a:solidFill>
                  <a:schemeClr val="bg2">
                    <a:lumMod val="25000"/>
                  </a:schemeClr>
                </a:solidFill>
                <a:latin typeface="+mj-lt"/>
              </a:rPr>
              <a:t>kỉ</a:t>
            </a:r>
            <a:r>
              <a:rPr lang="en-US" sz="2600" dirty="0">
                <a:solidFill>
                  <a:schemeClr val="bg2">
                    <a:lumMod val="25000"/>
                  </a:schemeClr>
                </a:solidFill>
                <a:latin typeface="+mj-lt"/>
              </a:rPr>
              <a:t> IV, </a:t>
            </a:r>
            <a:r>
              <a:rPr lang="en-US" sz="2600" dirty="0" err="1">
                <a:solidFill>
                  <a:schemeClr val="bg2">
                    <a:lumMod val="25000"/>
                  </a:schemeClr>
                </a:solidFill>
                <a:latin typeface="+mj-lt"/>
              </a:rPr>
              <a:t>Thiên</a:t>
            </a:r>
            <a:r>
              <a:rPr lang="en-US" sz="2600" dirty="0">
                <a:solidFill>
                  <a:schemeClr val="bg2">
                    <a:lumMod val="25000"/>
                  </a:schemeClr>
                </a:solidFill>
                <a:latin typeface="+mj-lt"/>
              </a:rPr>
              <a:t> </a:t>
            </a:r>
            <a:r>
              <a:rPr lang="en-US" sz="2600" dirty="0" err="1">
                <a:solidFill>
                  <a:schemeClr val="bg2">
                    <a:lumMod val="25000"/>
                  </a:schemeClr>
                </a:solidFill>
                <a:latin typeface="+mj-lt"/>
              </a:rPr>
              <a:t>Chúa</a:t>
            </a:r>
            <a:r>
              <a:rPr lang="en-US" sz="2600" dirty="0">
                <a:solidFill>
                  <a:schemeClr val="bg2">
                    <a:lumMod val="25000"/>
                  </a:schemeClr>
                </a:solidFill>
                <a:latin typeface="+mj-lt"/>
              </a:rPr>
              <a:t> </a:t>
            </a:r>
            <a:r>
              <a:rPr lang="en-US" sz="2600" dirty="0" err="1">
                <a:solidFill>
                  <a:schemeClr val="bg2">
                    <a:lumMod val="25000"/>
                  </a:schemeClr>
                </a:solidFill>
                <a:latin typeface="+mj-lt"/>
              </a:rPr>
              <a:t>giáo</a:t>
            </a:r>
            <a:r>
              <a:rPr lang="en-US" sz="2600" dirty="0">
                <a:solidFill>
                  <a:schemeClr val="bg2">
                    <a:lumMod val="25000"/>
                  </a:schemeClr>
                </a:solidFill>
                <a:latin typeface="+mj-lt"/>
              </a:rPr>
              <a:t> </a:t>
            </a:r>
            <a:r>
              <a:rPr lang="en-US" sz="2600" dirty="0" err="1">
                <a:solidFill>
                  <a:schemeClr val="bg2">
                    <a:lumMod val="25000"/>
                  </a:schemeClr>
                </a:solidFill>
                <a:latin typeface="+mj-lt"/>
              </a:rPr>
              <a:t>được</a:t>
            </a:r>
            <a:r>
              <a:rPr lang="en-US" sz="2600" dirty="0">
                <a:solidFill>
                  <a:schemeClr val="bg2">
                    <a:lumMod val="25000"/>
                  </a:schemeClr>
                </a:solidFill>
                <a:latin typeface="+mj-lt"/>
              </a:rPr>
              <a:t> </a:t>
            </a:r>
            <a:r>
              <a:rPr lang="en-US" sz="2600" dirty="0" err="1">
                <a:solidFill>
                  <a:schemeClr val="bg2">
                    <a:lumMod val="25000"/>
                  </a:schemeClr>
                </a:solidFill>
                <a:latin typeface="+mj-lt"/>
              </a:rPr>
              <a:t>lan</a:t>
            </a:r>
            <a:r>
              <a:rPr lang="en-US" sz="2600" dirty="0">
                <a:solidFill>
                  <a:schemeClr val="bg2">
                    <a:lumMod val="25000"/>
                  </a:schemeClr>
                </a:solidFill>
                <a:latin typeface="+mj-lt"/>
              </a:rPr>
              <a:t> </a:t>
            </a:r>
            <a:r>
              <a:rPr lang="en-US" sz="2600" dirty="0" err="1">
                <a:solidFill>
                  <a:schemeClr val="bg2">
                    <a:lumMod val="25000"/>
                  </a:schemeClr>
                </a:solidFill>
                <a:latin typeface="+mj-lt"/>
              </a:rPr>
              <a:t>tỏa</a:t>
            </a:r>
            <a:r>
              <a:rPr lang="en-US" sz="2600" dirty="0">
                <a:solidFill>
                  <a:schemeClr val="bg2">
                    <a:lumMod val="25000"/>
                  </a:schemeClr>
                </a:solidFill>
                <a:latin typeface="+mj-lt"/>
              </a:rPr>
              <a:t> </a:t>
            </a:r>
            <a:r>
              <a:rPr lang="en-US" sz="2600" dirty="0" err="1">
                <a:solidFill>
                  <a:schemeClr val="bg2">
                    <a:lumMod val="25000"/>
                  </a:schemeClr>
                </a:solidFill>
                <a:latin typeface="+mj-lt"/>
              </a:rPr>
              <a:t>mạnh</a:t>
            </a:r>
            <a:r>
              <a:rPr lang="en-US" sz="2600" dirty="0">
                <a:solidFill>
                  <a:schemeClr val="bg2">
                    <a:lumMod val="25000"/>
                  </a:schemeClr>
                </a:solidFill>
                <a:latin typeface="+mj-lt"/>
              </a:rPr>
              <a:t> </a:t>
            </a:r>
            <a:r>
              <a:rPr lang="en-US" sz="2600" dirty="0" err="1">
                <a:solidFill>
                  <a:schemeClr val="bg2">
                    <a:lumMod val="25000"/>
                  </a:schemeClr>
                </a:solidFill>
                <a:latin typeface="+mj-lt"/>
              </a:rPr>
              <a:t>mẽ</a:t>
            </a:r>
            <a:r>
              <a:rPr lang="en-US" sz="2600" dirty="0">
                <a:solidFill>
                  <a:schemeClr val="bg2">
                    <a:lumMod val="25000"/>
                  </a:schemeClr>
                </a:solidFill>
                <a:latin typeface="+mj-lt"/>
              </a:rPr>
              <a:t>, </a:t>
            </a:r>
            <a:r>
              <a:rPr lang="en-US" sz="2600" dirty="0" err="1">
                <a:solidFill>
                  <a:schemeClr val="bg2">
                    <a:lumMod val="25000"/>
                  </a:schemeClr>
                </a:solidFill>
                <a:latin typeface="+mj-lt"/>
              </a:rPr>
              <a:t>trở</a:t>
            </a:r>
            <a:r>
              <a:rPr lang="en-US" sz="2600" dirty="0">
                <a:solidFill>
                  <a:schemeClr val="bg2">
                    <a:lumMod val="25000"/>
                  </a:schemeClr>
                </a:solidFill>
                <a:latin typeface="+mj-lt"/>
              </a:rPr>
              <a:t> </a:t>
            </a:r>
            <a:r>
              <a:rPr lang="en-US" sz="2600" dirty="0" err="1">
                <a:solidFill>
                  <a:schemeClr val="bg2">
                    <a:lumMod val="25000"/>
                  </a:schemeClr>
                </a:solidFill>
                <a:latin typeface="+mj-lt"/>
              </a:rPr>
              <a:t>thành</a:t>
            </a:r>
            <a:r>
              <a:rPr lang="en-US" sz="2600" dirty="0">
                <a:solidFill>
                  <a:schemeClr val="bg2">
                    <a:lumMod val="25000"/>
                  </a:schemeClr>
                </a:solidFill>
                <a:latin typeface="+mj-lt"/>
              </a:rPr>
              <a:t> </a:t>
            </a:r>
            <a:r>
              <a:rPr lang="en-US" sz="2600" dirty="0" err="1">
                <a:solidFill>
                  <a:schemeClr val="bg2">
                    <a:lumMod val="25000"/>
                  </a:schemeClr>
                </a:solidFill>
                <a:latin typeface="+mj-lt"/>
              </a:rPr>
              <a:t>tôn</a:t>
            </a:r>
            <a:r>
              <a:rPr lang="en-US" sz="2600" dirty="0">
                <a:solidFill>
                  <a:schemeClr val="bg2">
                    <a:lumMod val="25000"/>
                  </a:schemeClr>
                </a:solidFill>
                <a:latin typeface="+mj-lt"/>
              </a:rPr>
              <a:t> </a:t>
            </a:r>
            <a:r>
              <a:rPr lang="en-US" sz="2600" dirty="0" err="1">
                <a:solidFill>
                  <a:schemeClr val="bg2">
                    <a:lumMod val="25000"/>
                  </a:schemeClr>
                </a:solidFill>
                <a:latin typeface="+mj-lt"/>
              </a:rPr>
              <a:t>giáo</a:t>
            </a:r>
            <a:r>
              <a:rPr lang="en-US" sz="2600" dirty="0">
                <a:solidFill>
                  <a:schemeClr val="bg2">
                    <a:lumMod val="25000"/>
                  </a:schemeClr>
                </a:solidFill>
                <a:latin typeface="+mj-lt"/>
              </a:rPr>
              <a:t> </a:t>
            </a:r>
            <a:r>
              <a:rPr lang="en-US" sz="2600" dirty="0" err="1">
                <a:solidFill>
                  <a:schemeClr val="bg2">
                    <a:lumMod val="25000"/>
                  </a:schemeClr>
                </a:solidFill>
                <a:latin typeface="+mj-lt"/>
              </a:rPr>
              <a:t>lớn</a:t>
            </a:r>
            <a:r>
              <a:rPr lang="en-US" sz="2600" dirty="0">
                <a:solidFill>
                  <a:schemeClr val="bg2">
                    <a:lumMod val="25000"/>
                  </a:schemeClr>
                </a:solidFill>
                <a:latin typeface="+mj-lt"/>
              </a:rPr>
              <a:t> </a:t>
            </a:r>
            <a:r>
              <a:rPr lang="en-US" sz="2600" dirty="0" err="1">
                <a:solidFill>
                  <a:schemeClr val="bg2">
                    <a:lumMod val="25000"/>
                  </a:schemeClr>
                </a:solidFill>
                <a:latin typeface="+mj-lt"/>
              </a:rPr>
              <a:t>trên</a:t>
            </a:r>
            <a:r>
              <a:rPr lang="en-US" sz="2600" dirty="0">
                <a:solidFill>
                  <a:schemeClr val="bg2">
                    <a:lumMod val="25000"/>
                  </a:schemeClr>
                </a:solidFill>
                <a:latin typeface="+mj-lt"/>
              </a:rPr>
              <a:t> </a:t>
            </a:r>
            <a:r>
              <a:rPr lang="en-US" sz="2600" dirty="0" err="1">
                <a:solidFill>
                  <a:schemeClr val="bg2">
                    <a:lumMod val="25000"/>
                  </a:schemeClr>
                </a:solidFill>
                <a:latin typeface="+mj-lt"/>
              </a:rPr>
              <a:t>thế</a:t>
            </a:r>
            <a:r>
              <a:rPr lang="en-US" sz="2600" dirty="0">
                <a:solidFill>
                  <a:schemeClr val="bg2">
                    <a:lumMod val="25000"/>
                  </a:schemeClr>
                </a:solidFill>
                <a:latin typeface="+mj-lt"/>
              </a:rPr>
              <a:t> </a:t>
            </a:r>
            <a:r>
              <a:rPr lang="en-US" sz="2600" dirty="0" err="1">
                <a:solidFill>
                  <a:schemeClr val="bg2">
                    <a:lumMod val="25000"/>
                  </a:schemeClr>
                </a:solidFill>
                <a:latin typeface="+mj-lt"/>
              </a:rPr>
              <a:t>giới</a:t>
            </a:r>
            <a:endParaRPr lang="vi-VN" sz="2600" dirty="0">
              <a:solidFill>
                <a:schemeClr val="bg2">
                  <a:lumMod val="25000"/>
                </a:schemeClr>
              </a:solidFill>
              <a:latin typeface="+mj-lt"/>
            </a:endParaRPr>
          </a:p>
        </p:txBody>
      </p:sp>
      <p:sp>
        <p:nvSpPr>
          <p:cNvPr id="6" name="!!10">
            <a:extLst>
              <a:ext uri="{FF2B5EF4-FFF2-40B4-BE49-F238E27FC236}">
                <a16:creationId xmlns:a16="http://schemas.microsoft.com/office/drawing/2014/main" id="{9C243ACD-97A2-4188-98B0-FFD26C096733}"/>
              </a:ext>
            </a:extLst>
          </p:cNvPr>
          <p:cNvSpPr/>
          <p:nvPr/>
        </p:nvSpPr>
        <p:spPr>
          <a:xfrm>
            <a:off x="1" y="0"/>
            <a:ext cx="1543050" cy="1499889"/>
          </a:xfrm>
          <a:custGeom>
            <a:avLst/>
            <a:gdLst>
              <a:gd name="connsiteX0" fmla="*/ 0 w 2075543"/>
              <a:gd name="connsiteY0" fmla="*/ 0 h 2017487"/>
              <a:gd name="connsiteX1" fmla="*/ 2017612 w 2075543"/>
              <a:gd name="connsiteY1" fmla="*/ 0 h 2017487"/>
              <a:gd name="connsiteX2" fmla="*/ 2043106 w 2075543"/>
              <a:gd name="connsiteY2" fmla="*/ 99150 h 2017487"/>
              <a:gd name="connsiteX3" fmla="*/ 2075543 w 2075543"/>
              <a:gd name="connsiteY3" fmla="*/ 420915 h 2017487"/>
              <a:gd name="connsiteX4" fmla="*/ 478971 w 2075543"/>
              <a:gd name="connsiteY4" fmla="*/ 2017487 h 2017487"/>
              <a:gd name="connsiteX5" fmla="*/ 4200 w 2075543"/>
              <a:gd name="connsiteY5" fmla="*/ 1945708 h 2017487"/>
              <a:gd name="connsiteX6" fmla="*/ 0 w 2075543"/>
              <a:gd name="connsiteY6" fmla="*/ 1944171 h 201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5543" h="2017487">
                <a:moveTo>
                  <a:pt x="0" y="0"/>
                </a:moveTo>
                <a:lnTo>
                  <a:pt x="2017612" y="0"/>
                </a:lnTo>
                <a:lnTo>
                  <a:pt x="2043106" y="99150"/>
                </a:lnTo>
                <a:cubicBezTo>
                  <a:pt x="2064374" y="203083"/>
                  <a:pt x="2075543" y="310695"/>
                  <a:pt x="2075543" y="420915"/>
                </a:cubicBezTo>
                <a:cubicBezTo>
                  <a:pt x="2075543" y="1302677"/>
                  <a:pt x="1360733" y="2017487"/>
                  <a:pt x="478971" y="2017487"/>
                </a:cubicBezTo>
                <a:cubicBezTo>
                  <a:pt x="313641" y="2017487"/>
                  <a:pt x="154180" y="1992357"/>
                  <a:pt x="4200" y="1945708"/>
                </a:cubicBezTo>
                <a:lnTo>
                  <a:pt x="0" y="1944171"/>
                </a:lnTo>
                <a:close/>
              </a:path>
            </a:pathLst>
          </a:custGeom>
          <a:solidFill>
            <a:srgbClr val="DE842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latin typeface="+mj-lt"/>
            </a:endParaRPr>
          </a:p>
        </p:txBody>
      </p:sp>
      <p:sp>
        <p:nvSpPr>
          <p:cNvPr id="7" name="!!9">
            <a:extLst>
              <a:ext uri="{FF2B5EF4-FFF2-40B4-BE49-F238E27FC236}">
                <a16:creationId xmlns:a16="http://schemas.microsoft.com/office/drawing/2014/main" id="{75E22ACC-B369-49E1-8929-09D612EB0C71}"/>
              </a:ext>
            </a:extLst>
          </p:cNvPr>
          <p:cNvSpPr/>
          <p:nvPr/>
        </p:nvSpPr>
        <p:spPr>
          <a:xfrm rot="10800000">
            <a:off x="11457540" y="6115867"/>
            <a:ext cx="763487" cy="742131"/>
          </a:xfrm>
          <a:custGeom>
            <a:avLst/>
            <a:gdLst>
              <a:gd name="connsiteX0" fmla="*/ 0 w 2075543"/>
              <a:gd name="connsiteY0" fmla="*/ 0 h 2017487"/>
              <a:gd name="connsiteX1" fmla="*/ 2017612 w 2075543"/>
              <a:gd name="connsiteY1" fmla="*/ 0 h 2017487"/>
              <a:gd name="connsiteX2" fmla="*/ 2043106 w 2075543"/>
              <a:gd name="connsiteY2" fmla="*/ 99150 h 2017487"/>
              <a:gd name="connsiteX3" fmla="*/ 2075543 w 2075543"/>
              <a:gd name="connsiteY3" fmla="*/ 420915 h 2017487"/>
              <a:gd name="connsiteX4" fmla="*/ 478971 w 2075543"/>
              <a:gd name="connsiteY4" fmla="*/ 2017487 h 2017487"/>
              <a:gd name="connsiteX5" fmla="*/ 4200 w 2075543"/>
              <a:gd name="connsiteY5" fmla="*/ 1945708 h 2017487"/>
              <a:gd name="connsiteX6" fmla="*/ 0 w 2075543"/>
              <a:gd name="connsiteY6" fmla="*/ 1944171 h 201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5543" h="2017487">
                <a:moveTo>
                  <a:pt x="0" y="0"/>
                </a:moveTo>
                <a:lnTo>
                  <a:pt x="2017612" y="0"/>
                </a:lnTo>
                <a:lnTo>
                  <a:pt x="2043106" y="99150"/>
                </a:lnTo>
                <a:cubicBezTo>
                  <a:pt x="2064374" y="203083"/>
                  <a:pt x="2075543" y="310695"/>
                  <a:pt x="2075543" y="420915"/>
                </a:cubicBezTo>
                <a:cubicBezTo>
                  <a:pt x="2075543" y="1302677"/>
                  <a:pt x="1360733" y="2017487"/>
                  <a:pt x="478971" y="2017487"/>
                </a:cubicBezTo>
                <a:cubicBezTo>
                  <a:pt x="313641" y="2017487"/>
                  <a:pt x="154180" y="1992357"/>
                  <a:pt x="4200" y="1945708"/>
                </a:cubicBezTo>
                <a:lnTo>
                  <a:pt x="0" y="1944171"/>
                </a:lnTo>
                <a:close/>
              </a:path>
            </a:pathLst>
          </a:custGeom>
          <a:solidFill>
            <a:srgbClr val="DE842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latin typeface="+mj-lt"/>
            </a:endParaRPr>
          </a:p>
        </p:txBody>
      </p:sp>
      <mc:AlternateContent xmlns:mc="http://schemas.openxmlformats.org/markup-compatibility/2006">
        <mc:Choice xmlns:am3d="http://schemas.microsoft.com/office/drawing/2017/model3d" Requires="am3d">
          <p:graphicFrame>
            <p:nvGraphicFramePr>
              <p:cNvPr id="8" name="3D Model 7" descr="Solar System">
                <a:extLst>
                  <a:ext uri="{FF2B5EF4-FFF2-40B4-BE49-F238E27FC236}">
                    <a16:creationId xmlns:a16="http://schemas.microsoft.com/office/drawing/2014/main" id="{FDD47832-1790-4B8F-990C-8DC8D8D6011C}"/>
                  </a:ext>
                </a:extLst>
              </p:cNvPr>
              <p:cNvGraphicFramePr>
                <a:graphicFrameLocks noChangeAspect="1"/>
              </p:cNvGraphicFramePr>
              <p:nvPr>
                <p:extLst>
                  <p:ext uri="{D42A27DB-BD31-4B8C-83A1-F6EECF244321}">
                    <p14:modId xmlns:p14="http://schemas.microsoft.com/office/powerpoint/2010/main" val="876773093"/>
                  </p:ext>
                </p:extLst>
              </p:nvPr>
            </p:nvGraphicFramePr>
            <p:xfrm>
              <a:off x="12724494" y="2200552"/>
              <a:ext cx="4988243" cy="2456895"/>
            </p:xfrm>
            <a:graphic>
              <a:graphicData uri="http://schemas.microsoft.com/office/drawing/2017/model3d">
                <am3d:model3d r:embed="rId3">
                  <am3d:spPr>
                    <a:xfrm>
                      <a:off x="0" y="0"/>
                      <a:ext cx="4988243" cy="2456895"/>
                    </a:xfrm>
                    <a:prstGeom prst="rect">
                      <a:avLst/>
                    </a:prstGeom>
                  </am3d:spPr>
                  <am3d:camera>
                    <am3d:pos x="0" y="0" z="66914033"/>
                    <am3d:up dx="0" dy="36000000" dz="0"/>
                    <am3d:lookAt x="0" y="0" z="0"/>
                    <am3d:perspective fov="2700000"/>
                  </am3d:camera>
                  <am3d:trans>
                    <am3d:meterPerModelUnit n="63" d="1000000"/>
                    <am3d:preTrans dx="-200638" dy="-51959" dz="-12378"/>
                    <am3d:scale>
                      <am3d:sx n="1000000" d="1000000"/>
                      <am3d:sy n="1000000" d="1000000"/>
                      <am3d:sz n="1000000" d="1000000"/>
                    </am3d:scale>
                    <am3d:rot ax="10060234" ay="-146136" az="31926"/>
                    <am3d:postTrans dx="0" dy="0" dz="0"/>
                  </am3d:trans>
                  <am3d:raster rName="Office3DRenderer" rVer="16.0.8326">
                    <am3d:blip r:embed="rId4"/>
                  </am3d:raster>
                  <am3d:objViewport viewportSz="73706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Solar System">
                <a:extLst>
                  <a:ext uri="{FF2B5EF4-FFF2-40B4-BE49-F238E27FC236}">
                    <a16:creationId xmlns:a16="http://schemas.microsoft.com/office/drawing/2014/main" id="{FDD47832-1790-4B8F-990C-8DC8D8D6011C}"/>
                  </a:ext>
                </a:extLst>
              </p:cNvPr>
              <p:cNvPicPr>
                <a:picLocks noGrp="1" noRot="1" noChangeAspect="1" noMove="1" noResize="1" noEditPoints="1" noAdjustHandles="1" noChangeArrowheads="1" noChangeShapeType="1" noCrop="1"/>
              </p:cNvPicPr>
              <p:nvPr/>
            </p:nvPicPr>
            <p:blipFill>
              <a:blip r:embed="rId4"/>
              <a:stretch>
                <a:fillRect/>
              </a:stretch>
            </p:blipFill>
            <p:spPr>
              <a:xfrm>
                <a:off x="12724494" y="2200552"/>
                <a:ext cx="4988243" cy="2456895"/>
              </a:xfrm>
              <a:prstGeom prst="rect">
                <a:avLst/>
              </a:prstGeom>
            </p:spPr>
          </p:pic>
        </mc:Fallback>
      </mc:AlternateContent>
    </p:spTree>
    <p:extLst>
      <p:ext uri="{BB962C8B-B14F-4D97-AF65-F5344CB8AC3E}">
        <p14:creationId xmlns:p14="http://schemas.microsoft.com/office/powerpoint/2010/main" val="247501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20000" fill="hold"/>
                                        <p:tgtEl>
                                          <p:spTgt spid="8"/>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9" name="!!1">
            <a:extLst>
              <a:ext uri="{FF2B5EF4-FFF2-40B4-BE49-F238E27FC236}">
                <a16:creationId xmlns:a16="http://schemas.microsoft.com/office/drawing/2014/main" id="{FB052E11-FCE9-4B9B-A57E-3FDA425E6D10}"/>
              </a:ext>
            </a:extLst>
          </p:cNvPr>
          <p:cNvSpPr txBox="1"/>
          <p:nvPr/>
        </p:nvSpPr>
        <p:spPr>
          <a:xfrm>
            <a:off x="419515" y="2703971"/>
            <a:ext cx="569734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9DD34"/>
                </a:solidFill>
                <a:effectLst/>
                <a:uLnTx/>
                <a:uFillTx/>
                <a:latin typeface="Roboto"/>
                <a:ea typeface="+mn-ea"/>
                <a:cs typeface="+mn-cs"/>
              </a:rPr>
              <a:t>LỊCH PHÁP VÀ THIÊN VĂN HỌC</a:t>
            </a:r>
            <a:endParaRPr kumimoji="0" lang="vi-VN" sz="3000" b="1" i="0" u="none" strike="noStrike" kern="1200" cap="none" spc="0" normalizeH="0" baseline="0" noProof="0" dirty="0">
              <a:ln>
                <a:noFill/>
              </a:ln>
              <a:solidFill>
                <a:srgbClr val="F9DD34"/>
              </a:solidFill>
              <a:effectLst/>
              <a:uLnTx/>
              <a:uFillTx/>
              <a:latin typeface="Roboto"/>
              <a:ea typeface="+mn-ea"/>
              <a:cs typeface="+mn-cs"/>
            </a:endParaRPr>
          </a:p>
        </p:txBody>
      </p:sp>
      <p:sp>
        <p:nvSpPr>
          <p:cNvPr id="2" name="!!6">
            <a:extLst>
              <a:ext uri="{FF2B5EF4-FFF2-40B4-BE49-F238E27FC236}">
                <a16:creationId xmlns:a16="http://schemas.microsoft.com/office/drawing/2014/main" id="{2CF9E32F-5EDC-47DF-8511-A8A2E88FA4CE}"/>
              </a:ext>
            </a:extLst>
          </p:cNvPr>
          <p:cNvSpPr txBox="1"/>
          <p:nvPr/>
        </p:nvSpPr>
        <p:spPr>
          <a:xfrm>
            <a:off x="419515" y="3390900"/>
            <a:ext cx="5500914" cy="2092881"/>
          </a:xfrm>
          <a:prstGeom prst="rect">
            <a:avLst/>
          </a:prstGeom>
          <a:noFill/>
        </p:spPr>
        <p:txBody>
          <a:bodyPr wrap="square" rtlCol="0">
            <a:spAutoFit/>
          </a:bodyPr>
          <a:lstStyle/>
          <a:p>
            <a:pPr algn="just"/>
            <a:r>
              <a:rPr lang="en-US" sz="2600" dirty="0" err="1">
                <a:solidFill>
                  <a:schemeClr val="bg1"/>
                </a:solidFill>
              </a:rPr>
              <a:t>Cư</a:t>
            </a:r>
            <a:r>
              <a:rPr lang="en-US" sz="2600" dirty="0">
                <a:solidFill>
                  <a:schemeClr val="bg1"/>
                </a:solidFill>
              </a:rPr>
              <a:t> </a:t>
            </a:r>
            <a:r>
              <a:rPr lang="en-US" sz="2600" dirty="0" err="1">
                <a:solidFill>
                  <a:schemeClr val="bg1"/>
                </a:solidFill>
              </a:rPr>
              <a:t>dân</a:t>
            </a:r>
            <a:r>
              <a:rPr lang="en-US" sz="2600" dirty="0">
                <a:solidFill>
                  <a:schemeClr val="bg1"/>
                </a:solidFill>
              </a:rPr>
              <a:t> Hy </a:t>
            </a:r>
            <a:r>
              <a:rPr lang="en-US" sz="2600" dirty="0" err="1">
                <a:solidFill>
                  <a:schemeClr val="bg1"/>
                </a:solidFill>
              </a:rPr>
              <a:t>Lạp</a:t>
            </a:r>
            <a:r>
              <a:rPr lang="en-US" sz="2600" dirty="0">
                <a:solidFill>
                  <a:schemeClr val="bg1"/>
                </a:solidFill>
              </a:rPr>
              <a:t> </a:t>
            </a:r>
            <a:r>
              <a:rPr lang="en-US" sz="2600" dirty="0" err="1">
                <a:solidFill>
                  <a:schemeClr val="bg1"/>
                </a:solidFill>
              </a:rPr>
              <a:t>và</a:t>
            </a:r>
            <a:r>
              <a:rPr lang="en-US" sz="2600" dirty="0">
                <a:solidFill>
                  <a:schemeClr val="bg1"/>
                </a:solidFill>
              </a:rPr>
              <a:t> La </a:t>
            </a:r>
            <a:r>
              <a:rPr lang="en-US" sz="2600" dirty="0" err="1">
                <a:solidFill>
                  <a:schemeClr val="bg1"/>
                </a:solidFill>
              </a:rPr>
              <a:t>Mã</a:t>
            </a:r>
            <a:r>
              <a:rPr lang="en-US" sz="2600" dirty="0">
                <a:solidFill>
                  <a:schemeClr val="bg1"/>
                </a:solidFill>
              </a:rPr>
              <a:t> </a:t>
            </a:r>
            <a:r>
              <a:rPr lang="en-US" sz="2600" dirty="0" err="1">
                <a:solidFill>
                  <a:schemeClr val="bg1"/>
                </a:solidFill>
              </a:rPr>
              <a:t>cổ</a:t>
            </a:r>
            <a:r>
              <a:rPr lang="en-US" sz="2600" dirty="0">
                <a:solidFill>
                  <a:schemeClr val="bg1"/>
                </a:solidFill>
              </a:rPr>
              <a:t> </a:t>
            </a:r>
            <a:r>
              <a:rPr lang="en-US" sz="2600" dirty="0" err="1">
                <a:solidFill>
                  <a:schemeClr val="bg1"/>
                </a:solidFill>
              </a:rPr>
              <a:t>đại</a:t>
            </a:r>
            <a:r>
              <a:rPr lang="en-US" sz="2600" dirty="0">
                <a:solidFill>
                  <a:schemeClr val="bg1"/>
                </a:solidFill>
              </a:rPr>
              <a:t> </a:t>
            </a:r>
            <a:r>
              <a:rPr lang="en-US" sz="2600" dirty="0" err="1">
                <a:solidFill>
                  <a:schemeClr val="bg1"/>
                </a:solidFill>
              </a:rPr>
              <a:t>đã</a:t>
            </a:r>
            <a:r>
              <a:rPr lang="en-US" sz="2600" dirty="0">
                <a:solidFill>
                  <a:schemeClr val="bg1"/>
                </a:solidFill>
              </a:rPr>
              <a:t> </a:t>
            </a:r>
            <a:r>
              <a:rPr lang="en-US" sz="2600" dirty="0" err="1">
                <a:solidFill>
                  <a:schemeClr val="bg1"/>
                </a:solidFill>
              </a:rPr>
              <a:t>biết</a:t>
            </a:r>
            <a:r>
              <a:rPr lang="en-US" sz="2600" dirty="0">
                <a:solidFill>
                  <a:schemeClr val="bg1"/>
                </a:solidFill>
              </a:rPr>
              <a:t> </a:t>
            </a:r>
            <a:r>
              <a:rPr lang="en-US" sz="2600" dirty="0" err="1">
                <a:solidFill>
                  <a:schemeClr val="bg1"/>
                </a:solidFill>
              </a:rPr>
              <a:t>làm</a:t>
            </a:r>
            <a:r>
              <a:rPr lang="en-US" sz="2600" dirty="0">
                <a:solidFill>
                  <a:schemeClr val="bg1"/>
                </a:solidFill>
              </a:rPr>
              <a:t> </a:t>
            </a:r>
            <a:r>
              <a:rPr lang="en-US" sz="2600" dirty="0" err="1">
                <a:solidFill>
                  <a:schemeClr val="bg1"/>
                </a:solidFill>
              </a:rPr>
              <a:t>lịch</a:t>
            </a:r>
            <a:r>
              <a:rPr lang="en-US" sz="2600" dirty="0">
                <a:solidFill>
                  <a:schemeClr val="bg1"/>
                </a:solidFill>
              </a:rPr>
              <a:t> </a:t>
            </a:r>
            <a:r>
              <a:rPr lang="en-US" sz="2600" dirty="0" err="1">
                <a:solidFill>
                  <a:schemeClr val="bg1"/>
                </a:solidFill>
              </a:rPr>
              <a:t>dựa</a:t>
            </a:r>
            <a:r>
              <a:rPr lang="en-US" sz="2600" dirty="0">
                <a:solidFill>
                  <a:schemeClr val="bg1"/>
                </a:solidFill>
              </a:rPr>
              <a:t> </a:t>
            </a:r>
            <a:r>
              <a:rPr lang="en-US" sz="2600" dirty="0" err="1">
                <a:solidFill>
                  <a:schemeClr val="bg1"/>
                </a:solidFill>
              </a:rPr>
              <a:t>theo</a:t>
            </a:r>
            <a:r>
              <a:rPr lang="en-US" sz="2600" dirty="0">
                <a:solidFill>
                  <a:schemeClr val="bg1"/>
                </a:solidFill>
              </a:rPr>
              <a:t> </a:t>
            </a:r>
            <a:r>
              <a:rPr lang="en-US" sz="2600" dirty="0" err="1">
                <a:solidFill>
                  <a:schemeClr val="bg1"/>
                </a:solidFill>
              </a:rPr>
              <a:t>sự</a:t>
            </a:r>
            <a:r>
              <a:rPr lang="en-US" sz="2600" dirty="0">
                <a:solidFill>
                  <a:schemeClr val="bg1"/>
                </a:solidFill>
              </a:rPr>
              <a:t> </a:t>
            </a:r>
            <a:r>
              <a:rPr lang="en-US" sz="2600" dirty="0" err="1">
                <a:solidFill>
                  <a:schemeClr val="bg1"/>
                </a:solidFill>
              </a:rPr>
              <a:t>chuyển</a:t>
            </a:r>
            <a:r>
              <a:rPr lang="en-US" sz="2600" dirty="0">
                <a:solidFill>
                  <a:schemeClr val="bg1"/>
                </a:solidFill>
              </a:rPr>
              <a:t> </a:t>
            </a:r>
            <a:r>
              <a:rPr lang="en-US" sz="2600" dirty="0" err="1">
                <a:solidFill>
                  <a:schemeClr val="bg1"/>
                </a:solidFill>
              </a:rPr>
              <a:t>động</a:t>
            </a:r>
            <a:r>
              <a:rPr lang="en-US" sz="2600" dirty="0">
                <a:solidFill>
                  <a:schemeClr val="bg1"/>
                </a:solidFill>
              </a:rPr>
              <a:t> </a:t>
            </a:r>
            <a:r>
              <a:rPr lang="en-US" sz="2600" dirty="0" err="1">
                <a:solidFill>
                  <a:schemeClr val="bg1"/>
                </a:solidFill>
              </a:rPr>
              <a:t>của</a:t>
            </a:r>
            <a:r>
              <a:rPr lang="en-US" sz="2600" dirty="0">
                <a:solidFill>
                  <a:schemeClr val="bg1"/>
                </a:solidFill>
              </a:rPr>
              <a:t> </a:t>
            </a:r>
            <a:r>
              <a:rPr lang="en-US" sz="2600" dirty="0" err="1">
                <a:solidFill>
                  <a:schemeClr val="bg1"/>
                </a:solidFill>
              </a:rPr>
              <a:t>Trái</a:t>
            </a:r>
            <a:r>
              <a:rPr lang="en-US" sz="2600" dirty="0">
                <a:solidFill>
                  <a:schemeClr val="bg1"/>
                </a:solidFill>
              </a:rPr>
              <a:t> </a:t>
            </a:r>
            <a:r>
              <a:rPr lang="en-US" sz="2600" dirty="0" err="1">
                <a:solidFill>
                  <a:schemeClr val="bg1"/>
                </a:solidFill>
              </a:rPr>
              <a:t>Đất</a:t>
            </a:r>
            <a:r>
              <a:rPr lang="en-US" sz="2600" dirty="0">
                <a:solidFill>
                  <a:schemeClr val="bg1"/>
                </a:solidFill>
              </a:rPr>
              <a:t> </a:t>
            </a:r>
            <a:r>
              <a:rPr lang="en-US" sz="2600" dirty="0" err="1">
                <a:solidFill>
                  <a:schemeClr val="bg1"/>
                </a:solidFill>
              </a:rPr>
              <a:t>quanh</a:t>
            </a:r>
            <a:r>
              <a:rPr lang="en-US" sz="2600" dirty="0">
                <a:solidFill>
                  <a:schemeClr val="bg1"/>
                </a:solidFill>
              </a:rPr>
              <a:t> </a:t>
            </a:r>
            <a:r>
              <a:rPr lang="en-US" sz="2600" dirty="0" err="1">
                <a:solidFill>
                  <a:schemeClr val="bg1"/>
                </a:solidFill>
              </a:rPr>
              <a:t>Mặt</a:t>
            </a:r>
            <a:r>
              <a:rPr lang="en-US" sz="2600" dirty="0">
                <a:solidFill>
                  <a:schemeClr val="bg1"/>
                </a:solidFill>
              </a:rPr>
              <a:t> </a:t>
            </a:r>
            <a:r>
              <a:rPr lang="en-US" sz="2600" dirty="0" err="1">
                <a:solidFill>
                  <a:schemeClr val="bg1"/>
                </a:solidFill>
              </a:rPr>
              <a:t>trời</a:t>
            </a:r>
            <a:r>
              <a:rPr lang="en-US" sz="2600" dirty="0">
                <a:solidFill>
                  <a:schemeClr val="bg1"/>
                </a:solidFill>
              </a:rPr>
              <a:t>. </a:t>
            </a:r>
            <a:r>
              <a:rPr lang="en-US" sz="2600" dirty="0" err="1">
                <a:solidFill>
                  <a:schemeClr val="bg1"/>
                </a:solidFill>
              </a:rPr>
              <a:t>Họ</a:t>
            </a:r>
            <a:r>
              <a:rPr lang="en-US" sz="2600" dirty="0">
                <a:solidFill>
                  <a:schemeClr val="bg1"/>
                </a:solidFill>
              </a:rPr>
              <a:t> </a:t>
            </a:r>
            <a:r>
              <a:rPr lang="en-US" sz="2600" dirty="0" err="1">
                <a:solidFill>
                  <a:schemeClr val="bg1"/>
                </a:solidFill>
              </a:rPr>
              <a:t>tính</a:t>
            </a:r>
            <a:r>
              <a:rPr lang="en-US" sz="2600" dirty="0">
                <a:solidFill>
                  <a:schemeClr val="bg1"/>
                </a:solidFill>
              </a:rPr>
              <a:t> </a:t>
            </a:r>
            <a:r>
              <a:rPr lang="en-US" sz="2600" dirty="0" err="1">
                <a:solidFill>
                  <a:schemeClr val="bg1"/>
                </a:solidFill>
              </a:rPr>
              <a:t>được</a:t>
            </a:r>
            <a:r>
              <a:rPr lang="en-US" sz="2600" dirty="0">
                <a:solidFill>
                  <a:schemeClr val="bg1"/>
                </a:solidFill>
              </a:rPr>
              <a:t> </a:t>
            </a:r>
            <a:r>
              <a:rPr lang="en-US" sz="2600" dirty="0" err="1">
                <a:solidFill>
                  <a:schemeClr val="bg1"/>
                </a:solidFill>
              </a:rPr>
              <a:t>một</a:t>
            </a:r>
            <a:r>
              <a:rPr lang="en-US" sz="2600" dirty="0">
                <a:solidFill>
                  <a:schemeClr val="bg1"/>
                </a:solidFill>
              </a:rPr>
              <a:t> </a:t>
            </a:r>
            <a:r>
              <a:rPr lang="en-US" sz="2600" dirty="0" err="1">
                <a:solidFill>
                  <a:schemeClr val="bg1"/>
                </a:solidFill>
              </a:rPr>
              <a:t>năm</a:t>
            </a:r>
            <a:r>
              <a:rPr lang="en-US" sz="2600" dirty="0">
                <a:solidFill>
                  <a:schemeClr val="bg1"/>
                </a:solidFill>
              </a:rPr>
              <a:t> </a:t>
            </a:r>
            <a:r>
              <a:rPr lang="en-US" sz="2600" dirty="0" err="1">
                <a:solidFill>
                  <a:schemeClr val="bg1"/>
                </a:solidFill>
              </a:rPr>
              <a:t>có</a:t>
            </a:r>
            <a:r>
              <a:rPr lang="en-US" sz="2600" dirty="0">
                <a:solidFill>
                  <a:schemeClr val="bg1"/>
                </a:solidFill>
              </a:rPr>
              <a:t> 365 </a:t>
            </a:r>
            <a:r>
              <a:rPr lang="en-US" sz="2600" dirty="0" err="1">
                <a:solidFill>
                  <a:schemeClr val="bg1"/>
                </a:solidFill>
              </a:rPr>
              <a:t>ngày</a:t>
            </a:r>
            <a:r>
              <a:rPr lang="en-US" sz="2600" dirty="0">
                <a:solidFill>
                  <a:schemeClr val="bg1"/>
                </a:solidFill>
              </a:rPr>
              <a:t>, chia </a:t>
            </a:r>
            <a:r>
              <a:rPr lang="en-US" sz="2600" dirty="0" err="1">
                <a:solidFill>
                  <a:schemeClr val="bg1"/>
                </a:solidFill>
              </a:rPr>
              <a:t>thành</a:t>
            </a:r>
            <a:r>
              <a:rPr lang="en-US" sz="2600" dirty="0">
                <a:solidFill>
                  <a:schemeClr val="bg1"/>
                </a:solidFill>
              </a:rPr>
              <a:t> 12 </a:t>
            </a:r>
            <a:r>
              <a:rPr lang="en-US" sz="2600" dirty="0" err="1">
                <a:solidFill>
                  <a:schemeClr val="bg1"/>
                </a:solidFill>
              </a:rPr>
              <a:t>tháng</a:t>
            </a:r>
            <a:endParaRPr lang="vi-VN" sz="2600" dirty="0">
              <a:solidFill>
                <a:schemeClr val="bg1"/>
              </a:solidFill>
            </a:endParaRPr>
          </a:p>
        </p:txBody>
      </p:sp>
      <mc:AlternateContent xmlns:mc="http://schemas.openxmlformats.org/markup-compatibility/2006">
        <mc:Choice xmlns:am3d="http://schemas.microsoft.com/office/drawing/2017/model3d" Requires="am3d">
          <p:graphicFrame>
            <p:nvGraphicFramePr>
              <p:cNvPr id="6" name="3D Model 5" descr="Solar System">
                <a:extLst>
                  <a:ext uri="{FF2B5EF4-FFF2-40B4-BE49-F238E27FC236}">
                    <a16:creationId xmlns:a16="http://schemas.microsoft.com/office/drawing/2014/main" id="{E23E747F-7B97-4314-98D4-A5C0BF900CD0}"/>
                  </a:ext>
                </a:extLst>
              </p:cNvPr>
              <p:cNvGraphicFramePr>
                <a:graphicFrameLocks noChangeAspect="1"/>
              </p:cNvGraphicFramePr>
              <p:nvPr>
                <p:extLst>
                  <p:ext uri="{D42A27DB-BD31-4B8C-83A1-F6EECF244321}">
                    <p14:modId xmlns:p14="http://schemas.microsoft.com/office/powerpoint/2010/main" val="1654720920"/>
                  </p:ext>
                </p:extLst>
              </p:nvPr>
            </p:nvGraphicFramePr>
            <p:xfrm>
              <a:off x="6342744" y="2200552"/>
              <a:ext cx="4988243" cy="2456895"/>
            </p:xfrm>
            <a:graphic>
              <a:graphicData uri="http://schemas.microsoft.com/office/drawing/2017/model3d">
                <am3d:model3d r:embed="rId2">
                  <am3d:spPr>
                    <a:xfrm>
                      <a:off x="0" y="0"/>
                      <a:ext cx="4988243" cy="2456895"/>
                    </a:xfrm>
                    <a:prstGeom prst="rect">
                      <a:avLst/>
                    </a:prstGeom>
                  </am3d:spPr>
                  <am3d:camera>
                    <am3d:pos x="0" y="0" z="66914033"/>
                    <am3d:up dx="0" dy="36000000" dz="0"/>
                    <am3d:lookAt x="0" y="0" z="0"/>
                    <am3d:perspective fov="2700000"/>
                  </am3d:camera>
                  <am3d:trans>
                    <am3d:meterPerModelUnit n="63" d="1000000"/>
                    <am3d:preTrans dx="-200638" dy="-51959" dz="-12378"/>
                    <am3d:scale>
                      <am3d:sx n="1000000" d="1000000"/>
                      <am3d:sy n="1000000" d="1000000"/>
                      <am3d:sz n="1000000" d="1000000"/>
                    </am3d:scale>
                    <am3d:rot ax="10060234" ay="-146136" az="31926"/>
                    <am3d:postTrans dx="0" dy="0" dz="0"/>
                  </am3d:trans>
                  <am3d:raster rName="Office3DRenderer" rVer="16.0.8326">
                    <am3d:blip r:embed="rId3"/>
                  </am3d:raster>
                  <am3d:objViewport viewportSz="73706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Solar System">
                <a:extLst>
                  <a:ext uri="{FF2B5EF4-FFF2-40B4-BE49-F238E27FC236}">
                    <a16:creationId xmlns:a16="http://schemas.microsoft.com/office/drawing/2014/main" id="{E23E747F-7B97-4314-98D4-A5C0BF900CD0}"/>
                  </a:ext>
                </a:extLst>
              </p:cNvPr>
              <p:cNvPicPr>
                <a:picLocks noGrp="1" noRot="1" noChangeAspect="1" noMove="1" noResize="1" noEditPoints="1" noAdjustHandles="1" noChangeArrowheads="1" noChangeShapeType="1" noCrop="1"/>
              </p:cNvPicPr>
              <p:nvPr/>
            </p:nvPicPr>
            <p:blipFill>
              <a:blip r:embed="rId3"/>
              <a:stretch>
                <a:fillRect/>
              </a:stretch>
            </p:blipFill>
            <p:spPr>
              <a:xfrm>
                <a:off x="6342744" y="2200552"/>
                <a:ext cx="4988243" cy="2456895"/>
              </a:xfrm>
              <a:prstGeom prst="rect">
                <a:avLst/>
              </a:prstGeom>
            </p:spPr>
          </p:pic>
        </mc:Fallback>
      </mc:AlternateContent>
      <p:sp>
        <p:nvSpPr>
          <p:cNvPr id="11" name="!!10">
            <a:extLst>
              <a:ext uri="{FF2B5EF4-FFF2-40B4-BE49-F238E27FC236}">
                <a16:creationId xmlns:a16="http://schemas.microsoft.com/office/drawing/2014/main" id="{2FE5917D-CDDB-44A8-8C29-BB3A57B20D80}"/>
              </a:ext>
            </a:extLst>
          </p:cNvPr>
          <p:cNvSpPr/>
          <p:nvPr/>
        </p:nvSpPr>
        <p:spPr>
          <a:xfrm>
            <a:off x="0" y="0"/>
            <a:ext cx="2075543" cy="2017487"/>
          </a:xfrm>
          <a:custGeom>
            <a:avLst/>
            <a:gdLst>
              <a:gd name="connsiteX0" fmla="*/ 0 w 2075543"/>
              <a:gd name="connsiteY0" fmla="*/ 0 h 2017487"/>
              <a:gd name="connsiteX1" fmla="*/ 2017612 w 2075543"/>
              <a:gd name="connsiteY1" fmla="*/ 0 h 2017487"/>
              <a:gd name="connsiteX2" fmla="*/ 2043106 w 2075543"/>
              <a:gd name="connsiteY2" fmla="*/ 99150 h 2017487"/>
              <a:gd name="connsiteX3" fmla="*/ 2075543 w 2075543"/>
              <a:gd name="connsiteY3" fmla="*/ 420915 h 2017487"/>
              <a:gd name="connsiteX4" fmla="*/ 478971 w 2075543"/>
              <a:gd name="connsiteY4" fmla="*/ 2017487 h 2017487"/>
              <a:gd name="connsiteX5" fmla="*/ 4200 w 2075543"/>
              <a:gd name="connsiteY5" fmla="*/ 1945708 h 2017487"/>
              <a:gd name="connsiteX6" fmla="*/ 0 w 2075543"/>
              <a:gd name="connsiteY6" fmla="*/ 1944171 h 201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5543" h="2017487">
                <a:moveTo>
                  <a:pt x="0" y="0"/>
                </a:moveTo>
                <a:lnTo>
                  <a:pt x="2017612" y="0"/>
                </a:lnTo>
                <a:lnTo>
                  <a:pt x="2043106" y="99150"/>
                </a:lnTo>
                <a:cubicBezTo>
                  <a:pt x="2064374" y="203083"/>
                  <a:pt x="2075543" y="310695"/>
                  <a:pt x="2075543" y="420915"/>
                </a:cubicBezTo>
                <a:cubicBezTo>
                  <a:pt x="2075543" y="1302677"/>
                  <a:pt x="1360733" y="2017487"/>
                  <a:pt x="478971" y="2017487"/>
                </a:cubicBezTo>
                <a:cubicBezTo>
                  <a:pt x="313641" y="2017487"/>
                  <a:pt x="154180" y="1992357"/>
                  <a:pt x="4200" y="1945708"/>
                </a:cubicBezTo>
                <a:lnTo>
                  <a:pt x="0" y="1944171"/>
                </a:lnTo>
                <a:close/>
              </a:path>
            </a:pathLst>
          </a:custGeom>
          <a:solidFill>
            <a:srgbClr val="F9DD3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2" name="!!9">
            <a:extLst>
              <a:ext uri="{FF2B5EF4-FFF2-40B4-BE49-F238E27FC236}">
                <a16:creationId xmlns:a16="http://schemas.microsoft.com/office/drawing/2014/main" id="{1D24B5C8-D6A3-4B80-B778-2D60F512EA56}"/>
              </a:ext>
            </a:extLst>
          </p:cNvPr>
          <p:cNvSpPr/>
          <p:nvPr/>
        </p:nvSpPr>
        <p:spPr>
          <a:xfrm rot="10800000">
            <a:off x="10145485" y="4840512"/>
            <a:ext cx="2075543" cy="2017487"/>
          </a:xfrm>
          <a:custGeom>
            <a:avLst/>
            <a:gdLst>
              <a:gd name="connsiteX0" fmla="*/ 0 w 2075543"/>
              <a:gd name="connsiteY0" fmla="*/ 0 h 2017487"/>
              <a:gd name="connsiteX1" fmla="*/ 2017612 w 2075543"/>
              <a:gd name="connsiteY1" fmla="*/ 0 h 2017487"/>
              <a:gd name="connsiteX2" fmla="*/ 2043106 w 2075543"/>
              <a:gd name="connsiteY2" fmla="*/ 99150 h 2017487"/>
              <a:gd name="connsiteX3" fmla="*/ 2075543 w 2075543"/>
              <a:gd name="connsiteY3" fmla="*/ 420915 h 2017487"/>
              <a:gd name="connsiteX4" fmla="*/ 478971 w 2075543"/>
              <a:gd name="connsiteY4" fmla="*/ 2017487 h 2017487"/>
              <a:gd name="connsiteX5" fmla="*/ 4200 w 2075543"/>
              <a:gd name="connsiteY5" fmla="*/ 1945708 h 2017487"/>
              <a:gd name="connsiteX6" fmla="*/ 0 w 2075543"/>
              <a:gd name="connsiteY6" fmla="*/ 1944171 h 201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5543" h="2017487">
                <a:moveTo>
                  <a:pt x="0" y="0"/>
                </a:moveTo>
                <a:lnTo>
                  <a:pt x="2017612" y="0"/>
                </a:lnTo>
                <a:lnTo>
                  <a:pt x="2043106" y="99150"/>
                </a:lnTo>
                <a:cubicBezTo>
                  <a:pt x="2064374" y="203083"/>
                  <a:pt x="2075543" y="310695"/>
                  <a:pt x="2075543" y="420915"/>
                </a:cubicBezTo>
                <a:cubicBezTo>
                  <a:pt x="2075543" y="1302677"/>
                  <a:pt x="1360733" y="2017487"/>
                  <a:pt x="478971" y="2017487"/>
                </a:cubicBezTo>
                <a:cubicBezTo>
                  <a:pt x="313641" y="2017487"/>
                  <a:pt x="154180" y="1992357"/>
                  <a:pt x="4200" y="1945708"/>
                </a:cubicBezTo>
                <a:lnTo>
                  <a:pt x="0" y="1944171"/>
                </a:lnTo>
                <a:close/>
              </a:path>
            </a:pathLst>
          </a:custGeom>
          <a:solidFill>
            <a:srgbClr val="F9DD3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7" name="!!11" descr="A person holding a book&#10;&#10;Description automatically generated with low confidence">
            <a:extLst>
              <a:ext uri="{FF2B5EF4-FFF2-40B4-BE49-F238E27FC236}">
                <a16:creationId xmlns:a16="http://schemas.microsoft.com/office/drawing/2014/main" id="{0D4DBBA7-3F00-4416-8599-2515F88AF067}"/>
              </a:ext>
            </a:extLst>
          </p:cNvPr>
          <p:cNvPicPr>
            <a:picLocks noChangeAspect="1"/>
          </p:cNvPicPr>
          <p:nvPr/>
        </p:nvPicPr>
        <p:blipFill rotWithShape="1">
          <a:blip r:embed="rId4">
            <a:extLst>
              <a:ext uri="{28A0092B-C50C-407E-A947-70E740481C1C}">
                <a14:useLocalDpi xmlns:a14="http://schemas.microsoft.com/office/drawing/2010/main" val="0"/>
              </a:ext>
            </a:extLst>
          </a:blip>
          <a:srcRect l="26500" r="13501" b="1"/>
          <a:stretch/>
        </p:blipFill>
        <p:spPr>
          <a:xfrm>
            <a:off x="3793813" y="-4880772"/>
            <a:ext cx="4627646" cy="462764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21">
            <a:extLst>
              <a:ext uri="{FF2B5EF4-FFF2-40B4-BE49-F238E27FC236}">
                <a16:creationId xmlns:a16="http://schemas.microsoft.com/office/drawing/2014/main" id="{79B62755-C2DF-435B-AFA9-B110DF8D17EA}"/>
              </a:ext>
            </a:extLst>
          </p:cNvPr>
          <p:cNvPicPr>
            <a:picLocks noChangeAspect="1"/>
          </p:cNvPicPr>
          <p:nvPr/>
        </p:nvPicPr>
        <p:blipFill rotWithShape="1">
          <a:blip r:embed="rId5">
            <a:extLst>
              <a:ext uri="{28A0092B-C50C-407E-A947-70E740481C1C}">
                <a14:useLocalDpi xmlns:a14="http://schemas.microsoft.com/office/drawing/2010/main" val="0"/>
              </a:ext>
            </a:extLst>
          </a:blip>
          <a:srcRect r="2" b="21200"/>
          <a:stretch/>
        </p:blipFill>
        <p:spPr>
          <a:xfrm>
            <a:off x="1319706" y="-3867421"/>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9" name="!!22">
            <a:extLst>
              <a:ext uri="{FF2B5EF4-FFF2-40B4-BE49-F238E27FC236}">
                <a16:creationId xmlns:a16="http://schemas.microsoft.com/office/drawing/2014/main" id="{49A6DCBB-DB42-4FE5-B90A-0A0E4DF88FA9}"/>
              </a:ext>
            </a:extLst>
          </p:cNvPr>
          <p:cNvPicPr>
            <a:picLocks noChangeAspect="1"/>
          </p:cNvPicPr>
          <p:nvPr/>
        </p:nvPicPr>
        <p:blipFill rotWithShape="1">
          <a:blip r:embed="rId6">
            <a:extLst>
              <a:ext uri="{28A0092B-C50C-407E-A947-70E740481C1C}">
                <a14:useLocalDpi xmlns:a14="http://schemas.microsoft.com/office/drawing/2010/main" val="0"/>
              </a:ext>
            </a:extLst>
          </a:blip>
          <a:srcRect l="1320" r="-5" b="-5"/>
          <a:stretch/>
        </p:blipFill>
        <p:spPr>
          <a:xfrm>
            <a:off x="8297994" y="-3867421"/>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10" name="!!34">
            <a:extLst>
              <a:ext uri="{FF2B5EF4-FFF2-40B4-BE49-F238E27FC236}">
                <a16:creationId xmlns:a16="http://schemas.microsoft.com/office/drawing/2014/main" id="{0DEE296C-443F-4C37-AD0F-4CF1FE8AA07D}"/>
              </a:ext>
            </a:extLst>
          </p:cNvPr>
          <p:cNvSpPr txBox="1"/>
          <p:nvPr/>
        </p:nvSpPr>
        <p:spPr>
          <a:xfrm>
            <a:off x="1948046" y="-4897316"/>
            <a:ext cx="19623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gradFill>
                  <a:gsLst>
                    <a:gs pos="19000">
                      <a:srgbClr val="48705C"/>
                    </a:gs>
                    <a:gs pos="50000">
                      <a:srgbClr val="98312E"/>
                    </a:gs>
                    <a:gs pos="81000">
                      <a:srgbClr val="54616C"/>
                    </a:gs>
                  </a:gsLst>
                  <a:lin ang="5400000" scaled="1"/>
                </a:gradFill>
                <a:effectLst/>
                <a:uLnTx/>
                <a:uFillTx/>
                <a:latin typeface="Roboto" panose="02000000000000000000" pitchFamily="2" charset="0"/>
                <a:ea typeface="Roboto" panose="02000000000000000000" pitchFamily="2" charset="0"/>
                <a:cs typeface="+mn-cs"/>
              </a:rPr>
              <a:t>TOÁN HỌC</a:t>
            </a:r>
            <a:endParaRPr kumimoji="0" lang="vi-VN" sz="2800" b="1" i="0" u="none" strike="noStrike" kern="1200" cap="none" spc="0" normalizeH="0" baseline="0" noProof="0" dirty="0">
              <a:ln>
                <a:noFill/>
              </a:ln>
              <a:gradFill>
                <a:gsLst>
                  <a:gs pos="19000">
                    <a:srgbClr val="48705C"/>
                  </a:gs>
                  <a:gs pos="50000">
                    <a:srgbClr val="98312E"/>
                  </a:gs>
                  <a:gs pos="81000">
                    <a:srgbClr val="54616C"/>
                  </a:gs>
                </a:gsLst>
                <a:lin ang="5400000" scaled="1"/>
              </a:gradFill>
              <a:effectLst/>
              <a:uLnTx/>
              <a:uFillTx/>
              <a:latin typeface="Roboto" panose="02000000000000000000" pitchFamily="2" charset="0"/>
              <a:ea typeface="Roboto" panose="02000000000000000000" pitchFamily="2" charset="0"/>
              <a:cs typeface="+mn-cs"/>
            </a:endParaRPr>
          </a:p>
        </p:txBody>
      </p:sp>
      <p:sp>
        <p:nvSpPr>
          <p:cNvPr id="16" name="!!43">
            <a:extLst>
              <a:ext uri="{FF2B5EF4-FFF2-40B4-BE49-F238E27FC236}">
                <a16:creationId xmlns:a16="http://schemas.microsoft.com/office/drawing/2014/main" id="{2844924E-BE9D-4D43-B34C-DAD882A81A45}"/>
              </a:ext>
            </a:extLst>
          </p:cNvPr>
          <p:cNvSpPr txBox="1"/>
          <p:nvPr/>
        </p:nvSpPr>
        <p:spPr>
          <a:xfrm>
            <a:off x="2247627" y="7614542"/>
            <a:ext cx="11560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98312E"/>
                </a:solidFill>
                <a:effectLst/>
                <a:uLnTx/>
                <a:uFillTx/>
                <a:latin typeface="Roboto" panose="02000000000000000000" pitchFamily="2" charset="0"/>
                <a:ea typeface="Roboto" panose="02000000000000000000" pitchFamily="2" charset="0"/>
                <a:cs typeface="+mn-cs"/>
              </a:rPr>
              <a:t>Ơ</a:t>
            </a:r>
            <a:r>
              <a:rPr kumimoji="0" lang="en-US" sz="2400" b="0" i="0" u="none" strike="noStrike" kern="1200" cap="none" spc="0" normalizeH="0" baseline="0" noProof="0" dirty="0">
                <a:ln>
                  <a:noFill/>
                </a:ln>
                <a:solidFill>
                  <a:srgbClr val="98312E"/>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baseline="0" noProof="0" dirty="0" err="1">
                <a:ln>
                  <a:noFill/>
                </a:ln>
                <a:solidFill>
                  <a:srgbClr val="98312E"/>
                </a:solidFill>
                <a:effectLst/>
                <a:uLnTx/>
                <a:uFillTx/>
                <a:latin typeface="Roboto" panose="02000000000000000000" pitchFamily="2" charset="0"/>
                <a:ea typeface="Roboto" panose="02000000000000000000" pitchFamily="2" charset="0"/>
                <a:cs typeface="+mn-cs"/>
              </a:rPr>
              <a:t>cơ-lít</a:t>
            </a:r>
            <a:endParaRPr kumimoji="0" lang="vi-VN" sz="2400" b="0" i="0" u="none" strike="noStrike" kern="1200" cap="none" spc="0" normalizeH="0" baseline="0" noProof="0" dirty="0">
              <a:ln>
                <a:noFill/>
              </a:ln>
              <a:solidFill>
                <a:srgbClr val="98312E"/>
              </a:solidFill>
              <a:effectLst/>
              <a:uLnTx/>
              <a:uFillTx/>
              <a:latin typeface="Roboto" panose="02000000000000000000" pitchFamily="2" charset="0"/>
              <a:ea typeface="Roboto" panose="02000000000000000000" pitchFamily="2" charset="0"/>
              <a:cs typeface="+mn-cs"/>
            </a:endParaRPr>
          </a:p>
        </p:txBody>
      </p:sp>
      <p:sp>
        <p:nvSpPr>
          <p:cNvPr id="17" name="!!46">
            <a:extLst>
              <a:ext uri="{FF2B5EF4-FFF2-40B4-BE49-F238E27FC236}">
                <a16:creationId xmlns:a16="http://schemas.microsoft.com/office/drawing/2014/main" id="{7404D074-E3D0-43FC-835E-5A34AC22B57A}"/>
              </a:ext>
            </a:extLst>
          </p:cNvPr>
          <p:cNvSpPr txBox="1"/>
          <p:nvPr/>
        </p:nvSpPr>
        <p:spPr>
          <a:xfrm>
            <a:off x="5438965" y="8448600"/>
            <a:ext cx="12410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4616C"/>
                </a:solidFill>
                <a:effectLst/>
                <a:uLnTx/>
                <a:uFillTx/>
                <a:latin typeface="Roboto" panose="02000000000000000000" pitchFamily="2" charset="0"/>
                <a:ea typeface="Roboto" panose="02000000000000000000" pitchFamily="2" charset="0"/>
                <a:cs typeface="+mn-cs"/>
              </a:rPr>
              <a:t>Pi-ta-go</a:t>
            </a:r>
            <a:endParaRPr kumimoji="0" lang="vi-VN" sz="2400" b="0" i="0" u="none" strike="noStrike" kern="1200" cap="none" spc="0" normalizeH="0" baseline="0" noProof="0" dirty="0">
              <a:ln>
                <a:noFill/>
              </a:ln>
              <a:solidFill>
                <a:srgbClr val="54616C"/>
              </a:solidFill>
              <a:effectLst/>
              <a:uLnTx/>
              <a:uFillTx/>
              <a:latin typeface="Roboto" panose="02000000000000000000" pitchFamily="2" charset="0"/>
              <a:ea typeface="Roboto" panose="02000000000000000000" pitchFamily="2" charset="0"/>
              <a:cs typeface="+mn-cs"/>
            </a:endParaRPr>
          </a:p>
        </p:txBody>
      </p:sp>
      <p:sp>
        <p:nvSpPr>
          <p:cNvPr id="18" name="!!45">
            <a:extLst>
              <a:ext uri="{FF2B5EF4-FFF2-40B4-BE49-F238E27FC236}">
                <a16:creationId xmlns:a16="http://schemas.microsoft.com/office/drawing/2014/main" id="{F94D6C83-2DB7-4D3E-BB02-3A983AAFC628}"/>
              </a:ext>
            </a:extLst>
          </p:cNvPr>
          <p:cNvSpPr txBox="1"/>
          <p:nvPr/>
        </p:nvSpPr>
        <p:spPr>
          <a:xfrm>
            <a:off x="8811559" y="7614542"/>
            <a:ext cx="14847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8705C"/>
                </a:solidFill>
                <a:effectLst/>
                <a:uLnTx/>
                <a:uFillTx/>
                <a:latin typeface="Roboto" panose="02000000000000000000" pitchFamily="2" charset="0"/>
                <a:ea typeface="Roboto" panose="02000000000000000000" pitchFamily="2" charset="0"/>
                <a:cs typeface="+mn-cs"/>
              </a:rPr>
              <a:t>Ác-si-mét</a:t>
            </a:r>
            <a:endParaRPr kumimoji="0" lang="vi-VN" sz="2400" b="0" i="0" u="none" strike="noStrike" kern="1200" cap="none" spc="0" normalizeH="0" baseline="0" noProof="0" dirty="0">
              <a:ln>
                <a:noFill/>
              </a:ln>
              <a:solidFill>
                <a:srgbClr val="48705C"/>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309327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20000" fill="hold"/>
                                        <p:tgtEl>
                                          <p:spTgt spid="6"/>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DC3FF8E-ECD9-4B82-94D2-1F50B3F99115}" vid="{38A2BD9F-E8BC-4800-BF5C-B0896FC8A8F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2197</TotalTime>
  <Words>677</Words>
  <Application>Microsoft Office PowerPoint</Application>
  <PresentationFormat>Widescreen</PresentationFormat>
  <Paragraphs>78</Paragraphs>
  <Slides>18</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Arial</vt:lpstr>
      <vt:lpstr>Calibri</vt:lpstr>
      <vt:lpstr>Yeseva One</vt:lpstr>
      <vt:lpstr>Roboto</vt:lpstr>
      <vt:lpstr>Calibri Light</vt:lpstr>
      <vt:lpstr>1_Office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X280</dc:creator>
  <cp:lastModifiedBy>Trang Ngô</cp:lastModifiedBy>
  <cp:revision>278</cp:revision>
  <dcterms:created xsi:type="dcterms:W3CDTF">2022-05-13T00:17:06Z</dcterms:created>
  <dcterms:modified xsi:type="dcterms:W3CDTF">2025-10-19T03:35:18Z</dcterms:modified>
</cp:coreProperties>
</file>