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9" r:id="rId2"/>
    <p:sldMasterId id="2147483701" r:id="rId3"/>
    <p:sldMasterId id="2147483716" r:id="rId4"/>
    <p:sldMasterId id="2147483728" r:id="rId5"/>
  </p:sldMasterIdLst>
  <p:notesMasterIdLst>
    <p:notesMasterId r:id="rId24"/>
  </p:notesMasterIdLst>
  <p:sldIdLst>
    <p:sldId id="256" r:id="rId6"/>
    <p:sldId id="2007577403" r:id="rId7"/>
    <p:sldId id="260" r:id="rId8"/>
    <p:sldId id="261" r:id="rId9"/>
    <p:sldId id="2007577437" r:id="rId10"/>
    <p:sldId id="2007577461" r:id="rId11"/>
    <p:sldId id="2007577462" r:id="rId12"/>
    <p:sldId id="2007577464" r:id="rId13"/>
    <p:sldId id="2007577465" r:id="rId14"/>
    <p:sldId id="2007577406" r:id="rId15"/>
    <p:sldId id="2007577467" r:id="rId16"/>
    <p:sldId id="2007577468" r:id="rId17"/>
    <p:sldId id="2007577439" r:id="rId18"/>
    <p:sldId id="2007577470" r:id="rId19"/>
    <p:sldId id="268" r:id="rId20"/>
    <p:sldId id="269" r:id="rId21"/>
    <p:sldId id="2007577433" r:id="rId22"/>
    <p:sldId id="339" r:id="rId23"/>
  </p:sldIdLst>
  <p:sldSz cx="9144000" cy="5143500" type="screen16x9"/>
  <p:notesSz cx="6858000" cy="9144000"/>
  <p:embeddedFontLst>
    <p:embeddedFont>
      <p:font typeface="#9Slide03 BoosterNextFYBlack" panose="020B0604020202020204" charset="0"/>
      <p:regular r:id="rId25"/>
    </p:embeddedFont>
    <p:embeddedFont>
      <p:font typeface="#9Slide03 Cabin Bold" panose="020B0604020202020204" charset="0"/>
      <p:bold r:id="rId26"/>
    </p:embeddedFont>
    <p:embeddedFont>
      <p:font typeface="#9Slide07 IcielKoni" panose="020B0604020202020204" charset="0"/>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DM Sans" panose="020B0604020202020204"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Nunito Light" pitchFamily="2" charset="0"/>
      <p:regular r:id="rId42"/>
      <p:italic r:id="rId43"/>
    </p:embeddedFont>
    <p:embeddedFont>
      <p:font typeface="Open Sans" panose="020B0606030504020204" pitchFamily="34" charset="0"/>
      <p:regular r:id="rId44"/>
      <p:bold r:id="rId45"/>
      <p:italic r:id="rId46"/>
      <p:boldItalic r:id="rId47"/>
    </p:embeddedFont>
    <p:embeddedFont>
      <p:font typeface="Paytone One"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0"/>
    <a:srgbClr val="C13018"/>
    <a:srgbClr val="D3D3D3"/>
    <a:srgbClr val="2E5EC9"/>
    <a:srgbClr val="0C7AE8"/>
    <a:srgbClr val="FED3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EF4F8A-5932-473E-AB2C-A5A9D4F816EC}">
  <a:tblStyle styleId="{EBEF4F8A-5932-473E-AB2C-A5A9D4F816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C885A6-1485-41BA-9FDA-7A83E1D5D52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34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B9E0D-A1E5-4818-8ED4-699A804BEA6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9F8D710A-4083-43FC-9F68-926C78ACEC92}">
      <dgm:prSet custT="1"/>
      <dgm:spPr/>
      <dgm:t>
        <a:bodyPr/>
        <a:lstStyle/>
        <a:p>
          <a:pPr>
            <a:lnSpc>
              <a:spcPct val="100000"/>
            </a:lnSpc>
          </a:pPr>
          <a:r>
            <a:rPr lang="vi-VN" sz="1800" b="0" i="0" dirty="0">
              <a:latin typeface="#9Slide03 Cabin Bold" panose="00000800000000000000" pitchFamily="2" charset="0"/>
            </a:rPr>
            <a:t>- </a:t>
          </a:r>
          <a:r>
            <a:rPr lang="fr-FR" sz="1800" b="0" i="0" dirty="0" err="1">
              <a:latin typeface="#9Slide03 Cabin Bold" panose="00000800000000000000" pitchFamily="2" charset="0"/>
            </a:rPr>
            <a:t>Chiến</a:t>
          </a:r>
          <a:r>
            <a:rPr lang="fr-FR" sz="1800" b="0" i="0" dirty="0">
              <a:latin typeface="#9Slide03 Cabin Bold" panose="00000800000000000000" pitchFamily="2" charset="0"/>
            </a:rPr>
            <a:t> </a:t>
          </a:r>
          <a:r>
            <a:rPr lang="fr-FR" sz="1800" b="0" i="0" dirty="0" err="1">
              <a:latin typeface="#9Slide03 Cabin Bold" panose="00000800000000000000" pitchFamily="2" charset="0"/>
            </a:rPr>
            <a:t>trường</a:t>
          </a:r>
          <a:r>
            <a:rPr lang="fr-FR" sz="1800" b="0" i="0" dirty="0">
              <a:latin typeface="#9Slide03 Cabin Bold" panose="00000800000000000000" pitchFamily="2" charset="0"/>
            </a:rPr>
            <a:t> </a:t>
          </a:r>
          <a:r>
            <a:rPr lang="fr-FR" sz="1800" b="0" i="0" dirty="0" err="1">
              <a:latin typeface="#9Slide03 Cabin Bold" panose="00000800000000000000" pitchFamily="2" charset="0"/>
            </a:rPr>
            <a:t>chống</a:t>
          </a:r>
          <a:r>
            <a:rPr lang="fr-FR" sz="1800" b="0" i="0" dirty="0">
              <a:latin typeface="#9Slide03 Cabin Bold" panose="00000800000000000000" pitchFamily="2" charset="0"/>
            </a:rPr>
            <a:t> </a:t>
          </a:r>
          <a:r>
            <a:rPr lang="fr-FR" sz="1800" b="0" i="0" dirty="0" err="1">
              <a:latin typeface="#9Slide03 Cabin Bold" panose="00000800000000000000" pitchFamily="2" charset="0"/>
            </a:rPr>
            <a:t>quân</a:t>
          </a:r>
          <a:r>
            <a:rPr lang="fr-FR" sz="1800" b="0" i="0" dirty="0">
              <a:latin typeface="#9Slide03 Cabin Bold" panose="00000800000000000000" pitchFamily="2" charset="0"/>
            </a:rPr>
            <a:t> </a:t>
          </a:r>
          <a:r>
            <a:rPr lang="fr-FR" sz="1800" b="0" i="0" dirty="0" err="1">
              <a:latin typeface="#9Slide03 Cabin Bold" panose="00000800000000000000" pitchFamily="2" charset="0"/>
            </a:rPr>
            <a:t>xâm</a:t>
          </a:r>
          <a:r>
            <a:rPr lang="fr-FR" sz="1800" b="0" i="0" dirty="0">
              <a:latin typeface="#9Slide03 Cabin Bold" panose="00000800000000000000" pitchFamily="2" charset="0"/>
            </a:rPr>
            <a:t> </a:t>
          </a:r>
          <a:r>
            <a:rPr lang="fr-FR" sz="1800" b="0" i="0" dirty="0" err="1">
              <a:latin typeface="#9Slide03 Cabin Bold" panose="00000800000000000000" pitchFamily="2" charset="0"/>
            </a:rPr>
            <a:t>lược</a:t>
          </a:r>
          <a:r>
            <a:rPr lang="fr-FR" sz="1800" b="0" i="0" dirty="0">
              <a:latin typeface="#9Slide03 Cabin Bold" panose="00000800000000000000" pitchFamily="2" charset="0"/>
            </a:rPr>
            <a:t> </a:t>
          </a:r>
          <a:r>
            <a:rPr lang="fr-FR" sz="1800" b="0" i="0" dirty="0" err="1">
              <a:latin typeface="#9Slide03 Cabin Bold" panose="00000800000000000000" pitchFamily="2" charset="0"/>
            </a:rPr>
            <a:t>Tống</a:t>
          </a:r>
          <a:r>
            <a:rPr lang="vi-VN" sz="1800" b="0" i="0" dirty="0">
              <a:latin typeface="#9Slide03 Cabin Bold" panose="00000800000000000000" pitchFamily="2" charset="0"/>
            </a:rPr>
            <a:t>: </a:t>
          </a:r>
          <a:r>
            <a:rPr lang="fr-FR" sz="1800" b="0" i="0" dirty="0" err="1">
              <a:latin typeface="#9Slide03 Cabin Bold" panose="00000800000000000000" pitchFamily="2" charset="0"/>
            </a:rPr>
            <a:t>khu</a:t>
          </a:r>
          <a:r>
            <a:rPr lang="fr-FR" sz="1800" b="0" i="0" dirty="0">
              <a:latin typeface="#9Slide03 Cabin Bold" panose="00000800000000000000" pitchFamily="2" charset="0"/>
            </a:rPr>
            <a:t> </a:t>
          </a:r>
          <a:r>
            <a:rPr lang="fr-FR" sz="1800" b="0" i="0" dirty="0" err="1">
              <a:latin typeface="#9Slide03 Cabin Bold" panose="00000800000000000000" pitchFamily="2" charset="0"/>
            </a:rPr>
            <a:t>vực</a:t>
          </a:r>
          <a:r>
            <a:rPr lang="fr-FR" sz="1800" b="0" i="0" dirty="0">
              <a:latin typeface="#9Slide03 Cabin Bold" panose="00000800000000000000" pitchFamily="2" charset="0"/>
            </a:rPr>
            <a:t> </a:t>
          </a:r>
          <a:r>
            <a:rPr lang="fr-FR" sz="1800" b="0" i="0" dirty="0" err="1">
              <a:latin typeface="#9Slide03 Cabin Bold" panose="00000800000000000000" pitchFamily="2" charset="0"/>
            </a:rPr>
            <a:t>cửa</a:t>
          </a:r>
          <a:r>
            <a:rPr lang="fr-FR" sz="1800" b="0" i="0" dirty="0">
              <a:latin typeface="#9Slide03 Cabin Bold" panose="00000800000000000000" pitchFamily="2" charset="0"/>
            </a:rPr>
            <a:t> </a:t>
          </a:r>
          <a:r>
            <a:rPr lang="fr-FR" sz="1800" b="0" i="0" dirty="0" err="1">
              <a:latin typeface="#9Slide03 Cabin Bold" panose="00000800000000000000" pitchFamily="2" charset="0"/>
            </a:rPr>
            <a:t>biển</a:t>
          </a:r>
          <a:r>
            <a:rPr lang="fr-FR" sz="1800" b="0" i="0" dirty="0">
              <a:latin typeface="#9Slide03 Cabin Bold" panose="00000800000000000000" pitchFamily="2" charset="0"/>
            </a:rPr>
            <a:t> </a:t>
          </a:r>
          <a:r>
            <a:rPr lang="fr-FR" sz="1800" b="0" i="0" dirty="0" err="1">
              <a:latin typeface="#9Slide03 Cabin Bold" panose="00000800000000000000" pitchFamily="2" charset="0"/>
            </a:rPr>
            <a:t>Bạch</a:t>
          </a:r>
          <a:r>
            <a:rPr lang="fr-FR" sz="1800" b="0" i="0" dirty="0">
              <a:latin typeface="#9Slide03 Cabin Bold" panose="00000800000000000000" pitchFamily="2" charset="0"/>
            </a:rPr>
            <a:t> </a:t>
          </a:r>
          <a:r>
            <a:rPr lang="fr-FR" sz="1800" b="0" i="0" dirty="0" err="1">
              <a:latin typeface="#9Slide03 Cabin Bold" panose="00000800000000000000" pitchFamily="2" charset="0"/>
            </a:rPr>
            <a:t>Đằng</a:t>
          </a:r>
          <a:r>
            <a:rPr lang="fr-FR" sz="1800" b="0" i="0" dirty="0">
              <a:latin typeface="#9Slide03 Cabin Bold" panose="00000800000000000000" pitchFamily="2" charset="0"/>
            </a:rPr>
            <a:t> </a:t>
          </a:r>
          <a:r>
            <a:rPr lang="fr-FR" sz="1800" b="0" i="0" dirty="0" err="1">
              <a:latin typeface="#9Slide03 Cabin Bold" panose="00000800000000000000" pitchFamily="2" charset="0"/>
            </a:rPr>
            <a:t>và</a:t>
          </a:r>
          <a:r>
            <a:rPr lang="fr-FR" sz="1800" b="0" i="0" dirty="0">
              <a:latin typeface="#9Slide03 Cabin Bold" panose="00000800000000000000" pitchFamily="2" charset="0"/>
            </a:rPr>
            <a:t> </a:t>
          </a:r>
          <a:r>
            <a:rPr lang="fr-FR" sz="1800" b="0" i="0" dirty="0" err="1">
              <a:latin typeface="#9Slide03 Cabin Bold" panose="00000800000000000000" pitchFamily="2" charset="0"/>
            </a:rPr>
            <a:t>địa</a:t>
          </a:r>
          <a:r>
            <a:rPr lang="fr-FR" sz="1800" b="0" i="0" dirty="0">
              <a:latin typeface="#9Slide03 Cabin Bold" panose="00000800000000000000" pitchFamily="2" charset="0"/>
            </a:rPr>
            <a:t> </a:t>
          </a:r>
          <a:r>
            <a:rPr lang="fr-FR" sz="1800" b="0" i="0" dirty="0" err="1">
              <a:latin typeface="#9Slide03 Cabin Bold" panose="00000800000000000000" pitchFamily="2" charset="0"/>
            </a:rPr>
            <a:t>bàn</a:t>
          </a:r>
          <a:r>
            <a:rPr lang="fr-FR" sz="1800" b="0" i="0" dirty="0">
              <a:latin typeface="#9Slide03 Cabin Bold" panose="00000800000000000000" pitchFamily="2" charset="0"/>
            </a:rPr>
            <a:t> </a:t>
          </a:r>
          <a:r>
            <a:rPr lang="fr-FR" sz="1800" b="0" i="0" dirty="0" err="1">
              <a:latin typeface="#9Slide03 Cabin Bold" panose="00000800000000000000" pitchFamily="2" charset="0"/>
            </a:rPr>
            <a:t>huyện</a:t>
          </a:r>
          <a:r>
            <a:rPr lang="fr-FR" sz="1800" b="0" i="0" dirty="0">
              <a:latin typeface="#9Slide03 Cabin Bold" panose="00000800000000000000" pitchFamily="2" charset="0"/>
            </a:rPr>
            <a:t> </a:t>
          </a:r>
          <a:r>
            <a:rPr lang="fr-FR" sz="1800" b="0" i="0" dirty="0" err="1">
              <a:latin typeface="#9Slide03 Cabin Bold" panose="00000800000000000000" pitchFamily="2" charset="0"/>
            </a:rPr>
            <a:t>Thủy</a:t>
          </a:r>
          <a:r>
            <a:rPr lang="fr-FR" sz="1800" b="0" i="0" dirty="0">
              <a:latin typeface="#9Slide03 Cabin Bold" panose="00000800000000000000" pitchFamily="2" charset="0"/>
            </a:rPr>
            <a:t> Nguyên, </a:t>
          </a:r>
          <a:r>
            <a:rPr lang="fr-FR" sz="1800" b="0" i="0" dirty="0" err="1">
              <a:latin typeface="#9Slide03 Cabin Bold" panose="00000800000000000000" pitchFamily="2" charset="0"/>
            </a:rPr>
            <a:t>thành</a:t>
          </a:r>
          <a:r>
            <a:rPr lang="fr-FR" sz="1800" b="0" i="0" dirty="0">
              <a:latin typeface="#9Slide03 Cabin Bold" panose="00000800000000000000" pitchFamily="2" charset="0"/>
            </a:rPr>
            <a:t> </a:t>
          </a:r>
          <a:r>
            <a:rPr lang="fr-FR" sz="1800" b="0" i="0" dirty="0" err="1">
              <a:latin typeface="#9Slide03 Cabin Bold" panose="00000800000000000000" pitchFamily="2" charset="0"/>
            </a:rPr>
            <a:t>phố</a:t>
          </a:r>
          <a:r>
            <a:rPr lang="fr-FR" sz="1800" b="0" i="0" dirty="0">
              <a:latin typeface="#9Slide03 Cabin Bold" panose="00000800000000000000" pitchFamily="2" charset="0"/>
            </a:rPr>
            <a:t> </a:t>
          </a:r>
          <a:r>
            <a:rPr lang="fr-FR" sz="1800" b="0" i="0" dirty="0" err="1">
              <a:latin typeface="#9Slide03 Cabin Bold" panose="00000800000000000000" pitchFamily="2" charset="0"/>
            </a:rPr>
            <a:t>Hải</a:t>
          </a:r>
          <a:r>
            <a:rPr lang="fr-FR" sz="1800" b="0" i="0" dirty="0">
              <a:latin typeface="#9Slide03 Cabin Bold" panose="00000800000000000000" pitchFamily="2" charset="0"/>
            </a:rPr>
            <a:t> </a:t>
          </a:r>
          <a:r>
            <a:rPr lang="fr-FR" sz="1800" b="0" i="0" dirty="0" err="1">
              <a:latin typeface="#9Slide03 Cabin Bold" panose="00000800000000000000" pitchFamily="2" charset="0"/>
            </a:rPr>
            <a:t>Phòng</a:t>
          </a:r>
          <a:r>
            <a:rPr lang="fr-FR" sz="1800" b="0" i="0" dirty="0">
              <a:latin typeface="#9Slide03 Cabin Bold" panose="00000800000000000000" pitchFamily="2" charset="0"/>
            </a:rPr>
            <a:t> </a:t>
          </a:r>
          <a:r>
            <a:rPr lang="fr-FR" sz="1800" b="0" i="0" dirty="0" err="1">
              <a:latin typeface="#9Slide03 Cabin Bold" panose="00000800000000000000" pitchFamily="2" charset="0"/>
            </a:rPr>
            <a:t>hiện</a:t>
          </a:r>
          <a:r>
            <a:rPr lang="fr-FR" sz="1800" b="0" i="0" dirty="0">
              <a:latin typeface="#9Slide03 Cabin Bold" panose="00000800000000000000" pitchFamily="2" charset="0"/>
            </a:rPr>
            <a:t> </a:t>
          </a:r>
          <a:r>
            <a:rPr lang="fr-FR" sz="1800" b="0" i="0" dirty="0" err="1">
              <a:latin typeface="#9Slide03 Cabin Bold" panose="00000800000000000000" pitchFamily="2" charset="0"/>
            </a:rPr>
            <a:t>nay</a:t>
          </a:r>
          <a:r>
            <a:rPr lang="fr-FR" sz="1800" b="0" i="0" dirty="0">
              <a:latin typeface="#9Slide03 Cabin Bold" panose="00000800000000000000" pitchFamily="2" charset="0"/>
            </a:rPr>
            <a:t> là </a:t>
          </a:r>
          <a:r>
            <a:rPr lang="fr-FR" sz="1800" b="0" i="0" dirty="0" err="1">
              <a:latin typeface="#9Slide03 Cabin Bold" panose="00000800000000000000" pitchFamily="2" charset="0"/>
            </a:rPr>
            <a:t>chiến</a:t>
          </a:r>
          <a:r>
            <a:rPr lang="fr-FR" sz="1800" b="0" i="0" dirty="0">
              <a:latin typeface="#9Slide03 Cabin Bold" panose="00000800000000000000" pitchFamily="2" charset="0"/>
            </a:rPr>
            <a:t> </a:t>
          </a:r>
          <a:r>
            <a:rPr lang="fr-FR" sz="1800" b="0" i="0" dirty="0" err="1">
              <a:latin typeface="#9Slide03 Cabin Bold" panose="00000800000000000000" pitchFamily="2" charset="0"/>
            </a:rPr>
            <a:t>trường</a:t>
          </a:r>
          <a:r>
            <a:rPr lang="fr-FR" sz="1800" b="0" i="0" dirty="0">
              <a:latin typeface="#9Slide03 Cabin Bold" panose="00000800000000000000" pitchFamily="2" charset="0"/>
            </a:rPr>
            <a:t> </a:t>
          </a:r>
          <a:r>
            <a:rPr lang="fr-FR" sz="1800" b="0" i="0" dirty="0" err="1">
              <a:latin typeface="#9Slide03 Cabin Bold" panose="00000800000000000000" pitchFamily="2" charset="0"/>
            </a:rPr>
            <a:t>chính</a:t>
          </a:r>
          <a:r>
            <a:rPr lang="fr-FR" sz="1800" b="0" i="0" dirty="0">
              <a:latin typeface="#9Slide03 Cabin Bold" panose="00000800000000000000" pitchFamily="2" charset="0"/>
            </a:rPr>
            <a:t>. </a:t>
          </a:r>
          <a:endParaRPr lang="en-US" sz="1800" dirty="0">
            <a:latin typeface="#9Slide03 Cabin Bold" panose="00000800000000000000" pitchFamily="2" charset="0"/>
          </a:endParaRPr>
        </a:p>
      </dgm:t>
    </dgm:pt>
    <dgm:pt modelId="{36B0663D-EC6D-4C74-93AF-65EBB2C43600}" type="parTrans" cxnId="{011B7529-FC94-478C-8D07-7AD88C4D364F}">
      <dgm:prSet/>
      <dgm:spPr/>
      <dgm:t>
        <a:bodyPr/>
        <a:lstStyle/>
        <a:p>
          <a:endParaRPr lang="en-US" sz="1800"/>
        </a:p>
      </dgm:t>
    </dgm:pt>
    <dgm:pt modelId="{0DB1EFBC-55A0-4EBE-8D1F-53FE0F98137F}" type="sibTrans" cxnId="{011B7529-FC94-478C-8D07-7AD88C4D364F}">
      <dgm:prSet/>
      <dgm:spPr/>
      <dgm:t>
        <a:bodyPr/>
        <a:lstStyle/>
        <a:p>
          <a:endParaRPr lang="en-US" sz="1800"/>
        </a:p>
      </dgm:t>
    </dgm:pt>
    <dgm:pt modelId="{BDB537D1-82EB-4BFB-8528-C42A91E95E98}">
      <dgm:prSet custT="1"/>
      <dgm:spPr/>
      <dgm:t>
        <a:bodyPr/>
        <a:lstStyle/>
        <a:p>
          <a:pPr>
            <a:lnSpc>
              <a:spcPct val="100000"/>
            </a:lnSpc>
          </a:pPr>
          <a:r>
            <a:rPr lang="vi-VN" sz="1800" b="0" i="0" dirty="0">
              <a:latin typeface="#9Slide03 Cabin Bold" panose="00000800000000000000" pitchFamily="2" charset="0"/>
            </a:rPr>
            <a:t>- </a:t>
          </a:r>
          <a:r>
            <a:rPr lang="fr-FR" sz="1800" b="0" i="0" dirty="0" err="1">
              <a:latin typeface="#9Slide03 Cabin Bold" panose="00000800000000000000" pitchFamily="2" charset="0"/>
            </a:rPr>
            <a:t>Nhiều</a:t>
          </a:r>
          <a:r>
            <a:rPr lang="fr-FR" sz="1800" b="0" i="0" dirty="0">
              <a:latin typeface="#9Slide03 Cabin Bold" panose="00000800000000000000" pitchFamily="2" charset="0"/>
            </a:rPr>
            <a:t> </a:t>
          </a:r>
          <a:r>
            <a:rPr lang="fr-FR" sz="1800" b="0" i="0" dirty="0" err="1">
              <a:latin typeface="#9Slide03 Cabin Bold" panose="00000800000000000000" pitchFamily="2" charset="0"/>
            </a:rPr>
            <a:t>thần</a:t>
          </a:r>
          <a:r>
            <a:rPr lang="fr-FR" sz="1800" b="0" i="0" dirty="0">
              <a:latin typeface="#9Slide03 Cabin Bold" panose="00000800000000000000" pitchFamily="2" charset="0"/>
            </a:rPr>
            <a:t> </a:t>
          </a:r>
          <a:r>
            <a:rPr lang="fr-FR" sz="1800" b="0" i="0" dirty="0" err="1">
              <a:latin typeface="#9Slide03 Cabin Bold" panose="00000800000000000000" pitchFamily="2" charset="0"/>
            </a:rPr>
            <a:t>tích</a:t>
          </a:r>
          <a:r>
            <a:rPr lang="fr-FR" sz="1800" b="0" i="0" dirty="0">
              <a:latin typeface="#9Slide03 Cabin Bold" panose="00000800000000000000" pitchFamily="2" charset="0"/>
            </a:rPr>
            <a:t>, di </a:t>
          </a:r>
          <a:r>
            <a:rPr lang="fr-FR" sz="1800" b="0" i="0" dirty="0" err="1">
              <a:latin typeface="#9Slide03 Cabin Bold" panose="00000800000000000000" pitchFamily="2" charset="0"/>
            </a:rPr>
            <a:t>tích</a:t>
          </a:r>
          <a:r>
            <a:rPr lang="fr-FR" sz="1800" b="0" i="0" dirty="0">
              <a:latin typeface="#9Slide03 Cabin Bold" panose="00000800000000000000" pitchFamily="2" charset="0"/>
            </a:rPr>
            <a:t> </a:t>
          </a:r>
          <a:r>
            <a:rPr lang="fr-FR" sz="1800" b="0" i="0" dirty="0" err="1">
              <a:latin typeface="#9Slide03 Cabin Bold" panose="00000800000000000000" pitchFamily="2" charset="0"/>
            </a:rPr>
            <a:t>còn</a:t>
          </a:r>
          <a:r>
            <a:rPr lang="fr-FR" sz="1800" b="0" i="0" dirty="0">
              <a:latin typeface="#9Slide03 Cabin Bold" panose="00000800000000000000" pitchFamily="2" charset="0"/>
            </a:rPr>
            <a:t> </a:t>
          </a:r>
          <a:r>
            <a:rPr lang="fr-FR" sz="1800" b="0" i="0" dirty="0" err="1">
              <a:latin typeface="#9Slide03 Cabin Bold" panose="00000800000000000000" pitchFamily="2" charset="0"/>
            </a:rPr>
            <a:t>lại</a:t>
          </a:r>
          <a:r>
            <a:rPr lang="fr-FR" sz="1800" b="0" i="0" dirty="0">
              <a:latin typeface="#9Slide03 Cabin Bold" panose="00000800000000000000" pitchFamily="2" charset="0"/>
            </a:rPr>
            <a:t> </a:t>
          </a:r>
          <a:r>
            <a:rPr lang="fr-FR" sz="1800" b="0" i="0" dirty="0" err="1">
              <a:latin typeface="#9Slide03 Cabin Bold" panose="00000800000000000000" pitchFamily="2" charset="0"/>
            </a:rPr>
            <a:t>đến</a:t>
          </a:r>
          <a:r>
            <a:rPr lang="fr-FR" sz="1800" b="0" i="0" dirty="0">
              <a:latin typeface="#9Slide03 Cabin Bold" panose="00000800000000000000" pitchFamily="2" charset="0"/>
            </a:rPr>
            <a:t> </a:t>
          </a:r>
          <a:r>
            <a:rPr lang="fr-FR" sz="1800" b="0" i="0" dirty="0" err="1">
              <a:latin typeface="#9Slide03 Cabin Bold" panose="00000800000000000000" pitchFamily="2" charset="0"/>
            </a:rPr>
            <a:t>nay</a:t>
          </a:r>
          <a:r>
            <a:rPr lang="fr-FR" sz="1800" b="0" i="0" dirty="0">
              <a:latin typeface="#9Slide03 Cabin Bold" panose="00000800000000000000" pitchFamily="2" charset="0"/>
            </a:rPr>
            <a:t> </a:t>
          </a:r>
          <a:r>
            <a:rPr lang="fr-FR" sz="1800" b="0" i="0" dirty="0" err="1">
              <a:latin typeface="#9Slide03 Cabin Bold" panose="00000800000000000000" pitchFamily="2" charset="0"/>
            </a:rPr>
            <a:t>cho</a:t>
          </a:r>
          <a:r>
            <a:rPr lang="fr-FR" sz="1800" b="0" i="0" dirty="0">
              <a:latin typeface="#9Slide03 Cabin Bold" panose="00000800000000000000" pitchFamily="2" charset="0"/>
            </a:rPr>
            <a:t> </a:t>
          </a:r>
          <a:r>
            <a:rPr lang="fr-FR" sz="1800" b="0" i="0" dirty="0" err="1">
              <a:latin typeface="#9Slide03 Cabin Bold" panose="00000800000000000000" pitchFamily="2" charset="0"/>
            </a:rPr>
            <a:t>thấy</a:t>
          </a:r>
          <a:r>
            <a:rPr lang="fr-FR" sz="1800" b="0" i="0" dirty="0">
              <a:latin typeface="#9Slide03 Cabin Bold" panose="00000800000000000000" pitchFamily="2" charset="0"/>
            </a:rPr>
            <a:t> </a:t>
          </a:r>
          <a:r>
            <a:rPr lang="fr-FR" sz="1800" b="0" i="0" dirty="0" err="1">
              <a:latin typeface="#9Slide03 Cabin Bold" panose="00000800000000000000" pitchFamily="2" charset="0"/>
            </a:rPr>
            <a:t>sự</a:t>
          </a:r>
          <a:r>
            <a:rPr lang="fr-FR" sz="1800" b="0" i="0" dirty="0">
              <a:latin typeface="#9Slide03 Cabin Bold" panose="00000800000000000000" pitchFamily="2" charset="0"/>
            </a:rPr>
            <a:t> </a:t>
          </a:r>
          <a:r>
            <a:rPr lang="fr-FR" sz="1800" b="0" i="0" dirty="0" err="1">
              <a:latin typeface="#9Slide03 Cabin Bold" panose="00000800000000000000" pitchFamily="2" charset="0"/>
            </a:rPr>
            <a:t>tham</a:t>
          </a:r>
          <a:r>
            <a:rPr lang="fr-FR" sz="1800" b="0" i="0" dirty="0">
              <a:latin typeface="#9Slide03 Cabin Bold" panose="00000800000000000000" pitchFamily="2" charset="0"/>
            </a:rPr>
            <a:t> </a:t>
          </a:r>
          <a:r>
            <a:rPr lang="fr-FR" sz="1800" b="0" i="0" dirty="0" err="1">
              <a:latin typeface="#9Slide03 Cabin Bold" panose="00000800000000000000" pitchFamily="2" charset="0"/>
            </a:rPr>
            <a:t>gia</a:t>
          </a:r>
          <a:r>
            <a:rPr lang="fr-FR" sz="1800" b="0" i="0" dirty="0">
              <a:latin typeface="#9Slide03 Cabin Bold" panose="00000800000000000000" pitchFamily="2" charset="0"/>
            </a:rPr>
            <a:t> </a:t>
          </a:r>
          <a:r>
            <a:rPr lang="fr-FR" sz="1800" b="0" i="0" dirty="0" err="1">
              <a:latin typeface="#9Slide03 Cabin Bold" panose="00000800000000000000" pitchFamily="2" charset="0"/>
            </a:rPr>
            <a:t>đông</a:t>
          </a:r>
          <a:r>
            <a:rPr lang="fr-FR" sz="1800" b="0" i="0" dirty="0">
              <a:latin typeface="#9Slide03 Cabin Bold" panose="00000800000000000000" pitchFamily="2" charset="0"/>
            </a:rPr>
            <a:t> </a:t>
          </a:r>
          <a:r>
            <a:rPr lang="fr-FR" sz="1800" b="0" i="0" dirty="0" err="1">
              <a:latin typeface="#9Slide03 Cabin Bold" panose="00000800000000000000" pitchFamily="2" charset="0"/>
            </a:rPr>
            <a:t>đảo</a:t>
          </a:r>
          <a:r>
            <a:rPr lang="fr-FR" sz="1800" b="0" i="0" dirty="0">
              <a:latin typeface="#9Slide03 Cabin Bold" panose="00000800000000000000" pitchFamily="2" charset="0"/>
            </a:rPr>
            <a:t> </a:t>
          </a:r>
          <a:r>
            <a:rPr lang="fr-FR" sz="1800" b="0" i="0" dirty="0" err="1">
              <a:latin typeface="#9Slide03 Cabin Bold" panose="00000800000000000000" pitchFamily="2" charset="0"/>
            </a:rPr>
            <a:t>của</a:t>
          </a:r>
          <a:r>
            <a:rPr lang="fr-FR" sz="1800" b="0" i="0" dirty="0">
              <a:latin typeface="#9Slide03 Cabin Bold" panose="00000800000000000000" pitchFamily="2" charset="0"/>
            </a:rPr>
            <a:t> </a:t>
          </a:r>
          <a:r>
            <a:rPr lang="fr-FR" sz="1800" b="0" i="0" dirty="0" err="1">
              <a:latin typeface="#9Slide03 Cabin Bold" panose="00000800000000000000" pitchFamily="2" charset="0"/>
            </a:rPr>
            <a:t>nhân</a:t>
          </a:r>
          <a:r>
            <a:rPr lang="fr-FR" sz="1800" b="0" i="0" dirty="0">
              <a:latin typeface="#9Slide03 Cabin Bold" panose="00000800000000000000" pitchFamily="2" charset="0"/>
            </a:rPr>
            <a:t> </a:t>
          </a:r>
          <a:r>
            <a:rPr lang="fr-FR" sz="1800" b="0" i="0" dirty="0" err="1">
              <a:latin typeface="#9Slide03 Cabin Bold" panose="00000800000000000000" pitchFamily="2" charset="0"/>
            </a:rPr>
            <a:t>dân</a:t>
          </a:r>
          <a:r>
            <a:rPr lang="fr-FR" sz="1800" b="0" i="0" dirty="0">
              <a:latin typeface="#9Slide03 Cabin Bold" panose="00000800000000000000" pitchFamily="2" charset="0"/>
            </a:rPr>
            <a:t> </a:t>
          </a:r>
          <a:r>
            <a:rPr lang="fr-FR" sz="1800" b="0" i="0" dirty="0" err="1">
              <a:latin typeface="#9Slide03 Cabin Bold" panose="00000800000000000000" pitchFamily="2" charset="0"/>
            </a:rPr>
            <a:t>trên</a:t>
          </a:r>
          <a:r>
            <a:rPr lang="fr-FR" sz="1800" b="0" i="0" dirty="0">
              <a:latin typeface="#9Slide03 Cabin Bold" panose="00000800000000000000" pitchFamily="2" charset="0"/>
            </a:rPr>
            <a:t> </a:t>
          </a:r>
          <a:r>
            <a:rPr lang="fr-FR" sz="1800" b="0" i="0" dirty="0" err="1">
              <a:latin typeface="#9Slide03 Cabin Bold" panose="00000800000000000000" pitchFamily="2" charset="0"/>
            </a:rPr>
            <a:t>vùng</a:t>
          </a:r>
          <a:r>
            <a:rPr lang="fr-FR" sz="1800" b="0" i="0" dirty="0">
              <a:latin typeface="#9Slide03 Cabin Bold" panose="00000800000000000000" pitchFamily="2" charset="0"/>
            </a:rPr>
            <a:t> </a:t>
          </a:r>
          <a:r>
            <a:rPr lang="fr-FR" sz="1800" b="0" i="0" dirty="0" err="1">
              <a:latin typeface="#9Slide03 Cabin Bold" panose="00000800000000000000" pitchFamily="2" charset="0"/>
            </a:rPr>
            <a:t>đất</a:t>
          </a:r>
          <a:r>
            <a:rPr lang="fr-FR" sz="1800" b="0" i="0" dirty="0">
              <a:latin typeface="#9Slide03 Cabin Bold" panose="00000800000000000000" pitchFamily="2" charset="0"/>
            </a:rPr>
            <a:t> </a:t>
          </a:r>
          <a:r>
            <a:rPr lang="fr-FR" sz="1800" b="0" i="0" dirty="0" err="1">
              <a:latin typeface="#9Slide03 Cabin Bold" panose="00000800000000000000" pitchFamily="2" charset="0"/>
            </a:rPr>
            <a:t>Hải</a:t>
          </a:r>
          <a:r>
            <a:rPr lang="fr-FR" sz="1800" b="0" i="0" dirty="0">
              <a:latin typeface="#9Slide03 Cabin Bold" panose="00000800000000000000" pitchFamily="2" charset="0"/>
            </a:rPr>
            <a:t> </a:t>
          </a:r>
          <a:r>
            <a:rPr lang="fr-FR" sz="1800" b="0" i="0" dirty="0" err="1">
              <a:latin typeface="#9Slide03 Cabin Bold" panose="00000800000000000000" pitchFamily="2" charset="0"/>
            </a:rPr>
            <a:t>Phòng</a:t>
          </a:r>
          <a:r>
            <a:rPr lang="fr-FR" sz="1800" b="0" i="0" dirty="0">
              <a:latin typeface="#9Slide03 Cabin Bold" panose="00000800000000000000" pitchFamily="2" charset="0"/>
            </a:rPr>
            <a:t> </a:t>
          </a:r>
          <a:r>
            <a:rPr lang="fr-FR" sz="1800" b="0" i="0" dirty="0" err="1">
              <a:latin typeface="#9Slide03 Cabin Bold" panose="00000800000000000000" pitchFamily="2" charset="0"/>
            </a:rPr>
            <a:t>trong</a:t>
          </a:r>
          <a:r>
            <a:rPr lang="fr-FR" sz="1800" b="0" i="0" dirty="0">
              <a:latin typeface="#9Slide03 Cabin Bold" panose="00000800000000000000" pitchFamily="2" charset="0"/>
            </a:rPr>
            <a:t> </a:t>
          </a:r>
          <a:r>
            <a:rPr lang="fr-FR" sz="1800" b="0" i="0" dirty="0" err="1">
              <a:latin typeface="#9Slide03 Cabin Bold" panose="00000800000000000000" pitchFamily="2" charset="0"/>
            </a:rPr>
            <a:t>cuộc</a:t>
          </a:r>
          <a:r>
            <a:rPr lang="fr-FR" sz="1800" b="0" i="0" dirty="0">
              <a:latin typeface="#9Slide03 Cabin Bold" panose="00000800000000000000" pitchFamily="2" charset="0"/>
            </a:rPr>
            <a:t> </a:t>
          </a:r>
          <a:r>
            <a:rPr lang="fr-FR" sz="1800" b="0" i="0" dirty="0" err="1">
              <a:latin typeface="#9Slide03 Cabin Bold" panose="00000800000000000000" pitchFamily="2" charset="0"/>
            </a:rPr>
            <a:t>kháng</a:t>
          </a:r>
          <a:r>
            <a:rPr lang="fr-FR" sz="1800" b="0" i="0" dirty="0">
              <a:latin typeface="#9Slide03 Cabin Bold" panose="00000800000000000000" pitchFamily="2" charset="0"/>
            </a:rPr>
            <a:t> </a:t>
          </a:r>
          <a:r>
            <a:rPr lang="fr-FR" sz="1800" b="0" i="0" dirty="0" err="1">
              <a:latin typeface="#9Slide03 Cabin Bold" panose="00000800000000000000" pitchFamily="2" charset="0"/>
            </a:rPr>
            <a:t>chiến</a:t>
          </a:r>
          <a:r>
            <a:rPr lang="fr-FR" sz="1800" b="0" i="0" dirty="0">
              <a:latin typeface="#9Slide03 Cabin Bold" panose="00000800000000000000" pitchFamily="2" charset="0"/>
            </a:rPr>
            <a:t> </a:t>
          </a:r>
          <a:r>
            <a:rPr lang="fr-FR" sz="1800" b="0" i="0" dirty="0" err="1">
              <a:latin typeface="#9Slide03 Cabin Bold" panose="00000800000000000000" pitchFamily="2" charset="0"/>
            </a:rPr>
            <a:t>chống</a:t>
          </a:r>
          <a:r>
            <a:rPr lang="fr-FR" sz="1800" b="0" i="0" dirty="0">
              <a:latin typeface="#9Slide03 Cabin Bold" panose="00000800000000000000" pitchFamily="2" charset="0"/>
            </a:rPr>
            <a:t> </a:t>
          </a:r>
          <a:r>
            <a:rPr lang="fr-FR" sz="1800" b="0" i="0" dirty="0" err="1">
              <a:latin typeface="#9Slide03 Cabin Bold" panose="00000800000000000000" pitchFamily="2" charset="0"/>
            </a:rPr>
            <a:t>Tống</a:t>
          </a:r>
          <a:r>
            <a:rPr lang="fr-FR" sz="1800" b="0" i="0" dirty="0">
              <a:latin typeface="#9Slide03 Cabin Bold" panose="00000800000000000000" pitchFamily="2" charset="0"/>
            </a:rPr>
            <a:t> </a:t>
          </a:r>
          <a:r>
            <a:rPr lang="fr-FR" sz="1800" b="0" i="0" dirty="0" err="1">
              <a:latin typeface="#9Slide03 Cabin Bold" panose="00000800000000000000" pitchFamily="2" charset="0"/>
            </a:rPr>
            <a:t>năm</a:t>
          </a:r>
          <a:r>
            <a:rPr lang="fr-FR" sz="1800" b="0" i="0" dirty="0">
              <a:latin typeface="#9Slide03 Cabin Bold" panose="00000800000000000000" pitchFamily="2" charset="0"/>
            </a:rPr>
            <a:t> 981</a:t>
          </a:r>
          <a:r>
            <a:rPr lang="vi-VN" sz="1800" b="0" i="0" dirty="0">
              <a:latin typeface="#9Slide03 Cabin Bold" panose="00000800000000000000" pitchFamily="2" charset="0"/>
            </a:rPr>
            <a:t>.</a:t>
          </a:r>
          <a:endParaRPr lang="en-US" sz="1800" dirty="0">
            <a:latin typeface="#9Slide03 Cabin Bold" panose="00000800000000000000" pitchFamily="2" charset="0"/>
          </a:endParaRPr>
        </a:p>
      </dgm:t>
    </dgm:pt>
    <dgm:pt modelId="{57938FE4-12FA-4877-AD80-96BC69DA9533}" type="parTrans" cxnId="{14C3F2A8-6F32-4D66-983E-3B4CECFD5F70}">
      <dgm:prSet/>
      <dgm:spPr/>
      <dgm:t>
        <a:bodyPr/>
        <a:lstStyle/>
        <a:p>
          <a:endParaRPr lang="en-US" sz="1800"/>
        </a:p>
      </dgm:t>
    </dgm:pt>
    <dgm:pt modelId="{A700352F-8FA7-4161-B259-5158486EFAB8}" type="sibTrans" cxnId="{14C3F2A8-6F32-4D66-983E-3B4CECFD5F70}">
      <dgm:prSet/>
      <dgm:spPr/>
      <dgm:t>
        <a:bodyPr/>
        <a:lstStyle/>
        <a:p>
          <a:endParaRPr lang="en-US" sz="1800"/>
        </a:p>
      </dgm:t>
    </dgm:pt>
    <dgm:pt modelId="{A4DB334B-88E4-46EC-B5D0-EA2A0B2A85A0}">
      <dgm:prSet custT="1"/>
      <dgm:spPr/>
      <dgm:t>
        <a:bodyPr/>
        <a:lstStyle/>
        <a:p>
          <a:pPr>
            <a:lnSpc>
              <a:spcPct val="100000"/>
            </a:lnSpc>
          </a:pPr>
          <a:r>
            <a:rPr lang="vi-VN" sz="1800" b="0" i="0">
              <a:latin typeface="#9Slide03 Cabin Bold" panose="00000800000000000000" pitchFamily="2" charset="0"/>
            </a:rPr>
            <a:t>- Nhân dân lên rừng chặt cây, vót nhọn cắm xuống lòng sông. Làng xã quyên góp lương thực, trai tráng đầu quân đánh giặc. </a:t>
          </a:r>
          <a:endParaRPr lang="en-US" sz="1800">
            <a:latin typeface="#9Slide03 Cabin Bold" panose="00000800000000000000" pitchFamily="2" charset="0"/>
          </a:endParaRPr>
        </a:p>
      </dgm:t>
    </dgm:pt>
    <dgm:pt modelId="{FAAFF54F-1263-4B1C-856C-442EE67276B2}" type="parTrans" cxnId="{130B8AD6-433B-43EF-898A-854EA5798026}">
      <dgm:prSet/>
      <dgm:spPr/>
      <dgm:t>
        <a:bodyPr/>
        <a:lstStyle/>
        <a:p>
          <a:endParaRPr lang="en-US" sz="1800"/>
        </a:p>
      </dgm:t>
    </dgm:pt>
    <dgm:pt modelId="{F9784D52-150A-4B90-8BA8-C1A6B18113F7}" type="sibTrans" cxnId="{130B8AD6-433B-43EF-898A-854EA5798026}">
      <dgm:prSet/>
      <dgm:spPr/>
      <dgm:t>
        <a:bodyPr/>
        <a:lstStyle/>
        <a:p>
          <a:endParaRPr lang="en-US" sz="1800"/>
        </a:p>
      </dgm:t>
    </dgm:pt>
    <dgm:pt modelId="{2656A96C-FE3D-41B4-96E0-3FCE39E69780}" type="pres">
      <dgm:prSet presAssocID="{BAAB9E0D-A1E5-4818-8ED4-699A804BEA62}" presName="linear" presStyleCnt="0">
        <dgm:presLayoutVars>
          <dgm:dir/>
          <dgm:animLvl val="lvl"/>
          <dgm:resizeHandles val="exact"/>
        </dgm:presLayoutVars>
      </dgm:prSet>
      <dgm:spPr/>
    </dgm:pt>
    <dgm:pt modelId="{D1D31A33-DE6E-428C-940F-026027A06A76}" type="pres">
      <dgm:prSet presAssocID="{9F8D710A-4083-43FC-9F68-926C78ACEC92}" presName="parentLin" presStyleCnt="0"/>
      <dgm:spPr/>
    </dgm:pt>
    <dgm:pt modelId="{DA54A3DD-39E6-4681-B804-23F2B4B8EC1F}" type="pres">
      <dgm:prSet presAssocID="{9F8D710A-4083-43FC-9F68-926C78ACEC92}" presName="parentLeftMargin" presStyleLbl="node1" presStyleIdx="0" presStyleCnt="3"/>
      <dgm:spPr/>
    </dgm:pt>
    <dgm:pt modelId="{8016F3CD-BD6C-4472-BA3F-0BD466625C7A}" type="pres">
      <dgm:prSet presAssocID="{9F8D710A-4083-43FC-9F68-926C78ACEC92}" presName="parentText" presStyleLbl="node1" presStyleIdx="0" presStyleCnt="3" custScaleX="117760" custScaleY="157369">
        <dgm:presLayoutVars>
          <dgm:chMax val="0"/>
          <dgm:bulletEnabled val="1"/>
        </dgm:presLayoutVars>
      </dgm:prSet>
      <dgm:spPr/>
    </dgm:pt>
    <dgm:pt modelId="{02B200A4-84E4-42A7-9BFB-16D21C2ADB3B}" type="pres">
      <dgm:prSet presAssocID="{9F8D710A-4083-43FC-9F68-926C78ACEC92}" presName="negativeSpace" presStyleCnt="0"/>
      <dgm:spPr/>
    </dgm:pt>
    <dgm:pt modelId="{684C8323-48D2-4D51-B571-18928838937D}" type="pres">
      <dgm:prSet presAssocID="{9F8D710A-4083-43FC-9F68-926C78ACEC92}" presName="childText" presStyleLbl="conFgAcc1" presStyleIdx="0" presStyleCnt="3">
        <dgm:presLayoutVars>
          <dgm:bulletEnabled val="1"/>
        </dgm:presLayoutVars>
      </dgm:prSet>
      <dgm:spPr/>
    </dgm:pt>
    <dgm:pt modelId="{105AAB64-A613-4A9E-8C9C-0D29BC233E13}" type="pres">
      <dgm:prSet presAssocID="{0DB1EFBC-55A0-4EBE-8D1F-53FE0F98137F}" presName="spaceBetweenRectangles" presStyleCnt="0"/>
      <dgm:spPr/>
    </dgm:pt>
    <dgm:pt modelId="{3D144D27-4179-43B6-ABA9-0A337915F031}" type="pres">
      <dgm:prSet presAssocID="{BDB537D1-82EB-4BFB-8528-C42A91E95E98}" presName="parentLin" presStyleCnt="0"/>
      <dgm:spPr/>
    </dgm:pt>
    <dgm:pt modelId="{B4A07CAF-776E-4E72-93B5-989A8EBB7C21}" type="pres">
      <dgm:prSet presAssocID="{BDB537D1-82EB-4BFB-8528-C42A91E95E98}" presName="parentLeftMargin" presStyleLbl="node1" presStyleIdx="0" presStyleCnt="3"/>
      <dgm:spPr/>
    </dgm:pt>
    <dgm:pt modelId="{B4CC3F4B-463F-4657-AD46-64C1431B3B7A}" type="pres">
      <dgm:prSet presAssocID="{BDB537D1-82EB-4BFB-8528-C42A91E95E98}" presName="parentText" presStyleLbl="node1" presStyleIdx="1" presStyleCnt="3" custScaleX="117760" custScaleY="158388">
        <dgm:presLayoutVars>
          <dgm:chMax val="0"/>
          <dgm:bulletEnabled val="1"/>
        </dgm:presLayoutVars>
      </dgm:prSet>
      <dgm:spPr/>
    </dgm:pt>
    <dgm:pt modelId="{2160A2FE-16E9-4BFC-9F6B-17DF525004D8}" type="pres">
      <dgm:prSet presAssocID="{BDB537D1-82EB-4BFB-8528-C42A91E95E98}" presName="negativeSpace" presStyleCnt="0"/>
      <dgm:spPr/>
    </dgm:pt>
    <dgm:pt modelId="{90D21819-DBE1-493F-8917-8E3DD6300CEB}" type="pres">
      <dgm:prSet presAssocID="{BDB537D1-82EB-4BFB-8528-C42A91E95E98}" presName="childText" presStyleLbl="conFgAcc1" presStyleIdx="1" presStyleCnt="3">
        <dgm:presLayoutVars>
          <dgm:bulletEnabled val="1"/>
        </dgm:presLayoutVars>
      </dgm:prSet>
      <dgm:spPr/>
    </dgm:pt>
    <dgm:pt modelId="{DAC0D1D2-112C-4F25-840B-DEFD3892F1B8}" type="pres">
      <dgm:prSet presAssocID="{A700352F-8FA7-4161-B259-5158486EFAB8}" presName="spaceBetweenRectangles" presStyleCnt="0"/>
      <dgm:spPr/>
    </dgm:pt>
    <dgm:pt modelId="{C657CA39-0358-4419-A6E1-33AF1ABC9369}" type="pres">
      <dgm:prSet presAssocID="{A4DB334B-88E4-46EC-B5D0-EA2A0B2A85A0}" presName="parentLin" presStyleCnt="0"/>
      <dgm:spPr/>
    </dgm:pt>
    <dgm:pt modelId="{A6819827-317D-4033-ABA4-DA439093D5C0}" type="pres">
      <dgm:prSet presAssocID="{A4DB334B-88E4-46EC-B5D0-EA2A0B2A85A0}" presName="parentLeftMargin" presStyleLbl="node1" presStyleIdx="1" presStyleCnt="3"/>
      <dgm:spPr/>
    </dgm:pt>
    <dgm:pt modelId="{4A62DA6E-C103-440B-898C-702D0AC0D911}" type="pres">
      <dgm:prSet presAssocID="{A4DB334B-88E4-46EC-B5D0-EA2A0B2A85A0}" presName="parentText" presStyleLbl="node1" presStyleIdx="2" presStyleCnt="3" custScaleX="117760" custScaleY="134677">
        <dgm:presLayoutVars>
          <dgm:chMax val="0"/>
          <dgm:bulletEnabled val="1"/>
        </dgm:presLayoutVars>
      </dgm:prSet>
      <dgm:spPr/>
    </dgm:pt>
    <dgm:pt modelId="{6250567F-34AF-404F-9360-512D96910CEC}" type="pres">
      <dgm:prSet presAssocID="{A4DB334B-88E4-46EC-B5D0-EA2A0B2A85A0}" presName="negativeSpace" presStyleCnt="0"/>
      <dgm:spPr/>
    </dgm:pt>
    <dgm:pt modelId="{D5456D86-1A79-4501-BDC3-38D0EAB3C27D}" type="pres">
      <dgm:prSet presAssocID="{A4DB334B-88E4-46EC-B5D0-EA2A0B2A85A0}" presName="childText" presStyleLbl="conFgAcc1" presStyleIdx="2" presStyleCnt="3">
        <dgm:presLayoutVars>
          <dgm:bulletEnabled val="1"/>
        </dgm:presLayoutVars>
      </dgm:prSet>
      <dgm:spPr/>
    </dgm:pt>
  </dgm:ptLst>
  <dgm:cxnLst>
    <dgm:cxn modelId="{011B7529-FC94-478C-8D07-7AD88C4D364F}" srcId="{BAAB9E0D-A1E5-4818-8ED4-699A804BEA62}" destId="{9F8D710A-4083-43FC-9F68-926C78ACEC92}" srcOrd="0" destOrd="0" parTransId="{36B0663D-EC6D-4C74-93AF-65EBB2C43600}" sibTransId="{0DB1EFBC-55A0-4EBE-8D1F-53FE0F98137F}"/>
    <dgm:cxn modelId="{BA66653D-6F09-455B-8222-99A742BC4B14}" type="presOf" srcId="{A4DB334B-88E4-46EC-B5D0-EA2A0B2A85A0}" destId="{4A62DA6E-C103-440B-898C-702D0AC0D911}" srcOrd="1" destOrd="0" presId="urn:microsoft.com/office/officeart/2005/8/layout/list1"/>
    <dgm:cxn modelId="{9A844A5D-EB5C-4D54-8D84-6F39572DF68A}" type="presOf" srcId="{BAAB9E0D-A1E5-4818-8ED4-699A804BEA62}" destId="{2656A96C-FE3D-41B4-96E0-3FCE39E69780}" srcOrd="0" destOrd="0" presId="urn:microsoft.com/office/officeart/2005/8/layout/list1"/>
    <dgm:cxn modelId="{B026FD5D-A5A2-460B-82DC-633878588734}" type="presOf" srcId="{BDB537D1-82EB-4BFB-8528-C42A91E95E98}" destId="{B4A07CAF-776E-4E72-93B5-989A8EBB7C21}" srcOrd="0" destOrd="0" presId="urn:microsoft.com/office/officeart/2005/8/layout/list1"/>
    <dgm:cxn modelId="{5A308F64-F404-48DA-8B49-CD8A2BF2A112}" type="presOf" srcId="{9F8D710A-4083-43FC-9F68-926C78ACEC92}" destId="{DA54A3DD-39E6-4681-B804-23F2B4B8EC1F}" srcOrd="0" destOrd="0" presId="urn:microsoft.com/office/officeart/2005/8/layout/list1"/>
    <dgm:cxn modelId="{55F1A253-D29B-4522-A2F7-74758DAE5037}" type="presOf" srcId="{A4DB334B-88E4-46EC-B5D0-EA2A0B2A85A0}" destId="{A6819827-317D-4033-ABA4-DA439093D5C0}" srcOrd="0" destOrd="0" presId="urn:microsoft.com/office/officeart/2005/8/layout/list1"/>
    <dgm:cxn modelId="{3109819E-C75B-4309-AADE-53152DF71CB9}" type="presOf" srcId="{BDB537D1-82EB-4BFB-8528-C42A91E95E98}" destId="{B4CC3F4B-463F-4657-AD46-64C1431B3B7A}" srcOrd="1" destOrd="0" presId="urn:microsoft.com/office/officeart/2005/8/layout/list1"/>
    <dgm:cxn modelId="{D203E4A4-5791-40EA-A43B-105A7138A9A3}" type="presOf" srcId="{9F8D710A-4083-43FC-9F68-926C78ACEC92}" destId="{8016F3CD-BD6C-4472-BA3F-0BD466625C7A}" srcOrd="1" destOrd="0" presId="urn:microsoft.com/office/officeart/2005/8/layout/list1"/>
    <dgm:cxn modelId="{14C3F2A8-6F32-4D66-983E-3B4CECFD5F70}" srcId="{BAAB9E0D-A1E5-4818-8ED4-699A804BEA62}" destId="{BDB537D1-82EB-4BFB-8528-C42A91E95E98}" srcOrd="1" destOrd="0" parTransId="{57938FE4-12FA-4877-AD80-96BC69DA9533}" sibTransId="{A700352F-8FA7-4161-B259-5158486EFAB8}"/>
    <dgm:cxn modelId="{130B8AD6-433B-43EF-898A-854EA5798026}" srcId="{BAAB9E0D-A1E5-4818-8ED4-699A804BEA62}" destId="{A4DB334B-88E4-46EC-B5D0-EA2A0B2A85A0}" srcOrd="2" destOrd="0" parTransId="{FAAFF54F-1263-4B1C-856C-442EE67276B2}" sibTransId="{F9784D52-150A-4B90-8BA8-C1A6B18113F7}"/>
    <dgm:cxn modelId="{4ACBD676-597C-4374-B1B9-091B99FB41C1}" type="presParOf" srcId="{2656A96C-FE3D-41B4-96E0-3FCE39E69780}" destId="{D1D31A33-DE6E-428C-940F-026027A06A76}" srcOrd="0" destOrd="0" presId="urn:microsoft.com/office/officeart/2005/8/layout/list1"/>
    <dgm:cxn modelId="{A4FDD9FC-95D0-4619-928F-55DBC52E42E3}" type="presParOf" srcId="{D1D31A33-DE6E-428C-940F-026027A06A76}" destId="{DA54A3DD-39E6-4681-B804-23F2B4B8EC1F}" srcOrd="0" destOrd="0" presId="urn:microsoft.com/office/officeart/2005/8/layout/list1"/>
    <dgm:cxn modelId="{EBA7A782-98A7-49DD-A962-BF4DD9AC9C33}" type="presParOf" srcId="{D1D31A33-DE6E-428C-940F-026027A06A76}" destId="{8016F3CD-BD6C-4472-BA3F-0BD466625C7A}" srcOrd="1" destOrd="0" presId="urn:microsoft.com/office/officeart/2005/8/layout/list1"/>
    <dgm:cxn modelId="{96D1BE90-ED2D-49DC-AFE0-905EDF55301E}" type="presParOf" srcId="{2656A96C-FE3D-41B4-96E0-3FCE39E69780}" destId="{02B200A4-84E4-42A7-9BFB-16D21C2ADB3B}" srcOrd="1" destOrd="0" presId="urn:microsoft.com/office/officeart/2005/8/layout/list1"/>
    <dgm:cxn modelId="{632D3C57-BF37-4EB8-A10A-17C80364E916}" type="presParOf" srcId="{2656A96C-FE3D-41B4-96E0-3FCE39E69780}" destId="{684C8323-48D2-4D51-B571-18928838937D}" srcOrd="2" destOrd="0" presId="urn:microsoft.com/office/officeart/2005/8/layout/list1"/>
    <dgm:cxn modelId="{D472C457-2A01-4084-A8DC-7385B6B98CD0}" type="presParOf" srcId="{2656A96C-FE3D-41B4-96E0-3FCE39E69780}" destId="{105AAB64-A613-4A9E-8C9C-0D29BC233E13}" srcOrd="3" destOrd="0" presId="urn:microsoft.com/office/officeart/2005/8/layout/list1"/>
    <dgm:cxn modelId="{A5218C23-0319-4690-807F-4BC4F2BBAF2C}" type="presParOf" srcId="{2656A96C-FE3D-41B4-96E0-3FCE39E69780}" destId="{3D144D27-4179-43B6-ABA9-0A337915F031}" srcOrd="4" destOrd="0" presId="urn:microsoft.com/office/officeart/2005/8/layout/list1"/>
    <dgm:cxn modelId="{9DF5F54A-A4D2-4790-8665-302218B72495}" type="presParOf" srcId="{3D144D27-4179-43B6-ABA9-0A337915F031}" destId="{B4A07CAF-776E-4E72-93B5-989A8EBB7C21}" srcOrd="0" destOrd="0" presId="urn:microsoft.com/office/officeart/2005/8/layout/list1"/>
    <dgm:cxn modelId="{822B1B77-227E-4597-9C92-D87BB7664242}" type="presParOf" srcId="{3D144D27-4179-43B6-ABA9-0A337915F031}" destId="{B4CC3F4B-463F-4657-AD46-64C1431B3B7A}" srcOrd="1" destOrd="0" presId="urn:microsoft.com/office/officeart/2005/8/layout/list1"/>
    <dgm:cxn modelId="{AEEEB755-5AB8-4568-8736-679034A208C4}" type="presParOf" srcId="{2656A96C-FE3D-41B4-96E0-3FCE39E69780}" destId="{2160A2FE-16E9-4BFC-9F6B-17DF525004D8}" srcOrd="5" destOrd="0" presId="urn:microsoft.com/office/officeart/2005/8/layout/list1"/>
    <dgm:cxn modelId="{9F71763D-E570-40C3-B9D0-C6B90EA3A65B}" type="presParOf" srcId="{2656A96C-FE3D-41B4-96E0-3FCE39E69780}" destId="{90D21819-DBE1-493F-8917-8E3DD6300CEB}" srcOrd="6" destOrd="0" presId="urn:microsoft.com/office/officeart/2005/8/layout/list1"/>
    <dgm:cxn modelId="{3F66B5C5-F76E-40CB-A6AA-C450386EF28B}" type="presParOf" srcId="{2656A96C-FE3D-41B4-96E0-3FCE39E69780}" destId="{DAC0D1D2-112C-4F25-840B-DEFD3892F1B8}" srcOrd="7" destOrd="0" presId="urn:microsoft.com/office/officeart/2005/8/layout/list1"/>
    <dgm:cxn modelId="{BAE147BD-24EB-4D6B-B845-42297CB8D76F}" type="presParOf" srcId="{2656A96C-FE3D-41B4-96E0-3FCE39E69780}" destId="{C657CA39-0358-4419-A6E1-33AF1ABC9369}" srcOrd="8" destOrd="0" presId="urn:microsoft.com/office/officeart/2005/8/layout/list1"/>
    <dgm:cxn modelId="{DE23B01F-A047-48AE-8CF3-8D17B13F5861}" type="presParOf" srcId="{C657CA39-0358-4419-A6E1-33AF1ABC9369}" destId="{A6819827-317D-4033-ABA4-DA439093D5C0}" srcOrd="0" destOrd="0" presId="urn:microsoft.com/office/officeart/2005/8/layout/list1"/>
    <dgm:cxn modelId="{F495DD6A-462C-4219-AD94-68B75041CA1E}" type="presParOf" srcId="{C657CA39-0358-4419-A6E1-33AF1ABC9369}" destId="{4A62DA6E-C103-440B-898C-702D0AC0D911}" srcOrd="1" destOrd="0" presId="urn:microsoft.com/office/officeart/2005/8/layout/list1"/>
    <dgm:cxn modelId="{F3BDD809-2CD2-45C9-9536-24290C59F3A1}" type="presParOf" srcId="{2656A96C-FE3D-41B4-96E0-3FCE39E69780}" destId="{6250567F-34AF-404F-9360-512D96910CEC}" srcOrd="9" destOrd="0" presId="urn:microsoft.com/office/officeart/2005/8/layout/list1"/>
    <dgm:cxn modelId="{FFE07952-D2C9-427D-8CA0-17A0BDFD7547}" type="presParOf" srcId="{2656A96C-FE3D-41B4-96E0-3FCE39E69780}" destId="{D5456D86-1A79-4501-BDC3-38D0EAB3C27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3C2A3-ABAE-4E0F-BD96-D485F9C5852F}"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F5E1A6B5-6FDC-4B84-84CD-B1403E78222D}">
      <dgm:prSet custT="1"/>
      <dgm:spPr/>
      <dgm:t>
        <a:bodyPr/>
        <a:lstStyle/>
        <a:p>
          <a:r>
            <a:rPr lang="vi-VN" sz="1800" b="0" i="0" dirty="0">
              <a:latin typeface="#9Slide03 Cabin Bold" panose="00000800000000000000" pitchFamily="2" charset="0"/>
            </a:rPr>
            <a:t>Khởi nghĩa Nguyễn Sư Cối (1409 - 1410)</a:t>
          </a:r>
          <a:endParaRPr lang="en-US" sz="1800" dirty="0">
            <a:latin typeface="#9Slide03 Cabin Bold" panose="00000800000000000000" pitchFamily="2" charset="0"/>
          </a:endParaRPr>
        </a:p>
      </dgm:t>
    </dgm:pt>
    <dgm:pt modelId="{F630C36E-4FD2-45FC-9A86-C6986623CF2E}" type="parTrans" cxnId="{453C04E9-7683-4596-9D4D-7DC69AD57E3F}">
      <dgm:prSet/>
      <dgm:spPr/>
      <dgm:t>
        <a:bodyPr/>
        <a:lstStyle/>
        <a:p>
          <a:endParaRPr lang="en-US" sz="1800">
            <a:latin typeface="#9Slide03 Cabin Bold" panose="00000800000000000000" pitchFamily="2" charset="0"/>
          </a:endParaRPr>
        </a:p>
      </dgm:t>
    </dgm:pt>
    <dgm:pt modelId="{9684413B-DA8E-43BD-9BA2-5CAF385FC244}" type="sibTrans" cxnId="{453C04E9-7683-4596-9D4D-7DC69AD57E3F}">
      <dgm:prSet/>
      <dgm:spPr/>
      <dgm:t>
        <a:bodyPr/>
        <a:lstStyle/>
        <a:p>
          <a:endParaRPr lang="en-US" sz="1800">
            <a:latin typeface="#9Slide03 Cabin Bold" panose="00000800000000000000" pitchFamily="2" charset="0"/>
          </a:endParaRPr>
        </a:p>
      </dgm:t>
    </dgm:pt>
    <dgm:pt modelId="{1157074D-2C4C-4D6B-960C-44C91AEB5B5C}">
      <dgm:prSet custT="1"/>
      <dgm:spPr>
        <a:solidFill>
          <a:srgbClr val="FF5D50"/>
        </a:solidFill>
      </dgm:spPr>
      <dgm:t>
        <a:bodyPr/>
        <a:lstStyle/>
        <a:p>
          <a:r>
            <a:rPr lang="vi-VN" sz="1800" b="0" i="0">
              <a:latin typeface="#9Slide03 Cabin Bold" panose="00000800000000000000" pitchFamily="2" charset="0"/>
            </a:rPr>
            <a:t>Khởi nghĩa Phạm Ngọc (1419 - 1420)</a:t>
          </a:r>
          <a:r>
            <a:rPr lang="en-US" sz="1800" b="0" i="0">
              <a:latin typeface="#9Slide03 Cabin Bold" panose="00000800000000000000" pitchFamily="2" charset="0"/>
            </a:rPr>
            <a:t>. </a:t>
          </a:r>
          <a:r>
            <a:rPr lang="vi-VN" sz="1800" b="0" i="0">
              <a:latin typeface="#9Slide03 Cabin Bold" panose="00000800000000000000" pitchFamily="2" charset="0"/>
            </a:rPr>
            <a:t>Nhiều thủ lĩnh nghĩa quân ở các vùng xung quanh như Đào Thừa, Phạm Thiện, Lê Hành, Ngô Trung... đến tập hợp lực lượng dưới lá cờ của La Bình vương. </a:t>
          </a:r>
          <a:endParaRPr lang="en-US" sz="1800">
            <a:latin typeface="#9Slide03 Cabin Bold" panose="00000800000000000000" pitchFamily="2" charset="0"/>
          </a:endParaRPr>
        </a:p>
      </dgm:t>
    </dgm:pt>
    <dgm:pt modelId="{D75C15C5-B337-471D-A9A4-621E1FD7A6BC}" type="parTrans" cxnId="{80ED1AD6-99C8-4810-B509-ABD84C2ED9D8}">
      <dgm:prSet/>
      <dgm:spPr/>
      <dgm:t>
        <a:bodyPr/>
        <a:lstStyle/>
        <a:p>
          <a:endParaRPr lang="en-US" sz="1800">
            <a:latin typeface="#9Slide03 Cabin Bold" panose="00000800000000000000" pitchFamily="2" charset="0"/>
          </a:endParaRPr>
        </a:p>
      </dgm:t>
    </dgm:pt>
    <dgm:pt modelId="{EB3276B8-5EB6-4C58-965E-0D2BB85AAC57}" type="sibTrans" cxnId="{80ED1AD6-99C8-4810-B509-ABD84C2ED9D8}">
      <dgm:prSet/>
      <dgm:spPr/>
      <dgm:t>
        <a:bodyPr/>
        <a:lstStyle/>
        <a:p>
          <a:endParaRPr lang="en-US" sz="1800">
            <a:latin typeface="#9Slide03 Cabin Bold" panose="00000800000000000000" pitchFamily="2" charset="0"/>
          </a:endParaRPr>
        </a:p>
      </dgm:t>
    </dgm:pt>
    <dgm:pt modelId="{3EDDFD8E-699E-4B51-947D-4B3E2BB9E49F}">
      <dgm:prSet custT="1"/>
      <dgm:spPr/>
      <dgm:t>
        <a:bodyPr/>
        <a:lstStyle/>
        <a:p>
          <a:r>
            <a:rPr lang="vi-VN" sz="1800" b="0" i="0" dirty="0">
              <a:latin typeface="#9Slide03 Cabin Bold" panose="00000800000000000000" pitchFamily="2" charset="0"/>
            </a:rPr>
            <a:t>Khởi nghĩa Lê Ngã (1419 - 1420)</a:t>
          </a:r>
          <a:endParaRPr lang="en-US" sz="1800" dirty="0">
            <a:latin typeface="#9Slide03 Cabin Bold" panose="00000800000000000000" pitchFamily="2" charset="0"/>
          </a:endParaRPr>
        </a:p>
      </dgm:t>
    </dgm:pt>
    <dgm:pt modelId="{3D4C03BA-8D39-4B5E-B826-5079C9C21A60}" type="parTrans" cxnId="{080502D8-3636-4B7C-B494-8E66579B394B}">
      <dgm:prSet/>
      <dgm:spPr/>
      <dgm:t>
        <a:bodyPr/>
        <a:lstStyle/>
        <a:p>
          <a:endParaRPr lang="en-US" sz="1800">
            <a:latin typeface="#9Slide03 Cabin Bold" panose="00000800000000000000" pitchFamily="2" charset="0"/>
          </a:endParaRPr>
        </a:p>
      </dgm:t>
    </dgm:pt>
    <dgm:pt modelId="{F6C5347C-E24E-49EE-B5BB-C51F630D96A2}" type="sibTrans" cxnId="{080502D8-3636-4B7C-B494-8E66579B394B}">
      <dgm:prSet/>
      <dgm:spPr/>
      <dgm:t>
        <a:bodyPr/>
        <a:lstStyle/>
        <a:p>
          <a:endParaRPr lang="en-US" sz="1800">
            <a:latin typeface="#9Slide03 Cabin Bold" panose="00000800000000000000" pitchFamily="2" charset="0"/>
          </a:endParaRPr>
        </a:p>
      </dgm:t>
    </dgm:pt>
    <dgm:pt modelId="{7CF665A0-AF21-4E21-8760-1292D442BD6E}" type="pres">
      <dgm:prSet presAssocID="{0203C2A3-ABAE-4E0F-BD96-D485F9C5852F}" presName="CompostProcess" presStyleCnt="0">
        <dgm:presLayoutVars>
          <dgm:dir/>
          <dgm:resizeHandles val="exact"/>
        </dgm:presLayoutVars>
      </dgm:prSet>
      <dgm:spPr/>
    </dgm:pt>
    <dgm:pt modelId="{C03E4343-69E7-4430-ADD7-865AB6A83C12}" type="pres">
      <dgm:prSet presAssocID="{0203C2A3-ABAE-4E0F-BD96-D485F9C5852F}" presName="arrow" presStyleLbl="bgShp" presStyleIdx="0" presStyleCnt="1"/>
      <dgm:spPr/>
    </dgm:pt>
    <dgm:pt modelId="{0BB6450F-E471-492B-8BA1-34CA49A73EF9}" type="pres">
      <dgm:prSet presAssocID="{0203C2A3-ABAE-4E0F-BD96-D485F9C5852F}" presName="linearProcess" presStyleCnt="0"/>
      <dgm:spPr/>
    </dgm:pt>
    <dgm:pt modelId="{291300C0-78D0-4B19-A0A5-B1E6C0E8434B}" type="pres">
      <dgm:prSet presAssocID="{F5E1A6B5-6FDC-4B84-84CD-B1403E78222D}" presName="textNode" presStyleLbl="node1" presStyleIdx="0" presStyleCnt="3" custScaleX="87554">
        <dgm:presLayoutVars>
          <dgm:bulletEnabled val="1"/>
        </dgm:presLayoutVars>
      </dgm:prSet>
      <dgm:spPr/>
    </dgm:pt>
    <dgm:pt modelId="{1ED4CC38-698E-4EAD-9077-D36D72EE7ED0}" type="pres">
      <dgm:prSet presAssocID="{9684413B-DA8E-43BD-9BA2-5CAF385FC244}" presName="sibTrans" presStyleCnt="0"/>
      <dgm:spPr/>
    </dgm:pt>
    <dgm:pt modelId="{1D4C8523-4B1D-4E27-8F0A-A61B4529AA7C}" type="pres">
      <dgm:prSet presAssocID="{1157074D-2C4C-4D6B-960C-44C91AEB5B5C}" presName="textNode" presStyleLbl="node1" presStyleIdx="1" presStyleCnt="3" custScaleX="130270" custScaleY="123240">
        <dgm:presLayoutVars>
          <dgm:bulletEnabled val="1"/>
        </dgm:presLayoutVars>
      </dgm:prSet>
      <dgm:spPr/>
    </dgm:pt>
    <dgm:pt modelId="{61AB6240-FECA-41A3-8C6B-D2F4F4849DB7}" type="pres">
      <dgm:prSet presAssocID="{EB3276B8-5EB6-4C58-965E-0D2BB85AAC57}" presName="sibTrans" presStyleCnt="0"/>
      <dgm:spPr/>
    </dgm:pt>
    <dgm:pt modelId="{83E673CB-7560-447F-A14D-B511AECCFB07}" type="pres">
      <dgm:prSet presAssocID="{3EDDFD8E-699E-4B51-947D-4B3E2BB9E49F}" presName="textNode" presStyleLbl="node1" presStyleIdx="2" presStyleCnt="3" custScaleX="75983">
        <dgm:presLayoutVars>
          <dgm:bulletEnabled val="1"/>
        </dgm:presLayoutVars>
      </dgm:prSet>
      <dgm:spPr/>
    </dgm:pt>
  </dgm:ptLst>
  <dgm:cxnLst>
    <dgm:cxn modelId="{A1C43492-EADF-4AE8-91B6-974981769FD6}" type="presOf" srcId="{F5E1A6B5-6FDC-4B84-84CD-B1403E78222D}" destId="{291300C0-78D0-4B19-A0A5-B1E6C0E8434B}" srcOrd="0" destOrd="0" presId="urn:microsoft.com/office/officeart/2005/8/layout/hProcess9"/>
    <dgm:cxn modelId="{B5A8779E-46E0-44D0-87A9-DDD16D9FEDE7}" type="presOf" srcId="{3EDDFD8E-699E-4B51-947D-4B3E2BB9E49F}" destId="{83E673CB-7560-447F-A14D-B511AECCFB07}" srcOrd="0" destOrd="0" presId="urn:microsoft.com/office/officeart/2005/8/layout/hProcess9"/>
    <dgm:cxn modelId="{A078DBBA-E41E-4589-B07A-368BC25FF289}" type="presOf" srcId="{0203C2A3-ABAE-4E0F-BD96-D485F9C5852F}" destId="{7CF665A0-AF21-4E21-8760-1292D442BD6E}" srcOrd="0" destOrd="0" presId="urn:microsoft.com/office/officeart/2005/8/layout/hProcess9"/>
    <dgm:cxn modelId="{80ED1AD6-99C8-4810-B509-ABD84C2ED9D8}" srcId="{0203C2A3-ABAE-4E0F-BD96-D485F9C5852F}" destId="{1157074D-2C4C-4D6B-960C-44C91AEB5B5C}" srcOrd="1" destOrd="0" parTransId="{D75C15C5-B337-471D-A9A4-621E1FD7A6BC}" sibTransId="{EB3276B8-5EB6-4C58-965E-0D2BB85AAC57}"/>
    <dgm:cxn modelId="{080502D8-3636-4B7C-B494-8E66579B394B}" srcId="{0203C2A3-ABAE-4E0F-BD96-D485F9C5852F}" destId="{3EDDFD8E-699E-4B51-947D-4B3E2BB9E49F}" srcOrd="2" destOrd="0" parTransId="{3D4C03BA-8D39-4B5E-B826-5079C9C21A60}" sibTransId="{F6C5347C-E24E-49EE-B5BB-C51F630D96A2}"/>
    <dgm:cxn modelId="{95CAE7E4-4E1E-4D27-ACCE-0DB28472F46A}" type="presOf" srcId="{1157074D-2C4C-4D6B-960C-44C91AEB5B5C}" destId="{1D4C8523-4B1D-4E27-8F0A-A61B4529AA7C}" srcOrd="0" destOrd="0" presId="urn:microsoft.com/office/officeart/2005/8/layout/hProcess9"/>
    <dgm:cxn modelId="{453C04E9-7683-4596-9D4D-7DC69AD57E3F}" srcId="{0203C2A3-ABAE-4E0F-BD96-D485F9C5852F}" destId="{F5E1A6B5-6FDC-4B84-84CD-B1403E78222D}" srcOrd="0" destOrd="0" parTransId="{F630C36E-4FD2-45FC-9A86-C6986623CF2E}" sibTransId="{9684413B-DA8E-43BD-9BA2-5CAF385FC244}"/>
    <dgm:cxn modelId="{8C0E8FB4-EC73-4F7A-A4F0-E45893D73CBB}" type="presParOf" srcId="{7CF665A0-AF21-4E21-8760-1292D442BD6E}" destId="{C03E4343-69E7-4430-ADD7-865AB6A83C12}" srcOrd="0" destOrd="0" presId="urn:microsoft.com/office/officeart/2005/8/layout/hProcess9"/>
    <dgm:cxn modelId="{4E561669-CE6C-4789-AC3C-EECAB7E91508}" type="presParOf" srcId="{7CF665A0-AF21-4E21-8760-1292D442BD6E}" destId="{0BB6450F-E471-492B-8BA1-34CA49A73EF9}" srcOrd="1" destOrd="0" presId="urn:microsoft.com/office/officeart/2005/8/layout/hProcess9"/>
    <dgm:cxn modelId="{042FBF10-89FE-460E-8C82-557B881FE6EB}" type="presParOf" srcId="{0BB6450F-E471-492B-8BA1-34CA49A73EF9}" destId="{291300C0-78D0-4B19-A0A5-B1E6C0E8434B}" srcOrd="0" destOrd="0" presId="urn:microsoft.com/office/officeart/2005/8/layout/hProcess9"/>
    <dgm:cxn modelId="{35DC694F-0E4D-4F4A-891E-709519222FA4}" type="presParOf" srcId="{0BB6450F-E471-492B-8BA1-34CA49A73EF9}" destId="{1ED4CC38-698E-4EAD-9077-D36D72EE7ED0}" srcOrd="1" destOrd="0" presId="urn:microsoft.com/office/officeart/2005/8/layout/hProcess9"/>
    <dgm:cxn modelId="{5B35C038-D93B-4100-8EF7-55646698DF46}" type="presParOf" srcId="{0BB6450F-E471-492B-8BA1-34CA49A73EF9}" destId="{1D4C8523-4B1D-4E27-8F0A-A61B4529AA7C}" srcOrd="2" destOrd="0" presId="urn:microsoft.com/office/officeart/2005/8/layout/hProcess9"/>
    <dgm:cxn modelId="{D1D5C105-E19A-406D-8D8E-DDAB4C9CF7FA}" type="presParOf" srcId="{0BB6450F-E471-492B-8BA1-34CA49A73EF9}" destId="{61AB6240-FECA-41A3-8C6B-D2F4F4849DB7}" srcOrd="3" destOrd="0" presId="urn:microsoft.com/office/officeart/2005/8/layout/hProcess9"/>
    <dgm:cxn modelId="{B9F04BC0-197A-46AE-88D1-A556A7E7A3FA}" type="presParOf" srcId="{0BB6450F-E471-492B-8BA1-34CA49A73EF9}" destId="{83E673CB-7560-447F-A14D-B511AECCFB0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5C5A20-3493-4F90-A0D5-1E1A6C938A6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D8FFED19-31A6-4B13-9106-CD83C0891AF6}">
      <dgm:prSet/>
      <dgm:spPr/>
      <dgm:t>
        <a:bodyPr/>
        <a:lstStyle/>
        <a:p>
          <a:pPr>
            <a:lnSpc>
              <a:spcPct val="100000"/>
            </a:lnSpc>
          </a:pPr>
          <a:r>
            <a:rPr lang="vi-VN" dirty="0"/>
            <a:t>Khởi nghĩa Đốc T</a:t>
          </a:r>
          <a:r>
            <a:rPr lang="en-US" dirty="0"/>
            <a:t>í</a:t>
          </a:r>
          <a:r>
            <a:rPr lang="vi-VN" dirty="0"/>
            <a:t>t (1882 – 1889)</a:t>
          </a:r>
          <a:endParaRPr lang="en-US" dirty="0"/>
        </a:p>
      </dgm:t>
    </dgm:pt>
    <dgm:pt modelId="{B49630BC-B860-4D14-BB82-2DB1589601DB}" type="parTrans" cxnId="{08504BDF-4DFF-4C3A-8DC4-BB058AFFB041}">
      <dgm:prSet/>
      <dgm:spPr/>
      <dgm:t>
        <a:bodyPr/>
        <a:lstStyle/>
        <a:p>
          <a:pPr>
            <a:lnSpc>
              <a:spcPct val="100000"/>
            </a:lnSpc>
          </a:pPr>
          <a:endParaRPr lang="en-US"/>
        </a:p>
      </dgm:t>
    </dgm:pt>
    <dgm:pt modelId="{B3FAC604-74B8-429E-ACB6-881C48AAAC2A}" type="sibTrans" cxnId="{08504BDF-4DFF-4C3A-8DC4-BB058AFFB041}">
      <dgm:prSet/>
      <dgm:spPr/>
      <dgm:t>
        <a:bodyPr/>
        <a:lstStyle/>
        <a:p>
          <a:pPr>
            <a:lnSpc>
              <a:spcPct val="100000"/>
            </a:lnSpc>
          </a:pPr>
          <a:endParaRPr lang="en-US"/>
        </a:p>
      </dgm:t>
    </dgm:pt>
    <dgm:pt modelId="{111245EC-94E4-422A-9FCE-46835E344C41}">
      <dgm:prSet/>
      <dgm:spPr>
        <a:solidFill>
          <a:srgbClr val="00B050"/>
        </a:solidFill>
      </dgm:spPr>
      <dgm:t>
        <a:bodyPr/>
        <a:lstStyle/>
        <a:p>
          <a:pPr>
            <a:lnSpc>
              <a:spcPct val="100000"/>
            </a:lnSpc>
          </a:pPr>
          <a:r>
            <a:rPr lang="vi-VN" dirty="0"/>
            <a:t>Khởi nghĩa Tiền Đức (1885 - 1889)</a:t>
          </a:r>
          <a:endParaRPr lang="en-US" dirty="0"/>
        </a:p>
      </dgm:t>
    </dgm:pt>
    <dgm:pt modelId="{FC462F11-4861-4E6E-AD65-569D68DEB62A}" type="parTrans" cxnId="{97A1047C-B037-4CF6-B145-0D18164A81BF}">
      <dgm:prSet/>
      <dgm:spPr/>
      <dgm:t>
        <a:bodyPr/>
        <a:lstStyle/>
        <a:p>
          <a:pPr>
            <a:lnSpc>
              <a:spcPct val="100000"/>
            </a:lnSpc>
          </a:pPr>
          <a:endParaRPr lang="en-US"/>
        </a:p>
      </dgm:t>
    </dgm:pt>
    <dgm:pt modelId="{CEA60B5C-0C46-48EC-921F-51C234FE3976}" type="sibTrans" cxnId="{97A1047C-B037-4CF6-B145-0D18164A81BF}">
      <dgm:prSet/>
      <dgm:spPr/>
      <dgm:t>
        <a:bodyPr/>
        <a:lstStyle/>
        <a:p>
          <a:pPr>
            <a:lnSpc>
              <a:spcPct val="100000"/>
            </a:lnSpc>
          </a:pPr>
          <a:endParaRPr lang="en-US"/>
        </a:p>
      </dgm:t>
    </dgm:pt>
    <dgm:pt modelId="{6E563EA4-3F3B-4F31-B107-A3C2211323CF}">
      <dgm:prSet/>
      <dgm:spPr>
        <a:solidFill>
          <a:srgbClr val="00B0F0"/>
        </a:solidFill>
      </dgm:spPr>
      <dgm:t>
        <a:bodyPr/>
        <a:lstStyle/>
        <a:p>
          <a:pPr>
            <a:lnSpc>
              <a:spcPct val="100000"/>
            </a:lnSpc>
          </a:pPr>
          <a:r>
            <a:rPr lang="vi-VN" dirty="0"/>
            <a:t>Khởi nghĩa Đốc Trịch, Thống Ất, Cai Chiêm (1885 - 1886)</a:t>
          </a:r>
          <a:endParaRPr lang="en-US" dirty="0"/>
        </a:p>
      </dgm:t>
    </dgm:pt>
    <dgm:pt modelId="{853E7944-D1D9-44B7-8CA5-2FB0B5928827}" type="parTrans" cxnId="{BA90389D-093E-475D-890A-37921B6B6B31}">
      <dgm:prSet/>
      <dgm:spPr/>
      <dgm:t>
        <a:bodyPr/>
        <a:lstStyle/>
        <a:p>
          <a:pPr>
            <a:lnSpc>
              <a:spcPct val="100000"/>
            </a:lnSpc>
          </a:pPr>
          <a:endParaRPr lang="en-US"/>
        </a:p>
      </dgm:t>
    </dgm:pt>
    <dgm:pt modelId="{F9D4DA55-AA34-4501-85B9-42F7C3D9976E}" type="sibTrans" cxnId="{BA90389D-093E-475D-890A-37921B6B6B31}">
      <dgm:prSet/>
      <dgm:spPr/>
      <dgm:t>
        <a:bodyPr/>
        <a:lstStyle/>
        <a:p>
          <a:pPr>
            <a:lnSpc>
              <a:spcPct val="100000"/>
            </a:lnSpc>
          </a:pPr>
          <a:endParaRPr lang="en-US"/>
        </a:p>
      </dgm:t>
    </dgm:pt>
    <dgm:pt modelId="{E5506005-B4CB-45ED-AA35-FBEEB13BF770}">
      <dgm:prSet/>
      <dgm:spPr>
        <a:solidFill>
          <a:srgbClr val="0070C0"/>
        </a:solidFill>
      </dgm:spPr>
      <dgm:t>
        <a:bodyPr/>
        <a:lstStyle/>
        <a:p>
          <a:r>
            <a:rPr lang="vi-VN" dirty="0"/>
            <a:t>Khởi nghĩa Mạc Đĩnh Phúc (1896 - 1898)</a:t>
          </a:r>
          <a:endParaRPr lang="en-US" dirty="0"/>
        </a:p>
      </dgm:t>
    </dgm:pt>
    <dgm:pt modelId="{4B4C2C47-EE02-4C32-96FC-1C0026719510}" type="parTrans" cxnId="{CD838025-E836-44F7-B178-C85781DC006C}">
      <dgm:prSet/>
      <dgm:spPr/>
      <dgm:t>
        <a:bodyPr/>
        <a:lstStyle/>
        <a:p>
          <a:endParaRPr lang="en-US"/>
        </a:p>
      </dgm:t>
    </dgm:pt>
    <dgm:pt modelId="{DF064D36-39F1-45A5-B5E2-81B083DA7CD2}" type="sibTrans" cxnId="{CD838025-E836-44F7-B178-C85781DC006C}">
      <dgm:prSet/>
      <dgm:spPr/>
      <dgm:t>
        <a:bodyPr/>
        <a:lstStyle/>
        <a:p>
          <a:endParaRPr lang="en-US"/>
        </a:p>
      </dgm:t>
    </dgm:pt>
    <dgm:pt modelId="{B44C0B99-51AC-44A3-AA0C-9EB57234B0BB}">
      <dgm:prSet/>
      <dgm:spPr>
        <a:solidFill>
          <a:srgbClr val="002060"/>
        </a:solidFill>
      </dgm:spPr>
      <dgm:t>
        <a:bodyPr/>
        <a:lstStyle/>
        <a:p>
          <a:r>
            <a:rPr lang="vi-VN"/>
            <a:t>Khởi nghĩa Đốc Trịch, Thống Ất, Cai Chiêm (1885 - 1886)</a:t>
          </a:r>
          <a:endParaRPr lang="en-US" dirty="0"/>
        </a:p>
      </dgm:t>
    </dgm:pt>
    <dgm:pt modelId="{006C347D-7498-4B83-99A3-507D99C9494A}" type="parTrans" cxnId="{A444C088-CE0F-4C19-9F71-EE692C4087A1}">
      <dgm:prSet/>
      <dgm:spPr/>
      <dgm:t>
        <a:bodyPr/>
        <a:lstStyle/>
        <a:p>
          <a:endParaRPr lang="en-US"/>
        </a:p>
      </dgm:t>
    </dgm:pt>
    <dgm:pt modelId="{B0F9DD88-2EFD-4D2B-BC89-514BD3483082}" type="sibTrans" cxnId="{A444C088-CE0F-4C19-9F71-EE692C4087A1}">
      <dgm:prSet/>
      <dgm:spPr/>
      <dgm:t>
        <a:bodyPr/>
        <a:lstStyle/>
        <a:p>
          <a:endParaRPr lang="en-US"/>
        </a:p>
      </dgm:t>
    </dgm:pt>
    <dgm:pt modelId="{CCC8C5B6-BE6C-44D8-8699-6A08B99B38BD}" type="pres">
      <dgm:prSet presAssocID="{1E5C5A20-3493-4F90-A0D5-1E1A6C938A62}" presName="Name0" presStyleCnt="0">
        <dgm:presLayoutVars>
          <dgm:chMax val="7"/>
          <dgm:chPref val="7"/>
          <dgm:dir/>
        </dgm:presLayoutVars>
      </dgm:prSet>
      <dgm:spPr/>
    </dgm:pt>
    <dgm:pt modelId="{83B0F198-177E-4FBF-A405-4E2240D1817A}" type="pres">
      <dgm:prSet presAssocID="{1E5C5A20-3493-4F90-A0D5-1E1A6C938A62}" presName="Name1" presStyleCnt="0"/>
      <dgm:spPr/>
    </dgm:pt>
    <dgm:pt modelId="{F061578A-B4AC-4714-A266-E77036E9DB85}" type="pres">
      <dgm:prSet presAssocID="{1E5C5A20-3493-4F90-A0D5-1E1A6C938A62}" presName="cycle" presStyleCnt="0"/>
      <dgm:spPr/>
    </dgm:pt>
    <dgm:pt modelId="{D5952D95-248D-42C5-A6B9-356AAAA2F0FA}" type="pres">
      <dgm:prSet presAssocID="{1E5C5A20-3493-4F90-A0D5-1E1A6C938A62}" presName="srcNode" presStyleLbl="node1" presStyleIdx="0" presStyleCnt="5"/>
      <dgm:spPr/>
    </dgm:pt>
    <dgm:pt modelId="{9FDB2CB6-BB73-4DA8-AD77-4623A75E14AB}" type="pres">
      <dgm:prSet presAssocID="{1E5C5A20-3493-4F90-A0D5-1E1A6C938A62}" presName="conn" presStyleLbl="parChTrans1D2" presStyleIdx="0" presStyleCnt="1"/>
      <dgm:spPr/>
    </dgm:pt>
    <dgm:pt modelId="{11EA00CA-3C10-4113-94BD-3653F72261AA}" type="pres">
      <dgm:prSet presAssocID="{1E5C5A20-3493-4F90-A0D5-1E1A6C938A62}" presName="extraNode" presStyleLbl="node1" presStyleIdx="0" presStyleCnt="5"/>
      <dgm:spPr/>
    </dgm:pt>
    <dgm:pt modelId="{A45FA604-88D8-4388-9098-AC52E76D2C36}" type="pres">
      <dgm:prSet presAssocID="{1E5C5A20-3493-4F90-A0D5-1E1A6C938A62}" presName="dstNode" presStyleLbl="node1" presStyleIdx="0" presStyleCnt="5"/>
      <dgm:spPr/>
    </dgm:pt>
    <dgm:pt modelId="{C9DAE590-289E-48DF-97B0-982C32EC5631}" type="pres">
      <dgm:prSet presAssocID="{D8FFED19-31A6-4B13-9106-CD83C0891AF6}" presName="text_1" presStyleLbl="node1" presStyleIdx="0" presStyleCnt="5">
        <dgm:presLayoutVars>
          <dgm:bulletEnabled val="1"/>
        </dgm:presLayoutVars>
      </dgm:prSet>
      <dgm:spPr/>
    </dgm:pt>
    <dgm:pt modelId="{7D8E963A-12A8-43CA-A8FF-3D034A4D995D}" type="pres">
      <dgm:prSet presAssocID="{D8FFED19-31A6-4B13-9106-CD83C0891AF6}" presName="accent_1" presStyleCnt="0"/>
      <dgm:spPr/>
    </dgm:pt>
    <dgm:pt modelId="{0B3A934E-8E51-4758-B6C6-E2BE3B9B8C8B}" type="pres">
      <dgm:prSet presAssocID="{D8FFED19-31A6-4B13-9106-CD83C0891AF6}" presName="accentRepeatNode" presStyleLbl="solidFgAcc1" presStyleIdx="0" presStyleCnt="5"/>
      <dgm:spPr/>
    </dgm:pt>
    <dgm:pt modelId="{0365D56E-4F07-44E8-907C-3E082006988F}" type="pres">
      <dgm:prSet presAssocID="{111245EC-94E4-422A-9FCE-46835E344C41}" presName="text_2" presStyleLbl="node1" presStyleIdx="1" presStyleCnt="5">
        <dgm:presLayoutVars>
          <dgm:bulletEnabled val="1"/>
        </dgm:presLayoutVars>
      </dgm:prSet>
      <dgm:spPr/>
    </dgm:pt>
    <dgm:pt modelId="{C6D8E52A-06F1-430A-BFDB-E79E250D1365}" type="pres">
      <dgm:prSet presAssocID="{111245EC-94E4-422A-9FCE-46835E344C41}" presName="accent_2" presStyleCnt="0"/>
      <dgm:spPr/>
    </dgm:pt>
    <dgm:pt modelId="{DC3AFD25-A83B-495A-BDF1-AACC260004AD}" type="pres">
      <dgm:prSet presAssocID="{111245EC-94E4-422A-9FCE-46835E344C41}" presName="accentRepeatNode" presStyleLbl="solidFgAcc1" presStyleIdx="1" presStyleCnt="5"/>
      <dgm:spPr>
        <a:ln>
          <a:solidFill>
            <a:srgbClr val="00B050"/>
          </a:solidFill>
        </a:ln>
      </dgm:spPr>
    </dgm:pt>
    <dgm:pt modelId="{8BF9B2D3-0CAC-4E45-B37E-582490891C7F}" type="pres">
      <dgm:prSet presAssocID="{6E563EA4-3F3B-4F31-B107-A3C2211323CF}" presName="text_3" presStyleLbl="node1" presStyleIdx="2" presStyleCnt="5">
        <dgm:presLayoutVars>
          <dgm:bulletEnabled val="1"/>
        </dgm:presLayoutVars>
      </dgm:prSet>
      <dgm:spPr/>
    </dgm:pt>
    <dgm:pt modelId="{80DE5572-C0D6-4E38-9D7B-2597160218E1}" type="pres">
      <dgm:prSet presAssocID="{6E563EA4-3F3B-4F31-B107-A3C2211323CF}" presName="accent_3" presStyleCnt="0"/>
      <dgm:spPr/>
    </dgm:pt>
    <dgm:pt modelId="{3FB0C32D-447C-4C20-8695-7D347EC6EA7F}" type="pres">
      <dgm:prSet presAssocID="{6E563EA4-3F3B-4F31-B107-A3C2211323CF}" presName="accentRepeatNode" presStyleLbl="solidFgAcc1" presStyleIdx="2" presStyleCnt="5"/>
      <dgm:spPr>
        <a:ln>
          <a:solidFill>
            <a:srgbClr val="00B0F0"/>
          </a:solidFill>
        </a:ln>
      </dgm:spPr>
    </dgm:pt>
    <dgm:pt modelId="{F1712FE9-E73C-4E0F-B67C-81E3B63EABE9}" type="pres">
      <dgm:prSet presAssocID="{E5506005-B4CB-45ED-AA35-FBEEB13BF770}" presName="text_4" presStyleLbl="node1" presStyleIdx="3" presStyleCnt="5">
        <dgm:presLayoutVars>
          <dgm:bulletEnabled val="1"/>
        </dgm:presLayoutVars>
      </dgm:prSet>
      <dgm:spPr/>
    </dgm:pt>
    <dgm:pt modelId="{646DF3AC-0905-410F-8756-FCBA8C206F4F}" type="pres">
      <dgm:prSet presAssocID="{E5506005-B4CB-45ED-AA35-FBEEB13BF770}" presName="accent_4" presStyleCnt="0"/>
      <dgm:spPr/>
    </dgm:pt>
    <dgm:pt modelId="{A475D72E-4A16-4787-B632-73310E4E8570}" type="pres">
      <dgm:prSet presAssocID="{E5506005-B4CB-45ED-AA35-FBEEB13BF770}" presName="accentRepeatNode" presStyleLbl="solidFgAcc1" presStyleIdx="3" presStyleCnt="5"/>
      <dgm:spPr>
        <a:ln>
          <a:solidFill>
            <a:srgbClr val="0070C0"/>
          </a:solidFill>
        </a:ln>
      </dgm:spPr>
    </dgm:pt>
    <dgm:pt modelId="{E650BA09-FB77-4C53-AD26-835C5A358EB6}" type="pres">
      <dgm:prSet presAssocID="{B44C0B99-51AC-44A3-AA0C-9EB57234B0BB}" presName="text_5" presStyleLbl="node1" presStyleIdx="4" presStyleCnt="5">
        <dgm:presLayoutVars>
          <dgm:bulletEnabled val="1"/>
        </dgm:presLayoutVars>
      </dgm:prSet>
      <dgm:spPr/>
    </dgm:pt>
    <dgm:pt modelId="{DF1A64F3-12BE-47FA-9CE4-8E87090E6163}" type="pres">
      <dgm:prSet presAssocID="{B44C0B99-51AC-44A3-AA0C-9EB57234B0BB}" presName="accent_5" presStyleCnt="0"/>
      <dgm:spPr/>
    </dgm:pt>
    <dgm:pt modelId="{B0828A5D-AE94-43BD-AF16-6B6CCF9F2FAF}" type="pres">
      <dgm:prSet presAssocID="{B44C0B99-51AC-44A3-AA0C-9EB57234B0BB}" presName="accentRepeatNode" presStyleLbl="solidFgAcc1" presStyleIdx="4" presStyleCnt="5"/>
      <dgm:spPr>
        <a:ln>
          <a:solidFill>
            <a:srgbClr val="002060"/>
          </a:solidFill>
        </a:ln>
      </dgm:spPr>
    </dgm:pt>
  </dgm:ptLst>
  <dgm:cxnLst>
    <dgm:cxn modelId="{CD838025-E836-44F7-B178-C85781DC006C}" srcId="{1E5C5A20-3493-4F90-A0D5-1E1A6C938A62}" destId="{E5506005-B4CB-45ED-AA35-FBEEB13BF770}" srcOrd="3" destOrd="0" parTransId="{4B4C2C47-EE02-4C32-96FC-1C0026719510}" sibTransId="{DF064D36-39F1-45A5-B5E2-81B083DA7CD2}"/>
    <dgm:cxn modelId="{06D9EA27-0503-425F-9017-D71630FB3F74}" type="presOf" srcId="{111245EC-94E4-422A-9FCE-46835E344C41}" destId="{0365D56E-4F07-44E8-907C-3E082006988F}" srcOrd="0" destOrd="0" presId="urn:microsoft.com/office/officeart/2008/layout/VerticalCurvedList"/>
    <dgm:cxn modelId="{AE6B253D-DBA5-4A58-B7E9-4FAF6FF3B157}" type="presOf" srcId="{1E5C5A20-3493-4F90-A0D5-1E1A6C938A62}" destId="{CCC8C5B6-BE6C-44D8-8699-6A08B99B38BD}" srcOrd="0" destOrd="0" presId="urn:microsoft.com/office/officeart/2008/layout/VerticalCurvedList"/>
    <dgm:cxn modelId="{C7BED551-381C-4CA4-8469-55C4EDFBF40D}" type="presOf" srcId="{E5506005-B4CB-45ED-AA35-FBEEB13BF770}" destId="{F1712FE9-E73C-4E0F-B67C-81E3B63EABE9}" srcOrd="0" destOrd="0" presId="urn:microsoft.com/office/officeart/2008/layout/VerticalCurvedList"/>
    <dgm:cxn modelId="{97A1047C-B037-4CF6-B145-0D18164A81BF}" srcId="{1E5C5A20-3493-4F90-A0D5-1E1A6C938A62}" destId="{111245EC-94E4-422A-9FCE-46835E344C41}" srcOrd="1" destOrd="0" parTransId="{FC462F11-4861-4E6E-AD65-569D68DEB62A}" sibTransId="{CEA60B5C-0C46-48EC-921F-51C234FE3976}"/>
    <dgm:cxn modelId="{5E245883-C46A-434D-B3CF-5A99DA6DABA8}" type="presOf" srcId="{B44C0B99-51AC-44A3-AA0C-9EB57234B0BB}" destId="{E650BA09-FB77-4C53-AD26-835C5A358EB6}" srcOrd="0" destOrd="0" presId="urn:microsoft.com/office/officeart/2008/layout/VerticalCurvedList"/>
    <dgm:cxn modelId="{A444C088-CE0F-4C19-9F71-EE692C4087A1}" srcId="{1E5C5A20-3493-4F90-A0D5-1E1A6C938A62}" destId="{B44C0B99-51AC-44A3-AA0C-9EB57234B0BB}" srcOrd="4" destOrd="0" parTransId="{006C347D-7498-4B83-99A3-507D99C9494A}" sibTransId="{B0F9DD88-2EFD-4D2B-BC89-514BD3483082}"/>
    <dgm:cxn modelId="{BA90389D-093E-475D-890A-37921B6B6B31}" srcId="{1E5C5A20-3493-4F90-A0D5-1E1A6C938A62}" destId="{6E563EA4-3F3B-4F31-B107-A3C2211323CF}" srcOrd="2" destOrd="0" parTransId="{853E7944-D1D9-44B7-8CA5-2FB0B5928827}" sibTransId="{F9D4DA55-AA34-4501-85B9-42F7C3D9976E}"/>
    <dgm:cxn modelId="{0BCB12B0-1B64-4CBC-8E0A-36CD6B1B6DB0}" type="presOf" srcId="{B3FAC604-74B8-429E-ACB6-881C48AAAC2A}" destId="{9FDB2CB6-BB73-4DA8-AD77-4623A75E14AB}" srcOrd="0" destOrd="0" presId="urn:microsoft.com/office/officeart/2008/layout/VerticalCurvedList"/>
    <dgm:cxn modelId="{08504BDF-4DFF-4C3A-8DC4-BB058AFFB041}" srcId="{1E5C5A20-3493-4F90-A0D5-1E1A6C938A62}" destId="{D8FFED19-31A6-4B13-9106-CD83C0891AF6}" srcOrd="0" destOrd="0" parTransId="{B49630BC-B860-4D14-BB82-2DB1589601DB}" sibTransId="{B3FAC604-74B8-429E-ACB6-881C48AAAC2A}"/>
    <dgm:cxn modelId="{D66EDFF3-020C-4057-B34D-E2B81E8B5A18}" type="presOf" srcId="{6E563EA4-3F3B-4F31-B107-A3C2211323CF}" destId="{8BF9B2D3-0CAC-4E45-B37E-582490891C7F}" srcOrd="0" destOrd="0" presId="urn:microsoft.com/office/officeart/2008/layout/VerticalCurvedList"/>
    <dgm:cxn modelId="{4CF9BCFD-4F41-404F-80B0-97CD02AEDECA}" type="presOf" srcId="{D8FFED19-31A6-4B13-9106-CD83C0891AF6}" destId="{C9DAE590-289E-48DF-97B0-982C32EC5631}" srcOrd="0" destOrd="0" presId="urn:microsoft.com/office/officeart/2008/layout/VerticalCurvedList"/>
    <dgm:cxn modelId="{C8B73668-AC3B-416E-829F-D8BCC36A44F3}" type="presParOf" srcId="{CCC8C5B6-BE6C-44D8-8699-6A08B99B38BD}" destId="{83B0F198-177E-4FBF-A405-4E2240D1817A}" srcOrd="0" destOrd="0" presId="urn:microsoft.com/office/officeart/2008/layout/VerticalCurvedList"/>
    <dgm:cxn modelId="{15EBEFBA-0654-4301-955F-503F94B90A63}" type="presParOf" srcId="{83B0F198-177E-4FBF-A405-4E2240D1817A}" destId="{F061578A-B4AC-4714-A266-E77036E9DB85}" srcOrd="0" destOrd="0" presId="urn:microsoft.com/office/officeart/2008/layout/VerticalCurvedList"/>
    <dgm:cxn modelId="{84900696-E13E-4374-A6E0-FDA386C06BB1}" type="presParOf" srcId="{F061578A-B4AC-4714-A266-E77036E9DB85}" destId="{D5952D95-248D-42C5-A6B9-356AAAA2F0FA}" srcOrd="0" destOrd="0" presId="urn:microsoft.com/office/officeart/2008/layout/VerticalCurvedList"/>
    <dgm:cxn modelId="{02D0EEC0-39B7-4D92-B291-71E0A410FC03}" type="presParOf" srcId="{F061578A-B4AC-4714-A266-E77036E9DB85}" destId="{9FDB2CB6-BB73-4DA8-AD77-4623A75E14AB}" srcOrd="1" destOrd="0" presId="urn:microsoft.com/office/officeart/2008/layout/VerticalCurvedList"/>
    <dgm:cxn modelId="{E05481C9-FA54-456A-9F9F-CE1210C46DDA}" type="presParOf" srcId="{F061578A-B4AC-4714-A266-E77036E9DB85}" destId="{11EA00CA-3C10-4113-94BD-3653F72261AA}" srcOrd="2" destOrd="0" presId="urn:microsoft.com/office/officeart/2008/layout/VerticalCurvedList"/>
    <dgm:cxn modelId="{57FCBD3C-9A8E-4B3F-93DF-6589C2B1F634}" type="presParOf" srcId="{F061578A-B4AC-4714-A266-E77036E9DB85}" destId="{A45FA604-88D8-4388-9098-AC52E76D2C36}" srcOrd="3" destOrd="0" presId="urn:microsoft.com/office/officeart/2008/layout/VerticalCurvedList"/>
    <dgm:cxn modelId="{7C2B53BD-425B-49CA-9C05-7F1D0EC3FE55}" type="presParOf" srcId="{83B0F198-177E-4FBF-A405-4E2240D1817A}" destId="{C9DAE590-289E-48DF-97B0-982C32EC5631}" srcOrd="1" destOrd="0" presId="urn:microsoft.com/office/officeart/2008/layout/VerticalCurvedList"/>
    <dgm:cxn modelId="{23303A5B-B23F-4D51-8A8F-41565E637659}" type="presParOf" srcId="{83B0F198-177E-4FBF-A405-4E2240D1817A}" destId="{7D8E963A-12A8-43CA-A8FF-3D034A4D995D}" srcOrd="2" destOrd="0" presId="urn:microsoft.com/office/officeart/2008/layout/VerticalCurvedList"/>
    <dgm:cxn modelId="{19A7DC24-3924-4713-B472-14FED1957E8C}" type="presParOf" srcId="{7D8E963A-12A8-43CA-A8FF-3D034A4D995D}" destId="{0B3A934E-8E51-4758-B6C6-E2BE3B9B8C8B}" srcOrd="0" destOrd="0" presId="urn:microsoft.com/office/officeart/2008/layout/VerticalCurvedList"/>
    <dgm:cxn modelId="{D8E8D713-D4C0-462B-B9A9-746527F32EEE}" type="presParOf" srcId="{83B0F198-177E-4FBF-A405-4E2240D1817A}" destId="{0365D56E-4F07-44E8-907C-3E082006988F}" srcOrd="3" destOrd="0" presId="urn:microsoft.com/office/officeart/2008/layout/VerticalCurvedList"/>
    <dgm:cxn modelId="{0C3EB788-D658-4A3D-892F-CA223C1B8974}" type="presParOf" srcId="{83B0F198-177E-4FBF-A405-4E2240D1817A}" destId="{C6D8E52A-06F1-430A-BFDB-E79E250D1365}" srcOrd="4" destOrd="0" presId="urn:microsoft.com/office/officeart/2008/layout/VerticalCurvedList"/>
    <dgm:cxn modelId="{A367C66D-442B-4AA9-8713-57C893600112}" type="presParOf" srcId="{C6D8E52A-06F1-430A-BFDB-E79E250D1365}" destId="{DC3AFD25-A83B-495A-BDF1-AACC260004AD}" srcOrd="0" destOrd="0" presId="urn:microsoft.com/office/officeart/2008/layout/VerticalCurvedList"/>
    <dgm:cxn modelId="{E2EE7F39-8DC1-4C89-BE62-95F5C3009883}" type="presParOf" srcId="{83B0F198-177E-4FBF-A405-4E2240D1817A}" destId="{8BF9B2D3-0CAC-4E45-B37E-582490891C7F}" srcOrd="5" destOrd="0" presId="urn:microsoft.com/office/officeart/2008/layout/VerticalCurvedList"/>
    <dgm:cxn modelId="{D4DD3B55-F1B7-458E-A416-12A3C87BFCAA}" type="presParOf" srcId="{83B0F198-177E-4FBF-A405-4E2240D1817A}" destId="{80DE5572-C0D6-4E38-9D7B-2597160218E1}" srcOrd="6" destOrd="0" presId="urn:microsoft.com/office/officeart/2008/layout/VerticalCurvedList"/>
    <dgm:cxn modelId="{F21A71AB-B38D-4963-BCD8-30D58DAFC845}" type="presParOf" srcId="{80DE5572-C0D6-4E38-9D7B-2597160218E1}" destId="{3FB0C32D-447C-4C20-8695-7D347EC6EA7F}" srcOrd="0" destOrd="0" presId="urn:microsoft.com/office/officeart/2008/layout/VerticalCurvedList"/>
    <dgm:cxn modelId="{DFA23B85-E6BC-4F1A-A946-BD84A27490CC}" type="presParOf" srcId="{83B0F198-177E-4FBF-A405-4E2240D1817A}" destId="{F1712FE9-E73C-4E0F-B67C-81E3B63EABE9}" srcOrd="7" destOrd="0" presId="urn:microsoft.com/office/officeart/2008/layout/VerticalCurvedList"/>
    <dgm:cxn modelId="{26F39076-BC89-4610-B039-DF13132A2529}" type="presParOf" srcId="{83B0F198-177E-4FBF-A405-4E2240D1817A}" destId="{646DF3AC-0905-410F-8756-FCBA8C206F4F}" srcOrd="8" destOrd="0" presId="urn:microsoft.com/office/officeart/2008/layout/VerticalCurvedList"/>
    <dgm:cxn modelId="{03F80519-A3A4-4993-85C4-AF3EC6C4C633}" type="presParOf" srcId="{646DF3AC-0905-410F-8756-FCBA8C206F4F}" destId="{A475D72E-4A16-4787-B632-73310E4E8570}" srcOrd="0" destOrd="0" presId="urn:microsoft.com/office/officeart/2008/layout/VerticalCurvedList"/>
    <dgm:cxn modelId="{20CF6F33-6167-49F7-8303-C45AB2CC0973}" type="presParOf" srcId="{83B0F198-177E-4FBF-A405-4E2240D1817A}" destId="{E650BA09-FB77-4C53-AD26-835C5A358EB6}" srcOrd="9" destOrd="0" presId="urn:microsoft.com/office/officeart/2008/layout/VerticalCurvedList"/>
    <dgm:cxn modelId="{35FF2367-21E9-4466-93F8-40F27C88FC87}" type="presParOf" srcId="{83B0F198-177E-4FBF-A405-4E2240D1817A}" destId="{DF1A64F3-12BE-47FA-9CE4-8E87090E6163}" srcOrd="10" destOrd="0" presId="urn:microsoft.com/office/officeart/2008/layout/VerticalCurvedList"/>
    <dgm:cxn modelId="{4C8A8112-6834-4258-8931-EAA13D9EF990}" type="presParOf" srcId="{DF1A64F3-12BE-47FA-9CE4-8E87090E6163}" destId="{B0828A5D-AE94-43BD-AF16-6B6CCF9F2FA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C8323-48D2-4D51-B571-18928838937D}">
      <dsp:nvSpPr>
        <dsp:cNvPr id="0" name=""/>
        <dsp:cNvSpPr/>
      </dsp:nvSpPr>
      <dsp:spPr>
        <a:xfrm>
          <a:off x="0" y="669136"/>
          <a:ext cx="7875847" cy="529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16F3CD-BD6C-4472-BA3F-0BD466625C7A}">
      <dsp:nvSpPr>
        <dsp:cNvPr id="0" name=""/>
        <dsp:cNvSpPr/>
      </dsp:nvSpPr>
      <dsp:spPr>
        <a:xfrm>
          <a:off x="393792" y="3534"/>
          <a:ext cx="6492218" cy="97556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82" tIns="0" rIns="208382" bIns="0" numCol="1" spcCol="1270" anchor="ctr" anchorCtr="0">
          <a:noAutofit/>
        </a:bodyPr>
        <a:lstStyle/>
        <a:p>
          <a:pPr marL="0" lvl="0" indent="0" algn="l" defTabSz="800100">
            <a:lnSpc>
              <a:spcPct val="100000"/>
            </a:lnSpc>
            <a:spcBef>
              <a:spcPct val="0"/>
            </a:spcBef>
            <a:spcAft>
              <a:spcPct val="35000"/>
            </a:spcAft>
            <a:buNone/>
          </a:pPr>
          <a:r>
            <a:rPr lang="vi-VN" sz="1800" b="0" i="0" kern="1200" dirty="0">
              <a:latin typeface="#9Slide03 Cabin Bold" panose="00000800000000000000" pitchFamily="2" charset="0"/>
            </a:rPr>
            <a:t>- </a:t>
          </a:r>
          <a:r>
            <a:rPr lang="fr-FR" sz="1800" b="0" i="0" kern="1200" dirty="0" err="1">
              <a:latin typeface="#9Slide03 Cabin Bold" panose="00000800000000000000" pitchFamily="2" charset="0"/>
            </a:rPr>
            <a:t>Chiến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trường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chống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quân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xâm</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lược</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Tống</a:t>
          </a:r>
          <a:r>
            <a:rPr lang="vi-VN" sz="1800" b="0" i="0" kern="1200" dirty="0">
              <a:latin typeface="#9Slide03 Cabin Bold" panose="00000800000000000000" pitchFamily="2" charset="0"/>
            </a:rPr>
            <a:t>: </a:t>
          </a:r>
          <a:r>
            <a:rPr lang="fr-FR" sz="1800" b="0" i="0" kern="1200" dirty="0" err="1">
              <a:latin typeface="#9Slide03 Cabin Bold" panose="00000800000000000000" pitchFamily="2" charset="0"/>
            </a:rPr>
            <a:t>khu</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vực</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cửa</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biển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Bạch</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Đằng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và</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địa</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bàn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huyện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Thủy</a:t>
          </a:r>
          <a:r>
            <a:rPr lang="fr-FR" sz="1800" b="0" i="0" kern="1200" dirty="0">
              <a:latin typeface="#9Slide03 Cabin Bold" panose="00000800000000000000" pitchFamily="2" charset="0"/>
            </a:rPr>
            <a:t> Nguyên, </a:t>
          </a:r>
          <a:r>
            <a:rPr lang="fr-FR" sz="1800" b="0" i="0" kern="1200" dirty="0" err="1">
              <a:latin typeface="#9Slide03 Cabin Bold" panose="00000800000000000000" pitchFamily="2" charset="0"/>
            </a:rPr>
            <a:t>thành</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phố</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Hải</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Phòng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hiện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nay</a:t>
          </a:r>
          <a:r>
            <a:rPr lang="fr-FR" sz="1800" b="0" i="0" kern="1200" dirty="0">
              <a:latin typeface="#9Slide03 Cabin Bold" panose="00000800000000000000" pitchFamily="2" charset="0"/>
            </a:rPr>
            <a:t> là </a:t>
          </a:r>
          <a:r>
            <a:rPr lang="fr-FR" sz="1800" b="0" i="0" kern="1200" dirty="0" err="1">
              <a:latin typeface="#9Slide03 Cabin Bold" panose="00000800000000000000" pitchFamily="2" charset="0"/>
            </a:rPr>
            <a:t>chiến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trường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chính</a:t>
          </a:r>
          <a:r>
            <a:rPr lang="fr-FR" sz="1800" b="0" i="0" kern="1200" dirty="0">
              <a:latin typeface="#9Slide03 Cabin Bold" panose="00000800000000000000" pitchFamily="2" charset="0"/>
            </a:rPr>
            <a:t>. </a:t>
          </a:r>
          <a:endParaRPr lang="en-US" sz="1800" kern="1200" dirty="0">
            <a:latin typeface="#9Slide03 Cabin Bold" panose="00000800000000000000" pitchFamily="2" charset="0"/>
          </a:endParaRPr>
        </a:p>
      </dsp:txBody>
      <dsp:txXfrm>
        <a:off x="441415" y="51157"/>
        <a:ext cx="6396972" cy="880315"/>
      </dsp:txXfrm>
    </dsp:sp>
    <dsp:sp modelId="{90D21819-DBE1-493F-8917-8E3DD6300CEB}">
      <dsp:nvSpPr>
        <dsp:cNvPr id="0" name=""/>
        <dsp:cNvSpPr/>
      </dsp:nvSpPr>
      <dsp:spPr>
        <a:xfrm>
          <a:off x="0" y="1983655"/>
          <a:ext cx="7875847" cy="529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C3F4B-463F-4657-AD46-64C1431B3B7A}">
      <dsp:nvSpPr>
        <dsp:cNvPr id="0" name=""/>
        <dsp:cNvSpPr/>
      </dsp:nvSpPr>
      <dsp:spPr>
        <a:xfrm>
          <a:off x="393792" y="1311736"/>
          <a:ext cx="6492218" cy="98187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82" tIns="0" rIns="208382" bIns="0" numCol="1" spcCol="1270" anchor="ctr" anchorCtr="0">
          <a:noAutofit/>
        </a:bodyPr>
        <a:lstStyle/>
        <a:p>
          <a:pPr marL="0" lvl="0" indent="0" algn="l" defTabSz="800100">
            <a:lnSpc>
              <a:spcPct val="100000"/>
            </a:lnSpc>
            <a:spcBef>
              <a:spcPct val="0"/>
            </a:spcBef>
            <a:spcAft>
              <a:spcPct val="35000"/>
            </a:spcAft>
            <a:buNone/>
          </a:pPr>
          <a:r>
            <a:rPr lang="vi-VN" sz="1800" b="0" i="0" kern="1200" dirty="0">
              <a:latin typeface="#9Slide03 Cabin Bold" panose="00000800000000000000" pitchFamily="2" charset="0"/>
            </a:rPr>
            <a:t>- </a:t>
          </a:r>
          <a:r>
            <a:rPr lang="fr-FR" sz="1800" b="0" i="0" kern="1200" dirty="0" err="1">
              <a:latin typeface="#9Slide03 Cabin Bold" panose="00000800000000000000" pitchFamily="2" charset="0"/>
            </a:rPr>
            <a:t>Nhiều</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thần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tích</a:t>
          </a:r>
          <a:r>
            <a:rPr lang="fr-FR" sz="1800" b="0" i="0" kern="1200" dirty="0">
              <a:latin typeface="#9Slide03 Cabin Bold" panose="00000800000000000000" pitchFamily="2" charset="0"/>
            </a:rPr>
            <a:t>, di </a:t>
          </a:r>
          <a:r>
            <a:rPr lang="fr-FR" sz="1800" b="0" i="0" kern="1200" dirty="0" err="1">
              <a:latin typeface="#9Slide03 Cabin Bold" panose="00000800000000000000" pitchFamily="2" charset="0"/>
            </a:rPr>
            <a:t>tích</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còn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lại</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đến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nay</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cho</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thấy</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sự</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tham</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gia</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đông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đảo</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của</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nhân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dân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trên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vùng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đất</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Hải</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Phòng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trong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cuộc</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kháng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chiến</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chống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Tống</a:t>
          </a:r>
          <a:r>
            <a:rPr lang="fr-FR" sz="1800" b="0" i="0" kern="1200" dirty="0">
              <a:latin typeface="#9Slide03 Cabin Bold" panose="00000800000000000000" pitchFamily="2" charset="0"/>
            </a:rPr>
            <a:t> </a:t>
          </a:r>
          <a:r>
            <a:rPr lang="fr-FR" sz="1800" b="0" i="0" kern="1200" dirty="0" err="1">
              <a:latin typeface="#9Slide03 Cabin Bold" panose="00000800000000000000" pitchFamily="2" charset="0"/>
            </a:rPr>
            <a:t>năm</a:t>
          </a:r>
          <a:r>
            <a:rPr lang="fr-FR" sz="1800" b="0" i="0" kern="1200" dirty="0">
              <a:latin typeface="#9Slide03 Cabin Bold" panose="00000800000000000000" pitchFamily="2" charset="0"/>
            </a:rPr>
            <a:t> 981</a:t>
          </a:r>
          <a:r>
            <a:rPr lang="vi-VN" sz="1800" b="0" i="0" kern="1200" dirty="0">
              <a:latin typeface="#9Slide03 Cabin Bold" panose="00000800000000000000" pitchFamily="2" charset="0"/>
            </a:rPr>
            <a:t>.</a:t>
          </a:r>
          <a:endParaRPr lang="en-US" sz="1800" kern="1200" dirty="0">
            <a:latin typeface="#9Slide03 Cabin Bold" panose="00000800000000000000" pitchFamily="2" charset="0"/>
          </a:endParaRPr>
        </a:p>
      </dsp:txBody>
      <dsp:txXfrm>
        <a:off x="441723" y="1359667"/>
        <a:ext cx="6396356" cy="886016"/>
      </dsp:txXfrm>
    </dsp:sp>
    <dsp:sp modelId="{D5456D86-1A79-4501-BDC3-38D0EAB3C27D}">
      <dsp:nvSpPr>
        <dsp:cNvPr id="0" name=""/>
        <dsp:cNvSpPr/>
      </dsp:nvSpPr>
      <dsp:spPr>
        <a:xfrm>
          <a:off x="0" y="3151185"/>
          <a:ext cx="7875847" cy="529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2DA6E-C103-440B-898C-702D0AC0D911}">
      <dsp:nvSpPr>
        <dsp:cNvPr id="0" name=""/>
        <dsp:cNvSpPr/>
      </dsp:nvSpPr>
      <dsp:spPr>
        <a:xfrm>
          <a:off x="393792" y="2626255"/>
          <a:ext cx="6492218" cy="83488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82" tIns="0" rIns="208382" bIns="0" numCol="1" spcCol="1270" anchor="ctr" anchorCtr="0">
          <a:noAutofit/>
        </a:bodyPr>
        <a:lstStyle/>
        <a:p>
          <a:pPr marL="0" lvl="0" indent="0" algn="l" defTabSz="800100">
            <a:lnSpc>
              <a:spcPct val="100000"/>
            </a:lnSpc>
            <a:spcBef>
              <a:spcPct val="0"/>
            </a:spcBef>
            <a:spcAft>
              <a:spcPct val="35000"/>
            </a:spcAft>
            <a:buNone/>
          </a:pPr>
          <a:r>
            <a:rPr lang="vi-VN" sz="1800" b="0" i="0" kern="1200">
              <a:latin typeface="#9Slide03 Cabin Bold" panose="00000800000000000000" pitchFamily="2" charset="0"/>
            </a:rPr>
            <a:t>- Nhân dân lên rừng chặt cây, vót nhọn cắm xuống lòng sông. Làng xã quyên góp lương thực, trai tráng đầu quân đánh giặc. </a:t>
          </a:r>
          <a:endParaRPr lang="en-US" sz="1800" kern="1200">
            <a:latin typeface="#9Slide03 Cabin Bold" panose="00000800000000000000" pitchFamily="2" charset="0"/>
          </a:endParaRPr>
        </a:p>
      </dsp:txBody>
      <dsp:txXfrm>
        <a:off x="434548" y="2667011"/>
        <a:ext cx="6410706" cy="753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4343-69E7-4430-ADD7-865AB6A83C12}">
      <dsp:nvSpPr>
        <dsp:cNvPr id="0" name=""/>
        <dsp:cNvSpPr/>
      </dsp:nvSpPr>
      <dsp:spPr>
        <a:xfrm>
          <a:off x="657903" y="0"/>
          <a:ext cx="7456235" cy="385132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300C0-78D0-4B19-A0A5-B1E6C0E8434B}">
      <dsp:nvSpPr>
        <dsp:cNvPr id="0" name=""/>
        <dsp:cNvSpPr/>
      </dsp:nvSpPr>
      <dsp:spPr>
        <a:xfrm>
          <a:off x="3152" y="1155398"/>
          <a:ext cx="2444712" cy="15405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latin typeface="#9Slide03 Cabin Bold" panose="00000800000000000000" pitchFamily="2" charset="0"/>
            </a:rPr>
            <a:t>Khởi nghĩa Nguyễn Sư Cối (1409 - 1410)</a:t>
          </a:r>
          <a:endParaRPr lang="en-US" sz="1800" kern="1200" dirty="0">
            <a:latin typeface="#9Slide03 Cabin Bold" panose="00000800000000000000" pitchFamily="2" charset="0"/>
          </a:endParaRPr>
        </a:p>
      </dsp:txBody>
      <dsp:txXfrm>
        <a:off x="78355" y="1230601"/>
        <a:ext cx="2294306" cy="1390125"/>
      </dsp:txXfrm>
    </dsp:sp>
    <dsp:sp modelId="{1D4C8523-4B1D-4E27-8F0A-A61B4529AA7C}">
      <dsp:nvSpPr>
        <dsp:cNvPr id="0" name=""/>
        <dsp:cNvSpPr/>
      </dsp:nvSpPr>
      <dsp:spPr>
        <a:xfrm>
          <a:off x="2728844" y="976388"/>
          <a:ext cx="3637442" cy="1898551"/>
        </a:xfrm>
        <a:prstGeom prst="roundRect">
          <a:avLst/>
        </a:prstGeom>
        <a:solidFill>
          <a:srgbClr val="FF5D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a:latin typeface="#9Slide03 Cabin Bold" panose="00000800000000000000" pitchFamily="2" charset="0"/>
            </a:rPr>
            <a:t>Khởi nghĩa Phạm Ngọc (1419 - 1420)</a:t>
          </a:r>
          <a:r>
            <a:rPr lang="en-US" sz="1800" b="0" i="0" kern="1200">
              <a:latin typeface="#9Slide03 Cabin Bold" panose="00000800000000000000" pitchFamily="2" charset="0"/>
            </a:rPr>
            <a:t>. </a:t>
          </a:r>
          <a:r>
            <a:rPr lang="vi-VN" sz="1800" b="0" i="0" kern="1200">
              <a:latin typeface="#9Slide03 Cabin Bold" panose="00000800000000000000" pitchFamily="2" charset="0"/>
            </a:rPr>
            <a:t>Nhiều thủ lĩnh nghĩa quân ở các vùng xung quanh như Đào Thừa, Phạm Thiện, Lê Hành, Ngô Trung... đến tập hợp lực lượng dưới lá cờ của La Bình vương. </a:t>
          </a:r>
          <a:endParaRPr lang="en-US" sz="1800" kern="1200">
            <a:latin typeface="#9Slide03 Cabin Bold" panose="00000800000000000000" pitchFamily="2" charset="0"/>
          </a:endParaRPr>
        </a:p>
      </dsp:txBody>
      <dsp:txXfrm>
        <a:off x="2821524" y="1069068"/>
        <a:ext cx="3452082" cy="1713191"/>
      </dsp:txXfrm>
    </dsp:sp>
    <dsp:sp modelId="{83E673CB-7560-447F-A14D-B511AECCFB07}">
      <dsp:nvSpPr>
        <dsp:cNvPr id="0" name=""/>
        <dsp:cNvSpPr/>
      </dsp:nvSpPr>
      <dsp:spPr>
        <a:xfrm>
          <a:off x="6647266" y="1155398"/>
          <a:ext cx="2121622" cy="15405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latin typeface="#9Slide03 Cabin Bold" panose="00000800000000000000" pitchFamily="2" charset="0"/>
            </a:rPr>
            <a:t>Khởi nghĩa Lê Ngã (1419 - 1420)</a:t>
          </a:r>
          <a:endParaRPr lang="en-US" sz="1800" kern="1200" dirty="0">
            <a:latin typeface="#9Slide03 Cabin Bold" panose="00000800000000000000" pitchFamily="2" charset="0"/>
          </a:endParaRPr>
        </a:p>
      </dsp:txBody>
      <dsp:txXfrm>
        <a:off x="6722469" y="1230601"/>
        <a:ext cx="1971216" cy="1390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B2CB6-BB73-4DA8-AD77-4623A75E14AB}">
      <dsp:nvSpPr>
        <dsp:cNvPr id="0" name=""/>
        <dsp:cNvSpPr/>
      </dsp:nvSpPr>
      <dsp:spPr>
        <a:xfrm>
          <a:off x="-3761881" y="-577852"/>
          <a:ext cx="4483920" cy="4483920"/>
        </a:xfrm>
        <a:prstGeom prst="blockArc">
          <a:avLst>
            <a:gd name="adj1" fmla="val 18900000"/>
            <a:gd name="adj2" fmla="val 2700000"/>
            <a:gd name="adj3" fmla="val 482"/>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AE590-289E-48DF-97B0-982C32EC5631}">
      <dsp:nvSpPr>
        <dsp:cNvPr id="0" name=""/>
        <dsp:cNvSpPr/>
      </dsp:nvSpPr>
      <dsp:spPr>
        <a:xfrm>
          <a:off x="316547" y="207946"/>
          <a:ext cx="7489833" cy="4161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327" tIns="50800" rIns="50800" bIns="50800" numCol="1" spcCol="1270" anchor="ctr" anchorCtr="0">
          <a:noAutofit/>
        </a:bodyPr>
        <a:lstStyle/>
        <a:p>
          <a:pPr marL="0" lvl="0" indent="0" algn="l" defTabSz="889000">
            <a:lnSpc>
              <a:spcPct val="100000"/>
            </a:lnSpc>
            <a:spcBef>
              <a:spcPct val="0"/>
            </a:spcBef>
            <a:spcAft>
              <a:spcPct val="35000"/>
            </a:spcAft>
            <a:buNone/>
          </a:pPr>
          <a:r>
            <a:rPr lang="vi-VN" sz="2000" kern="1200" dirty="0"/>
            <a:t>Khởi nghĩa Đốc T</a:t>
          </a:r>
          <a:r>
            <a:rPr lang="en-US" sz="2000" kern="1200" dirty="0"/>
            <a:t>í</a:t>
          </a:r>
          <a:r>
            <a:rPr lang="vi-VN" sz="2000" kern="1200" dirty="0"/>
            <a:t>t (1882 – 1889)</a:t>
          </a:r>
          <a:endParaRPr lang="en-US" sz="2000" kern="1200" dirty="0"/>
        </a:p>
      </dsp:txBody>
      <dsp:txXfrm>
        <a:off x="316547" y="207946"/>
        <a:ext cx="7489833" cy="416160"/>
      </dsp:txXfrm>
    </dsp:sp>
    <dsp:sp modelId="{0B3A934E-8E51-4758-B6C6-E2BE3B9B8C8B}">
      <dsp:nvSpPr>
        <dsp:cNvPr id="0" name=""/>
        <dsp:cNvSpPr/>
      </dsp:nvSpPr>
      <dsp:spPr>
        <a:xfrm>
          <a:off x="56447" y="155926"/>
          <a:ext cx="520200" cy="5202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5D56E-4F07-44E8-907C-3E082006988F}">
      <dsp:nvSpPr>
        <dsp:cNvPr id="0" name=""/>
        <dsp:cNvSpPr/>
      </dsp:nvSpPr>
      <dsp:spPr>
        <a:xfrm>
          <a:off x="614755" y="831987"/>
          <a:ext cx="7191625" cy="41616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327" tIns="50800" rIns="50800" bIns="50800" numCol="1" spcCol="1270" anchor="ctr" anchorCtr="0">
          <a:noAutofit/>
        </a:bodyPr>
        <a:lstStyle/>
        <a:p>
          <a:pPr marL="0" lvl="0" indent="0" algn="l" defTabSz="889000">
            <a:lnSpc>
              <a:spcPct val="100000"/>
            </a:lnSpc>
            <a:spcBef>
              <a:spcPct val="0"/>
            </a:spcBef>
            <a:spcAft>
              <a:spcPct val="35000"/>
            </a:spcAft>
            <a:buNone/>
          </a:pPr>
          <a:r>
            <a:rPr lang="vi-VN" sz="2000" kern="1200" dirty="0"/>
            <a:t>Khởi nghĩa Tiền Đức (1885 - 1889)</a:t>
          </a:r>
          <a:endParaRPr lang="en-US" sz="2000" kern="1200" dirty="0"/>
        </a:p>
      </dsp:txBody>
      <dsp:txXfrm>
        <a:off x="614755" y="831987"/>
        <a:ext cx="7191625" cy="416160"/>
      </dsp:txXfrm>
    </dsp:sp>
    <dsp:sp modelId="{DC3AFD25-A83B-495A-BDF1-AACC260004AD}">
      <dsp:nvSpPr>
        <dsp:cNvPr id="0" name=""/>
        <dsp:cNvSpPr/>
      </dsp:nvSpPr>
      <dsp:spPr>
        <a:xfrm>
          <a:off x="354655" y="779967"/>
          <a:ext cx="520200" cy="52020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8BF9B2D3-0CAC-4E45-B37E-582490891C7F}">
      <dsp:nvSpPr>
        <dsp:cNvPr id="0" name=""/>
        <dsp:cNvSpPr/>
      </dsp:nvSpPr>
      <dsp:spPr>
        <a:xfrm>
          <a:off x="706281" y="1456027"/>
          <a:ext cx="7100099" cy="41616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327" tIns="50800" rIns="50800" bIns="50800" numCol="1" spcCol="1270" anchor="ctr" anchorCtr="0">
          <a:noAutofit/>
        </a:bodyPr>
        <a:lstStyle/>
        <a:p>
          <a:pPr marL="0" lvl="0" indent="0" algn="l" defTabSz="889000">
            <a:lnSpc>
              <a:spcPct val="100000"/>
            </a:lnSpc>
            <a:spcBef>
              <a:spcPct val="0"/>
            </a:spcBef>
            <a:spcAft>
              <a:spcPct val="35000"/>
            </a:spcAft>
            <a:buNone/>
          </a:pPr>
          <a:r>
            <a:rPr lang="vi-VN" sz="2000" kern="1200" dirty="0"/>
            <a:t>Khởi nghĩa Đốc Trịch, Thống Ất, Cai Chiêm (1885 - 1886)</a:t>
          </a:r>
          <a:endParaRPr lang="en-US" sz="2000" kern="1200" dirty="0"/>
        </a:p>
      </dsp:txBody>
      <dsp:txXfrm>
        <a:off x="706281" y="1456027"/>
        <a:ext cx="7100099" cy="416160"/>
      </dsp:txXfrm>
    </dsp:sp>
    <dsp:sp modelId="{3FB0C32D-447C-4C20-8695-7D347EC6EA7F}">
      <dsp:nvSpPr>
        <dsp:cNvPr id="0" name=""/>
        <dsp:cNvSpPr/>
      </dsp:nvSpPr>
      <dsp:spPr>
        <a:xfrm>
          <a:off x="446181" y="1404007"/>
          <a:ext cx="520200" cy="52020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F1712FE9-E73C-4E0F-B67C-81E3B63EABE9}">
      <dsp:nvSpPr>
        <dsp:cNvPr id="0" name=""/>
        <dsp:cNvSpPr/>
      </dsp:nvSpPr>
      <dsp:spPr>
        <a:xfrm>
          <a:off x="614755" y="2080067"/>
          <a:ext cx="7191625" cy="41616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327" tIns="50800" rIns="50800" bIns="50800" numCol="1" spcCol="1270" anchor="ctr" anchorCtr="0">
          <a:noAutofit/>
        </a:bodyPr>
        <a:lstStyle/>
        <a:p>
          <a:pPr marL="0" lvl="0" indent="0" algn="l" defTabSz="889000">
            <a:lnSpc>
              <a:spcPct val="90000"/>
            </a:lnSpc>
            <a:spcBef>
              <a:spcPct val="0"/>
            </a:spcBef>
            <a:spcAft>
              <a:spcPct val="35000"/>
            </a:spcAft>
            <a:buNone/>
          </a:pPr>
          <a:r>
            <a:rPr lang="vi-VN" sz="2000" kern="1200" dirty="0"/>
            <a:t>Khởi nghĩa Mạc Đĩnh Phúc (1896 - 1898)</a:t>
          </a:r>
          <a:endParaRPr lang="en-US" sz="2000" kern="1200" dirty="0"/>
        </a:p>
      </dsp:txBody>
      <dsp:txXfrm>
        <a:off x="614755" y="2080067"/>
        <a:ext cx="7191625" cy="416160"/>
      </dsp:txXfrm>
    </dsp:sp>
    <dsp:sp modelId="{A475D72E-4A16-4787-B632-73310E4E8570}">
      <dsp:nvSpPr>
        <dsp:cNvPr id="0" name=""/>
        <dsp:cNvSpPr/>
      </dsp:nvSpPr>
      <dsp:spPr>
        <a:xfrm>
          <a:off x="354655" y="2028047"/>
          <a:ext cx="520200" cy="520200"/>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E650BA09-FB77-4C53-AD26-835C5A358EB6}">
      <dsp:nvSpPr>
        <dsp:cNvPr id="0" name=""/>
        <dsp:cNvSpPr/>
      </dsp:nvSpPr>
      <dsp:spPr>
        <a:xfrm>
          <a:off x="316547" y="2704108"/>
          <a:ext cx="7489833" cy="41616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327" tIns="50800" rIns="50800" bIns="50800" numCol="1" spcCol="1270" anchor="ctr" anchorCtr="0">
          <a:noAutofit/>
        </a:bodyPr>
        <a:lstStyle/>
        <a:p>
          <a:pPr marL="0" lvl="0" indent="0" algn="l" defTabSz="889000">
            <a:lnSpc>
              <a:spcPct val="90000"/>
            </a:lnSpc>
            <a:spcBef>
              <a:spcPct val="0"/>
            </a:spcBef>
            <a:spcAft>
              <a:spcPct val="35000"/>
            </a:spcAft>
            <a:buNone/>
          </a:pPr>
          <a:r>
            <a:rPr lang="vi-VN" sz="2000" kern="1200"/>
            <a:t>Khởi nghĩa Đốc Trịch, Thống Ất, Cai Chiêm (1885 - 1886)</a:t>
          </a:r>
          <a:endParaRPr lang="en-US" sz="2000" kern="1200" dirty="0"/>
        </a:p>
      </dsp:txBody>
      <dsp:txXfrm>
        <a:off x="316547" y="2704108"/>
        <a:ext cx="7489833" cy="416160"/>
      </dsp:txXfrm>
    </dsp:sp>
    <dsp:sp modelId="{B0828A5D-AE94-43BD-AF16-6B6CCF9F2FAF}">
      <dsp:nvSpPr>
        <dsp:cNvPr id="0" name=""/>
        <dsp:cNvSpPr/>
      </dsp:nvSpPr>
      <dsp:spPr>
        <a:xfrm>
          <a:off x="56447" y="2652088"/>
          <a:ext cx="520200" cy="520200"/>
        </a:xfrm>
        <a:prstGeom prst="ellipse">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2587a785ec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2587a785ec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2587a785ec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2587a785ec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72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819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50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24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10" y="-124"/>
            <a:ext cx="9143904" cy="5143511"/>
            <a:chOff x="-110" y="-124"/>
            <a:chExt cx="9143904" cy="5143511"/>
          </a:xfrm>
        </p:grpSpPr>
        <p:sp>
          <p:nvSpPr>
            <p:cNvPr id="10" name="Google Shape;10;p2"/>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13225" y="53950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a:off x="1251600" y="1235863"/>
            <a:ext cx="6640500" cy="2155200"/>
          </a:xfrm>
          <a:prstGeom prst="rect">
            <a:avLst/>
          </a:prstGeom>
          <a:ln>
            <a:noFill/>
          </a:ln>
        </p:spPr>
        <p:txBody>
          <a:bodyPr spcFirstLastPara="1" wrap="square" lIns="91425" tIns="91425" rIns="91425" bIns="91425" anchor="b" anchorCtr="0">
            <a:noAutofit/>
          </a:bodyPr>
          <a:lstStyle>
            <a:lvl1pPr lvl="0" algn="ctr">
              <a:lnSpc>
                <a:spcPct val="110000"/>
              </a:lnSpc>
              <a:spcBef>
                <a:spcPts val="0"/>
              </a:spcBef>
              <a:spcAft>
                <a:spcPts val="0"/>
              </a:spcAft>
              <a:buClr>
                <a:srgbClr val="191919"/>
              </a:buClr>
              <a:buSzPts val="5200"/>
              <a:buNone/>
              <a:defRPr sz="7000" b="0">
                <a:latin typeface="Paytone One"/>
                <a:ea typeface="Paytone One"/>
                <a:cs typeface="Paytone One"/>
                <a:sym typeface="Paytone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a:off x="1972800" y="3391038"/>
            <a:ext cx="5198100" cy="3642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0" name="Google Shape;40;p2"/>
          <p:cNvSpPr txBox="1">
            <a:spLocks noGrp="1"/>
          </p:cNvSpPr>
          <p:nvPr>
            <p:ph type="subTitle" idx="2"/>
          </p:nvPr>
        </p:nvSpPr>
        <p:spPr>
          <a:xfrm>
            <a:off x="6774175" y="591609"/>
            <a:ext cx="1299600" cy="436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700">
                <a:solidFill>
                  <a:schemeClr val="lt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9_1_2_1">
    <p:bg>
      <p:bgPr>
        <a:solidFill>
          <a:schemeClr val="lt2"/>
        </a:solidFill>
        <a:effectLst/>
      </p:bgPr>
    </p:bg>
    <p:spTree>
      <p:nvGrpSpPr>
        <p:cNvPr id="1" name="Shape 1179"/>
        <p:cNvGrpSpPr/>
        <p:nvPr/>
      </p:nvGrpSpPr>
      <p:grpSpPr>
        <a:xfrm>
          <a:off x="0" y="0"/>
          <a:ext cx="0" cy="0"/>
          <a:chOff x="0" y="0"/>
          <a:chExt cx="0" cy="0"/>
        </a:xfrm>
      </p:grpSpPr>
      <p:grpSp>
        <p:nvGrpSpPr>
          <p:cNvPr id="1180" name="Google Shape;1180;p38"/>
          <p:cNvGrpSpPr/>
          <p:nvPr/>
        </p:nvGrpSpPr>
        <p:grpSpPr>
          <a:xfrm>
            <a:off x="40" y="1"/>
            <a:ext cx="9143904" cy="5143511"/>
            <a:chOff x="-110" y="-124"/>
            <a:chExt cx="9143904" cy="5143511"/>
          </a:xfrm>
        </p:grpSpPr>
        <p:sp>
          <p:nvSpPr>
            <p:cNvPr id="1181" name="Google Shape;1181;p38"/>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38"/>
          <p:cNvSpPr/>
          <p:nvPr/>
        </p:nvSpPr>
        <p:spPr>
          <a:xfrm>
            <a:off x="274050" y="308250"/>
            <a:ext cx="8595900" cy="45270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36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A37E-DE1B-B68B-F1FB-02FD51F1414B}"/>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FE26A8-473F-5ACC-BD49-1083A464998E}"/>
              </a:ext>
            </a:extLst>
          </p:cNvPr>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19DAB0-EEE3-E471-E705-01A4AB1F67F0}"/>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5" name="Footer Placeholder 4">
            <a:extLst>
              <a:ext uri="{FF2B5EF4-FFF2-40B4-BE49-F238E27FC236}">
                <a16:creationId xmlns:a16="http://schemas.microsoft.com/office/drawing/2014/main" id="{FC40FA17-6CA4-502F-71D7-B0F1B3F4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93E23-33BB-CF02-EA20-FE2CA0D657A2}"/>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97150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FB48-29A9-00CD-B677-4B5EDA4F7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4AF1D-417F-8639-9D07-0193C26C08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66F49-3424-9439-C214-3BEB6B9750B1}"/>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5" name="Footer Placeholder 4">
            <a:extLst>
              <a:ext uri="{FF2B5EF4-FFF2-40B4-BE49-F238E27FC236}">
                <a16:creationId xmlns:a16="http://schemas.microsoft.com/office/drawing/2014/main" id="{6075C34A-FB25-CF18-83E9-054C5FE41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3F818-BA27-5DA6-5AA4-EBF055AA6E2E}"/>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3495745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7E1-5E16-A1DC-61F3-3C216BF96DE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F67877-A524-2053-7FA7-6F3760E2C93C}"/>
              </a:ext>
            </a:extLst>
          </p:cNvPr>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BA361-698E-ABD3-69D7-3F4367F0BDE7}"/>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5" name="Footer Placeholder 4">
            <a:extLst>
              <a:ext uri="{FF2B5EF4-FFF2-40B4-BE49-F238E27FC236}">
                <a16:creationId xmlns:a16="http://schemas.microsoft.com/office/drawing/2014/main" id="{B30ADB29-3C8C-065D-A7D4-4364343A4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5D7CC-C02B-9EB0-7B49-CCF2010D11D4}"/>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168603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5AEC-C05C-E31E-DDDF-FECDC1630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F1FA0-59D5-7B8C-B5DD-61BE9C1A866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0A0DA1-52E2-5F7E-F6DC-77FF14EB212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ED782-52D0-C2D5-E261-77D575D51DA4}"/>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6" name="Footer Placeholder 5">
            <a:extLst>
              <a:ext uri="{FF2B5EF4-FFF2-40B4-BE49-F238E27FC236}">
                <a16:creationId xmlns:a16="http://schemas.microsoft.com/office/drawing/2014/main" id="{9BE36FAC-B9B5-72F4-B401-DBB2B1F35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C5E30-D0AD-AF59-8A6D-FDA3CB913DF4}"/>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5969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4817-88DB-C7E3-D41E-1E538D125E3B}"/>
              </a:ext>
            </a:extLst>
          </p:cNvPr>
          <p:cNvSpPr>
            <a:spLocks noGrp="1"/>
          </p:cNvSpPr>
          <p:nvPr>
            <p:ph type="title"/>
          </p:nvPr>
        </p:nvSpPr>
        <p:spPr>
          <a:xfrm>
            <a:off x="629841" y="273844"/>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942E9A-B59C-7D83-7E45-9A2B6A766CE8}"/>
              </a:ext>
            </a:extLst>
          </p:cNvPr>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A0937-0FA6-3BDB-E7B9-678561AB1F76}"/>
              </a:ext>
            </a:extLst>
          </p:cNvPr>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9B43D-E0ED-50BC-8D75-64EAAB72D040}"/>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58C94-1FA8-C89A-15F7-F51AF99CD4A4}"/>
              </a:ext>
            </a:extLst>
          </p:cNvPr>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7238A-70A6-4351-0BE6-78D012EF5307}"/>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8" name="Footer Placeholder 7">
            <a:extLst>
              <a:ext uri="{FF2B5EF4-FFF2-40B4-BE49-F238E27FC236}">
                <a16:creationId xmlns:a16="http://schemas.microsoft.com/office/drawing/2014/main" id="{CDB94D83-DA1F-BF61-7536-FD54ED283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E3C6F5-C808-3B09-9509-420B81ED000F}"/>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384010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8D97-344B-8002-41C9-55E89FA393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C2E0F-956F-6381-5C41-F16FEAA80911}"/>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4" name="Footer Placeholder 3">
            <a:extLst>
              <a:ext uri="{FF2B5EF4-FFF2-40B4-BE49-F238E27FC236}">
                <a16:creationId xmlns:a16="http://schemas.microsoft.com/office/drawing/2014/main" id="{990D5EA8-56DE-0637-D9DB-84D5EBE69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023B7F-965F-F974-7E74-C4E0B3A0102E}"/>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228943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533FA-E426-ACBD-ADDA-5F6F08806ECF}"/>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3" name="Footer Placeholder 2">
            <a:extLst>
              <a:ext uri="{FF2B5EF4-FFF2-40B4-BE49-F238E27FC236}">
                <a16:creationId xmlns:a16="http://schemas.microsoft.com/office/drawing/2014/main" id="{FDB9F059-35D6-3E02-62A7-E05CB5E646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71CE1-1EBD-B3D7-BEFD-952E7A98C2B0}"/>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359319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EC7B-5ACC-A8EB-CEFF-7FD9C0856836}"/>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B6887C5-D49C-A879-C864-57F95E32023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3CA054-83F3-6648-13ED-A4617BC0252C}"/>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6799364-5E38-8B53-1676-4C804417AF5A}"/>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6" name="Footer Placeholder 5">
            <a:extLst>
              <a:ext uri="{FF2B5EF4-FFF2-40B4-BE49-F238E27FC236}">
                <a16:creationId xmlns:a16="http://schemas.microsoft.com/office/drawing/2014/main" id="{A4E5623A-985F-1006-9EE8-B56E1AFE7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65B3E-711A-87A9-FE5A-78714F681FF2}"/>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20446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110" y="-124"/>
            <a:ext cx="9143904" cy="5143511"/>
            <a:chOff x="-110" y="-124"/>
            <a:chExt cx="9143904" cy="5143511"/>
          </a:xfrm>
        </p:grpSpPr>
        <p:sp>
          <p:nvSpPr>
            <p:cNvPr id="43" name="Google Shape;43;p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713225" y="53955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txBox="1">
            <a:spLocks noGrp="1"/>
          </p:cNvSpPr>
          <p:nvPr>
            <p:ph type="title"/>
          </p:nvPr>
        </p:nvSpPr>
        <p:spPr>
          <a:xfrm>
            <a:off x="2038200" y="2380251"/>
            <a:ext cx="5067600" cy="8646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a:off x="3745950" y="1503227"/>
            <a:ext cx="1652100" cy="915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3" name="Google Shape;73;p3"/>
          <p:cNvSpPr txBox="1">
            <a:spLocks noGrp="1"/>
          </p:cNvSpPr>
          <p:nvPr>
            <p:ph type="subTitle" idx="1"/>
          </p:nvPr>
        </p:nvSpPr>
        <p:spPr>
          <a:xfrm>
            <a:off x="2038200" y="3265273"/>
            <a:ext cx="5067600" cy="375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9C63-2D33-E22B-69C3-9403E82761F7}"/>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43F567-9945-5B16-4B2E-5E07B063EE4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7D70FFE-3DBE-9B42-67E9-9A3DE9ADBCAF}"/>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C39EDE-49FF-9213-5AEC-EC3ED52E1354}"/>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6" name="Footer Placeholder 5">
            <a:extLst>
              <a:ext uri="{FF2B5EF4-FFF2-40B4-BE49-F238E27FC236}">
                <a16:creationId xmlns:a16="http://schemas.microsoft.com/office/drawing/2014/main" id="{1B8F3387-012D-B430-3679-4981CF883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7AE69-2107-21DA-714D-5B610CE84F30}"/>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3557578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2FCF-B188-072A-E8D5-B18C7A86D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6DFBC-B6E1-262F-7BC9-DDEDF904E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3EF78-A8CA-646C-0AE4-BB00B91DC35C}"/>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5" name="Footer Placeholder 4">
            <a:extLst>
              <a:ext uri="{FF2B5EF4-FFF2-40B4-BE49-F238E27FC236}">
                <a16:creationId xmlns:a16="http://schemas.microsoft.com/office/drawing/2014/main" id="{EF4D5D1D-0377-AC46-FA44-6061126DA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03E85-6D35-F8D0-98D3-CD4F17DC96C8}"/>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2761837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44A15-7A14-C8F9-8AA3-47D74C67505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CAA23-F592-EF39-A502-8AAEDA59075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A6608-7D5A-2277-84D2-4072B48D4A87}"/>
              </a:ext>
            </a:extLst>
          </p:cNvPr>
          <p:cNvSpPr>
            <a:spLocks noGrp="1"/>
          </p:cNvSpPr>
          <p:nvPr>
            <p:ph type="dt" sz="half" idx="10"/>
          </p:nvPr>
        </p:nvSpPr>
        <p:spPr/>
        <p:txBody>
          <a:bodyPr/>
          <a:lstStyle/>
          <a:p>
            <a:fld id="{1A0AF691-6BD9-461B-9E1B-07036E4728E4}" type="datetimeFigureOut">
              <a:rPr lang="en-US" smtClean="0"/>
              <a:t>10/19/2025</a:t>
            </a:fld>
            <a:endParaRPr lang="en-US"/>
          </a:p>
        </p:txBody>
      </p:sp>
      <p:sp>
        <p:nvSpPr>
          <p:cNvPr id="5" name="Footer Placeholder 4">
            <a:extLst>
              <a:ext uri="{FF2B5EF4-FFF2-40B4-BE49-F238E27FC236}">
                <a16:creationId xmlns:a16="http://schemas.microsoft.com/office/drawing/2014/main" id="{A8AA7A57-3718-5909-C34D-C72DD114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101F6-1B3B-7FD2-5A75-C18DEF5D4A01}"/>
              </a:ext>
            </a:extLst>
          </p:cNvPr>
          <p:cNvSpPr>
            <a:spLocks noGrp="1"/>
          </p:cNvSpPr>
          <p:nvPr>
            <p:ph type="sldNum" sz="quarter" idx="12"/>
          </p:nvPr>
        </p:nvSpPr>
        <p:spPr/>
        <p:txBody>
          <a:bodyPr/>
          <a:lstStyle/>
          <a:p>
            <a:fld id="{0941C60A-C6BC-488B-AB41-2E3411963BC1}" type="slidenum">
              <a:rPr lang="en-US" smtClean="0"/>
              <a:t>‹#›</a:t>
            </a:fld>
            <a:endParaRPr lang="en-US"/>
          </a:p>
        </p:txBody>
      </p:sp>
    </p:spTree>
    <p:extLst>
      <p:ext uri="{BB962C8B-B14F-4D97-AF65-F5344CB8AC3E}">
        <p14:creationId xmlns:p14="http://schemas.microsoft.com/office/powerpoint/2010/main" val="4092623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7886700" cy="554292"/>
          </a:xfrm>
        </p:spPr>
        <p:txBody>
          <a:bodyPr>
            <a:normAutofit/>
          </a:bodyPr>
          <a:lstStyle>
            <a:lvl1pPr>
              <a:defRPr sz="2700"/>
            </a:lvl1pPr>
          </a:lstStyle>
          <a:p>
            <a:r>
              <a:rPr lang="en-US" dirty="0"/>
              <a:t>Click to edit Master title style</a:t>
            </a:r>
          </a:p>
        </p:txBody>
      </p:sp>
      <p:grpSp>
        <p:nvGrpSpPr>
          <p:cNvPr id="12" name="Group 11">
            <a:extLst>
              <a:ext uri="{FF2B5EF4-FFF2-40B4-BE49-F238E27FC236}">
                <a16:creationId xmlns:a16="http://schemas.microsoft.com/office/drawing/2014/main" id="{426D102F-F220-4E57-BDD6-CCEBB93D58AF}"/>
              </a:ext>
            </a:extLst>
          </p:cNvPr>
          <p:cNvGrpSpPr/>
          <p:nvPr userDrawn="1"/>
        </p:nvGrpSpPr>
        <p:grpSpPr>
          <a:xfrm>
            <a:off x="9418522" y="1"/>
            <a:ext cx="1233035" cy="1362074"/>
            <a:chOff x="9433981" y="1"/>
            <a:chExt cx="1644047" cy="1816099"/>
          </a:xfrm>
        </p:grpSpPr>
        <p:sp>
          <p:nvSpPr>
            <p:cNvPr id="13" name="Rectangle: Folded Corner 12">
              <a:extLst>
                <a:ext uri="{FF2B5EF4-FFF2-40B4-BE49-F238E27FC236}">
                  <a16:creationId xmlns:a16="http://schemas.microsoft.com/office/drawing/2014/main" id="{8C7E1A5C-1B15-4E0A-8682-D203C7DE6B6B}"/>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050" dirty="0">
                  <a:solidFill>
                    <a:schemeClr val="accent2">
                      <a:lumMod val="50000"/>
                    </a:schemeClr>
                  </a:solidFill>
                </a:rPr>
                <a:t>To insert your own icons*:</a:t>
              </a:r>
            </a:p>
            <a:p>
              <a:endParaRPr lang="en-US" sz="1050" dirty="0">
                <a:solidFill>
                  <a:schemeClr val="accent2">
                    <a:lumMod val="50000"/>
                  </a:schemeClr>
                </a:solidFill>
              </a:endParaRPr>
            </a:p>
            <a:p>
              <a:r>
                <a:rPr lang="en-US" sz="1050" b="1" dirty="0">
                  <a:solidFill>
                    <a:schemeClr val="accent2">
                      <a:lumMod val="50000"/>
                    </a:schemeClr>
                  </a:solidFill>
                </a:rPr>
                <a:t>Insert</a:t>
              </a:r>
              <a:r>
                <a:rPr lang="en-US" sz="1050" dirty="0">
                  <a:solidFill>
                    <a:schemeClr val="accent2">
                      <a:lumMod val="50000"/>
                    </a:schemeClr>
                  </a:solidFill>
                </a:rPr>
                <a:t> &gt;&gt; </a:t>
              </a:r>
              <a:r>
                <a:rPr lang="en-US" sz="1050" b="1" dirty="0">
                  <a:solidFill>
                    <a:schemeClr val="accent2">
                      <a:lumMod val="50000"/>
                    </a:schemeClr>
                  </a:solidFill>
                </a:rPr>
                <a:t>Icons</a:t>
              </a:r>
            </a:p>
            <a:p>
              <a:endParaRPr lang="en-US" sz="1050" dirty="0">
                <a:solidFill>
                  <a:schemeClr val="accent2">
                    <a:lumMod val="50000"/>
                  </a:schemeClr>
                </a:solidFill>
              </a:endParaRPr>
            </a:p>
            <a:p>
              <a:r>
                <a:rPr lang="en-US" sz="900" i="1" dirty="0">
                  <a:solidFill>
                    <a:schemeClr val="accent2">
                      <a:lumMod val="50000"/>
                    </a:schemeClr>
                  </a:solidFill>
                </a:rPr>
                <a:t>(*Only available to Microsoft 365 subscribers)</a:t>
              </a:r>
            </a:p>
          </p:txBody>
        </p:sp>
        <p:pic>
          <p:nvPicPr>
            <p:cNvPr id="14" name="Picture 13">
              <a:extLst>
                <a:ext uri="{FF2B5EF4-FFF2-40B4-BE49-F238E27FC236}">
                  <a16:creationId xmlns:a16="http://schemas.microsoft.com/office/drawing/2014/main" id="{C830CBBC-4DBF-48F3-A80A-5B9A52315886}"/>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432083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575E-EAB2-4AAC-AD06-5FBAD6618E3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1DA7253-BF4C-4670-AF10-3339CDE5635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A60AE7-2FE4-4B64-AC22-7FD70823F570}"/>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5" name="Footer Placeholder 4">
            <a:extLst>
              <a:ext uri="{FF2B5EF4-FFF2-40B4-BE49-F238E27FC236}">
                <a16:creationId xmlns:a16="http://schemas.microsoft.com/office/drawing/2014/main" id="{E146096B-D1B3-49A5-9E07-9E2FCAF96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004D4-7809-40A4-8D59-23CB5257F474}"/>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1462937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B87-C6E4-4A06-A8C8-851C19278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98A4B-7AD3-4907-A0DA-BAC5F34865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4106D-1E91-4C38-B0F9-190C4C12D1CC}"/>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5" name="Footer Placeholder 4">
            <a:extLst>
              <a:ext uri="{FF2B5EF4-FFF2-40B4-BE49-F238E27FC236}">
                <a16:creationId xmlns:a16="http://schemas.microsoft.com/office/drawing/2014/main" id="{372C1ADD-45D1-4570-A0D2-536152313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9EB79-4C5A-47C1-B1DC-9E4A18D1DB4A}"/>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2349291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495F-F513-4F55-9222-BF334917598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B560520-F089-43F7-B4C4-4606D42F950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0DF689-0F7A-4EB4-A380-96C7D95C3218}"/>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5" name="Footer Placeholder 4">
            <a:extLst>
              <a:ext uri="{FF2B5EF4-FFF2-40B4-BE49-F238E27FC236}">
                <a16:creationId xmlns:a16="http://schemas.microsoft.com/office/drawing/2014/main" id="{ECB37DCB-D24B-4C41-ACFE-5F1163F2C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77EF9-546A-4E63-AA2E-4DA24DDE15B7}"/>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183472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79B3-8E0B-4726-960B-487900E1A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35A11-5DE9-4E4E-94F8-7C0EF2B019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CF257-37D8-437B-A65D-2D1632BE484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693BFE-269D-4AB7-A39D-1AF2C920605A}"/>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6" name="Footer Placeholder 5">
            <a:extLst>
              <a:ext uri="{FF2B5EF4-FFF2-40B4-BE49-F238E27FC236}">
                <a16:creationId xmlns:a16="http://schemas.microsoft.com/office/drawing/2014/main" id="{AE74E66C-023B-4BC8-87D2-94CE0D89D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D2FEA-54B6-485D-8D68-0DD1642A968B}"/>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427267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B435-0D95-41D1-AFB3-7E5FC757847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CC392-9868-4116-BBD3-4683718CF9C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0A98B-1A3E-4C8D-AC60-A7B1B1327A1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91E845-F331-4BC8-9E4B-5AA6CA2A4EA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4D217-7FF1-44E0-BFF5-08DD9ED855F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DBD01-A2F3-4A0C-9668-15C26C4A9B6E}"/>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8" name="Footer Placeholder 7">
            <a:extLst>
              <a:ext uri="{FF2B5EF4-FFF2-40B4-BE49-F238E27FC236}">
                <a16:creationId xmlns:a16="http://schemas.microsoft.com/office/drawing/2014/main" id="{5C836F27-609A-4F22-A8F6-D64E8C463C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60F79-2C4D-4A39-B8A6-633F3B9A1B07}"/>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79659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7B3E-1E8E-4A35-A1D7-6F89AAB6AE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5E270-1A59-419A-8FF9-8F8D910916C8}"/>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4" name="Footer Placeholder 3">
            <a:extLst>
              <a:ext uri="{FF2B5EF4-FFF2-40B4-BE49-F238E27FC236}">
                <a16:creationId xmlns:a16="http://schemas.microsoft.com/office/drawing/2014/main" id="{72AC309E-2C41-479E-A7DA-9AADAC0EF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AC870-7AC8-4549-A3A6-DC223C47E9B1}"/>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282949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172"/>
        <p:cNvGrpSpPr/>
        <p:nvPr/>
      </p:nvGrpSpPr>
      <p:grpSpPr>
        <a:xfrm>
          <a:off x="0" y="0"/>
          <a:ext cx="0" cy="0"/>
          <a:chOff x="0" y="0"/>
          <a:chExt cx="0" cy="0"/>
        </a:xfrm>
      </p:grpSpPr>
      <p:grpSp>
        <p:nvGrpSpPr>
          <p:cNvPr id="173" name="Google Shape;173;p7"/>
          <p:cNvGrpSpPr/>
          <p:nvPr/>
        </p:nvGrpSpPr>
        <p:grpSpPr>
          <a:xfrm>
            <a:off x="40" y="1"/>
            <a:ext cx="9143904" cy="5143511"/>
            <a:chOff x="-110" y="-124"/>
            <a:chExt cx="9143904" cy="5143511"/>
          </a:xfrm>
        </p:grpSpPr>
        <p:sp>
          <p:nvSpPr>
            <p:cNvPr id="174" name="Google Shape;174;p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7"/>
          <p:cNvSpPr/>
          <p:nvPr/>
        </p:nvSpPr>
        <p:spPr>
          <a:xfrm>
            <a:off x="274050" y="308250"/>
            <a:ext cx="8595900" cy="45270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txBox="1">
            <a:spLocks noGrp="1"/>
          </p:cNvSpPr>
          <p:nvPr>
            <p:ph type="title"/>
          </p:nvPr>
        </p:nvSpPr>
        <p:spPr>
          <a:xfrm>
            <a:off x="720000" y="542137"/>
            <a:ext cx="7710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 name="Google Shape;203;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9ABF1-E253-472E-91CB-F9622DC8C419}"/>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3" name="Footer Placeholder 2">
            <a:extLst>
              <a:ext uri="{FF2B5EF4-FFF2-40B4-BE49-F238E27FC236}">
                <a16:creationId xmlns:a16="http://schemas.microsoft.com/office/drawing/2014/main" id="{A7DD5F38-1CBA-449D-BC53-F3C519A6DC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BC3D5-784A-4498-BEB4-681ECFF3343D}"/>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400205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CDEC-9942-48BC-919E-5CFFD9C5A7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4761D4-3112-4447-A6EA-FDE3488B763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E103C-8EC1-4E5F-A98A-23328F69BE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5425B6-BC44-42A6-93D2-F92C76E7ABBA}"/>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6" name="Footer Placeholder 5">
            <a:extLst>
              <a:ext uri="{FF2B5EF4-FFF2-40B4-BE49-F238E27FC236}">
                <a16:creationId xmlns:a16="http://schemas.microsoft.com/office/drawing/2014/main" id="{207A6701-BB1E-4A23-B5B6-97DCF3E7D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18290-B112-43FA-99DC-AA1EF7FD3CBB}"/>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445740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BBF6-343A-4871-9C6F-E2A27FA63F4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54C39BC-72A5-4F29-80A6-5280D1ACD32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0338F48-F54A-4C06-BA72-55E58E63DBC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79E0A6-C9BF-4783-A64E-1C5877DD3025}"/>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6" name="Footer Placeholder 5">
            <a:extLst>
              <a:ext uri="{FF2B5EF4-FFF2-40B4-BE49-F238E27FC236}">
                <a16:creationId xmlns:a16="http://schemas.microsoft.com/office/drawing/2014/main" id="{54E76215-AACE-4065-9BCD-A387B9C51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C3425-F407-46D1-8EB9-8807CEDC5687}"/>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1326140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7C6A-C5CB-4CA5-909A-CB414A48A7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A827A-3638-4693-AF07-9E51DAFB2E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8837F-3F68-44AE-9559-2D30EC0C03B1}"/>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5" name="Footer Placeholder 4">
            <a:extLst>
              <a:ext uri="{FF2B5EF4-FFF2-40B4-BE49-F238E27FC236}">
                <a16:creationId xmlns:a16="http://schemas.microsoft.com/office/drawing/2014/main" id="{B8D42FA3-E78E-4754-B8E0-26C1F06E1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5A15E-0E58-4AC3-AA66-0169AC8916E8}"/>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1516101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8AF6AE-71D0-4BF9-A373-C39A5A36445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5B6593-DD91-4979-9FD5-2F3AF7E89A2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36A7-EC4D-4859-95F5-40719064C47C}"/>
              </a:ext>
            </a:extLst>
          </p:cNvPr>
          <p:cNvSpPr>
            <a:spLocks noGrp="1"/>
          </p:cNvSpPr>
          <p:nvPr>
            <p:ph type="dt" sz="half" idx="10"/>
          </p:nvPr>
        </p:nvSpPr>
        <p:spPr/>
        <p:txBody>
          <a:bodyPr/>
          <a:lstStyle/>
          <a:p>
            <a:fld id="{7C8EEF87-E46F-4436-A67D-BCBBCC921BF4}" type="datetimeFigureOut">
              <a:rPr lang="en-US" smtClean="0"/>
              <a:t>10/19/2025</a:t>
            </a:fld>
            <a:endParaRPr lang="en-US"/>
          </a:p>
        </p:txBody>
      </p:sp>
      <p:sp>
        <p:nvSpPr>
          <p:cNvPr id="5" name="Footer Placeholder 4">
            <a:extLst>
              <a:ext uri="{FF2B5EF4-FFF2-40B4-BE49-F238E27FC236}">
                <a16:creationId xmlns:a16="http://schemas.microsoft.com/office/drawing/2014/main" id="{6D6295FC-6554-4127-88C9-03AB5B245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21F65-6FB6-4917-B9E8-9CB3D3BCE879}"/>
              </a:ext>
            </a:extLst>
          </p:cNvPr>
          <p:cNvSpPr>
            <a:spLocks noGrp="1"/>
          </p:cNvSpPr>
          <p:nvPr>
            <p:ph type="sldNum" sz="quarter" idx="12"/>
          </p:nvPr>
        </p:nvSpPr>
        <p:spPr/>
        <p:txBody>
          <a:bodyPr/>
          <a:lstStyle/>
          <a:p>
            <a:fld id="{30D3409A-7C6D-41CE-B89E-61E47B3254BA}" type="slidenum">
              <a:rPr lang="en-US" smtClean="0"/>
              <a:t>‹#›</a:t>
            </a:fld>
            <a:endParaRPr lang="en-US"/>
          </a:p>
        </p:txBody>
      </p:sp>
    </p:spTree>
    <p:extLst>
      <p:ext uri="{BB962C8B-B14F-4D97-AF65-F5344CB8AC3E}">
        <p14:creationId xmlns:p14="http://schemas.microsoft.com/office/powerpoint/2010/main" val="3790882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8515350" cy="554292"/>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06637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04"/>
        <p:cNvGrpSpPr/>
        <p:nvPr/>
      </p:nvGrpSpPr>
      <p:grpSpPr>
        <a:xfrm>
          <a:off x="0" y="0"/>
          <a:ext cx="0" cy="0"/>
          <a:chOff x="0" y="0"/>
          <a:chExt cx="0" cy="0"/>
        </a:xfrm>
      </p:grpSpPr>
      <p:grpSp>
        <p:nvGrpSpPr>
          <p:cNvPr id="205" name="Google Shape;205;p8"/>
          <p:cNvGrpSpPr/>
          <p:nvPr/>
        </p:nvGrpSpPr>
        <p:grpSpPr>
          <a:xfrm>
            <a:off x="40" y="1"/>
            <a:ext cx="9143904" cy="5143511"/>
            <a:chOff x="-110" y="-124"/>
            <a:chExt cx="9143904" cy="5143511"/>
          </a:xfrm>
        </p:grpSpPr>
        <p:sp>
          <p:nvSpPr>
            <p:cNvPr id="206" name="Google Shape;206;p8"/>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8"/>
          <p:cNvSpPr/>
          <p:nvPr/>
        </p:nvSpPr>
        <p:spPr>
          <a:xfrm>
            <a:off x="713225" y="53950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txBox="1">
            <a:spLocks noGrp="1"/>
          </p:cNvSpPr>
          <p:nvPr>
            <p:ph type="title"/>
          </p:nvPr>
        </p:nvSpPr>
        <p:spPr>
          <a:xfrm>
            <a:off x="3052900" y="1307100"/>
            <a:ext cx="50856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solidFill>
                  <a:schemeClr val="dk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accent2"/>
        </a:solidFill>
        <a:effectLst/>
      </p:bgPr>
    </p:bg>
    <p:spTree>
      <p:nvGrpSpPr>
        <p:cNvPr id="1" name="Shape 798"/>
        <p:cNvGrpSpPr/>
        <p:nvPr/>
      </p:nvGrpSpPr>
      <p:grpSpPr>
        <a:xfrm>
          <a:off x="0" y="0"/>
          <a:ext cx="0" cy="0"/>
          <a:chOff x="0" y="0"/>
          <a:chExt cx="0" cy="0"/>
        </a:xfrm>
      </p:grpSpPr>
      <p:grpSp>
        <p:nvGrpSpPr>
          <p:cNvPr id="799" name="Google Shape;799;p27"/>
          <p:cNvGrpSpPr/>
          <p:nvPr/>
        </p:nvGrpSpPr>
        <p:grpSpPr>
          <a:xfrm>
            <a:off x="40" y="1"/>
            <a:ext cx="9143904" cy="5143511"/>
            <a:chOff x="-110" y="-124"/>
            <a:chExt cx="9143904" cy="5143511"/>
          </a:xfrm>
        </p:grpSpPr>
        <p:sp>
          <p:nvSpPr>
            <p:cNvPr id="800" name="Google Shape;800;p2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27"/>
          <p:cNvSpPr/>
          <p:nvPr/>
        </p:nvSpPr>
        <p:spPr>
          <a:xfrm>
            <a:off x="274200" y="308375"/>
            <a:ext cx="8595900" cy="45270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txBox="1">
            <a:spLocks noGrp="1"/>
          </p:cNvSpPr>
          <p:nvPr>
            <p:ph type="title"/>
          </p:nvPr>
        </p:nvSpPr>
        <p:spPr>
          <a:xfrm>
            <a:off x="720000" y="542196"/>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9" name="Google Shape;829;p27"/>
          <p:cNvSpPr txBox="1">
            <a:spLocks noGrp="1"/>
          </p:cNvSpPr>
          <p:nvPr>
            <p:ph type="subTitle" idx="1"/>
          </p:nvPr>
        </p:nvSpPr>
        <p:spPr>
          <a:xfrm>
            <a:off x="720000" y="2508225"/>
            <a:ext cx="7704000" cy="102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0" name="Google Shape;830;p27"/>
          <p:cNvSpPr txBox="1">
            <a:spLocks noGrp="1"/>
          </p:cNvSpPr>
          <p:nvPr>
            <p:ph type="subTitle" idx="2"/>
          </p:nvPr>
        </p:nvSpPr>
        <p:spPr>
          <a:xfrm>
            <a:off x="720000" y="1483600"/>
            <a:ext cx="7704000" cy="102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accent1"/>
        </a:solidFill>
        <a:effectLst/>
      </p:bgPr>
    </p:bg>
    <p:spTree>
      <p:nvGrpSpPr>
        <p:cNvPr id="1" name="Shape 950"/>
        <p:cNvGrpSpPr/>
        <p:nvPr/>
      </p:nvGrpSpPr>
      <p:grpSpPr>
        <a:xfrm>
          <a:off x="0" y="0"/>
          <a:ext cx="0" cy="0"/>
          <a:chOff x="0" y="0"/>
          <a:chExt cx="0" cy="0"/>
        </a:xfrm>
      </p:grpSpPr>
      <p:grpSp>
        <p:nvGrpSpPr>
          <p:cNvPr id="951" name="Google Shape;951;p31"/>
          <p:cNvGrpSpPr/>
          <p:nvPr/>
        </p:nvGrpSpPr>
        <p:grpSpPr>
          <a:xfrm>
            <a:off x="40" y="1"/>
            <a:ext cx="9143904" cy="5143511"/>
            <a:chOff x="-110" y="-124"/>
            <a:chExt cx="9143904" cy="5143511"/>
          </a:xfrm>
        </p:grpSpPr>
        <p:sp>
          <p:nvSpPr>
            <p:cNvPr id="952" name="Google Shape;952;p31"/>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31"/>
          <p:cNvSpPr/>
          <p:nvPr/>
        </p:nvSpPr>
        <p:spPr>
          <a:xfrm>
            <a:off x="713225" y="53950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txBox="1">
            <a:spLocks noGrp="1"/>
          </p:cNvSpPr>
          <p:nvPr>
            <p:ph type="title" hasCustomPrompt="1"/>
          </p:nvPr>
        </p:nvSpPr>
        <p:spPr>
          <a:xfrm>
            <a:off x="2223600" y="1095296"/>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81" name="Google Shape;981;p31"/>
          <p:cNvSpPr txBox="1">
            <a:spLocks noGrp="1"/>
          </p:cNvSpPr>
          <p:nvPr>
            <p:ph type="subTitle" idx="1"/>
          </p:nvPr>
        </p:nvSpPr>
        <p:spPr>
          <a:xfrm>
            <a:off x="2223600" y="1723484"/>
            <a:ext cx="4696800" cy="38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82" name="Google Shape;982;p31"/>
          <p:cNvSpPr txBox="1">
            <a:spLocks noGrp="1"/>
          </p:cNvSpPr>
          <p:nvPr>
            <p:ph type="title" idx="2" hasCustomPrompt="1"/>
          </p:nvPr>
        </p:nvSpPr>
        <p:spPr>
          <a:xfrm>
            <a:off x="2223600" y="2218952"/>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83" name="Google Shape;983;p31"/>
          <p:cNvSpPr txBox="1">
            <a:spLocks noGrp="1"/>
          </p:cNvSpPr>
          <p:nvPr>
            <p:ph type="subTitle" idx="3"/>
          </p:nvPr>
        </p:nvSpPr>
        <p:spPr>
          <a:xfrm>
            <a:off x="2223600" y="2847144"/>
            <a:ext cx="4696800" cy="38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84" name="Google Shape;984;p31"/>
          <p:cNvSpPr txBox="1">
            <a:spLocks noGrp="1"/>
          </p:cNvSpPr>
          <p:nvPr>
            <p:ph type="title" idx="4" hasCustomPrompt="1"/>
          </p:nvPr>
        </p:nvSpPr>
        <p:spPr>
          <a:xfrm>
            <a:off x="2223600" y="334260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85" name="Google Shape;985;p31"/>
          <p:cNvSpPr txBox="1">
            <a:spLocks noGrp="1"/>
          </p:cNvSpPr>
          <p:nvPr>
            <p:ph type="subTitle" idx="5"/>
          </p:nvPr>
        </p:nvSpPr>
        <p:spPr>
          <a:xfrm>
            <a:off x="2223600" y="3970804"/>
            <a:ext cx="4696800" cy="38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a:effectLst/>
      </p:bgPr>
    </p:bg>
    <p:spTree>
      <p:nvGrpSpPr>
        <p:cNvPr id="1" name="Shape 1059"/>
        <p:cNvGrpSpPr/>
        <p:nvPr/>
      </p:nvGrpSpPr>
      <p:grpSpPr>
        <a:xfrm>
          <a:off x="0" y="0"/>
          <a:ext cx="0" cy="0"/>
          <a:chOff x="0" y="0"/>
          <a:chExt cx="0" cy="0"/>
        </a:xfrm>
      </p:grpSpPr>
      <p:grpSp>
        <p:nvGrpSpPr>
          <p:cNvPr id="1060" name="Google Shape;1060;p34"/>
          <p:cNvGrpSpPr/>
          <p:nvPr/>
        </p:nvGrpSpPr>
        <p:grpSpPr>
          <a:xfrm>
            <a:off x="-110" y="-124"/>
            <a:ext cx="9143904" cy="5143511"/>
            <a:chOff x="-110" y="-124"/>
            <a:chExt cx="9143904" cy="5143511"/>
          </a:xfrm>
        </p:grpSpPr>
        <p:sp>
          <p:nvSpPr>
            <p:cNvPr id="1061" name="Google Shape;1061;p3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4"/>
          <p:cNvSpPr/>
          <p:nvPr/>
        </p:nvSpPr>
        <p:spPr>
          <a:xfrm>
            <a:off x="713225" y="53955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40" y="1"/>
            <a:ext cx="9143904" cy="5143511"/>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35"/>
          <p:cNvSpPr/>
          <p:nvPr/>
        </p:nvSpPr>
        <p:spPr>
          <a:xfrm>
            <a:off x="713225" y="53950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9_1_2">
    <p:bg>
      <p:bgPr>
        <a:solidFill>
          <a:schemeClr val="accent5"/>
        </a:solidFill>
        <a:effectLst/>
      </p:bgPr>
    </p:bg>
    <p:spTree>
      <p:nvGrpSpPr>
        <p:cNvPr id="1" name="Shape 1149"/>
        <p:cNvGrpSpPr/>
        <p:nvPr/>
      </p:nvGrpSpPr>
      <p:grpSpPr>
        <a:xfrm>
          <a:off x="0" y="0"/>
          <a:ext cx="0" cy="0"/>
          <a:chOff x="0" y="0"/>
          <a:chExt cx="0" cy="0"/>
        </a:xfrm>
      </p:grpSpPr>
      <p:grpSp>
        <p:nvGrpSpPr>
          <p:cNvPr id="1150" name="Google Shape;1150;p37"/>
          <p:cNvGrpSpPr/>
          <p:nvPr/>
        </p:nvGrpSpPr>
        <p:grpSpPr>
          <a:xfrm>
            <a:off x="-110" y="-124"/>
            <a:ext cx="9143904" cy="5143511"/>
            <a:chOff x="-110" y="-124"/>
            <a:chExt cx="9143904" cy="5143511"/>
          </a:xfrm>
        </p:grpSpPr>
        <p:sp>
          <p:nvSpPr>
            <p:cNvPr id="1151" name="Google Shape;1151;p3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8" name="Google Shape;1178;p37"/>
          <p:cNvSpPr/>
          <p:nvPr/>
        </p:nvSpPr>
        <p:spPr>
          <a:xfrm>
            <a:off x="713225" y="539500"/>
            <a:ext cx="7717500" cy="4064400"/>
          </a:xfrm>
          <a:prstGeom prst="roundRect">
            <a:avLst>
              <a:gd name="adj" fmla="val 2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5.xml"/><Relationship Id="rId1" Type="http://schemas.openxmlformats.org/officeDocument/2006/relationships/slideLayout" Target="../slideLayouts/slideLayout3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40909"/>
            <a:ext cx="7717500" cy="57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73" r:id="rId5"/>
    <p:sldLayoutId id="2147483677" r:id="rId6"/>
    <p:sldLayoutId id="2147483680" r:id="rId7"/>
    <p:sldLayoutId id="2147483681" r:id="rId8"/>
    <p:sldLayoutId id="2147483683" r:id="rId9"/>
    <p:sldLayoutId id="2147483684" r:id="rId10"/>
    <p:sldLayoutId id="214748370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B72BE-34AC-FEF4-6E2B-DF59648E1F56}"/>
              </a:ext>
            </a:extLst>
          </p:cNvPr>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EC42B-13FB-7864-9783-202B45A603C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18664-D899-C855-9B8E-7433F578D40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0AF691-6BD9-461B-9E1B-07036E4728E4}" type="datetimeFigureOut">
              <a:rPr lang="en-US" smtClean="0"/>
              <a:t>10/19/2025</a:t>
            </a:fld>
            <a:endParaRPr lang="en-US"/>
          </a:p>
        </p:txBody>
      </p:sp>
      <p:sp>
        <p:nvSpPr>
          <p:cNvPr id="5" name="Footer Placeholder 4">
            <a:extLst>
              <a:ext uri="{FF2B5EF4-FFF2-40B4-BE49-F238E27FC236}">
                <a16:creationId xmlns:a16="http://schemas.microsoft.com/office/drawing/2014/main" id="{8D1D7430-9E93-5B14-4428-FAABC28EFB3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C8A548-5C9F-0E75-1641-1B54EE01F14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41C60A-C6BC-488B-AB41-2E3411963BC1}" type="slidenum">
              <a:rPr lang="en-US" smtClean="0"/>
              <a:t>‹#›</a:t>
            </a:fld>
            <a:endParaRPr lang="en-US"/>
          </a:p>
        </p:txBody>
      </p:sp>
    </p:spTree>
    <p:extLst>
      <p:ext uri="{BB962C8B-B14F-4D97-AF65-F5344CB8AC3E}">
        <p14:creationId xmlns:p14="http://schemas.microsoft.com/office/powerpoint/2010/main" val="17825170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2612"/>
            <a:ext cx="7886700" cy="55429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914401"/>
            <a:ext cx="7886700" cy="3718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729434"/>
            <a:ext cx="9144000" cy="41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13" normalizeH="0" baseline="0" noProof="0" dirty="0">
                <a:ln>
                  <a:noFill/>
                </a:ln>
                <a:solidFill>
                  <a:prstClr val="white">
                    <a:lumMod val="75000"/>
                  </a:prstClr>
                </a:solidFill>
                <a:effectLst/>
                <a:uLnTx/>
                <a:uFillTx/>
                <a:latin typeface="+mn-lt"/>
                <a:ea typeface="+mn-ea"/>
                <a:cs typeface="+mn-cs"/>
              </a:rPr>
              <a:t>www.</a:t>
            </a:r>
            <a:r>
              <a:rPr kumimoji="0" lang="en-US" sz="2400" b="0" i="0" u="none" strike="noStrike" kern="1200" cap="none" spc="113" normalizeH="0" baseline="0" noProof="0" dirty="0">
                <a:ln>
                  <a:noFill/>
                </a:ln>
                <a:solidFill>
                  <a:prstClr val="black">
                    <a:lumMod val="85000"/>
                    <a:lumOff val="15000"/>
                  </a:prstClr>
                </a:solidFill>
                <a:effectLst/>
                <a:uLnTx/>
                <a:uFillTx/>
                <a:latin typeface="+mn-lt"/>
                <a:ea typeface="+mn-ea"/>
                <a:cs typeface="+mn-cs"/>
              </a:rPr>
              <a:t>presentationgo</a:t>
            </a:r>
            <a:r>
              <a:rPr kumimoji="0" lang="en-US" sz="2400" b="0" i="0" u="none" strike="noStrike" kern="1200" cap="none" spc="113"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9526" y="5219701"/>
            <a:ext cx="1293944" cy="219291"/>
          </a:xfrm>
          <a:prstGeom prst="rect">
            <a:avLst/>
          </a:prstGeom>
        </p:spPr>
        <p:txBody>
          <a:bodyPr wrap="none">
            <a:spAutoFit/>
          </a:bodyPr>
          <a:lstStyle/>
          <a:p>
            <a:r>
              <a:rPr lang="en-US" sz="825" b="0" i="0" dirty="0">
                <a:solidFill>
                  <a:srgbClr val="555555"/>
                </a:solidFill>
                <a:effectLst/>
                <a:latin typeface="Open Sans" panose="020B0606030504020204" pitchFamily="34" charset="0"/>
              </a:rPr>
              <a:t>© </a:t>
            </a:r>
            <a:r>
              <a:rPr lang="en-US" sz="825" b="0" i="0" u="none" strike="noStrike" dirty="0">
                <a:solidFill>
                  <a:srgbClr val="A5CD28"/>
                </a:solidFill>
                <a:effectLst/>
                <a:latin typeface="Open Sans" panose="020B0606030504020204" pitchFamily="34" charset="0"/>
                <a:hlinkClick r:id="rId3" tooltip="PresentationGo!"/>
              </a:rPr>
              <a:t>presentationgo.com</a:t>
            </a:r>
            <a:endParaRPr lang="en-US" sz="825" dirty="0"/>
          </a:p>
        </p:txBody>
      </p:sp>
      <p:sp>
        <p:nvSpPr>
          <p:cNvPr id="13" name="Freeform 12"/>
          <p:cNvSpPr/>
          <p:nvPr userDrawn="1"/>
        </p:nvSpPr>
        <p:spPr>
          <a:xfrm rot="5400000">
            <a:off x="68384" y="130191"/>
            <a:ext cx="277122" cy="428177"/>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050"/>
          </a:p>
        </p:txBody>
      </p:sp>
      <p:grpSp>
        <p:nvGrpSpPr>
          <p:cNvPr id="14" name="Group 13"/>
          <p:cNvGrpSpPr/>
          <p:nvPr userDrawn="1"/>
        </p:nvGrpSpPr>
        <p:grpSpPr>
          <a:xfrm>
            <a:off x="-1241181" y="-12491"/>
            <a:ext cx="1225058" cy="482192"/>
            <a:chOff x="-2096383" y="21447"/>
            <a:chExt cx="1633411" cy="642922"/>
          </a:xfrm>
        </p:grpSpPr>
        <p:sp>
          <p:nvSpPr>
            <p:cNvPr id="15" name="TextBox 14"/>
            <p:cNvSpPr txBox="1"/>
            <p:nvPr userDrawn="1"/>
          </p:nvSpPr>
          <p:spPr>
            <a:xfrm>
              <a:off x="-2096383" y="21447"/>
              <a:ext cx="427896"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539037"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39812971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685800"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CF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44D3C-42D4-4DC7-A039-62CEEB539DB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D4CC22-6C8C-4D78-ADDF-563C7447B9E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1C470-893D-4897-A2EA-7423393A58C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C8EEF87-E46F-4436-A67D-BCBBCC921BF4}" type="datetimeFigureOut">
              <a:rPr lang="en-US" smtClean="0"/>
              <a:t>10/19/2025</a:t>
            </a:fld>
            <a:endParaRPr lang="en-US"/>
          </a:p>
        </p:txBody>
      </p:sp>
      <p:sp>
        <p:nvSpPr>
          <p:cNvPr id="5" name="Footer Placeholder 4">
            <a:extLst>
              <a:ext uri="{FF2B5EF4-FFF2-40B4-BE49-F238E27FC236}">
                <a16:creationId xmlns:a16="http://schemas.microsoft.com/office/drawing/2014/main" id="{629F3124-F5A9-464A-B938-C452F344D4C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721AD6-0F12-45F2-9603-5832F887DD5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0D3409A-7C6D-41CE-B89E-61E47B3254BA}" type="slidenum">
              <a:rPr lang="en-US" smtClean="0"/>
              <a:t>‹#›</a:t>
            </a:fld>
            <a:endParaRPr lang="en-US"/>
          </a:p>
        </p:txBody>
      </p:sp>
    </p:spTree>
    <p:extLst>
      <p:ext uri="{BB962C8B-B14F-4D97-AF65-F5344CB8AC3E}">
        <p14:creationId xmlns:p14="http://schemas.microsoft.com/office/powerpoint/2010/main" val="23927559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2612"/>
            <a:ext cx="7886700" cy="55429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914401"/>
            <a:ext cx="7886700" cy="3718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729434"/>
            <a:ext cx="9144000" cy="41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13" normalizeH="0" baseline="0" noProof="0" dirty="0">
                <a:ln>
                  <a:noFill/>
                </a:ln>
                <a:solidFill>
                  <a:prstClr val="white">
                    <a:lumMod val="75000"/>
                  </a:prstClr>
                </a:solidFill>
                <a:effectLst/>
                <a:uLnTx/>
                <a:uFillTx/>
                <a:latin typeface="+mn-lt"/>
                <a:ea typeface="+mn-ea"/>
                <a:cs typeface="+mn-cs"/>
              </a:rPr>
              <a:t>www.</a:t>
            </a:r>
            <a:r>
              <a:rPr kumimoji="0" lang="en-US" sz="2400" b="0" i="0" u="none" strike="noStrike" kern="1200" cap="none" spc="113" normalizeH="0" baseline="0" noProof="0" dirty="0">
                <a:ln>
                  <a:noFill/>
                </a:ln>
                <a:solidFill>
                  <a:prstClr val="black">
                    <a:lumMod val="85000"/>
                    <a:lumOff val="15000"/>
                  </a:prstClr>
                </a:solidFill>
                <a:effectLst/>
                <a:uLnTx/>
                <a:uFillTx/>
                <a:latin typeface="+mn-lt"/>
                <a:ea typeface="+mn-ea"/>
                <a:cs typeface="+mn-cs"/>
              </a:rPr>
              <a:t>presentationgo</a:t>
            </a:r>
            <a:r>
              <a:rPr kumimoji="0" lang="en-US" sz="2400" b="0" i="0" u="none" strike="noStrike" kern="1200" cap="none" spc="113"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9526" y="5219701"/>
            <a:ext cx="1293944" cy="219291"/>
          </a:xfrm>
          <a:prstGeom prst="rect">
            <a:avLst/>
          </a:prstGeom>
        </p:spPr>
        <p:txBody>
          <a:bodyPr wrap="none">
            <a:spAutoFit/>
          </a:bodyPr>
          <a:lstStyle/>
          <a:p>
            <a:r>
              <a:rPr lang="en-US" sz="825" b="0" i="0" dirty="0">
                <a:solidFill>
                  <a:srgbClr val="555555"/>
                </a:solidFill>
                <a:effectLst/>
                <a:latin typeface="Open Sans" panose="020B0606030504020204" pitchFamily="34" charset="0"/>
              </a:rPr>
              <a:t>© </a:t>
            </a:r>
            <a:r>
              <a:rPr lang="en-US" sz="825" b="0" i="0" u="none" strike="noStrike" dirty="0">
                <a:solidFill>
                  <a:srgbClr val="A5CD28"/>
                </a:solidFill>
                <a:effectLst/>
                <a:latin typeface="Open Sans" panose="020B0606030504020204" pitchFamily="34" charset="0"/>
                <a:hlinkClick r:id="rId3" tooltip="PresentationGo!"/>
              </a:rPr>
              <a:t>presentationgo.com</a:t>
            </a:r>
            <a:endParaRPr lang="en-US" sz="825" dirty="0"/>
          </a:p>
        </p:txBody>
      </p:sp>
      <p:sp>
        <p:nvSpPr>
          <p:cNvPr id="13" name="Freeform 12"/>
          <p:cNvSpPr/>
          <p:nvPr userDrawn="1"/>
        </p:nvSpPr>
        <p:spPr>
          <a:xfrm rot="5400000">
            <a:off x="68384" y="130191"/>
            <a:ext cx="277122" cy="428177"/>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050"/>
          </a:p>
        </p:txBody>
      </p:sp>
      <p:grpSp>
        <p:nvGrpSpPr>
          <p:cNvPr id="14" name="Group 13"/>
          <p:cNvGrpSpPr/>
          <p:nvPr userDrawn="1"/>
        </p:nvGrpSpPr>
        <p:grpSpPr>
          <a:xfrm>
            <a:off x="-1241181" y="-12491"/>
            <a:ext cx="1225058" cy="482192"/>
            <a:chOff x="-2096383" y="21447"/>
            <a:chExt cx="1633411" cy="642922"/>
          </a:xfrm>
        </p:grpSpPr>
        <p:sp>
          <p:nvSpPr>
            <p:cNvPr id="15" name="TextBox 14"/>
            <p:cNvSpPr txBox="1"/>
            <p:nvPr userDrawn="1"/>
          </p:nvSpPr>
          <p:spPr>
            <a:xfrm>
              <a:off x="-2096383" y="21447"/>
              <a:ext cx="427896"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539037"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804231537"/>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685800"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42"/>
          <p:cNvSpPr txBox="1">
            <a:spLocks noGrp="1"/>
          </p:cNvSpPr>
          <p:nvPr>
            <p:ph type="ctrTitle"/>
          </p:nvPr>
        </p:nvSpPr>
        <p:spPr>
          <a:xfrm>
            <a:off x="1118549" y="1451132"/>
            <a:ext cx="6906900" cy="215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err="1">
                <a:solidFill>
                  <a:schemeClr val="dk2"/>
                </a:solidFill>
              </a:rPr>
              <a:t>Chủ</a:t>
            </a:r>
            <a:r>
              <a:rPr lang="en-US" sz="4500" dirty="0">
                <a:solidFill>
                  <a:schemeClr val="dk2"/>
                </a:solidFill>
              </a:rPr>
              <a:t> </a:t>
            </a:r>
            <a:r>
              <a:rPr lang="en-US" sz="4500" dirty="0" err="1">
                <a:solidFill>
                  <a:schemeClr val="dk2"/>
                </a:solidFill>
              </a:rPr>
              <a:t>đề</a:t>
            </a:r>
            <a:r>
              <a:rPr lang="en-US" sz="4500" dirty="0">
                <a:solidFill>
                  <a:schemeClr val="dk2"/>
                </a:solidFill>
              </a:rPr>
              <a:t> 1</a:t>
            </a:r>
            <a:br>
              <a:rPr lang="en-US" sz="4500" dirty="0">
                <a:solidFill>
                  <a:schemeClr val="dk2"/>
                </a:solidFill>
              </a:rPr>
            </a:br>
            <a:r>
              <a:rPr lang="vi-VN" sz="2400" dirty="0">
                <a:solidFill>
                  <a:schemeClr val="lt2"/>
                </a:solidFill>
              </a:rPr>
              <a:t>NHÂN DÂN VÙNG ĐẤT HẢI PHÒNG TRONG SỰ NGHIỆP BẢO VỆ TỔ QUỐC </a:t>
            </a:r>
            <a:br>
              <a:rPr lang="en-US" sz="2400" dirty="0">
                <a:solidFill>
                  <a:schemeClr val="lt2"/>
                </a:solidFill>
              </a:rPr>
            </a:br>
            <a:r>
              <a:rPr lang="vi-VN" sz="2400" dirty="0">
                <a:solidFill>
                  <a:schemeClr val="lt2"/>
                </a:solidFill>
              </a:rPr>
              <a:t>(TRƯỚC CÁCH MẠNG THÁNG TÁM NĂM 1945)</a:t>
            </a:r>
            <a:endParaRPr lang="en-US" sz="2700" dirty="0">
              <a:solidFill>
                <a:schemeClr val="lt2"/>
              </a:solidFill>
            </a:endParaRPr>
          </a:p>
        </p:txBody>
      </p:sp>
      <p:sp>
        <p:nvSpPr>
          <p:cNvPr id="1221" name="Google Shape;1221;p42"/>
          <p:cNvSpPr/>
          <p:nvPr/>
        </p:nvSpPr>
        <p:spPr>
          <a:xfrm>
            <a:off x="7217599" y="3665211"/>
            <a:ext cx="874001" cy="648479"/>
          </a:xfrm>
          <a:custGeom>
            <a:avLst/>
            <a:gdLst/>
            <a:ahLst/>
            <a:cxnLst/>
            <a:rect l="l" t="t" r="r" b="b"/>
            <a:pathLst>
              <a:path w="4941" h="3666" extrusionOk="0">
                <a:moveTo>
                  <a:pt x="2260" y="171"/>
                </a:moveTo>
                <a:cubicBezTo>
                  <a:pt x="2344" y="171"/>
                  <a:pt x="2435" y="206"/>
                  <a:pt x="2491" y="269"/>
                </a:cubicBezTo>
                <a:cubicBezTo>
                  <a:pt x="2653" y="452"/>
                  <a:pt x="2491" y="760"/>
                  <a:pt x="2316" y="908"/>
                </a:cubicBezTo>
                <a:cubicBezTo>
                  <a:pt x="2141" y="1069"/>
                  <a:pt x="1916" y="1167"/>
                  <a:pt x="1684" y="1210"/>
                </a:cubicBezTo>
                <a:cubicBezTo>
                  <a:pt x="1663" y="1006"/>
                  <a:pt x="1684" y="803"/>
                  <a:pt x="1762" y="606"/>
                </a:cubicBezTo>
                <a:cubicBezTo>
                  <a:pt x="1811" y="480"/>
                  <a:pt x="1909" y="304"/>
                  <a:pt x="2077" y="220"/>
                </a:cubicBezTo>
                <a:cubicBezTo>
                  <a:pt x="2127" y="192"/>
                  <a:pt x="2197" y="178"/>
                  <a:pt x="2260" y="178"/>
                </a:cubicBezTo>
                <a:lnTo>
                  <a:pt x="2260" y="171"/>
                </a:lnTo>
                <a:close/>
                <a:moveTo>
                  <a:pt x="3909" y="1357"/>
                </a:moveTo>
                <a:cubicBezTo>
                  <a:pt x="3958" y="1357"/>
                  <a:pt x="4000" y="1371"/>
                  <a:pt x="4042" y="1399"/>
                </a:cubicBezTo>
                <a:cubicBezTo>
                  <a:pt x="4098" y="1434"/>
                  <a:pt x="4133" y="1497"/>
                  <a:pt x="4140" y="1574"/>
                </a:cubicBezTo>
                <a:cubicBezTo>
                  <a:pt x="4147" y="1715"/>
                  <a:pt x="4070" y="1904"/>
                  <a:pt x="3944" y="2030"/>
                </a:cubicBezTo>
                <a:cubicBezTo>
                  <a:pt x="3775" y="2206"/>
                  <a:pt x="3551" y="2325"/>
                  <a:pt x="3312" y="2381"/>
                </a:cubicBezTo>
                <a:cubicBezTo>
                  <a:pt x="3291" y="2115"/>
                  <a:pt x="3347" y="1841"/>
                  <a:pt x="3495" y="1624"/>
                </a:cubicBezTo>
                <a:cubicBezTo>
                  <a:pt x="3579" y="1490"/>
                  <a:pt x="3726" y="1385"/>
                  <a:pt x="3853" y="1364"/>
                </a:cubicBezTo>
                <a:cubicBezTo>
                  <a:pt x="3874" y="1357"/>
                  <a:pt x="3888" y="1357"/>
                  <a:pt x="3909" y="1357"/>
                </a:cubicBezTo>
                <a:close/>
                <a:moveTo>
                  <a:pt x="2261" y="1"/>
                </a:moveTo>
                <a:cubicBezTo>
                  <a:pt x="2171" y="1"/>
                  <a:pt x="2078" y="22"/>
                  <a:pt x="1993" y="66"/>
                </a:cubicBezTo>
                <a:cubicBezTo>
                  <a:pt x="1825" y="150"/>
                  <a:pt x="1692" y="318"/>
                  <a:pt x="1600" y="543"/>
                </a:cubicBezTo>
                <a:cubicBezTo>
                  <a:pt x="1516" y="760"/>
                  <a:pt x="1488" y="999"/>
                  <a:pt x="1509" y="1231"/>
                </a:cubicBezTo>
                <a:cubicBezTo>
                  <a:pt x="1478" y="1234"/>
                  <a:pt x="1446" y="1235"/>
                  <a:pt x="1416" y="1235"/>
                </a:cubicBezTo>
                <a:cubicBezTo>
                  <a:pt x="1302" y="1235"/>
                  <a:pt x="1191" y="1216"/>
                  <a:pt x="1081" y="1189"/>
                </a:cubicBezTo>
                <a:cubicBezTo>
                  <a:pt x="660" y="1062"/>
                  <a:pt x="302" y="711"/>
                  <a:pt x="176" y="290"/>
                </a:cubicBezTo>
                <a:cubicBezTo>
                  <a:pt x="170" y="256"/>
                  <a:pt x="136" y="231"/>
                  <a:pt x="97" y="231"/>
                </a:cubicBezTo>
                <a:cubicBezTo>
                  <a:pt x="88" y="231"/>
                  <a:pt x="79" y="232"/>
                  <a:pt x="71" y="234"/>
                </a:cubicBezTo>
                <a:cubicBezTo>
                  <a:pt x="22" y="248"/>
                  <a:pt x="1" y="297"/>
                  <a:pt x="15" y="340"/>
                </a:cubicBezTo>
                <a:cubicBezTo>
                  <a:pt x="155" y="817"/>
                  <a:pt x="555" y="1217"/>
                  <a:pt x="1032" y="1357"/>
                </a:cubicBezTo>
                <a:cubicBezTo>
                  <a:pt x="1160" y="1390"/>
                  <a:pt x="1296" y="1410"/>
                  <a:pt x="1431" y="1410"/>
                </a:cubicBezTo>
                <a:cubicBezTo>
                  <a:pt x="1467" y="1410"/>
                  <a:pt x="1502" y="1409"/>
                  <a:pt x="1537" y="1406"/>
                </a:cubicBezTo>
                <a:cubicBezTo>
                  <a:pt x="1621" y="1792"/>
                  <a:pt x="1846" y="2143"/>
                  <a:pt x="2176" y="2360"/>
                </a:cubicBezTo>
                <a:cubicBezTo>
                  <a:pt x="2416" y="2518"/>
                  <a:pt x="2700" y="2594"/>
                  <a:pt x="2988" y="2594"/>
                </a:cubicBezTo>
                <a:cubicBezTo>
                  <a:pt x="3044" y="2594"/>
                  <a:pt x="3101" y="2591"/>
                  <a:pt x="3158" y="2585"/>
                </a:cubicBezTo>
                <a:cubicBezTo>
                  <a:pt x="3200" y="2767"/>
                  <a:pt x="3270" y="2943"/>
                  <a:pt x="3383" y="3097"/>
                </a:cubicBezTo>
                <a:cubicBezTo>
                  <a:pt x="3642" y="3455"/>
                  <a:pt x="4077" y="3665"/>
                  <a:pt x="4512" y="3665"/>
                </a:cubicBezTo>
                <a:cubicBezTo>
                  <a:pt x="4631" y="3665"/>
                  <a:pt x="4751" y="3651"/>
                  <a:pt x="4863" y="3616"/>
                </a:cubicBezTo>
                <a:cubicBezTo>
                  <a:pt x="4912" y="3602"/>
                  <a:pt x="4940" y="3553"/>
                  <a:pt x="4926" y="3511"/>
                </a:cubicBezTo>
                <a:cubicBezTo>
                  <a:pt x="4915" y="3470"/>
                  <a:pt x="4879" y="3444"/>
                  <a:pt x="4843" y="3444"/>
                </a:cubicBezTo>
                <a:cubicBezTo>
                  <a:pt x="4836" y="3444"/>
                  <a:pt x="4828" y="3445"/>
                  <a:pt x="4821" y="3448"/>
                </a:cubicBezTo>
                <a:cubicBezTo>
                  <a:pt x="4723" y="3474"/>
                  <a:pt x="4623" y="3487"/>
                  <a:pt x="4522" y="3487"/>
                </a:cubicBezTo>
                <a:cubicBezTo>
                  <a:pt x="4138" y="3487"/>
                  <a:pt x="3752" y="3303"/>
                  <a:pt x="3530" y="2992"/>
                </a:cubicBezTo>
                <a:cubicBezTo>
                  <a:pt x="3432" y="2865"/>
                  <a:pt x="3368" y="2711"/>
                  <a:pt x="3333" y="2557"/>
                </a:cubicBezTo>
                <a:cubicBezTo>
                  <a:pt x="3614" y="2494"/>
                  <a:pt x="3874" y="2360"/>
                  <a:pt x="4070" y="2157"/>
                </a:cubicBezTo>
                <a:cubicBezTo>
                  <a:pt x="4232" y="1995"/>
                  <a:pt x="4330" y="1757"/>
                  <a:pt x="4316" y="1560"/>
                </a:cubicBezTo>
                <a:cubicBezTo>
                  <a:pt x="4302" y="1427"/>
                  <a:pt x="4246" y="1322"/>
                  <a:pt x="4140" y="1252"/>
                </a:cubicBezTo>
                <a:cubicBezTo>
                  <a:pt x="4072" y="1204"/>
                  <a:pt x="3992" y="1181"/>
                  <a:pt x="3908" y="1181"/>
                </a:cubicBezTo>
                <a:cubicBezTo>
                  <a:pt x="3881" y="1181"/>
                  <a:pt x="3853" y="1183"/>
                  <a:pt x="3825" y="1189"/>
                </a:cubicBezTo>
                <a:cubicBezTo>
                  <a:pt x="3649" y="1224"/>
                  <a:pt x="3460" y="1357"/>
                  <a:pt x="3347" y="1532"/>
                </a:cubicBezTo>
                <a:cubicBezTo>
                  <a:pt x="3179" y="1792"/>
                  <a:pt x="3109" y="2108"/>
                  <a:pt x="3130" y="2409"/>
                </a:cubicBezTo>
                <a:cubicBezTo>
                  <a:pt x="3078" y="2416"/>
                  <a:pt x="3025" y="2419"/>
                  <a:pt x="2972" y="2419"/>
                </a:cubicBezTo>
                <a:cubicBezTo>
                  <a:pt x="2727" y="2419"/>
                  <a:pt x="2482" y="2351"/>
                  <a:pt x="2274" y="2213"/>
                </a:cubicBezTo>
                <a:cubicBezTo>
                  <a:pt x="1986" y="2023"/>
                  <a:pt x="1790" y="1722"/>
                  <a:pt x="1713" y="1385"/>
                </a:cubicBezTo>
                <a:cubicBezTo>
                  <a:pt x="1979" y="1336"/>
                  <a:pt x="2232" y="1224"/>
                  <a:pt x="2435" y="1041"/>
                </a:cubicBezTo>
                <a:cubicBezTo>
                  <a:pt x="2695" y="817"/>
                  <a:pt x="2849" y="410"/>
                  <a:pt x="2625" y="157"/>
                </a:cubicBezTo>
                <a:cubicBezTo>
                  <a:pt x="2539" y="54"/>
                  <a:pt x="2403" y="1"/>
                  <a:pt x="2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rot="-894237">
            <a:off x="7355448" y="1310037"/>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2"/>
          <p:cNvGrpSpPr/>
          <p:nvPr/>
        </p:nvGrpSpPr>
        <p:grpSpPr>
          <a:xfrm rot="-2700000" flipH="1">
            <a:off x="7613307" y="728825"/>
            <a:ext cx="1634951" cy="518011"/>
            <a:chOff x="3327150" y="2780300"/>
            <a:chExt cx="431375" cy="136675"/>
          </a:xfrm>
        </p:grpSpPr>
        <p:sp>
          <p:nvSpPr>
            <p:cNvPr id="1224" name="Google Shape;1224;p42"/>
            <p:cNvSpPr/>
            <p:nvPr/>
          </p:nvSpPr>
          <p:spPr>
            <a:xfrm>
              <a:off x="3327150" y="2780300"/>
              <a:ext cx="431375" cy="136675"/>
            </a:xfrm>
            <a:custGeom>
              <a:avLst/>
              <a:gdLst/>
              <a:ahLst/>
              <a:cxnLst/>
              <a:rect l="l" t="t" r="r" b="b"/>
              <a:pathLst>
                <a:path w="17255" h="5467" extrusionOk="0">
                  <a:moveTo>
                    <a:pt x="2730" y="0"/>
                  </a:moveTo>
                  <a:cubicBezTo>
                    <a:pt x="1229" y="0"/>
                    <a:pt x="1" y="1228"/>
                    <a:pt x="1" y="2730"/>
                  </a:cubicBezTo>
                  <a:cubicBezTo>
                    <a:pt x="1" y="4238"/>
                    <a:pt x="1229" y="5466"/>
                    <a:pt x="2730" y="5466"/>
                  </a:cubicBezTo>
                  <a:lnTo>
                    <a:pt x="4148" y="5466"/>
                  </a:lnTo>
                  <a:lnTo>
                    <a:pt x="13080" y="5431"/>
                  </a:lnTo>
                  <a:cubicBezTo>
                    <a:pt x="13115" y="5424"/>
                    <a:pt x="13143" y="5410"/>
                    <a:pt x="13171" y="5396"/>
                  </a:cubicBezTo>
                  <a:lnTo>
                    <a:pt x="16995" y="3186"/>
                  </a:lnTo>
                  <a:cubicBezTo>
                    <a:pt x="17156" y="3095"/>
                    <a:pt x="17255" y="2919"/>
                    <a:pt x="17255" y="2730"/>
                  </a:cubicBezTo>
                  <a:cubicBezTo>
                    <a:pt x="17255" y="2540"/>
                    <a:pt x="17156" y="2372"/>
                    <a:pt x="16995" y="2274"/>
                  </a:cubicBezTo>
                  <a:lnTo>
                    <a:pt x="13178" y="70"/>
                  </a:lnTo>
                  <a:lnTo>
                    <a:pt x="13171" y="70"/>
                  </a:lnTo>
                  <a:cubicBezTo>
                    <a:pt x="13150" y="56"/>
                    <a:pt x="13136" y="49"/>
                    <a:pt x="13115" y="42"/>
                  </a:cubicBezTo>
                  <a:lnTo>
                    <a:pt x="13108" y="42"/>
                  </a:lnTo>
                  <a:cubicBezTo>
                    <a:pt x="13094" y="35"/>
                    <a:pt x="13073" y="28"/>
                    <a:pt x="13052" y="21"/>
                  </a:cubicBezTo>
                  <a:cubicBezTo>
                    <a:pt x="13052" y="21"/>
                    <a:pt x="13045" y="21"/>
                    <a:pt x="13038" y="14"/>
                  </a:cubicBezTo>
                  <a:cubicBezTo>
                    <a:pt x="13024" y="14"/>
                    <a:pt x="13010" y="7"/>
                    <a:pt x="12989" y="7"/>
                  </a:cubicBezTo>
                  <a:lnTo>
                    <a:pt x="12975" y="7"/>
                  </a:lnTo>
                  <a:cubicBezTo>
                    <a:pt x="12953" y="0"/>
                    <a:pt x="12932" y="0"/>
                    <a:pt x="12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3430825" y="2793450"/>
              <a:ext cx="219125" cy="110175"/>
            </a:xfrm>
            <a:custGeom>
              <a:avLst/>
              <a:gdLst/>
              <a:ahLst/>
              <a:cxnLst/>
              <a:rect l="l" t="t" r="r" b="b"/>
              <a:pathLst>
                <a:path w="8765" h="4407" extrusionOk="0">
                  <a:moveTo>
                    <a:pt x="1" y="0"/>
                  </a:moveTo>
                  <a:lnTo>
                    <a:pt x="1" y="4407"/>
                  </a:lnTo>
                  <a:lnTo>
                    <a:pt x="8764" y="4407"/>
                  </a:lnTo>
                  <a:lnTo>
                    <a:pt x="87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3430825" y="2865550"/>
              <a:ext cx="219125" cy="38075"/>
            </a:xfrm>
            <a:custGeom>
              <a:avLst/>
              <a:gdLst/>
              <a:ahLst/>
              <a:cxnLst/>
              <a:rect l="l" t="t" r="r" b="b"/>
              <a:pathLst>
                <a:path w="8765" h="1523" extrusionOk="0">
                  <a:moveTo>
                    <a:pt x="1" y="0"/>
                  </a:moveTo>
                  <a:lnTo>
                    <a:pt x="1" y="1523"/>
                  </a:lnTo>
                  <a:lnTo>
                    <a:pt x="8764" y="1523"/>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3430825" y="2793450"/>
              <a:ext cx="219125" cy="35450"/>
            </a:xfrm>
            <a:custGeom>
              <a:avLst/>
              <a:gdLst/>
              <a:ahLst/>
              <a:cxnLst/>
              <a:rect l="l" t="t" r="r" b="b"/>
              <a:pathLst>
                <a:path w="8765" h="1418" extrusionOk="0">
                  <a:moveTo>
                    <a:pt x="1" y="0"/>
                  </a:moveTo>
                  <a:lnTo>
                    <a:pt x="1" y="1418"/>
                  </a:lnTo>
                  <a:lnTo>
                    <a:pt x="8764" y="1418"/>
                  </a:lnTo>
                  <a:lnTo>
                    <a:pt x="87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2"/>
            <p:cNvSpPr/>
            <p:nvPr/>
          </p:nvSpPr>
          <p:spPr>
            <a:xfrm>
              <a:off x="3401350" y="2793450"/>
              <a:ext cx="29500" cy="110175"/>
            </a:xfrm>
            <a:custGeom>
              <a:avLst/>
              <a:gdLst/>
              <a:ahLst/>
              <a:cxnLst/>
              <a:rect l="l" t="t" r="r" b="b"/>
              <a:pathLst>
                <a:path w="1180" h="4407" extrusionOk="0">
                  <a:moveTo>
                    <a:pt x="1" y="0"/>
                  </a:moveTo>
                  <a:lnTo>
                    <a:pt x="1" y="4407"/>
                  </a:lnTo>
                  <a:lnTo>
                    <a:pt x="1180" y="4407"/>
                  </a:lnTo>
                  <a:lnTo>
                    <a:pt x="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p:nvPr/>
          </p:nvSpPr>
          <p:spPr>
            <a:xfrm>
              <a:off x="3340325" y="2793450"/>
              <a:ext cx="61050" cy="110175"/>
            </a:xfrm>
            <a:custGeom>
              <a:avLst/>
              <a:gdLst/>
              <a:ahLst/>
              <a:cxnLst/>
              <a:rect l="l" t="t" r="r" b="b"/>
              <a:pathLst>
                <a:path w="2442" h="4407" extrusionOk="0">
                  <a:moveTo>
                    <a:pt x="2203" y="0"/>
                  </a:moveTo>
                  <a:cubicBezTo>
                    <a:pt x="989" y="0"/>
                    <a:pt x="0" y="990"/>
                    <a:pt x="0" y="2204"/>
                  </a:cubicBezTo>
                  <a:cubicBezTo>
                    <a:pt x="0" y="3425"/>
                    <a:pt x="989" y="4407"/>
                    <a:pt x="2203" y="4407"/>
                  </a:cubicBezTo>
                  <a:lnTo>
                    <a:pt x="2442" y="4407"/>
                  </a:lnTo>
                  <a:lnTo>
                    <a:pt x="2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2"/>
            <p:cNvSpPr/>
            <p:nvPr/>
          </p:nvSpPr>
          <p:spPr>
            <a:xfrm>
              <a:off x="3649925" y="2793450"/>
              <a:ext cx="95450" cy="110175"/>
            </a:xfrm>
            <a:custGeom>
              <a:avLst/>
              <a:gdLst/>
              <a:ahLst/>
              <a:cxnLst/>
              <a:rect l="l" t="t" r="r" b="b"/>
              <a:pathLst>
                <a:path w="3818" h="4407" extrusionOk="0">
                  <a:moveTo>
                    <a:pt x="0" y="0"/>
                  </a:moveTo>
                  <a:lnTo>
                    <a:pt x="0" y="4407"/>
                  </a:lnTo>
                  <a:lnTo>
                    <a:pt x="3817" y="220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2"/>
            <p:cNvSpPr/>
            <p:nvPr/>
          </p:nvSpPr>
          <p:spPr>
            <a:xfrm>
              <a:off x="3690300" y="2820825"/>
              <a:ext cx="55075" cy="56150"/>
            </a:xfrm>
            <a:custGeom>
              <a:avLst/>
              <a:gdLst/>
              <a:ahLst/>
              <a:cxnLst/>
              <a:rect l="l" t="t" r="r" b="b"/>
              <a:pathLst>
                <a:path w="2203" h="2246" extrusionOk="0">
                  <a:moveTo>
                    <a:pt x="287" y="0"/>
                  </a:moveTo>
                  <a:cubicBezTo>
                    <a:pt x="217" y="49"/>
                    <a:pt x="154" y="119"/>
                    <a:pt x="133" y="204"/>
                  </a:cubicBezTo>
                  <a:cubicBezTo>
                    <a:pt x="62" y="421"/>
                    <a:pt x="217" y="681"/>
                    <a:pt x="441" y="730"/>
                  </a:cubicBezTo>
                  <a:cubicBezTo>
                    <a:pt x="431" y="729"/>
                    <a:pt x="421" y="728"/>
                    <a:pt x="411" y="728"/>
                  </a:cubicBezTo>
                  <a:cubicBezTo>
                    <a:pt x="198" y="728"/>
                    <a:pt x="0" y="936"/>
                    <a:pt x="27" y="1151"/>
                  </a:cubicBezTo>
                  <a:cubicBezTo>
                    <a:pt x="52" y="1345"/>
                    <a:pt x="244" y="1492"/>
                    <a:pt x="436" y="1492"/>
                  </a:cubicBezTo>
                  <a:cubicBezTo>
                    <a:pt x="466" y="1492"/>
                    <a:pt x="496" y="1488"/>
                    <a:pt x="525" y="1481"/>
                  </a:cubicBezTo>
                  <a:lnTo>
                    <a:pt x="525" y="1481"/>
                  </a:lnTo>
                  <a:cubicBezTo>
                    <a:pt x="238" y="1586"/>
                    <a:pt x="90" y="1979"/>
                    <a:pt x="238" y="2245"/>
                  </a:cubicBezTo>
                  <a:lnTo>
                    <a:pt x="2202" y="1109"/>
                  </a:lnTo>
                  <a:lnTo>
                    <a:pt x="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42"/>
          <p:cNvGrpSpPr/>
          <p:nvPr/>
        </p:nvGrpSpPr>
        <p:grpSpPr>
          <a:xfrm>
            <a:off x="3728052" y="271247"/>
            <a:ext cx="1687895" cy="536527"/>
            <a:chOff x="3651325" y="2060750"/>
            <a:chExt cx="209825" cy="73525"/>
          </a:xfrm>
        </p:grpSpPr>
        <p:sp>
          <p:nvSpPr>
            <p:cNvPr id="1233" name="Google Shape;1233;p42"/>
            <p:cNvSpPr/>
            <p:nvPr/>
          </p:nvSpPr>
          <p:spPr>
            <a:xfrm>
              <a:off x="3651325" y="2060750"/>
              <a:ext cx="209825" cy="73525"/>
            </a:xfrm>
            <a:custGeom>
              <a:avLst/>
              <a:gdLst/>
              <a:ahLst/>
              <a:cxnLst/>
              <a:rect l="l" t="t" r="r" b="b"/>
              <a:pathLst>
                <a:path w="8393" h="2941" extrusionOk="0">
                  <a:moveTo>
                    <a:pt x="1" y="0"/>
                  </a:moveTo>
                  <a:lnTo>
                    <a:pt x="716" y="920"/>
                  </a:lnTo>
                  <a:lnTo>
                    <a:pt x="1" y="1635"/>
                  </a:lnTo>
                  <a:lnTo>
                    <a:pt x="716" y="2225"/>
                  </a:lnTo>
                  <a:lnTo>
                    <a:pt x="1" y="2940"/>
                  </a:lnTo>
                  <a:lnTo>
                    <a:pt x="8392" y="2940"/>
                  </a:lnTo>
                  <a:lnTo>
                    <a:pt x="7529" y="2470"/>
                  </a:lnTo>
                  <a:lnTo>
                    <a:pt x="8392" y="1733"/>
                  </a:lnTo>
                  <a:lnTo>
                    <a:pt x="7529" y="955"/>
                  </a:lnTo>
                  <a:lnTo>
                    <a:pt x="8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2"/>
            <p:cNvSpPr/>
            <p:nvPr/>
          </p:nvSpPr>
          <p:spPr>
            <a:xfrm>
              <a:off x="3815525" y="2085475"/>
              <a:ext cx="19300" cy="19325"/>
            </a:xfrm>
            <a:custGeom>
              <a:avLst/>
              <a:gdLst/>
              <a:ahLst/>
              <a:cxnLst/>
              <a:rect l="l" t="t" r="r" b="b"/>
              <a:pathLst>
                <a:path w="772" h="773" extrusionOk="0">
                  <a:moveTo>
                    <a:pt x="386" y="176"/>
                  </a:moveTo>
                  <a:cubicBezTo>
                    <a:pt x="505" y="176"/>
                    <a:pt x="596" y="267"/>
                    <a:pt x="596" y="387"/>
                  </a:cubicBezTo>
                  <a:cubicBezTo>
                    <a:pt x="596" y="499"/>
                    <a:pt x="505" y="597"/>
                    <a:pt x="386" y="597"/>
                  </a:cubicBezTo>
                  <a:cubicBezTo>
                    <a:pt x="274" y="597"/>
                    <a:pt x="175" y="499"/>
                    <a:pt x="175" y="387"/>
                  </a:cubicBezTo>
                  <a:cubicBezTo>
                    <a:pt x="175" y="267"/>
                    <a:pt x="274" y="176"/>
                    <a:pt x="386" y="176"/>
                  </a:cubicBezTo>
                  <a:close/>
                  <a:moveTo>
                    <a:pt x="386" y="1"/>
                  </a:moveTo>
                  <a:cubicBezTo>
                    <a:pt x="175" y="1"/>
                    <a:pt x="0" y="169"/>
                    <a:pt x="0" y="387"/>
                  </a:cubicBezTo>
                  <a:cubicBezTo>
                    <a:pt x="0" y="597"/>
                    <a:pt x="175" y="773"/>
                    <a:pt x="386" y="773"/>
                  </a:cubicBezTo>
                  <a:cubicBezTo>
                    <a:pt x="603" y="773"/>
                    <a:pt x="772" y="597"/>
                    <a:pt x="772" y="387"/>
                  </a:cubicBezTo>
                  <a:cubicBezTo>
                    <a:pt x="772" y="169"/>
                    <a:pt x="603"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3718850" y="2060750"/>
              <a:ext cx="95100" cy="60025"/>
            </a:xfrm>
            <a:custGeom>
              <a:avLst/>
              <a:gdLst/>
              <a:ahLst/>
              <a:cxnLst/>
              <a:rect l="l" t="t" r="r" b="b"/>
              <a:pathLst>
                <a:path w="3804" h="2401" extrusionOk="0">
                  <a:moveTo>
                    <a:pt x="2976" y="597"/>
                  </a:moveTo>
                  <a:cubicBezTo>
                    <a:pt x="3011" y="597"/>
                    <a:pt x="3046" y="604"/>
                    <a:pt x="3067" y="625"/>
                  </a:cubicBezTo>
                  <a:cubicBezTo>
                    <a:pt x="3109" y="653"/>
                    <a:pt x="3130" y="695"/>
                    <a:pt x="3137" y="751"/>
                  </a:cubicBezTo>
                  <a:cubicBezTo>
                    <a:pt x="3144" y="856"/>
                    <a:pt x="3088" y="997"/>
                    <a:pt x="2990" y="1095"/>
                  </a:cubicBezTo>
                  <a:cubicBezTo>
                    <a:pt x="2864" y="1221"/>
                    <a:pt x="2702" y="1312"/>
                    <a:pt x="2527" y="1355"/>
                  </a:cubicBezTo>
                  <a:cubicBezTo>
                    <a:pt x="2513" y="1158"/>
                    <a:pt x="2562" y="962"/>
                    <a:pt x="2667" y="800"/>
                  </a:cubicBezTo>
                  <a:cubicBezTo>
                    <a:pt x="2737" y="695"/>
                    <a:pt x="2843" y="618"/>
                    <a:pt x="2934" y="597"/>
                  </a:cubicBezTo>
                  <a:close/>
                  <a:moveTo>
                    <a:pt x="1" y="0"/>
                  </a:moveTo>
                  <a:cubicBezTo>
                    <a:pt x="148" y="281"/>
                    <a:pt x="415" y="499"/>
                    <a:pt x="717" y="590"/>
                  </a:cubicBezTo>
                  <a:cubicBezTo>
                    <a:pt x="822" y="619"/>
                    <a:pt x="932" y="634"/>
                    <a:pt x="1039" y="634"/>
                  </a:cubicBezTo>
                  <a:cubicBezTo>
                    <a:pt x="1060" y="634"/>
                    <a:pt x="1081" y="633"/>
                    <a:pt x="1102" y="632"/>
                  </a:cubicBezTo>
                  <a:cubicBezTo>
                    <a:pt x="1173" y="934"/>
                    <a:pt x="1348" y="1207"/>
                    <a:pt x="1608" y="1376"/>
                  </a:cubicBezTo>
                  <a:cubicBezTo>
                    <a:pt x="1797" y="1500"/>
                    <a:pt x="2022" y="1565"/>
                    <a:pt x="2248" y="1565"/>
                  </a:cubicBezTo>
                  <a:cubicBezTo>
                    <a:pt x="2290" y="1565"/>
                    <a:pt x="2331" y="1562"/>
                    <a:pt x="2372" y="1558"/>
                  </a:cubicBezTo>
                  <a:cubicBezTo>
                    <a:pt x="2408" y="1698"/>
                    <a:pt x="2464" y="1832"/>
                    <a:pt x="2555" y="1951"/>
                  </a:cubicBezTo>
                  <a:cubicBezTo>
                    <a:pt x="2758" y="2239"/>
                    <a:pt x="3102" y="2400"/>
                    <a:pt x="3453" y="2400"/>
                  </a:cubicBezTo>
                  <a:cubicBezTo>
                    <a:pt x="3544" y="2400"/>
                    <a:pt x="3642" y="2386"/>
                    <a:pt x="3734" y="2365"/>
                  </a:cubicBezTo>
                  <a:cubicBezTo>
                    <a:pt x="3776" y="2351"/>
                    <a:pt x="3804" y="2302"/>
                    <a:pt x="3790" y="2253"/>
                  </a:cubicBezTo>
                  <a:cubicBezTo>
                    <a:pt x="3784" y="2218"/>
                    <a:pt x="3750" y="2193"/>
                    <a:pt x="3710" y="2193"/>
                  </a:cubicBezTo>
                  <a:cubicBezTo>
                    <a:pt x="3702" y="2193"/>
                    <a:pt x="3693" y="2194"/>
                    <a:pt x="3685" y="2197"/>
                  </a:cubicBezTo>
                  <a:cubicBezTo>
                    <a:pt x="3610" y="2217"/>
                    <a:pt x="3533" y="2227"/>
                    <a:pt x="3456" y="2227"/>
                  </a:cubicBezTo>
                  <a:cubicBezTo>
                    <a:pt x="3163" y="2227"/>
                    <a:pt x="2868" y="2085"/>
                    <a:pt x="2695" y="1846"/>
                  </a:cubicBezTo>
                  <a:cubicBezTo>
                    <a:pt x="2625" y="1747"/>
                    <a:pt x="2576" y="1642"/>
                    <a:pt x="2548" y="1530"/>
                  </a:cubicBezTo>
                  <a:cubicBezTo>
                    <a:pt x="2765" y="1474"/>
                    <a:pt x="2962" y="1376"/>
                    <a:pt x="3116" y="1214"/>
                  </a:cubicBezTo>
                  <a:cubicBezTo>
                    <a:pt x="3250" y="1081"/>
                    <a:pt x="3327" y="891"/>
                    <a:pt x="3313" y="730"/>
                  </a:cubicBezTo>
                  <a:cubicBezTo>
                    <a:pt x="3306" y="625"/>
                    <a:pt x="3257" y="534"/>
                    <a:pt x="3172" y="477"/>
                  </a:cubicBezTo>
                  <a:cubicBezTo>
                    <a:pt x="3113" y="435"/>
                    <a:pt x="3046" y="416"/>
                    <a:pt x="2974" y="416"/>
                  </a:cubicBezTo>
                  <a:cubicBezTo>
                    <a:pt x="2952" y="416"/>
                    <a:pt x="2929" y="418"/>
                    <a:pt x="2906" y="421"/>
                  </a:cubicBezTo>
                  <a:cubicBezTo>
                    <a:pt x="2765" y="449"/>
                    <a:pt x="2618" y="555"/>
                    <a:pt x="2527" y="702"/>
                  </a:cubicBezTo>
                  <a:cubicBezTo>
                    <a:pt x="2394" y="898"/>
                    <a:pt x="2330" y="1144"/>
                    <a:pt x="2351" y="1383"/>
                  </a:cubicBezTo>
                  <a:cubicBezTo>
                    <a:pt x="2318" y="1386"/>
                    <a:pt x="2284" y="1387"/>
                    <a:pt x="2251" y="1387"/>
                  </a:cubicBezTo>
                  <a:cubicBezTo>
                    <a:pt x="2059" y="1387"/>
                    <a:pt x="1867" y="1336"/>
                    <a:pt x="1706" y="1228"/>
                  </a:cubicBezTo>
                  <a:cubicBezTo>
                    <a:pt x="1488" y="1088"/>
                    <a:pt x="1341" y="863"/>
                    <a:pt x="1278" y="611"/>
                  </a:cubicBezTo>
                  <a:cubicBezTo>
                    <a:pt x="1488" y="569"/>
                    <a:pt x="1678" y="477"/>
                    <a:pt x="1839" y="344"/>
                  </a:cubicBezTo>
                  <a:cubicBezTo>
                    <a:pt x="1944" y="253"/>
                    <a:pt x="2022" y="127"/>
                    <a:pt x="2057" y="0"/>
                  </a:cubicBezTo>
                  <a:lnTo>
                    <a:pt x="1874" y="0"/>
                  </a:lnTo>
                  <a:cubicBezTo>
                    <a:pt x="1839" y="78"/>
                    <a:pt x="1783" y="155"/>
                    <a:pt x="1720" y="211"/>
                  </a:cubicBezTo>
                  <a:cubicBezTo>
                    <a:pt x="1587" y="323"/>
                    <a:pt x="1425" y="400"/>
                    <a:pt x="1250" y="435"/>
                  </a:cubicBezTo>
                  <a:cubicBezTo>
                    <a:pt x="1236" y="288"/>
                    <a:pt x="1257" y="141"/>
                    <a:pt x="1313" y="0"/>
                  </a:cubicBezTo>
                  <a:lnTo>
                    <a:pt x="1131" y="0"/>
                  </a:lnTo>
                  <a:cubicBezTo>
                    <a:pt x="1081" y="148"/>
                    <a:pt x="1060" y="302"/>
                    <a:pt x="1074" y="456"/>
                  </a:cubicBezTo>
                  <a:cubicBezTo>
                    <a:pt x="1056" y="458"/>
                    <a:pt x="1038" y="458"/>
                    <a:pt x="1020" y="458"/>
                  </a:cubicBezTo>
                  <a:cubicBezTo>
                    <a:pt x="933" y="458"/>
                    <a:pt x="847" y="445"/>
                    <a:pt x="766" y="421"/>
                  </a:cubicBezTo>
                  <a:cubicBezTo>
                    <a:pt x="534" y="351"/>
                    <a:pt x="338" y="19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2"/>
            <p:cNvSpPr/>
            <p:nvPr/>
          </p:nvSpPr>
          <p:spPr>
            <a:xfrm>
              <a:off x="3671325" y="2099650"/>
              <a:ext cx="64750" cy="34625"/>
            </a:xfrm>
            <a:custGeom>
              <a:avLst/>
              <a:gdLst/>
              <a:ahLst/>
              <a:cxnLst/>
              <a:rect l="l" t="t" r="r" b="b"/>
              <a:pathLst>
                <a:path w="2590" h="1385" extrusionOk="0">
                  <a:moveTo>
                    <a:pt x="2373" y="1"/>
                  </a:moveTo>
                  <a:cubicBezTo>
                    <a:pt x="2020" y="1"/>
                    <a:pt x="1664" y="170"/>
                    <a:pt x="1446" y="444"/>
                  </a:cubicBezTo>
                  <a:cubicBezTo>
                    <a:pt x="1362" y="542"/>
                    <a:pt x="1298" y="662"/>
                    <a:pt x="1256" y="788"/>
                  </a:cubicBezTo>
                  <a:cubicBezTo>
                    <a:pt x="1182" y="774"/>
                    <a:pt x="1105" y="767"/>
                    <a:pt x="1029" y="767"/>
                  </a:cubicBezTo>
                  <a:cubicBezTo>
                    <a:pt x="798" y="767"/>
                    <a:pt x="567" y="831"/>
                    <a:pt x="372" y="963"/>
                  </a:cubicBezTo>
                  <a:cubicBezTo>
                    <a:pt x="218" y="1069"/>
                    <a:pt x="92" y="1216"/>
                    <a:pt x="0" y="1384"/>
                  </a:cubicBezTo>
                  <a:lnTo>
                    <a:pt x="204" y="1384"/>
                  </a:lnTo>
                  <a:cubicBezTo>
                    <a:pt x="274" y="1279"/>
                    <a:pt x="365" y="1181"/>
                    <a:pt x="471" y="1111"/>
                  </a:cubicBezTo>
                  <a:cubicBezTo>
                    <a:pt x="638" y="997"/>
                    <a:pt x="835" y="942"/>
                    <a:pt x="1032" y="942"/>
                  </a:cubicBezTo>
                  <a:cubicBezTo>
                    <a:pt x="1091" y="942"/>
                    <a:pt x="1149" y="947"/>
                    <a:pt x="1207" y="956"/>
                  </a:cubicBezTo>
                  <a:cubicBezTo>
                    <a:pt x="1179" y="1097"/>
                    <a:pt x="1172" y="1244"/>
                    <a:pt x="1200" y="1384"/>
                  </a:cubicBezTo>
                  <a:lnTo>
                    <a:pt x="1376" y="1384"/>
                  </a:lnTo>
                  <a:cubicBezTo>
                    <a:pt x="1355" y="1258"/>
                    <a:pt x="1355" y="1125"/>
                    <a:pt x="1376" y="991"/>
                  </a:cubicBezTo>
                  <a:cubicBezTo>
                    <a:pt x="1523" y="1040"/>
                    <a:pt x="1656" y="1118"/>
                    <a:pt x="1762" y="1223"/>
                  </a:cubicBezTo>
                  <a:cubicBezTo>
                    <a:pt x="1804" y="1265"/>
                    <a:pt x="1853" y="1321"/>
                    <a:pt x="1888" y="1384"/>
                  </a:cubicBezTo>
                  <a:lnTo>
                    <a:pt x="2084" y="1384"/>
                  </a:lnTo>
                  <a:cubicBezTo>
                    <a:pt x="2042" y="1286"/>
                    <a:pt x="1979" y="1188"/>
                    <a:pt x="1888" y="1097"/>
                  </a:cubicBezTo>
                  <a:cubicBezTo>
                    <a:pt x="1755" y="970"/>
                    <a:pt x="1600" y="879"/>
                    <a:pt x="1425" y="823"/>
                  </a:cubicBezTo>
                  <a:cubicBezTo>
                    <a:pt x="1467" y="725"/>
                    <a:pt x="1516" y="634"/>
                    <a:pt x="1586" y="556"/>
                  </a:cubicBezTo>
                  <a:cubicBezTo>
                    <a:pt x="1773" y="320"/>
                    <a:pt x="2070" y="177"/>
                    <a:pt x="2369" y="177"/>
                  </a:cubicBezTo>
                  <a:cubicBezTo>
                    <a:pt x="2408" y="177"/>
                    <a:pt x="2446" y="180"/>
                    <a:pt x="2484" y="184"/>
                  </a:cubicBezTo>
                  <a:cubicBezTo>
                    <a:pt x="2533" y="184"/>
                    <a:pt x="2575" y="149"/>
                    <a:pt x="2583" y="100"/>
                  </a:cubicBezTo>
                  <a:cubicBezTo>
                    <a:pt x="2590" y="58"/>
                    <a:pt x="2554" y="9"/>
                    <a:pt x="2505" y="9"/>
                  </a:cubicBezTo>
                  <a:cubicBezTo>
                    <a:pt x="2461" y="4"/>
                    <a:pt x="2417" y="1"/>
                    <a:pt x="2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2"/>
            <p:cNvSpPr/>
            <p:nvPr/>
          </p:nvSpPr>
          <p:spPr>
            <a:xfrm>
              <a:off x="3674825" y="2060750"/>
              <a:ext cx="37575" cy="30375"/>
            </a:xfrm>
            <a:custGeom>
              <a:avLst/>
              <a:gdLst/>
              <a:ahLst/>
              <a:cxnLst/>
              <a:rect l="l" t="t" r="r" b="b"/>
              <a:pathLst>
                <a:path w="1503" h="1215" extrusionOk="0">
                  <a:moveTo>
                    <a:pt x="162" y="0"/>
                  </a:moveTo>
                  <a:cubicBezTo>
                    <a:pt x="64" y="127"/>
                    <a:pt x="1" y="288"/>
                    <a:pt x="1" y="463"/>
                  </a:cubicBezTo>
                  <a:cubicBezTo>
                    <a:pt x="1" y="877"/>
                    <a:pt x="338" y="1214"/>
                    <a:pt x="752" y="1214"/>
                  </a:cubicBezTo>
                  <a:cubicBezTo>
                    <a:pt x="1165" y="1214"/>
                    <a:pt x="1502" y="877"/>
                    <a:pt x="1502" y="463"/>
                  </a:cubicBezTo>
                  <a:cubicBezTo>
                    <a:pt x="1502" y="288"/>
                    <a:pt x="1446" y="127"/>
                    <a:pt x="1341" y="0"/>
                  </a:cubicBezTo>
                  <a:lnTo>
                    <a:pt x="1088" y="0"/>
                  </a:lnTo>
                  <a:cubicBezTo>
                    <a:pt x="1236" y="106"/>
                    <a:pt x="1327" y="274"/>
                    <a:pt x="1327" y="463"/>
                  </a:cubicBezTo>
                  <a:cubicBezTo>
                    <a:pt x="1327" y="786"/>
                    <a:pt x="1074" y="1039"/>
                    <a:pt x="752" y="1039"/>
                  </a:cubicBezTo>
                  <a:cubicBezTo>
                    <a:pt x="436" y="1039"/>
                    <a:pt x="176" y="786"/>
                    <a:pt x="176" y="463"/>
                  </a:cubicBezTo>
                  <a:cubicBezTo>
                    <a:pt x="176" y="274"/>
                    <a:pt x="274" y="106"/>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42"/>
          <p:cNvSpPr/>
          <p:nvPr/>
        </p:nvSpPr>
        <p:spPr>
          <a:xfrm>
            <a:off x="1820851" y="1379263"/>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42"/>
          <p:cNvGrpSpPr/>
          <p:nvPr/>
        </p:nvGrpSpPr>
        <p:grpSpPr>
          <a:xfrm>
            <a:off x="4711400" y="4412394"/>
            <a:ext cx="538571" cy="383216"/>
            <a:chOff x="3788675" y="2255125"/>
            <a:chExt cx="114575" cy="81525"/>
          </a:xfrm>
        </p:grpSpPr>
        <p:sp>
          <p:nvSpPr>
            <p:cNvPr id="1240" name="Google Shape;1240;p42"/>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42"/>
          <p:cNvGrpSpPr/>
          <p:nvPr/>
        </p:nvGrpSpPr>
        <p:grpSpPr>
          <a:xfrm>
            <a:off x="1007275" y="712157"/>
            <a:ext cx="538571" cy="383216"/>
            <a:chOff x="3788675" y="2255125"/>
            <a:chExt cx="114575" cy="81525"/>
          </a:xfrm>
        </p:grpSpPr>
        <p:sp>
          <p:nvSpPr>
            <p:cNvPr id="1244" name="Google Shape;1244;p42"/>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42"/>
          <p:cNvGrpSpPr/>
          <p:nvPr/>
        </p:nvGrpSpPr>
        <p:grpSpPr>
          <a:xfrm>
            <a:off x="265562" y="3667900"/>
            <a:ext cx="1343409" cy="1037868"/>
            <a:chOff x="4666950" y="1164475"/>
            <a:chExt cx="262600" cy="202875"/>
          </a:xfrm>
        </p:grpSpPr>
        <p:sp>
          <p:nvSpPr>
            <p:cNvPr id="1248" name="Google Shape;1248;p42"/>
            <p:cNvSpPr/>
            <p:nvPr/>
          </p:nvSpPr>
          <p:spPr>
            <a:xfrm>
              <a:off x="4666950" y="1164475"/>
              <a:ext cx="262600" cy="202875"/>
            </a:xfrm>
            <a:custGeom>
              <a:avLst/>
              <a:gdLst/>
              <a:ahLst/>
              <a:cxnLst/>
              <a:rect l="l" t="t" r="r" b="b"/>
              <a:pathLst>
                <a:path w="10504" h="8115" extrusionOk="0">
                  <a:moveTo>
                    <a:pt x="5938" y="1625"/>
                  </a:moveTo>
                  <a:cubicBezTo>
                    <a:pt x="6304" y="1625"/>
                    <a:pt x="6656" y="1827"/>
                    <a:pt x="6834" y="2178"/>
                  </a:cubicBezTo>
                  <a:cubicBezTo>
                    <a:pt x="7087" y="2676"/>
                    <a:pt x="6883" y="3286"/>
                    <a:pt x="6385" y="3539"/>
                  </a:cubicBezTo>
                  <a:cubicBezTo>
                    <a:pt x="6240" y="3610"/>
                    <a:pt x="6086" y="3644"/>
                    <a:pt x="5934" y="3644"/>
                  </a:cubicBezTo>
                  <a:cubicBezTo>
                    <a:pt x="5565" y="3644"/>
                    <a:pt x="5210" y="3443"/>
                    <a:pt x="5031" y="3090"/>
                  </a:cubicBezTo>
                  <a:cubicBezTo>
                    <a:pt x="4778" y="2592"/>
                    <a:pt x="4982" y="1981"/>
                    <a:pt x="5480" y="1736"/>
                  </a:cubicBezTo>
                  <a:cubicBezTo>
                    <a:pt x="5627" y="1661"/>
                    <a:pt x="5784" y="1625"/>
                    <a:pt x="5938" y="1625"/>
                  </a:cubicBezTo>
                  <a:close/>
                  <a:moveTo>
                    <a:pt x="7339" y="1"/>
                  </a:moveTo>
                  <a:cubicBezTo>
                    <a:pt x="6603" y="1"/>
                    <a:pt x="5869" y="268"/>
                    <a:pt x="5354" y="795"/>
                  </a:cubicBezTo>
                  <a:cubicBezTo>
                    <a:pt x="5101" y="1048"/>
                    <a:pt x="4905" y="1357"/>
                    <a:pt x="4645" y="1595"/>
                  </a:cubicBezTo>
                  <a:cubicBezTo>
                    <a:pt x="4434" y="1790"/>
                    <a:pt x="4157" y="1936"/>
                    <a:pt x="3880" y="1936"/>
                  </a:cubicBezTo>
                  <a:cubicBezTo>
                    <a:pt x="3807" y="1936"/>
                    <a:pt x="3734" y="1926"/>
                    <a:pt x="3663" y="1904"/>
                  </a:cubicBezTo>
                  <a:cubicBezTo>
                    <a:pt x="3459" y="1848"/>
                    <a:pt x="3298" y="1707"/>
                    <a:pt x="3115" y="1609"/>
                  </a:cubicBezTo>
                  <a:cubicBezTo>
                    <a:pt x="2912" y="1497"/>
                    <a:pt x="2679" y="1443"/>
                    <a:pt x="2438" y="1443"/>
                  </a:cubicBezTo>
                  <a:cubicBezTo>
                    <a:pt x="1975" y="1443"/>
                    <a:pt x="1480" y="1642"/>
                    <a:pt x="1102" y="2002"/>
                  </a:cubicBezTo>
                  <a:cubicBezTo>
                    <a:pt x="274" y="2774"/>
                    <a:pt x="0" y="4037"/>
                    <a:pt x="309" y="5125"/>
                  </a:cubicBezTo>
                  <a:cubicBezTo>
                    <a:pt x="618" y="6212"/>
                    <a:pt x="1460" y="7103"/>
                    <a:pt x="2477" y="7594"/>
                  </a:cubicBezTo>
                  <a:cubicBezTo>
                    <a:pt x="3212" y="7957"/>
                    <a:pt x="4035" y="8115"/>
                    <a:pt x="4859" y="8115"/>
                  </a:cubicBezTo>
                  <a:cubicBezTo>
                    <a:pt x="5168" y="8115"/>
                    <a:pt x="5477" y="8093"/>
                    <a:pt x="5782" y="8050"/>
                  </a:cubicBezTo>
                  <a:cubicBezTo>
                    <a:pt x="6982" y="7882"/>
                    <a:pt x="8160" y="7391"/>
                    <a:pt x="9044" y="6563"/>
                  </a:cubicBezTo>
                  <a:cubicBezTo>
                    <a:pt x="9929" y="5735"/>
                    <a:pt x="10504" y="4542"/>
                    <a:pt x="10483" y="3328"/>
                  </a:cubicBezTo>
                  <a:cubicBezTo>
                    <a:pt x="10455" y="2114"/>
                    <a:pt x="9788" y="908"/>
                    <a:pt x="8715" y="339"/>
                  </a:cubicBezTo>
                  <a:cubicBezTo>
                    <a:pt x="8295" y="113"/>
                    <a:pt x="7817" y="1"/>
                    <a:pt x="7339" y="1"/>
                  </a:cubicBezTo>
                  <a:close/>
                </a:path>
              </a:pathLst>
            </a:cu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4693075" y="1246275"/>
              <a:ext cx="47750" cy="47550"/>
            </a:xfrm>
            <a:custGeom>
              <a:avLst/>
              <a:gdLst/>
              <a:ahLst/>
              <a:cxnLst/>
              <a:rect l="l" t="t" r="r" b="b"/>
              <a:pathLst>
                <a:path w="1910" h="1902" extrusionOk="0">
                  <a:moveTo>
                    <a:pt x="955" y="0"/>
                  </a:moveTo>
                  <a:cubicBezTo>
                    <a:pt x="429" y="0"/>
                    <a:pt x="1" y="421"/>
                    <a:pt x="1" y="947"/>
                  </a:cubicBezTo>
                  <a:cubicBezTo>
                    <a:pt x="1" y="1474"/>
                    <a:pt x="429" y="1902"/>
                    <a:pt x="955" y="1902"/>
                  </a:cubicBezTo>
                  <a:cubicBezTo>
                    <a:pt x="1481" y="1902"/>
                    <a:pt x="1909" y="1474"/>
                    <a:pt x="1909" y="947"/>
                  </a:cubicBezTo>
                  <a:cubicBezTo>
                    <a:pt x="1909" y="421"/>
                    <a:pt x="1481" y="0"/>
                    <a:pt x="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743425" y="1292925"/>
              <a:ext cx="47550" cy="47750"/>
            </a:xfrm>
            <a:custGeom>
              <a:avLst/>
              <a:gdLst/>
              <a:ahLst/>
              <a:cxnLst/>
              <a:rect l="l" t="t" r="r" b="b"/>
              <a:pathLst>
                <a:path w="1902" h="1910" extrusionOk="0">
                  <a:moveTo>
                    <a:pt x="948" y="1"/>
                  </a:moveTo>
                  <a:cubicBezTo>
                    <a:pt x="421" y="1"/>
                    <a:pt x="0" y="429"/>
                    <a:pt x="0" y="955"/>
                  </a:cubicBezTo>
                  <a:cubicBezTo>
                    <a:pt x="0" y="1481"/>
                    <a:pt x="421" y="1909"/>
                    <a:pt x="948" y="1909"/>
                  </a:cubicBezTo>
                  <a:cubicBezTo>
                    <a:pt x="1474" y="1909"/>
                    <a:pt x="1902" y="1481"/>
                    <a:pt x="1902" y="955"/>
                  </a:cubicBezTo>
                  <a:cubicBezTo>
                    <a:pt x="1902" y="429"/>
                    <a:pt x="1474"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4823225" y="1279425"/>
              <a:ext cx="47575" cy="47550"/>
            </a:xfrm>
            <a:custGeom>
              <a:avLst/>
              <a:gdLst/>
              <a:ahLst/>
              <a:cxnLst/>
              <a:rect l="l" t="t" r="r" b="b"/>
              <a:pathLst>
                <a:path w="1903" h="1902" extrusionOk="0">
                  <a:moveTo>
                    <a:pt x="948" y="0"/>
                  </a:moveTo>
                  <a:cubicBezTo>
                    <a:pt x="422" y="0"/>
                    <a:pt x="1" y="421"/>
                    <a:pt x="1" y="948"/>
                  </a:cubicBezTo>
                  <a:cubicBezTo>
                    <a:pt x="1" y="1474"/>
                    <a:pt x="422" y="1902"/>
                    <a:pt x="948" y="1902"/>
                  </a:cubicBezTo>
                  <a:cubicBezTo>
                    <a:pt x="1474" y="1902"/>
                    <a:pt x="1902" y="1474"/>
                    <a:pt x="1902" y="948"/>
                  </a:cubicBezTo>
                  <a:cubicBezTo>
                    <a:pt x="1902" y="421"/>
                    <a:pt x="1474" y="0"/>
                    <a:pt x="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4858850" y="1212225"/>
              <a:ext cx="47725" cy="47750"/>
            </a:xfrm>
            <a:custGeom>
              <a:avLst/>
              <a:gdLst/>
              <a:ahLst/>
              <a:cxnLst/>
              <a:rect l="l" t="t" r="r" b="b"/>
              <a:pathLst>
                <a:path w="1909" h="1910" extrusionOk="0">
                  <a:moveTo>
                    <a:pt x="954" y="1"/>
                  </a:moveTo>
                  <a:cubicBezTo>
                    <a:pt x="428" y="1"/>
                    <a:pt x="0" y="429"/>
                    <a:pt x="0" y="955"/>
                  </a:cubicBezTo>
                  <a:cubicBezTo>
                    <a:pt x="0" y="1481"/>
                    <a:pt x="428" y="1909"/>
                    <a:pt x="954" y="1909"/>
                  </a:cubicBezTo>
                  <a:cubicBezTo>
                    <a:pt x="1481" y="1909"/>
                    <a:pt x="1909" y="1481"/>
                    <a:pt x="1909" y="955"/>
                  </a:cubicBezTo>
                  <a:cubicBezTo>
                    <a:pt x="1909" y="429"/>
                    <a:pt x="148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24;p48">
            <a:extLst>
              <a:ext uri="{FF2B5EF4-FFF2-40B4-BE49-F238E27FC236}">
                <a16:creationId xmlns:a16="http://schemas.microsoft.com/office/drawing/2014/main" id="{90D226B5-505A-55B4-DC30-D5DBCEA403AC}"/>
              </a:ext>
            </a:extLst>
          </p:cNvPr>
          <p:cNvSpPr/>
          <p:nvPr/>
        </p:nvSpPr>
        <p:spPr>
          <a:xfrm rot="-894237">
            <a:off x="235869" y="4390213"/>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25;p48">
            <a:extLst>
              <a:ext uri="{FF2B5EF4-FFF2-40B4-BE49-F238E27FC236}">
                <a16:creationId xmlns:a16="http://schemas.microsoft.com/office/drawing/2014/main" id="{AE27B8DF-4D64-F7B7-70E5-203E99F0B34F}"/>
              </a:ext>
            </a:extLst>
          </p:cNvPr>
          <p:cNvSpPr/>
          <p:nvPr/>
        </p:nvSpPr>
        <p:spPr>
          <a:xfrm>
            <a:off x="234096" y="399016"/>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526;p48">
            <a:extLst>
              <a:ext uri="{FF2B5EF4-FFF2-40B4-BE49-F238E27FC236}">
                <a16:creationId xmlns:a16="http://schemas.microsoft.com/office/drawing/2014/main" id="{D6582376-0A77-301A-17E6-2F2B52328705}"/>
              </a:ext>
            </a:extLst>
          </p:cNvPr>
          <p:cNvGrpSpPr/>
          <p:nvPr/>
        </p:nvGrpSpPr>
        <p:grpSpPr>
          <a:xfrm>
            <a:off x="8595162" y="4530071"/>
            <a:ext cx="538571" cy="383216"/>
            <a:chOff x="3788675" y="2255125"/>
            <a:chExt cx="114575" cy="81525"/>
          </a:xfrm>
        </p:grpSpPr>
        <p:sp>
          <p:nvSpPr>
            <p:cNvPr id="11" name="Google Shape;1527;p48">
              <a:extLst>
                <a:ext uri="{FF2B5EF4-FFF2-40B4-BE49-F238E27FC236}">
                  <a16:creationId xmlns:a16="http://schemas.microsoft.com/office/drawing/2014/main" id="{8815BAB1-31BA-1C5F-0D84-F1DD20E214E0}"/>
                </a:ext>
              </a:extLst>
            </p:cNvPr>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28;p48">
              <a:extLst>
                <a:ext uri="{FF2B5EF4-FFF2-40B4-BE49-F238E27FC236}">
                  <a16:creationId xmlns:a16="http://schemas.microsoft.com/office/drawing/2014/main" id="{6B260031-BE99-D9BF-FB87-DF0D8A4D4B05}"/>
                </a:ext>
              </a:extLst>
            </p:cNvPr>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29;p48">
              <a:extLst>
                <a:ext uri="{FF2B5EF4-FFF2-40B4-BE49-F238E27FC236}">
                  <a16:creationId xmlns:a16="http://schemas.microsoft.com/office/drawing/2014/main" id="{575D6D75-050E-A19A-67F2-6AA7497A2BE9}"/>
                </a:ext>
              </a:extLst>
            </p:cNvPr>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530;p48">
            <a:extLst>
              <a:ext uri="{FF2B5EF4-FFF2-40B4-BE49-F238E27FC236}">
                <a16:creationId xmlns:a16="http://schemas.microsoft.com/office/drawing/2014/main" id="{652A8F3C-3CF6-F073-F521-FE78FACB35B4}"/>
              </a:ext>
            </a:extLst>
          </p:cNvPr>
          <p:cNvGrpSpPr/>
          <p:nvPr/>
        </p:nvGrpSpPr>
        <p:grpSpPr>
          <a:xfrm rot="-451913">
            <a:off x="8327106" y="49099"/>
            <a:ext cx="788087" cy="591375"/>
            <a:chOff x="3909525" y="2616275"/>
            <a:chExt cx="348575" cy="261575"/>
          </a:xfrm>
        </p:grpSpPr>
        <p:sp>
          <p:nvSpPr>
            <p:cNvPr id="15" name="Google Shape;1531;p48">
              <a:extLst>
                <a:ext uri="{FF2B5EF4-FFF2-40B4-BE49-F238E27FC236}">
                  <a16:creationId xmlns:a16="http://schemas.microsoft.com/office/drawing/2014/main" id="{1326AE4A-BB43-E85D-7A8C-A131D1B17BD0}"/>
                </a:ext>
              </a:extLst>
            </p:cNvPr>
            <p:cNvSpPr/>
            <p:nvPr/>
          </p:nvSpPr>
          <p:spPr>
            <a:xfrm>
              <a:off x="3909525" y="2616275"/>
              <a:ext cx="348575" cy="261575"/>
            </a:xfrm>
            <a:custGeom>
              <a:avLst/>
              <a:gdLst/>
              <a:ahLst/>
              <a:cxnLst/>
              <a:rect l="l" t="t" r="r" b="b"/>
              <a:pathLst>
                <a:path w="13943" h="10463" extrusionOk="0">
                  <a:moveTo>
                    <a:pt x="10785" y="3628"/>
                  </a:moveTo>
                  <a:cubicBezTo>
                    <a:pt x="11599" y="3628"/>
                    <a:pt x="12266" y="4295"/>
                    <a:pt x="12266" y="5109"/>
                  </a:cubicBezTo>
                  <a:cubicBezTo>
                    <a:pt x="12266" y="5930"/>
                    <a:pt x="11599" y="6589"/>
                    <a:pt x="10785" y="6589"/>
                  </a:cubicBezTo>
                  <a:cubicBezTo>
                    <a:pt x="10652" y="6589"/>
                    <a:pt x="10533" y="6575"/>
                    <a:pt x="10414" y="6540"/>
                  </a:cubicBezTo>
                  <a:lnTo>
                    <a:pt x="10414" y="3677"/>
                  </a:lnTo>
                  <a:cubicBezTo>
                    <a:pt x="10533" y="3649"/>
                    <a:pt x="10652" y="3628"/>
                    <a:pt x="10785" y="3628"/>
                  </a:cubicBezTo>
                  <a:close/>
                  <a:moveTo>
                    <a:pt x="5207" y="1"/>
                  </a:moveTo>
                  <a:cubicBezTo>
                    <a:pt x="3923" y="1"/>
                    <a:pt x="2716" y="85"/>
                    <a:pt x="1804" y="246"/>
                  </a:cubicBezTo>
                  <a:cubicBezTo>
                    <a:pt x="1222" y="345"/>
                    <a:pt x="1" y="555"/>
                    <a:pt x="1" y="1327"/>
                  </a:cubicBezTo>
                  <a:lnTo>
                    <a:pt x="1" y="6982"/>
                  </a:lnTo>
                  <a:cubicBezTo>
                    <a:pt x="1" y="8905"/>
                    <a:pt x="1566" y="10462"/>
                    <a:pt x="3481" y="10462"/>
                  </a:cubicBezTo>
                  <a:lnTo>
                    <a:pt x="6933" y="10462"/>
                  </a:lnTo>
                  <a:cubicBezTo>
                    <a:pt x="8414" y="10462"/>
                    <a:pt x="9691" y="9529"/>
                    <a:pt x="10189" y="8217"/>
                  </a:cubicBezTo>
                  <a:cubicBezTo>
                    <a:pt x="10378" y="8252"/>
                    <a:pt x="10582" y="8273"/>
                    <a:pt x="10785" y="8273"/>
                  </a:cubicBezTo>
                  <a:cubicBezTo>
                    <a:pt x="12525" y="8273"/>
                    <a:pt x="13943" y="6856"/>
                    <a:pt x="13943" y="5109"/>
                  </a:cubicBezTo>
                  <a:cubicBezTo>
                    <a:pt x="13943" y="3369"/>
                    <a:pt x="12525" y="1951"/>
                    <a:pt x="10785" y="1951"/>
                  </a:cubicBezTo>
                  <a:cubicBezTo>
                    <a:pt x="10659" y="1951"/>
                    <a:pt x="10533" y="1958"/>
                    <a:pt x="10414" y="1972"/>
                  </a:cubicBezTo>
                  <a:lnTo>
                    <a:pt x="10414" y="1327"/>
                  </a:lnTo>
                  <a:cubicBezTo>
                    <a:pt x="10414" y="555"/>
                    <a:pt x="9193" y="345"/>
                    <a:pt x="8603" y="246"/>
                  </a:cubicBezTo>
                  <a:cubicBezTo>
                    <a:pt x="7691" y="85"/>
                    <a:pt x="6484" y="1"/>
                    <a:pt x="5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2;p48">
              <a:extLst>
                <a:ext uri="{FF2B5EF4-FFF2-40B4-BE49-F238E27FC236}">
                  <a16:creationId xmlns:a16="http://schemas.microsoft.com/office/drawing/2014/main" id="{68CD04E6-F98C-8DD8-C0FA-4E9D36212E11}"/>
                </a:ext>
              </a:extLst>
            </p:cNvPr>
            <p:cNvSpPr/>
            <p:nvPr/>
          </p:nvSpPr>
          <p:spPr>
            <a:xfrm>
              <a:off x="4113200" y="2678200"/>
              <a:ext cx="131750" cy="131775"/>
            </a:xfrm>
            <a:custGeom>
              <a:avLst/>
              <a:gdLst/>
              <a:ahLst/>
              <a:cxnLst/>
              <a:rect l="l" t="t" r="r" b="b"/>
              <a:pathLst>
                <a:path w="5270" h="5271" extrusionOk="0">
                  <a:moveTo>
                    <a:pt x="2638" y="625"/>
                  </a:moveTo>
                  <a:cubicBezTo>
                    <a:pt x="3747" y="625"/>
                    <a:pt x="4645" y="1523"/>
                    <a:pt x="4645" y="2632"/>
                  </a:cubicBezTo>
                  <a:cubicBezTo>
                    <a:pt x="4645" y="3740"/>
                    <a:pt x="3747" y="4639"/>
                    <a:pt x="2638" y="4639"/>
                  </a:cubicBezTo>
                  <a:cubicBezTo>
                    <a:pt x="1530" y="4639"/>
                    <a:pt x="625" y="3740"/>
                    <a:pt x="625" y="2632"/>
                  </a:cubicBezTo>
                  <a:cubicBezTo>
                    <a:pt x="625" y="1523"/>
                    <a:pt x="1530" y="625"/>
                    <a:pt x="2638" y="625"/>
                  </a:cubicBezTo>
                  <a:close/>
                  <a:moveTo>
                    <a:pt x="2638" y="1"/>
                  </a:moveTo>
                  <a:cubicBezTo>
                    <a:pt x="1179" y="1"/>
                    <a:pt x="0" y="1179"/>
                    <a:pt x="0" y="2632"/>
                  </a:cubicBezTo>
                  <a:cubicBezTo>
                    <a:pt x="0" y="4091"/>
                    <a:pt x="1179" y="5270"/>
                    <a:pt x="2638" y="5270"/>
                  </a:cubicBezTo>
                  <a:cubicBezTo>
                    <a:pt x="4091" y="5270"/>
                    <a:pt x="5270" y="4091"/>
                    <a:pt x="5270" y="2632"/>
                  </a:cubicBezTo>
                  <a:cubicBezTo>
                    <a:pt x="5270" y="1179"/>
                    <a:pt x="4091" y="1"/>
                    <a:pt x="2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3;p48">
              <a:extLst>
                <a:ext uri="{FF2B5EF4-FFF2-40B4-BE49-F238E27FC236}">
                  <a16:creationId xmlns:a16="http://schemas.microsoft.com/office/drawing/2014/main" id="{3CCDF4D0-01EA-3ED8-382C-C43958EC91FB}"/>
                </a:ext>
              </a:extLst>
            </p:cNvPr>
            <p:cNvSpPr/>
            <p:nvPr/>
          </p:nvSpPr>
          <p:spPr>
            <a:xfrm>
              <a:off x="3922700" y="2629425"/>
              <a:ext cx="234025" cy="40200"/>
            </a:xfrm>
            <a:custGeom>
              <a:avLst/>
              <a:gdLst/>
              <a:ahLst/>
              <a:cxnLst/>
              <a:rect l="l" t="t" r="r" b="b"/>
              <a:pathLst>
                <a:path w="9361" h="1608" extrusionOk="0">
                  <a:moveTo>
                    <a:pt x="4680" y="1"/>
                  </a:moveTo>
                  <a:cubicBezTo>
                    <a:pt x="2098" y="1"/>
                    <a:pt x="0" y="359"/>
                    <a:pt x="0" y="801"/>
                  </a:cubicBezTo>
                  <a:cubicBezTo>
                    <a:pt x="0" y="1250"/>
                    <a:pt x="2098" y="1608"/>
                    <a:pt x="4680" y="1608"/>
                  </a:cubicBezTo>
                  <a:cubicBezTo>
                    <a:pt x="7262" y="1608"/>
                    <a:pt x="9360" y="1250"/>
                    <a:pt x="9360" y="801"/>
                  </a:cubicBezTo>
                  <a:cubicBezTo>
                    <a:pt x="9360" y="359"/>
                    <a:pt x="7262" y="1"/>
                    <a:pt x="4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4;p48">
              <a:extLst>
                <a:ext uri="{FF2B5EF4-FFF2-40B4-BE49-F238E27FC236}">
                  <a16:creationId xmlns:a16="http://schemas.microsoft.com/office/drawing/2014/main" id="{6A67C609-0AA0-82D3-3F3C-187080EBBA41}"/>
                </a:ext>
              </a:extLst>
            </p:cNvPr>
            <p:cNvSpPr/>
            <p:nvPr/>
          </p:nvSpPr>
          <p:spPr>
            <a:xfrm>
              <a:off x="3922700" y="2649425"/>
              <a:ext cx="234025" cy="215275"/>
            </a:xfrm>
            <a:custGeom>
              <a:avLst/>
              <a:gdLst/>
              <a:ahLst/>
              <a:cxnLst/>
              <a:rect l="l" t="t" r="r" b="b"/>
              <a:pathLst>
                <a:path w="9361" h="8611" extrusionOk="0">
                  <a:moveTo>
                    <a:pt x="0" y="1"/>
                  </a:moveTo>
                  <a:lnTo>
                    <a:pt x="0" y="5656"/>
                  </a:lnTo>
                  <a:cubicBezTo>
                    <a:pt x="0" y="7291"/>
                    <a:pt x="1326" y="8610"/>
                    <a:pt x="2954" y="8610"/>
                  </a:cubicBezTo>
                  <a:lnTo>
                    <a:pt x="6406" y="8610"/>
                  </a:lnTo>
                  <a:cubicBezTo>
                    <a:pt x="8034" y="8610"/>
                    <a:pt x="9360" y="7291"/>
                    <a:pt x="9360" y="5656"/>
                  </a:cubicBezTo>
                  <a:lnTo>
                    <a:pt x="9360" y="1"/>
                  </a:lnTo>
                  <a:cubicBezTo>
                    <a:pt x="9360" y="450"/>
                    <a:pt x="7262" y="808"/>
                    <a:pt x="4680" y="808"/>
                  </a:cubicBezTo>
                  <a:cubicBezTo>
                    <a:pt x="2098" y="808"/>
                    <a:pt x="0" y="45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5;p48">
              <a:extLst>
                <a:ext uri="{FF2B5EF4-FFF2-40B4-BE49-F238E27FC236}">
                  <a16:creationId xmlns:a16="http://schemas.microsoft.com/office/drawing/2014/main" id="{504FE540-7BE4-1C74-BF22-BA88B9F0E1B7}"/>
                </a:ext>
              </a:extLst>
            </p:cNvPr>
            <p:cNvSpPr/>
            <p:nvPr/>
          </p:nvSpPr>
          <p:spPr>
            <a:xfrm>
              <a:off x="3973725" y="2691175"/>
              <a:ext cx="131775" cy="131775"/>
            </a:xfrm>
            <a:custGeom>
              <a:avLst/>
              <a:gdLst/>
              <a:ahLst/>
              <a:cxnLst/>
              <a:rect l="l" t="t" r="r" b="b"/>
              <a:pathLst>
                <a:path w="5271" h="5271" extrusionOk="0">
                  <a:moveTo>
                    <a:pt x="2639" y="1"/>
                  </a:moveTo>
                  <a:cubicBezTo>
                    <a:pt x="1180" y="1"/>
                    <a:pt x="1" y="1180"/>
                    <a:pt x="1" y="2639"/>
                  </a:cubicBezTo>
                  <a:cubicBezTo>
                    <a:pt x="1" y="4091"/>
                    <a:pt x="1180" y="5270"/>
                    <a:pt x="2639" y="5270"/>
                  </a:cubicBezTo>
                  <a:cubicBezTo>
                    <a:pt x="4092" y="5270"/>
                    <a:pt x="5270" y="4091"/>
                    <a:pt x="5270" y="2639"/>
                  </a:cubicBezTo>
                  <a:cubicBezTo>
                    <a:pt x="5270" y="1180"/>
                    <a:pt x="4092" y="1"/>
                    <a:pt x="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6;p48">
              <a:extLst>
                <a:ext uri="{FF2B5EF4-FFF2-40B4-BE49-F238E27FC236}">
                  <a16:creationId xmlns:a16="http://schemas.microsoft.com/office/drawing/2014/main" id="{CAF4A899-7CED-7CED-3CB6-699D3234AEB7}"/>
                </a:ext>
              </a:extLst>
            </p:cNvPr>
            <p:cNvSpPr/>
            <p:nvPr/>
          </p:nvSpPr>
          <p:spPr>
            <a:xfrm>
              <a:off x="3939350" y="2643650"/>
              <a:ext cx="200700" cy="25975"/>
            </a:xfrm>
            <a:custGeom>
              <a:avLst/>
              <a:gdLst/>
              <a:ahLst/>
              <a:cxnLst/>
              <a:rect l="l" t="t" r="r" b="b"/>
              <a:pathLst>
                <a:path w="8028" h="1039" extrusionOk="0">
                  <a:moveTo>
                    <a:pt x="4014" y="0"/>
                  </a:moveTo>
                  <a:cubicBezTo>
                    <a:pt x="1874" y="0"/>
                    <a:pt x="134" y="288"/>
                    <a:pt x="1" y="646"/>
                  </a:cubicBezTo>
                  <a:cubicBezTo>
                    <a:pt x="822" y="884"/>
                    <a:pt x="2309" y="1039"/>
                    <a:pt x="4014" y="1039"/>
                  </a:cubicBezTo>
                  <a:cubicBezTo>
                    <a:pt x="5719" y="1039"/>
                    <a:pt x="7207" y="884"/>
                    <a:pt x="8028" y="646"/>
                  </a:cubicBezTo>
                  <a:cubicBezTo>
                    <a:pt x="7894" y="288"/>
                    <a:pt x="6147" y="0"/>
                    <a:pt x="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7;p48">
              <a:extLst>
                <a:ext uri="{FF2B5EF4-FFF2-40B4-BE49-F238E27FC236}">
                  <a16:creationId xmlns:a16="http://schemas.microsoft.com/office/drawing/2014/main" id="{0817161B-08DD-3EE5-0B5C-B198B9BB70BE}"/>
                </a:ext>
              </a:extLst>
            </p:cNvPr>
            <p:cNvSpPr/>
            <p:nvPr/>
          </p:nvSpPr>
          <p:spPr>
            <a:xfrm>
              <a:off x="4000400" y="2752750"/>
              <a:ext cx="10900" cy="10900"/>
            </a:xfrm>
            <a:custGeom>
              <a:avLst/>
              <a:gdLst/>
              <a:ahLst/>
              <a:cxnLst/>
              <a:rect l="l" t="t" r="r" b="b"/>
              <a:pathLst>
                <a:path w="436" h="436" extrusionOk="0">
                  <a:moveTo>
                    <a:pt x="218" y="1"/>
                  </a:moveTo>
                  <a:cubicBezTo>
                    <a:pt x="99" y="1"/>
                    <a:pt x="0" y="99"/>
                    <a:pt x="0" y="218"/>
                  </a:cubicBezTo>
                  <a:cubicBezTo>
                    <a:pt x="0" y="337"/>
                    <a:pt x="99" y="436"/>
                    <a:pt x="218" y="436"/>
                  </a:cubicBezTo>
                  <a:cubicBezTo>
                    <a:pt x="337" y="436"/>
                    <a:pt x="436" y="337"/>
                    <a:pt x="436" y="218"/>
                  </a:cubicBezTo>
                  <a:cubicBezTo>
                    <a:pt x="436" y="99"/>
                    <a:pt x="337"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8;p48">
              <a:extLst>
                <a:ext uri="{FF2B5EF4-FFF2-40B4-BE49-F238E27FC236}">
                  <a16:creationId xmlns:a16="http://schemas.microsoft.com/office/drawing/2014/main" id="{EEC11207-C102-08F0-6F5A-9072AC863127}"/>
                </a:ext>
              </a:extLst>
            </p:cNvPr>
            <p:cNvSpPr/>
            <p:nvPr/>
          </p:nvSpPr>
          <p:spPr>
            <a:xfrm>
              <a:off x="4068100" y="2752750"/>
              <a:ext cx="10900" cy="10900"/>
            </a:xfrm>
            <a:custGeom>
              <a:avLst/>
              <a:gdLst/>
              <a:ahLst/>
              <a:cxnLst/>
              <a:rect l="l" t="t" r="r" b="b"/>
              <a:pathLst>
                <a:path w="436" h="436" extrusionOk="0">
                  <a:moveTo>
                    <a:pt x="218" y="1"/>
                  </a:moveTo>
                  <a:cubicBezTo>
                    <a:pt x="99" y="1"/>
                    <a:pt x="1" y="99"/>
                    <a:pt x="1" y="218"/>
                  </a:cubicBezTo>
                  <a:cubicBezTo>
                    <a:pt x="1" y="337"/>
                    <a:pt x="99" y="436"/>
                    <a:pt x="218" y="436"/>
                  </a:cubicBezTo>
                  <a:cubicBezTo>
                    <a:pt x="338" y="436"/>
                    <a:pt x="436" y="337"/>
                    <a:pt x="436" y="218"/>
                  </a:cubicBezTo>
                  <a:cubicBezTo>
                    <a:pt x="436" y="99"/>
                    <a:pt x="33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39;p48">
              <a:extLst>
                <a:ext uri="{FF2B5EF4-FFF2-40B4-BE49-F238E27FC236}">
                  <a16:creationId xmlns:a16="http://schemas.microsoft.com/office/drawing/2014/main" id="{188C17E4-8361-4659-4896-CFBFF605271F}"/>
                </a:ext>
              </a:extLst>
            </p:cNvPr>
            <p:cNvSpPr/>
            <p:nvPr/>
          </p:nvSpPr>
          <p:spPr>
            <a:xfrm>
              <a:off x="4027600" y="2771175"/>
              <a:ext cx="24225" cy="12125"/>
            </a:xfrm>
            <a:custGeom>
              <a:avLst/>
              <a:gdLst/>
              <a:ahLst/>
              <a:cxnLst/>
              <a:rect l="l" t="t" r="r" b="b"/>
              <a:pathLst>
                <a:path w="969" h="485" fill="none" extrusionOk="0">
                  <a:moveTo>
                    <a:pt x="968" y="0"/>
                  </a:moveTo>
                  <a:cubicBezTo>
                    <a:pt x="968" y="267"/>
                    <a:pt x="751" y="485"/>
                    <a:pt x="484" y="485"/>
                  </a:cubicBezTo>
                  <a:cubicBezTo>
                    <a:pt x="218" y="485"/>
                    <a:pt x="0" y="267"/>
                    <a:pt x="0" y="0"/>
                  </a:cubicBezTo>
                </a:path>
              </a:pathLst>
            </a:custGeom>
            <a:noFill/>
            <a:ln w="4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0;p48">
              <a:extLst>
                <a:ext uri="{FF2B5EF4-FFF2-40B4-BE49-F238E27FC236}">
                  <a16:creationId xmlns:a16="http://schemas.microsoft.com/office/drawing/2014/main" id="{6F1489CE-E212-42F4-55DE-8617C5ED2826}"/>
                </a:ext>
              </a:extLst>
            </p:cNvPr>
            <p:cNvSpPr/>
            <p:nvPr/>
          </p:nvSpPr>
          <p:spPr>
            <a:xfrm>
              <a:off x="4104775" y="2684875"/>
              <a:ext cx="38250" cy="38250"/>
            </a:xfrm>
            <a:custGeom>
              <a:avLst/>
              <a:gdLst/>
              <a:ahLst/>
              <a:cxnLst/>
              <a:rect l="l" t="t" r="r" b="b"/>
              <a:pathLst>
                <a:path w="1530" h="1530" extrusionOk="0">
                  <a:moveTo>
                    <a:pt x="765" y="239"/>
                  </a:moveTo>
                  <a:cubicBezTo>
                    <a:pt x="1053" y="239"/>
                    <a:pt x="1291" y="477"/>
                    <a:pt x="1291" y="765"/>
                  </a:cubicBezTo>
                  <a:cubicBezTo>
                    <a:pt x="1291" y="1053"/>
                    <a:pt x="1053" y="1291"/>
                    <a:pt x="765" y="1291"/>
                  </a:cubicBezTo>
                  <a:cubicBezTo>
                    <a:pt x="477" y="1291"/>
                    <a:pt x="239" y="1053"/>
                    <a:pt x="239" y="765"/>
                  </a:cubicBezTo>
                  <a:cubicBezTo>
                    <a:pt x="239" y="477"/>
                    <a:pt x="477" y="239"/>
                    <a:pt x="765" y="239"/>
                  </a:cubicBezTo>
                  <a:close/>
                  <a:moveTo>
                    <a:pt x="765" y="0"/>
                  </a:moveTo>
                  <a:cubicBezTo>
                    <a:pt x="344" y="0"/>
                    <a:pt x="0" y="344"/>
                    <a:pt x="0" y="765"/>
                  </a:cubicBezTo>
                  <a:cubicBezTo>
                    <a:pt x="0" y="1186"/>
                    <a:pt x="344" y="1530"/>
                    <a:pt x="765" y="1530"/>
                  </a:cubicBezTo>
                  <a:cubicBezTo>
                    <a:pt x="1186" y="1530"/>
                    <a:pt x="1530" y="1186"/>
                    <a:pt x="1530" y="765"/>
                  </a:cubicBezTo>
                  <a:cubicBezTo>
                    <a:pt x="1530" y="344"/>
                    <a:pt x="1186"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1;p48">
              <a:extLst>
                <a:ext uri="{FF2B5EF4-FFF2-40B4-BE49-F238E27FC236}">
                  <a16:creationId xmlns:a16="http://schemas.microsoft.com/office/drawing/2014/main" id="{E70147E3-4CFC-B816-0638-184DBB56CCC5}"/>
                </a:ext>
              </a:extLst>
            </p:cNvPr>
            <p:cNvSpPr/>
            <p:nvPr/>
          </p:nvSpPr>
          <p:spPr>
            <a:xfrm>
              <a:off x="3968650" y="2822400"/>
              <a:ext cx="26150" cy="26150"/>
            </a:xfrm>
            <a:custGeom>
              <a:avLst/>
              <a:gdLst/>
              <a:ahLst/>
              <a:cxnLst/>
              <a:rect l="l" t="t" r="r" b="b"/>
              <a:pathLst>
                <a:path w="1046" h="1046" extrusionOk="0">
                  <a:moveTo>
                    <a:pt x="520" y="162"/>
                  </a:moveTo>
                  <a:cubicBezTo>
                    <a:pt x="723" y="162"/>
                    <a:pt x="885" y="323"/>
                    <a:pt x="885" y="526"/>
                  </a:cubicBezTo>
                  <a:cubicBezTo>
                    <a:pt x="885" y="723"/>
                    <a:pt x="723" y="884"/>
                    <a:pt x="520" y="884"/>
                  </a:cubicBezTo>
                  <a:cubicBezTo>
                    <a:pt x="323" y="884"/>
                    <a:pt x="162" y="723"/>
                    <a:pt x="162" y="526"/>
                  </a:cubicBezTo>
                  <a:cubicBezTo>
                    <a:pt x="162" y="323"/>
                    <a:pt x="323" y="162"/>
                    <a:pt x="520" y="162"/>
                  </a:cubicBezTo>
                  <a:close/>
                  <a:moveTo>
                    <a:pt x="520" y="0"/>
                  </a:moveTo>
                  <a:cubicBezTo>
                    <a:pt x="232" y="0"/>
                    <a:pt x="0" y="232"/>
                    <a:pt x="0" y="519"/>
                  </a:cubicBezTo>
                  <a:cubicBezTo>
                    <a:pt x="0" y="814"/>
                    <a:pt x="232" y="1046"/>
                    <a:pt x="520" y="1046"/>
                  </a:cubicBezTo>
                  <a:cubicBezTo>
                    <a:pt x="814" y="1046"/>
                    <a:pt x="1046" y="814"/>
                    <a:pt x="1046" y="519"/>
                  </a:cubicBezTo>
                  <a:cubicBezTo>
                    <a:pt x="1046" y="232"/>
                    <a:pt x="814"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2;p48">
              <a:extLst>
                <a:ext uri="{FF2B5EF4-FFF2-40B4-BE49-F238E27FC236}">
                  <a16:creationId xmlns:a16="http://schemas.microsoft.com/office/drawing/2014/main" id="{06BBD632-D474-6567-9FD9-593D2829685B}"/>
                </a:ext>
              </a:extLst>
            </p:cNvPr>
            <p:cNvSpPr/>
            <p:nvPr/>
          </p:nvSpPr>
          <p:spPr>
            <a:xfrm>
              <a:off x="3939350" y="2786425"/>
              <a:ext cx="28625" cy="28450"/>
            </a:xfrm>
            <a:custGeom>
              <a:avLst/>
              <a:gdLst/>
              <a:ahLst/>
              <a:cxnLst/>
              <a:rect l="l" t="t" r="r" b="b"/>
              <a:pathLst>
                <a:path w="1145" h="1138" extrusionOk="0">
                  <a:moveTo>
                    <a:pt x="569" y="1"/>
                  </a:moveTo>
                  <a:cubicBezTo>
                    <a:pt x="253" y="1"/>
                    <a:pt x="1" y="253"/>
                    <a:pt x="1" y="569"/>
                  </a:cubicBezTo>
                  <a:cubicBezTo>
                    <a:pt x="1" y="885"/>
                    <a:pt x="253" y="1137"/>
                    <a:pt x="569" y="1137"/>
                  </a:cubicBezTo>
                  <a:cubicBezTo>
                    <a:pt x="885" y="1137"/>
                    <a:pt x="1144" y="885"/>
                    <a:pt x="1144" y="569"/>
                  </a:cubicBezTo>
                  <a:cubicBezTo>
                    <a:pt x="1144" y="253"/>
                    <a:pt x="885"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676;p52">
            <a:extLst>
              <a:ext uri="{FF2B5EF4-FFF2-40B4-BE49-F238E27FC236}">
                <a16:creationId xmlns:a16="http://schemas.microsoft.com/office/drawing/2014/main" id="{F68B3F7B-9D00-22A7-92C3-BDFF7F240ECD}"/>
              </a:ext>
            </a:extLst>
          </p:cNvPr>
          <p:cNvSpPr txBox="1">
            <a:spLocks/>
          </p:cNvSpPr>
          <p:nvPr/>
        </p:nvSpPr>
        <p:spPr>
          <a:xfrm>
            <a:off x="1312266" y="2497867"/>
            <a:ext cx="6639726" cy="9034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aytone One"/>
              <a:buNone/>
              <a:defRPr sz="4500" b="0" i="0" u="none" strike="noStrike" cap="none">
                <a:solidFill>
                  <a:schemeClr val="dk2"/>
                </a:solidFill>
                <a:latin typeface="Paytone One"/>
                <a:ea typeface="Paytone One"/>
                <a:cs typeface="Paytone One"/>
                <a:sym typeface="Paytone One"/>
              </a:defRPr>
            </a:lvl1pPr>
            <a:lvl2pPr marR="0" lvl="1"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2pPr>
            <a:lvl3pPr marR="0" lvl="2"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3pPr>
            <a:lvl4pPr marR="0" lvl="3"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4pPr>
            <a:lvl5pPr marR="0" lvl="4"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5pPr>
            <a:lvl6pPr marR="0" lvl="5"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6pPr>
            <a:lvl7pPr marR="0" lvl="6"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7pPr>
            <a:lvl8pPr marR="0" lvl="7"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8pPr>
            <a:lvl9pPr marR="0" lvl="8"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9pPr>
          </a:lstStyle>
          <a:p>
            <a:r>
              <a:rPr lang="vi-VN" sz="2000" dirty="0"/>
              <a:t>Đóng góp của nhân dân vùng đất Hải Phòng trong chiến tranh giải phòng dân tộc (từ thời Bắc thuộc đến cuối thế kỉ XIX)</a:t>
            </a:r>
            <a:endParaRPr lang="en-US" sz="2000" dirty="0"/>
          </a:p>
        </p:txBody>
      </p:sp>
      <p:sp>
        <p:nvSpPr>
          <p:cNvPr id="28" name="Google Shape;1678;p52">
            <a:extLst>
              <a:ext uri="{FF2B5EF4-FFF2-40B4-BE49-F238E27FC236}">
                <a16:creationId xmlns:a16="http://schemas.microsoft.com/office/drawing/2014/main" id="{6EB22A13-CBF8-6DAD-21EA-0AB3F5174E7F}"/>
              </a:ext>
            </a:extLst>
          </p:cNvPr>
          <p:cNvSpPr txBox="1">
            <a:spLocks/>
          </p:cNvSpPr>
          <p:nvPr/>
        </p:nvSpPr>
        <p:spPr>
          <a:xfrm>
            <a:off x="2276701" y="1419497"/>
            <a:ext cx="4460899" cy="915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CEF"/>
              </a:buClr>
              <a:buSzPts val="6000"/>
              <a:buFont typeface="Paytone One"/>
              <a:buNone/>
              <a:tabLst/>
              <a:defRPr/>
            </a:pPr>
            <a:r>
              <a:rPr lang="en" sz="6600" dirty="0">
                <a:solidFill>
                  <a:srgbClr val="FF0000"/>
                </a:solidFill>
                <a:latin typeface="Paytone One"/>
                <a:sym typeface="Paytone One"/>
              </a:rPr>
              <a:t>II</a:t>
            </a:r>
            <a:endParaRPr kumimoji="0" lang="en" sz="6600" b="0" i="0" u="none" strike="noStrike" kern="0" cap="none" spc="0" normalizeH="0" baseline="0" noProof="0" dirty="0">
              <a:ln>
                <a:noFill/>
              </a:ln>
              <a:solidFill>
                <a:srgbClr val="FF0000"/>
              </a:solidFill>
              <a:effectLst/>
              <a:uLnTx/>
              <a:uFillTx/>
              <a:latin typeface="Paytone One"/>
              <a:sym typeface="Paytone One"/>
            </a:endParaRPr>
          </a:p>
        </p:txBody>
      </p:sp>
      <p:grpSp>
        <p:nvGrpSpPr>
          <p:cNvPr id="29" name="Google Shape;1679;p52">
            <a:extLst>
              <a:ext uri="{FF2B5EF4-FFF2-40B4-BE49-F238E27FC236}">
                <a16:creationId xmlns:a16="http://schemas.microsoft.com/office/drawing/2014/main" id="{305D44E9-8E81-43FB-22ED-546E1F20C8AE}"/>
              </a:ext>
            </a:extLst>
          </p:cNvPr>
          <p:cNvGrpSpPr/>
          <p:nvPr/>
        </p:nvGrpSpPr>
        <p:grpSpPr>
          <a:xfrm>
            <a:off x="3728052" y="271234"/>
            <a:ext cx="1687895" cy="536527"/>
            <a:chOff x="3651325" y="2060750"/>
            <a:chExt cx="209825" cy="73525"/>
          </a:xfrm>
        </p:grpSpPr>
        <p:sp>
          <p:nvSpPr>
            <p:cNvPr id="30" name="Google Shape;1680;p52">
              <a:extLst>
                <a:ext uri="{FF2B5EF4-FFF2-40B4-BE49-F238E27FC236}">
                  <a16:creationId xmlns:a16="http://schemas.microsoft.com/office/drawing/2014/main" id="{118A736A-157F-BF8D-D2A6-8A288194A548}"/>
                </a:ext>
              </a:extLst>
            </p:cNvPr>
            <p:cNvSpPr/>
            <p:nvPr/>
          </p:nvSpPr>
          <p:spPr>
            <a:xfrm>
              <a:off x="3651325" y="2060750"/>
              <a:ext cx="209825" cy="73525"/>
            </a:xfrm>
            <a:custGeom>
              <a:avLst/>
              <a:gdLst/>
              <a:ahLst/>
              <a:cxnLst/>
              <a:rect l="l" t="t" r="r" b="b"/>
              <a:pathLst>
                <a:path w="8393" h="2941" extrusionOk="0">
                  <a:moveTo>
                    <a:pt x="1" y="0"/>
                  </a:moveTo>
                  <a:lnTo>
                    <a:pt x="716" y="920"/>
                  </a:lnTo>
                  <a:lnTo>
                    <a:pt x="1" y="1635"/>
                  </a:lnTo>
                  <a:lnTo>
                    <a:pt x="716" y="2225"/>
                  </a:lnTo>
                  <a:lnTo>
                    <a:pt x="1" y="2940"/>
                  </a:lnTo>
                  <a:lnTo>
                    <a:pt x="8392" y="2940"/>
                  </a:lnTo>
                  <a:lnTo>
                    <a:pt x="7529" y="2470"/>
                  </a:lnTo>
                  <a:lnTo>
                    <a:pt x="8392" y="1733"/>
                  </a:lnTo>
                  <a:lnTo>
                    <a:pt x="7529" y="955"/>
                  </a:lnTo>
                  <a:lnTo>
                    <a:pt x="83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81;p52">
              <a:extLst>
                <a:ext uri="{FF2B5EF4-FFF2-40B4-BE49-F238E27FC236}">
                  <a16:creationId xmlns:a16="http://schemas.microsoft.com/office/drawing/2014/main" id="{E7E597E5-F421-5E33-E4EB-5BE54087F485}"/>
                </a:ext>
              </a:extLst>
            </p:cNvPr>
            <p:cNvSpPr/>
            <p:nvPr/>
          </p:nvSpPr>
          <p:spPr>
            <a:xfrm>
              <a:off x="3815525" y="2085475"/>
              <a:ext cx="19300" cy="19325"/>
            </a:xfrm>
            <a:custGeom>
              <a:avLst/>
              <a:gdLst/>
              <a:ahLst/>
              <a:cxnLst/>
              <a:rect l="l" t="t" r="r" b="b"/>
              <a:pathLst>
                <a:path w="772" h="773" extrusionOk="0">
                  <a:moveTo>
                    <a:pt x="386" y="176"/>
                  </a:moveTo>
                  <a:cubicBezTo>
                    <a:pt x="505" y="176"/>
                    <a:pt x="596" y="267"/>
                    <a:pt x="596" y="387"/>
                  </a:cubicBezTo>
                  <a:cubicBezTo>
                    <a:pt x="596" y="499"/>
                    <a:pt x="505" y="597"/>
                    <a:pt x="386" y="597"/>
                  </a:cubicBezTo>
                  <a:cubicBezTo>
                    <a:pt x="274" y="597"/>
                    <a:pt x="175" y="499"/>
                    <a:pt x="175" y="387"/>
                  </a:cubicBezTo>
                  <a:cubicBezTo>
                    <a:pt x="175" y="267"/>
                    <a:pt x="274" y="176"/>
                    <a:pt x="386" y="176"/>
                  </a:cubicBezTo>
                  <a:close/>
                  <a:moveTo>
                    <a:pt x="386" y="1"/>
                  </a:moveTo>
                  <a:cubicBezTo>
                    <a:pt x="175" y="1"/>
                    <a:pt x="0" y="169"/>
                    <a:pt x="0" y="387"/>
                  </a:cubicBezTo>
                  <a:cubicBezTo>
                    <a:pt x="0" y="597"/>
                    <a:pt x="175" y="773"/>
                    <a:pt x="386" y="773"/>
                  </a:cubicBezTo>
                  <a:cubicBezTo>
                    <a:pt x="603" y="773"/>
                    <a:pt x="772" y="597"/>
                    <a:pt x="772" y="387"/>
                  </a:cubicBezTo>
                  <a:cubicBezTo>
                    <a:pt x="772" y="169"/>
                    <a:pt x="603"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82;p52">
              <a:extLst>
                <a:ext uri="{FF2B5EF4-FFF2-40B4-BE49-F238E27FC236}">
                  <a16:creationId xmlns:a16="http://schemas.microsoft.com/office/drawing/2014/main" id="{AE3A2C57-AB5B-7935-429B-8EF27AA818F4}"/>
                </a:ext>
              </a:extLst>
            </p:cNvPr>
            <p:cNvSpPr/>
            <p:nvPr/>
          </p:nvSpPr>
          <p:spPr>
            <a:xfrm>
              <a:off x="3718850" y="2060750"/>
              <a:ext cx="95100" cy="60025"/>
            </a:xfrm>
            <a:custGeom>
              <a:avLst/>
              <a:gdLst/>
              <a:ahLst/>
              <a:cxnLst/>
              <a:rect l="l" t="t" r="r" b="b"/>
              <a:pathLst>
                <a:path w="3804" h="2401" extrusionOk="0">
                  <a:moveTo>
                    <a:pt x="2976" y="597"/>
                  </a:moveTo>
                  <a:cubicBezTo>
                    <a:pt x="3011" y="597"/>
                    <a:pt x="3046" y="604"/>
                    <a:pt x="3067" y="625"/>
                  </a:cubicBezTo>
                  <a:cubicBezTo>
                    <a:pt x="3109" y="653"/>
                    <a:pt x="3130" y="695"/>
                    <a:pt x="3137" y="751"/>
                  </a:cubicBezTo>
                  <a:cubicBezTo>
                    <a:pt x="3144" y="856"/>
                    <a:pt x="3088" y="997"/>
                    <a:pt x="2990" y="1095"/>
                  </a:cubicBezTo>
                  <a:cubicBezTo>
                    <a:pt x="2864" y="1221"/>
                    <a:pt x="2702" y="1312"/>
                    <a:pt x="2527" y="1355"/>
                  </a:cubicBezTo>
                  <a:cubicBezTo>
                    <a:pt x="2513" y="1158"/>
                    <a:pt x="2562" y="962"/>
                    <a:pt x="2667" y="800"/>
                  </a:cubicBezTo>
                  <a:cubicBezTo>
                    <a:pt x="2737" y="695"/>
                    <a:pt x="2843" y="618"/>
                    <a:pt x="2934" y="597"/>
                  </a:cubicBezTo>
                  <a:close/>
                  <a:moveTo>
                    <a:pt x="1" y="0"/>
                  </a:moveTo>
                  <a:cubicBezTo>
                    <a:pt x="148" y="281"/>
                    <a:pt x="415" y="499"/>
                    <a:pt x="717" y="590"/>
                  </a:cubicBezTo>
                  <a:cubicBezTo>
                    <a:pt x="822" y="619"/>
                    <a:pt x="932" y="634"/>
                    <a:pt x="1039" y="634"/>
                  </a:cubicBezTo>
                  <a:cubicBezTo>
                    <a:pt x="1060" y="634"/>
                    <a:pt x="1081" y="633"/>
                    <a:pt x="1102" y="632"/>
                  </a:cubicBezTo>
                  <a:cubicBezTo>
                    <a:pt x="1173" y="934"/>
                    <a:pt x="1348" y="1207"/>
                    <a:pt x="1608" y="1376"/>
                  </a:cubicBezTo>
                  <a:cubicBezTo>
                    <a:pt x="1797" y="1500"/>
                    <a:pt x="2022" y="1565"/>
                    <a:pt x="2248" y="1565"/>
                  </a:cubicBezTo>
                  <a:cubicBezTo>
                    <a:pt x="2290" y="1565"/>
                    <a:pt x="2331" y="1562"/>
                    <a:pt x="2372" y="1558"/>
                  </a:cubicBezTo>
                  <a:cubicBezTo>
                    <a:pt x="2408" y="1698"/>
                    <a:pt x="2464" y="1832"/>
                    <a:pt x="2555" y="1951"/>
                  </a:cubicBezTo>
                  <a:cubicBezTo>
                    <a:pt x="2758" y="2239"/>
                    <a:pt x="3102" y="2400"/>
                    <a:pt x="3453" y="2400"/>
                  </a:cubicBezTo>
                  <a:cubicBezTo>
                    <a:pt x="3544" y="2400"/>
                    <a:pt x="3642" y="2386"/>
                    <a:pt x="3734" y="2365"/>
                  </a:cubicBezTo>
                  <a:cubicBezTo>
                    <a:pt x="3776" y="2351"/>
                    <a:pt x="3804" y="2302"/>
                    <a:pt x="3790" y="2253"/>
                  </a:cubicBezTo>
                  <a:cubicBezTo>
                    <a:pt x="3784" y="2218"/>
                    <a:pt x="3750" y="2193"/>
                    <a:pt x="3710" y="2193"/>
                  </a:cubicBezTo>
                  <a:cubicBezTo>
                    <a:pt x="3702" y="2193"/>
                    <a:pt x="3693" y="2194"/>
                    <a:pt x="3685" y="2197"/>
                  </a:cubicBezTo>
                  <a:cubicBezTo>
                    <a:pt x="3610" y="2217"/>
                    <a:pt x="3533" y="2227"/>
                    <a:pt x="3456" y="2227"/>
                  </a:cubicBezTo>
                  <a:cubicBezTo>
                    <a:pt x="3163" y="2227"/>
                    <a:pt x="2868" y="2085"/>
                    <a:pt x="2695" y="1846"/>
                  </a:cubicBezTo>
                  <a:cubicBezTo>
                    <a:pt x="2625" y="1747"/>
                    <a:pt x="2576" y="1642"/>
                    <a:pt x="2548" y="1530"/>
                  </a:cubicBezTo>
                  <a:cubicBezTo>
                    <a:pt x="2765" y="1474"/>
                    <a:pt x="2962" y="1376"/>
                    <a:pt x="3116" y="1214"/>
                  </a:cubicBezTo>
                  <a:cubicBezTo>
                    <a:pt x="3250" y="1081"/>
                    <a:pt x="3327" y="891"/>
                    <a:pt x="3313" y="730"/>
                  </a:cubicBezTo>
                  <a:cubicBezTo>
                    <a:pt x="3306" y="625"/>
                    <a:pt x="3257" y="534"/>
                    <a:pt x="3172" y="477"/>
                  </a:cubicBezTo>
                  <a:cubicBezTo>
                    <a:pt x="3113" y="435"/>
                    <a:pt x="3046" y="416"/>
                    <a:pt x="2974" y="416"/>
                  </a:cubicBezTo>
                  <a:cubicBezTo>
                    <a:pt x="2952" y="416"/>
                    <a:pt x="2929" y="418"/>
                    <a:pt x="2906" y="421"/>
                  </a:cubicBezTo>
                  <a:cubicBezTo>
                    <a:pt x="2765" y="449"/>
                    <a:pt x="2618" y="555"/>
                    <a:pt x="2527" y="702"/>
                  </a:cubicBezTo>
                  <a:cubicBezTo>
                    <a:pt x="2394" y="898"/>
                    <a:pt x="2330" y="1144"/>
                    <a:pt x="2351" y="1383"/>
                  </a:cubicBezTo>
                  <a:cubicBezTo>
                    <a:pt x="2318" y="1386"/>
                    <a:pt x="2284" y="1387"/>
                    <a:pt x="2251" y="1387"/>
                  </a:cubicBezTo>
                  <a:cubicBezTo>
                    <a:pt x="2059" y="1387"/>
                    <a:pt x="1867" y="1336"/>
                    <a:pt x="1706" y="1228"/>
                  </a:cubicBezTo>
                  <a:cubicBezTo>
                    <a:pt x="1488" y="1088"/>
                    <a:pt x="1341" y="863"/>
                    <a:pt x="1278" y="611"/>
                  </a:cubicBezTo>
                  <a:cubicBezTo>
                    <a:pt x="1488" y="569"/>
                    <a:pt x="1678" y="477"/>
                    <a:pt x="1839" y="344"/>
                  </a:cubicBezTo>
                  <a:cubicBezTo>
                    <a:pt x="1944" y="253"/>
                    <a:pt x="2022" y="127"/>
                    <a:pt x="2057" y="0"/>
                  </a:cubicBezTo>
                  <a:lnTo>
                    <a:pt x="1874" y="0"/>
                  </a:lnTo>
                  <a:cubicBezTo>
                    <a:pt x="1839" y="78"/>
                    <a:pt x="1783" y="155"/>
                    <a:pt x="1720" y="211"/>
                  </a:cubicBezTo>
                  <a:cubicBezTo>
                    <a:pt x="1587" y="323"/>
                    <a:pt x="1425" y="400"/>
                    <a:pt x="1250" y="435"/>
                  </a:cubicBezTo>
                  <a:cubicBezTo>
                    <a:pt x="1236" y="288"/>
                    <a:pt x="1257" y="141"/>
                    <a:pt x="1313" y="0"/>
                  </a:cubicBezTo>
                  <a:lnTo>
                    <a:pt x="1131" y="0"/>
                  </a:lnTo>
                  <a:cubicBezTo>
                    <a:pt x="1081" y="148"/>
                    <a:pt x="1060" y="302"/>
                    <a:pt x="1074" y="456"/>
                  </a:cubicBezTo>
                  <a:cubicBezTo>
                    <a:pt x="1056" y="458"/>
                    <a:pt x="1038" y="458"/>
                    <a:pt x="1020" y="458"/>
                  </a:cubicBezTo>
                  <a:cubicBezTo>
                    <a:pt x="933" y="458"/>
                    <a:pt x="847" y="445"/>
                    <a:pt x="766" y="421"/>
                  </a:cubicBezTo>
                  <a:cubicBezTo>
                    <a:pt x="534" y="351"/>
                    <a:pt x="338" y="19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83;p52">
              <a:extLst>
                <a:ext uri="{FF2B5EF4-FFF2-40B4-BE49-F238E27FC236}">
                  <a16:creationId xmlns:a16="http://schemas.microsoft.com/office/drawing/2014/main" id="{83F3D34F-6142-B11D-9FFE-A85F4FF86C99}"/>
                </a:ext>
              </a:extLst>
            </p:cNvPr>
            <p:cNvSpPr/>
            <p:nvPr/>
          </p:nvSpPr>
          <p:spPr>
            <a:xfrm>
              <a:off x="3671325" y="2099650"/>
              <a:ext cx="64750" cy="34625"/>
            </a:xfrm>
            <a:custGeom>
              <a:avLst/>
              <a:gdLst/>
              <a:ahLst/>
              <a:cxnLst/>
              <a:rect l="l" t="t" r="r" b="b"/>
              <a:pathLst>
                <a:path w="2590" h="1385" extrusionOk="0">
                  <a:moveTo>
                    <a:pt x="2373" y="1"/>
                  </a:moveTo>
                  <a:cubicBezTo>
                    <a:pt x="2020" y="1"/>
                    <a:pt x="1664" y="170"/>
                    <a:pt x="1446" y="444"/>
                  </a:cubicBezTo>
                  <a:cubicBezTo>
                    <a:pt x="1362" y="542"/>
                    <a:pt x="1298" y="662"/>
                    <a:pt x="1256" y="788"/>
                  </a:cubicBezTo>
                  <a:cubicBezTo>
                    <a:pt x="1182" y="774"/>
                    <a:pt x="1105" y="767"/>
                    <a:pt x="1029" y="767"/>
                  </a:cubicBezTo>
                  <a:cubicBezTo>
                    <a:pt x="798" y="767"/>
                    <a:pt x="567" y="831"/>
                    <a:pt x="372" y="963"/>
                  </a:cubicBezTo>
                  <a:cubicBezTo>
                    <a:pt x="218" y="1069"/>
                    <a:pt x="92" y="1216"/>
                    <a:pt x="0" y="1384"/>
                  </a:cubicBezTo>
                  <a:lnTo>
                    <a:pt x="204" y="1384"/>
                  </a:lnTo>
                  <a:cubicBezTo>
                    <a:pt x="274" y="1279"/>
                    <a:pt x="365" y="1181"/>
                    <a:pt x="471" y="1111"/>
                  </a:cubicBezTo>
                  <a:cubicBezTo>
                    <a:pt x="638" y="997"/>
                    <a:pt x="835" y="942"/>
                    <a:pt x="1032" y="942"/>
                  </a:cubicBezTo>
                  <a:cubicBezTo>
                    <a:pt x="1091" y="942"/>
                    <a:pt x="1149" y="947"/>
                    <a:pt x="1207" y="956"/>
                  </a:cubicBezTo>
                  <a:cubicBezTo>
                    <a:pt x="1179" y="1097"/>
                    <a:pt x="1172" y="1244"/>
                    <a:pt x="1200" y="1384"/>
                  </a:cubicBezTo>
                  <a:lnTo>
                    <a:pt x="1376" y="1384"/>
                  </a:lnTo>
                  <a:cubicBezTo>
                    <a:pt x="1355" y="1258"/>
                    <a:pt x="1355" y="1125"/>
                    <a:pt x="1376" y="991"/>
                  </a:cubicBezTo>
                  <a:cubicBezTo>
                    <a:pt x="1523" y="1040"/>
                    <a:pt x="1656" y="1118"/>
                    <a:pt x="1762" y="1223"/>
                  </a:cubicBezTo>
                  <a:cubicBezTo>
                    <a:pt x="1804" y="1265"/>
                    <a:pt x="1853" y="1321"/>
                    <a:pt x="1888" y="1384"/>
                  </a:cubicBezTo>
                  <a:lnTo>
                    <a:pt x="2084" y="1384"/>
                  </a:lnTo>
                  <a:cubicBezTo>
                    <a:pt x="2042" y="1286"/>
                    <a:pt x="1979" y="1188"/>
                    <a:pt x="1888" y="1097"/>
                  </a:cubicBezTo>
                  <a:cubicBezTo>
                    <a:pt x="1755" y="970"/>
                    <a:pt x="1600" y="879"/>
                    <a:pt x="1425" y="823"/>
                  </a:cubicBezTo>
                  <a:cubicBezTo>
                    <a:pt x="1467" y="725"/>
                    <a:pt x="1516" y="634"/>
                    <a:pt x="1586" y="556"/>
                  </a:cubicBezTo>
                  <a:cubicBezTo>
                    <a:pt x="1773" y="320"/>
                    <a:pt x="2070" y="177"/>
                    <a:pt x="2369" y="177"/>
                  </a:cubicBezTo>
                  <a:cubicBezTo>
                    <a:pt x="2408" y="177"/>
                    <a:pt x="2446" y="180"/>
                    <a:pt x="2484" y="184"/>
                  </a:cubicBezTo>
                  <a:cubicBezTo>
                    <a:pt x="2533" y="184"/>
                    <a:pt x="2575" y="149"/>
                    <a:pt x="2583" y="100"/>
                  </a:cubicBezTo>
                  <a:cubicBezTo>
                    <a:pt x="2590" y="58"/>
                    <a:pt x="2554" y="9"/>
                    <a:pt x="2505" y="9"/>
                  </a:cubicBezTo>
                  <a:cubicBezTo>
                    <a:pt x="2461" y="4"/>
                    <a:pt x="2417" y="1"/>
                    <a:pt x="2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84;p52">
              <a:extLst>
                <a:ext uri="{FF2B5EF4-FFF2-40B4-BE49-F238E27FC236}">
                  <a16:creationId xmlns:a16="http://schemas.microsoft.com/office/drawing/2014/main" id="{283679B8-BA0B-36B2-31D8-4998A82BDA9C}"/>
                </a:ext>
              </a:extLst>
            </p:cNvPr>
            <p:cNvSpPr/>
            <p:nvPr/>
          </p:nvSpPr>
          <p:spPr>
            <a:xfrm>
              <a:off x="3674825" y="2060750"/>
              <a:ext cx="37575" cy="30375"/>
            </a:xfrm>
            <a:custGeom>
              <a:avLst/>
              <a:gdLst/>
              <a:ahLst/>
              <a:cxnLst/>
              <a:rect l="l" t="t" r="r" b="b"/>
              <a:pathLst>
                <a:path w="1503" h="1215" extrusionOk="0">
                  <a:moveTo>
                    <a:pt x="162" y="0"/>
                  </a:moveTo>
                  <a:cubicBezTo>
                    <a:pt x="64" y="127"/>
                    <a:pt x="1" y="288"/>
                    <a:pt x="1" y="463"/>
                  </a:cubicBezTo>
                  <a:cubicBezTo>
                    <a:pt x="1" y="877"/>
                    <a:pt x="338" y="1214"/>
                    <a:pt x="752" y="1214"/>
                  </a:cubicBezTo>
                  <a:cubicBezTo>
                    <a:pt x="1165" y="1214"/>
                    <a:pt x="1502" y="877"/>
                    <a:pt x="1502" y="463"/>
                  </a:cubicBezTo>
                  <a:cubicBezTo>
                    <a:pt x="1502" y="288"/>
                    <a:pt x="1446" y="127"/>
                    <a:pt x="1341" y="0"/>
                  </a:cubicBezTo>
                  <a:lnTo>
                    <a:pt x="1088" y="0"/>
                  </a:lnTo>
                  <a:cubicBezTo>
                    <a:pt x="1236" y="106"/>
                    <a:pt x="1327" y="274"/>
                    <a:pt x="1327" y="463"/>
                  </a:cubicBezTo>
                  <a:cubicBezTo>
                    <a:pt x="1327" y="786"/>
                    <a:pt x="1074" y="1039"/>
                    <a:pt x="752" y="1039"/>
                  </a:cubicBezTo>
                  <a:cubicBezTo>
                    <a:pt x="436" y="1039"/>
                    <a:pt x="176" y="786"/>
                    <a:pt x="176" y="463"/>
                  </a:cubicBezTo>
                  <a:cubicBezTo>
                    <a:pt x="176" y="274"/>
                    <a:pt x="274" y="106"/>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5;p52">
            <a:extLst>
              <a:ext uri="{FF2B5EF4-FFF2-40B4-BE49-F238E27FC236}">
                <a16:creationId xmlns:a16="http://schemas.microsoft.com/office/drawing/2014/main" id="{4010FC77-82FE-E3E4-447A-4D6CDF44E105}"/>
              </a:ext>
            </a:extLst>
          </p:cNvPr>
          <p:cNvGrpSpPr/>
          <p:nvPr/>
        </p:nvGrpSpPr>
        <p:grpSpPr>
          <a:xfrm>
            <a:off x="194144" y="754514"/>
            <a:ext cx="1038152" cy="1333913"/>
            <a:chOff x="3057625" y="-69600"/>
            <a:chExt cx="314725" cy="404400"/>
          </a:xfrm>
        </p:grpSpPr>
        <p:grpSp>
          <p:nvGrpSpPr>
            <p:cNvPr id="36" name="Google Shape;1686;p52">
              <a:extLst>
                <a:ext uri="{FF2B5EF4-FFF2-40B4-BE49-F238E27FC236}">
                  <a16:creationId xmlns:a16="http://schemas.microsoft.com/office/drawing/2014/main" id="{87451419-4351-7898-ABE3-946E800B6592}"/>
                </a:ext>
              </a:extLst>
            </p:cNvPr>
            <p:cNvGrpSpPr/>
            <p:nvPr/>
          </p:nvGrpSpPr>
          <p:grpSpPr>
            <a:xfrm>
              <a:off x="3057625" y="-69600"/>
              <a:ext cx="314725" cy="404400"/>
              <a:chOff x="3057625" y="-69600"/>
              <a:chExt cx="314725" cy="404400"/>
            </a:xfrm>
          </p:grpSpPr>
          <p:sp>
            <p:nvSpPr>
              <p:cNvPr id="39" name="Google Shape;1687;p52">
                <a:extLst>
                  <a:ext uri="{FF2B5EF4-FFF2-40B4-BE49-F238E27FC236}">
                    <a16:creationId xmlns:a16="http://schemas.microsoft.com/office/drawing/2014/main" id="{EEC621D2-611C-D3CA-E417-8D869233B55B}"/>
                  </a:ext>
                </a:extLst>
              </p:cNvPr>
              <p:cNvSpPr/>
              <p:nvPr/>
            </p:nvSpPr>
            <p:spPr>
              <a:xfrm>
                <a:off x="3057625" y="-69600"/>
                <a:ext cx="314725" cy="404400"/>
              </a:xfrm>
              <a:custGeom>
                <a:avLst/>
                <a:gdLst/>
                <a:ahLst/>
                <a:cxnLst/>
                <a:rect l="l" t="t" r="r" b="b"/>
                <a:pathLst>
                  <a:path w="12589" h="16176" extrusionOk="0">
                    <a:moveTo>
                      <a:pt x="4566" y="4669"/>
                    </a:moveTo>
                    <a:lnTo>
                      <a:pt x="4566" y="4669"/>
                    </a:lnTo>
                    <a:cubicBezTo>
                      <a:pt x="4858" y="4860"/>
                      <a:pt x="5190" y="4970"/>
                      <a:pt x="5516" y="4970"/>
                    </a:cubicBezTo>
                    <a:cubicBezTo>
                      <a:pt x="5691" y="4970"/>
                      <a:pt x="5866" y="4935"/>
                      <a:pt x="6028" y="4878"/>
                    </a:cubicBezTo>
                    <a:cubicBezTo>
                      <a:pt x="6063" y="4864"/>
                      <a:pt x="6091" y="4850"/>
                      <a:pt x="6119" y="4836"/>
                    </a:cubicBezTo>
                    <a:cubicBezTo>
                      <a:pt x="6280" y="5727"/>
                      <a:pt x="6323" y="6640"/>
                      <a:pt x="6238" y="7545"/>
                    </a:cubicBezTo>
                    <a:cubicBezTo>
                      <a:pt x="5733" y="7033"/>
                      <a:pt x="5172" y="6569"/>
                      <a:pt x="4575" y="6170"/>
                    </a:cubicBezTo>
                    <a:cubicBezTo>
                      <a:pt x="4695" y="6022"/>
                      <a:pt x="4779" y="5861"/>
                      <a:pt x="4814" y="5685"/>
                    </a:cubicBezTo>
                    <a:cubicBezTo>
                      <a:pt x="4897" y="5340"/>
                      <a:pt x="4803" y="4968"/>
                      <a:pt x="4566" y="4669"/>
                    </a:cubicBezTo>
                    <a:close/>
                    <a:moveTo>
                      <a:pt x="4103" y="1"/>
                    </a:moveTo>
                    <a:cubicBezTo>
                      <a:pt x="4036" y="1"/>
                      <a:pt x="3970" y="20"/>
                      <a:pt x="3909" y="44"/>
                    </a:cubicBezTo>
                    <a:lnTo>
                      <a:pt x="3902" y="44"/>
                    </a:lnTo>
                    <a:cubicBezTo>
                      <a:pt x="3895" y="51"/>
                      <a:pt x="3888" y="51"/>
                      <a:pt x="3881" y="58"/>
                    </a:cubicBezTo>
                    <a:cubicBezTo>
                      <a:pt x="3818" y="86"/>
                      <a:pt x="3761" y="128"/>
                      <a:pt x="3712" y="184"/>
                    </a:cubicBezTo>
                    <a:cubicBezTo>
                      <a:pt x="3698" y="205"/>
                      <a:pt x="3691" y="219"/>
                      <a:pt x="3677" y="234"/>
                    </a:cubicBezTo>
                    <a:cubicBezTo>
                      <a:pt x="3677" y="234"/>
                      <a:pt x="3677" y="241"/>
                      <a:pt x="3677" y="241"/>
                    </a:cubicBezTo>
                    <a:cubicBezTo>
                      <a:pt x="3663" y="255"/>
                      <a:pt x="3656" y="269"/>
                      <a:pt x="3649" y="283"/>
                    </a:cubicBezTo>
                    <a:cubicBezTo>
                      <a:pt x="3649" y="283"/>
                      <a:pt x="3649" y="290"/>
                      <a:pt x="3649" y="290"/>
                    </a:cubicBezTo>
                    <a:cubicBezTo>
                      <a:pt x="3635" y="304"/>
                      <a:pt x="3628" y="325"/>
                      <a:pt x="3621" y="339"/>
                    </a:cubicBezTo>
                    <a:cubicBezTo>
                      <a:pt x="3621" y="339"/>
                      <a:pt x="3621" y="346"/>
                      <a:pt x="3621" y="346"/>
                    </a:cubicBezTo>
                    <a:cubicBezTo>
                      <a:pt x="3614" y="360"/>
                      <a:pt x="3607" y="381"/>
                      <a:pt x="3607" y="395"/>
                    </a:cubicBezTo>
                    <a:lnTo>
                      <a:pt x="3607" y="402"/>
                    </a:lnTo>
                    <a:cubicBezTo>
                      <a:pt x="3586" y="472"/>
                      <a:pt x="3586" y="556"/>
                      <a:pt x="3600" y="633"/>
                    </a:cubicBezTo>
                    <a:cubicBezTo>
                      <a:pt x="3607" y="662"/>
                      <a:pt x="3614" y="697"/>
                      <a:pt x="3614" y="725"/>
                    </a:cubicBezTo>
                    <a:cubicBezTo>
                      <a:pt x="3621" y="746"/>
                      <a:pt x="3621" y="767"/>
                      <a:pt x="3628" y="795"/>
                    </a:cubicBezTo>
                    <a:cubicBezTo>
                      <a:pt x="3663" y="1083"/>
                      <a:pt x="3656" y="1398"/>
                      <a:pt x="3635" y="1735"/>
                    </a:cubicBezTo>
                    <a:lnTo>
                      <a:pt x="3635" y="1798"/>
                    </a:lnTo>
                    <a:cubicBezTo>
                      <a:pt x="3621" y="2086"/>
                      <a:pt x="3607" y="2381"/>
                      <a:pt x="3621" y="2675"/>
                    </a:cubicBezTo>
                    <a:cubicBezTo>
                      <a:pt x="3621" y="2682"/>
                      <a:pt x="3621" y="2696"/>
                      <a:pt x="3621" y="2703"/>
                    </a:cubicBezTo>
                    <a:cubicBezTo>
                      <a:pt x="3628" y="2830"/>
                      <a:pt x="3642" y="2956"/>
                      <a:pt x="3656" y="3082"/>
                    </a:cubicBezTo>
                    <a:cubicBezTo>
                      <a:pt x="3733" y="3587"/>
                      <a:pt x="3923" y="4015"/>
                      <a:pt x="4204" y="4345"/>
                    </a:cubicBezTo>
                    <a:cubicBezTo>
                      <a:pt x="3972" y="4191"/>
                      <a:pt x="3719" y="4107"/>
                      <a:pt x="3537" y="4058"/>
                    </a:cubicBezTo>
                    <a:cubicBezTo>
                      <a:pt x="3249" y="3980"/>
                      <a:pt x="2948" y="3931"/>
                      <a:pt x="2625" y="3917"/>
                    </a:cubicBezTo>
                    <a:lnTo>
                      <a:pt x="2576" y="3917"/>
                    </a:lnTo>
                    <a:cubicBezTo>
                      <a:pt x="2518" y="3915"/>
                      <a:pt x="2459" y="3914"/>
                      <a:pt x="2399" y="3914"/>
                    </a:cubicBezTo>
                    <a:cubicBezTo>
                      <a:pt x="1862" y="3914"/>
                      <a:pt x="1263" y="4000"/>
                      <a:pt x="562" y="4177"/>
                    </a:cubicBezTo>
                    <a:cubicBezTo>
                      <a:pt x="513" y="4191"/>
                      <a:pt x="457" y="4198"/>
                      <a:pt x="408" y="4212"/>
                    </a:cubicBezTo>
                    <a:cubicBezTo>
                      <a:pt x="408" y="4212"/>
                      <a:pt x="401" y="4212"/>
                      <a:pt x="401" y="4219"/>
                    </a:cubicBezTo>
                    <a:cubicBezTo>
                      <a:pt x="379" y="4219"/>
                      <a:pt x="365" y="4226"/>
                      <a:pt x="344" y="4233"/>
                    </a:cubicBezTo>
                    <a:cubicBezTo>
                      <a:pt x="337" y="4240"/>
                      <a:pt x="323" y="4247"/>
                      <a:pt x="309" y="4247"/>
                    </a:cubicBezTo>
                    <a:cubicBezTo>
                      <a:pt x="281" y="4261"/>
                      <a:pt x="260" y="4275"/>
                      <a:pt x="232" y="4296"/>
                    </a:cubicBezTo>
                    <a:lnTo>
                      <a:pt x="225" y="4296"/>
                    </a:lnTo>
                    <a:cubicBezTo>
                      <a:pt x="183" y="4331"/>
                      <a:pt x="141" y="4373"/>
                      <a:pt x="106" y="4422"/>
                    </a:cubicBezTo>
                    <a:cubicBezTo>
                      <a:pt x="106" y="4429"/>
                      <a:pt x="99" y="4429"/>
                      <a:pt x="99" y="4436"/>
                    </a:cubicBezTo>
                    <a:cubicBezTo>
                      <a:pt x="85" y="4450"/>
                      <a:pt x="78" y="4464"/>
                      <a:pt x="71" y="4486"/>
                    </a:cubicBezTo>
                    <a:cubicBezTo>
                      <a:pt x="64" y="4493"/>
                      <a:pt x="57" y="4507"/>
                      <a:pt x="57" y="4514"/>
                    </a:cubicBezTo>
                    <a:cubicBezTo>
                      <a:pt x="50" y="4521"/>
                      <a:pt x="50" y="4535"/>
                      <a:pt x="43" y="4542"/>
                    </a:cubicBezTo>
                    <a:cubicBezTo>
                      <a:pt x="15" y="4619"/>
                      <a:pt x="1" y="4710"/>
                      <a:pt x="15" y="4801"/>
                    </a:cubicBezTo>
                    <a:cubicBezTo>
                      <a:pt x="15" y="4801"/>
                      <a:pt x="15" y="4801"/>
                      <a:pt x="15" y="4808"/>
                    </a:cubicBezTo>
                    <a:cubicBezTo>
                      <a:pt x="22" y="4850"/>
                      <a:pt x="29" y="4900"/>
                      <a:pt x="43" y="4942"/>
                    </a:cubicBezTo>
                    <a:lnTo>
                      <a:pt x="50" y="4984"/>
                    </a:lnTo>
                    <a:cubicBezTo>
                      <a:pt x="99" y="5285"/>
                      <a:pt x="176" y="5580"/>
                      <a:pt x="281" y="5868"/>
                    </a:cubicBezTo>
                    <a:cubicBezTo>
                      <a:pt x="281" y="5875"/>
                      <a:pt x="288" y="5875"/>
                      <a:pt x="288" y="5882"/>
                    </a:cubicBezTo>
                    <a:cubicBezTo>
                      <a:pt x="288" y="5882"/>
                      <a:pt x="288" y="5889"/>
                      <a:pt x="288" y="5889"/>
                    </a:cubicBezTo>
                    <a:cubicBezTo>
                      <a:pt x="316" y="5959"/>
                      <a:pt x="344" y="6036"/>
                      <a:pt x="372" y="6106"/>
                    </a:cubicBezTo>
                    <a:cubicBezTo>
                      <a:pt x="372" y="6106"/>
                      <a:pt x="379" y="6113"/>
                      <a:pt x="379" y="6120"/>
                    </a:cubicBezTo>
                    <a:cubicBezTo>
                      <a:pt x="379" y="6120"/>
                      <a:pt x="379" y="6120"/>
                      <a:pt x="379" y="6127"/>
                    </a:cubicBezTo>
                    <a:cubicBezTo>
                      <a:pt x="492" y="6387"/>
                      <a:pt x="625" y="6647"/>
                      <a:pt x="779" y="6892"/>
                    </a:cubicBezTo>
                    <a:lnTo>
                      <a:pt x="793" y="6920"/>
                    </a:lnTo>
                    <a:cubicBezTo>
                      <a:pt x="829" y="6969"/>
                      <a:pt x="857" y="7019"/>
                      <a:pt x="892" y="7068"/>
                    </a:cubicBezTo>
                    <a:cubicBezTo>
                      <a:pt x="892" y="7068"/>
                      <a:pt x="892" y="7075"/>
                      <a:pt x="892" y="7075"/>
                    </a:cubicBezTo>
                    <a:cubicBezTo>
                      <a:pt x="1046" y="7299"/>
                      <a:pt x="1264" y="7580"/>
                      <a:pt x="1579" y="7783"/>
                    </a:cubicBezTo>
                    <a:cubicBezTo>
                      <a:pt x="1839" y="7952"/>
                      <a:pt x="2127" y="8036"/>
                      <a:pt x="2407" y="8036"/>
                    </a:cubicBezTo>
                    <a:cubicBezTo>
                      <a:pt x="2527" y="8036"/>
                      <a:pt x="2646" y="8022"/>
                      <a:pt x="2765" y="7987"/>
                    </a:cubicBezTo>
                    <a:cubicBezTo>
                      <a:pt x="3144" y="7875"/>
                      <a:pt x="3474" y="7573"/>
                      <a:pt x="3649" y="7173"/>
                    </a:cubicBezTo>
                    <a:cubicBezTo>
                      <a:pt x="3656" y="7152"/>
                      <a:pt x="3663" y="7131"/>
                      <a:pt x="3670" y="7110"/>
                    </a:cubicBezTo>
                    <a:cubicBezTo>
                      <a:pt x="4196" y="7440"/>
                      <a:pt x="4688" y="7832"/>
                      <a:pt x="5137" y="8260"/>
                    </a:cubicBezTo>
                    <a:cubicBezTo>
                      <a:pt x="4632" y="8443"/>
                      <a:pt x="4182" y="8710"/>
                      <a:pt x="3818" y="9046"/>
                    </a:cubicBezTo>
                    <a:cubicBezTo>
                      <a:pt x="3635" y="9074"/>
                      <a:pt x="3467" y="9109"/>
                      <a:pt x="3298" y="9145"/>
                    </a:cubicBezTo>
                    <a:cubicBezTo>
                      <a:pt x="2555" y="9306"/>
                      <a:pt x="1558" y="9615"/>
                      <a:pt x="1558" y="10358"/>
                    </a:cubicBezTo>
                    <a:cubicBezTo>
                      <a:pt x="1558" y="10415"/>
                      <a:pt x="1565" y="10471"/>
                      <a:pt x="1579" y="10520"/>
                    </a:cubicBezTo>
                    <a:lnTo>
                      <a:pt x="1853" y="12611"/>
                    </a:lnTo>
                    <a:cubicBezTo>
                      <a:pt x="2120" y="14645"/>
                      <a:pt x="3895" y="16175"/>
                      <a:pt x="5986" y="16175"/>
                    </a:cubicBezTo>
                    <a:lnTo>
                      <a:pt x="7249" y="16175"/>
                    </a:lnTo>
                    <a:cubicBezTo>
                      <a:pt x="9333" y="16175"/>
                      <a:pt x="11115" y="14645"/>
                      <a:pt x="11381" y="12611"/>
                    </a:cubicBezTo>
                    <a:lnTo>
                      <a:pt x="11655" y="10520"/>
                    </a:lnTo>
                    <a:cubicBezTo>
                      <a:pt x="11669" y="10471"/>
                      <a:pt x="11669" y="10415"/>
                      <a:pt x="11669" y="10358"/>
                    </a:cubicBezTo>
                    <a:cubicBezTo>
                      <a:pt x="11669" y="9615"/>
                      <a:pt x="10680" y="9306"/>
                      <a:pt x="9929" y="9145"/>
                    </a:cubicBezTo>
                    <a:cubicBezTo>
                      <a:pt x="9768" y="9109"/>
                      <a:pt x="9592" y="9074"/>
                      <a:pt x="9417" y="9046"/>
                    </a:cubicBezTo>
                    <a:cubicBezTo>
                      <a:pt x="8905" y="8576"/>
                      <a:pt x="8224" y="8239"/>
                      <a:pt x="7466" y="8092"/>
                    </a:cubicBezTo>
                    <a:cubicBezTo>
                      <a:pt x="7508" y="7741"/>
                      <a:pt x="7536" y="7390"/>
                      <a:pt x="7550" y="7040"/>
                    </a:cubicBezTo>
                    <a:cubicBezTo>
                      <a:pt x="7733" y="7355"/>
                      <a:pt x="8049" y="7615"/>
                      <a:pt x="8427" y="7741"/>
                    </a:cubicBezTo>
                    <a:cubicBezTo>
                      <a:pt x="8624" y="7804"/>
                      <a:pt x="8834" y="7839"/>
                      <a:pt x="9059" y="7839"/>
                    </a:cubicBezTo>
                    <a:cubicBezTo>
                      <a:pt x="9291" y="7839"/>
                      <a:pt x="9522" y="7804"/>
                      <a:pt x="9789" y="7748"/>
                    </a:cubicBezTo>
                    <a:cubicBezTo>
                      <a:pt x="10645" y="7545"/>
                      <a:pt x="11424" y="7131"/>
                      <a:pt x="12062" y="6527"/>
                    </a:cubicBezTo>
                    <a:cubicBezTo>
                      <a:pt x="12118" y="6513"/>
                      <a:pt x="12174" y="6492"/>
                      <a:pt x="12230" y="6464"/>
                    </a:cubicBezTo>
                    <a:cubicBezTo>
                      <a:pt x="12385" y="6380"/>
                      <a:pt x="12490" y="6247"/>
                      <a:pt x="12539" y="6078"/>
                    </a:cubicBezTo>
                    <a:cubicBezTo>
                      <a:pt x="12588" y="5910"/>
                      <a:pt x="12567" y="5742"/>
                      <a:pt x="12483" y="5587"/>
                    </a:cubicBezTo>
                    <a:cubicBezTo>
                      <a:pt x="12413" y="5468"/>
                      <a:pt x="12315" y="5370"/>
                      <a:pt x="12188" y="5313"/>
                    </a:cubicBezTo>
                    <a:cubicBezTo>
                      <a:pt x="11439" y="4335"/>
                      <a:pt x="10242" y="3745"/>
                      <a:pt x="9016" y="3745"/>
                    </a:cubicBezTo>
                    <a:cubicBezTo>
                      <a:pt x="8853" y="3745"/>
                      <a:pt x="8689" y="3755"/>
                      <a:pt x="8526" y="3777"/>
                    </a:cubicBezTo>
                    <a:cubicBezTo>
                      <a:pt x="8308" y="3805"/>
                      <a:pt x="7992" y="3861"/>
                      <a:pt x="7712" y="4051"/>
                    </a:cubicBezTo>
                    <a:cubicBezTo>
                      <a:pt x="7557" y="4149"/>
                      <a:pt x="7438" y="4275"/>
                      <a:pt x="7347" y="4422"/>
                    </a:cubicBezTo>
                    <a:cubicBezTo>
                      <a:pt x="7319" y="4289"/>
                      <a:pt x="7291" y="4156"/>
                      <a:pt x="7263" y="4029"/>
                    </a:cubicBezTo>
                    <a:cubicBezTo>
                      <a:pt x="7284" y="4022"/>
                      <a:pt x="7312" y="4022"/>
                      <a:pt x="7340" y="4015"/>
                    </a:cubicBezTo>
                    <a:cubicBezTo>
                      <a:pt x="7838" y="3938"/>
                      <a:pt x="8259" y="3651"/>
                      <a:pt x="8470" y="3251"/>
                    </a:cubicBezTo>
                    <a:cubicBezTo>
                      <a:pt x="8687" y="2830"/>
                      <a:pt x="8666" y="2303"/>
                      <a:pt x="8413" y="1840"/>
                    </a:cubicBezTo>
                    <a:cubicBezTo>
                      <a:pt x="8252" y="1539"/>
                      <a:pt x="8006" y="1286"/>
                      <a:pt x="7656" y="1033"/>
                    </a:cubicBezTo>
                    <a:cubicBezTo>
                      <a:pt x="7649" y="1026"/>
                      <a:pt x="7642" y="1019"/>
                      <a:pt x="7628" y="1012"/>
                    </a:cubicBezTo>
                    <a:cubicBezTo>
                      <a:pt x="7607" y="998"/>
                      <a:pt x="7593" y="991"/>
                      <a:pt x="7578" y="977"/>
                    </a:cubicBezTo>
                    <a:cubicBezTo>
                      <a:pt x="6722" y="395"/>
                      <a:pt x="5649" y="79"/>
                      <a:pt x="4309" y="9"/>
                    </a:cubicBezTo>
                    <a:lnTo>
                      <a:pt x="4288" y="9"/>
                    </a:lnTo>
                    <a:cubicBezTo>
                      <a:pt x="4239" y="2"/>
                      <a:pt x="4182" y="2"/>
                      <a:pt x="4133" y="2"/>
                    </a:cubicBezTo>
                    <a:cubicBezTo>
                      <a:pt x="4123" y="1"/>
                      <a:pt x="4113" y="1"/>
                      <a:pt x="4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8;p52">
                <a:extLst>
                  <a:ext uri="{FF2B5EF4-FFF2-40B4-BE49-F238E27FC236}">
                    <a16:creationId xmlns:a16="http://schemas.microsoft.com/office/drawing/2014/main" id="{AC8C65E8-8C20-1884-AB47-ACF42D199922}"/>
                  </a:ext>
                </a:extLst>
              </p:cNvPr>
              <p:cNvSpPr/>
              <p:nvPr/>
            </p:nvSpPr>
            <p:spPr>
              <a:xfrm>
                <a:off x="3249875" y="37125"/>
                <a:ext cx="106500" cy="76025"/>
              </a:xfrm>
              <a:custGeom>
                <a:avLst/>
                <a:gdLst/>
                <a:ahLst/>
                <a:cxnLst/>
                <a:rect l="l" t="t" r="r" b="b"/>
                <a:pathLst>
                  <a:path w="4260" h="3041" extrusionOk="0">
                    <a:moveTo>
                      <a:pt x="1309" y="1"/>
                    </a:moveTo>
                    <a:cubicBezTo>
                      <a:pt x="1172" y="1"/>
                      <a:pt x="1035" y="9"/>
                      <a:pt x="899" y="27"/>
                    </a:cubicBezTo>
                    <a:cubicBezTo>
                      <a:pt x="695" y="55"/>
                      <a:pt x="485" y="104"/>
                      <a:pt x="309" y="217"/>
                    </a:cubicBezTo>
                    <a:cubicBezTo>
                      <a:pt x="141" y="336"/>
                      <a:pt x="1" y="525"/>
                      <a:pt x="1" y="736"/>
                    </a:cubicBezTo>
                    <a:cubicBezTo>
                      <a:pt x="1" y="939"/>
                      <a:pt x="127" y="1129"/>
                      <a:pt x="295" y="1255"/>
                    </a:cubicBezTo>
                    <a:cubicBezTo>
                      <a:pt x="464" y="1374"/>
                      <a:pt x="737" y="1332"/>
                      <a:pt x="934" y="1388"/>
                    </a:cubicBezTo>
                    <a:cubicBezTo>
                      <a:pt x="917" y="1386"/>
                      <a:pt x="901" y="1385"/>
                      <a:pt x="884" y="1385"/>
                    </a:cubicBezTo>
                    <a:cubicBezTo>
                      <a:pt x="541" y="1385"/>
                      <a:pt x="185" y="1854"/>
                      <a:pt x="218" y="2195"/>
                    </a:cubicBezTo>
                    <a:cubicBezTo>
                      <a:pt x="253" y="2560"/>
                      <a:pt x="555" y="2855"/>
                      <a:pt x="906" y="2967"/>
                    </a:cubicBezTo>
                    <a:cubicBezTo>
                      <a:pt x="1058" y="3020"/>
                      <a:pt x="1216" y="3041"/>
                      <a:pt x="1377" y="3041"/>
                    </a:cubicBezTo>
                    <a:cubicBezTo>
                      <a:pt x="1579" y="3041"/>
                      <a:pt x="1784" y="3007"/>
                      <a:pt x="1979" y="2960"/>
                    </a:cubicBezTo>
                    <a:cubicBezTo>
                      <a:pt x="2828" y="2771"/>
                      <a:pt x="3614" y="2329"/>
                      <a:pt x="4260" y="1627"/>
                    </a:cubicBezTo>
                    <a:cubicBezTo>
                      <a:pt x="3644" y="628"/>
                      <a:pt x="2478" y="1"/>
                      <a:pt x="1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9;p52">
                <a:extLst>
                  <a:ext uri="{FF2B5EF4-FFF2-40B4-BE49-F238E27FC236}">
                    <a16:creationId xmlns:a16="http://schemas.microsoft.com/office/drawing/2014/main" id="{547B8F49-9EF5-998B-0A86-CE4D3598CDDD}"/>
                  </a:ext>
                </a:extLst>
              </p:cNvPr>
              <p:cNvSpPr/>
              <p:nvPr/>
            </p:nvSpPr>
            <p:spPr>
              <a:xfrm>
                <a:off x="3160425" y="-56575"/>
                <a:ext cx="100875" cy="98050"/>
              </a:xfrm>
              <a:custGeom>
                <a:avLst/>
                <a:gdLst/>
                <a:ahLst/>
                <a:cxnLst/>
                <a:rect l="l" t="t" r="r" b="b"/>
                <a:pathLst>
                  <a:path w="4035" h="3922" extrusionOk="0">
                    <a:moveTo>
                      <a:pt x="0" y="0"/>
                    </a:moveTo>
                    <a:cubicBezTo>
                      <a:pt x="84" y="407"/>
                      <a:pt x="70" y="828"/>
                      <a:pt x="49" y="1242"/>
                    </a:cubicBezTo>
                    <a:cubicBezTo>
                      <a:pt x="28" y="1656"/>
                      <a:pt x="7" y="2070"/>
                      <a:pt x="70" y="2477"/>
                    </a:cubicBezTo>
                    <a:cubicBezTo>
                      <a:pt x="134" y="2891"/>
                      <a:pt x="288" y="3298"/>
                      <a:pt x="590" y="3579"/>
                    </a:cubicBezTo>
                    <a:cubicBezTo>
                      <a:pt x="811" y="3790"/>
                      <a:pt x="1115" y="3921"/>
                      <a:pt x="1414" y="3921"/>
                    </a:cubicBezTo>
                    <a:cubicBezTo>
                      <a:pt x="1522" y="3921"/>
                      <a:pt x="1630" y="3904"/>
                      <a:pt x="1733" y="3866"/>
                    </a:cubicBezTo>
                    <a:cubicBezTo>
                      <a:pt x="2126" y="3719"/>
                      <a:pt x="2386" y="3256"/>
                      <a:pt x="2246" y="2870"/>
                    </a:cubicBezTo>
                    <a:lnTo>
                      <a:pt x="2246" y="2870"/>
                    </a:lnTo>
                    <a:cubicBezTo>
                      <a:pt x="2464" y="2939"/>
                      <a:pt x="2699" y="2992"/>
                      <a:pt x="2931" y="2992"/>
                    </a:cubicBezTo>
                    <a:cubicBezTo>
                      <a:pt x="3005" y="2992"/>
                      <a:pt x="3078" y="2987"/>
                      <a:pt x="3151" y="2975"/>
                    </a:cubicBezTo>
                    <a:cubicBezTo>
                      <a:pt x="3452" y="2933"/>
                      <a:pt x="3747" y="2758"/>
                      <a:pt x="3887" y="2484"/>
                    </a:cubicBezTo>
                    <a:cubicBezTo>
                      <a:pt x="4035" y="2203"/>
                      <a:pt x="3993" y="1846"/>
                      <a:pt x="3838" y="1565"/>
                    </a:cubicBezTo>
                    <a:cubicBezTo>
                      <a:pt x="3684" y="1284"/>
                      <a:pt x="3431" y="1067"/>
                      <a:pt x="3172" y="891"/>
                    </a:cubicBezTo>
                    <a:cubicBezTo>
                      <a:pt x="2302" y="302"/>
                      <a:pt x="1214" y="4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90;p52">
                <a:extLst>
                  <a:ext uri="{FF2B5EF4-FFF2-40B4-BE49-F238E27FC236}">
                    <a16:creationId xmlns:a16="http://schemas.microsoft.com/office/drawing/2014/main" id="{80C4A974-E57A-DB80-6D8B-8E58DA9AE407}"/>
                  </a:ext>
                </a:extLst>
              </p:cNvPr>
              <p:cNvSpPr/>
              <p:nvPr/>
            </p:nvSpPr>
            <p:spPr>
              <a:xfrm>
                <a:off x="3070950" y="41325"/>
                <a:ext cx="95625" cy="76825"/>
              </a:xfrm>
              <a:custGeom>
                <a:avLst/>
                <a:gdLst/>
                <a:ahLst/>
                <a:cxnLst/>
                <a:rect l="l" t="t" r="r" b="b"/>
                <a:pathLst>
                  <a:path w="3825" h="3073" extrusionOk="0">
                    <a:moveTo>
                      <a:pt x="1877" y="0"/>
                    </a:moveTo>
                    <a:cubicBezTo>
                      <a:pt x="1315" y="0"/>
                      <a:pt x="700" y="105"/>
                      <a:pt x="1" y="287"/>
                    </a:cubicBezTo>
                    <a:cubicBezTo>
                      <a:pt x="106" y="1017"/>
                      <a:pt x="380" y="1725"/>
                      <a:pt x="794" y="2329"/>
                    </a:cubicBezTo>
                    <a:cubicBezTo>
                      <a:pt x="941" y="2546"/>
                      <a:pt x="1109" y="2757"/>
                      <a:pt x="1334" y="2904"/>
                    </a:cubicBezTo>
                    <a:cubicBezTo>
                      <a:pt x="1493" y="3007"/>
                      <a:pt x="1686" y="3072"/>
                      <a:pt x="1877" y="3072"/>
                    </a:cubicBezTo>
                    <a:cubicBezTo>
                      <a:pt x="1947" y="3072"/>
                      <a:pt x="2017" y="3063"/>
                      <a:pt x="2085" y="3045"/>
                    </a:cubicBezTo>
                    <a:cubicBezTo>
                      <a:pt x="2330" y="2967"/>
                      <a:pt x="2527" y="2764"/>
                      <a:pt x="2632" y="2525"/>
                    </a:cubicBezTo>
                    <a:cubicBezTo>
                      <a:pt x="2730" y="2287"/>
                      <a:pt x="2751" y="2020"/>
                      <a:pt x="2737" y="1761"/>
                    </a:cubicBezTo>
                    <a:cubicBezTo>
                      <a:pt x="2948" y="1740"/>
                      <a:pt x="3165" y="1704"/>
                      <a:pt x="3362" y="1606"/>
                    </a:cubicBezTo>
                    <a:cubicBezTo>
                      <a:pt x="3551" y="1515"/>
                      <a:pt x="3720" y="1347"/>
                      <a:pt x="3769" y="1136"/>
                    </a:cubicBezTo>
                    <a:cubicBezTo>
                      <a:pt x="3825" y="891"/>
                      <a:pt x="3713" y="631"/>
                      <a:pt x="3530" y="463"/>
                    </a:cubicBezTo>
                    <a:cubicBezTo>
                      <a:pt x="3348" y="287"/>
                      <a:pt x="3109" y="196"/>
                      <a:pt x="2864" y="126"/>
                    </a:cubicBezTo>
                    <a:cubicBezTo>
                      <a:pt x="2550" y="40"/>
                      <a:pt x="2224"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91;p52">
                <a:extLst>
                  <a:ext uri="{FF2B5EF4-FFF2-40B4-BE49-F238E27FC236}">
                    <a16:creationId xmlns:a16="http://schemas.microsoft.com/office/drawing/2014/main" id="{43D3AC58-432C-96B3-2DA2-14D903627E23}"/>
                  </a:ext>
                </a:extLst>
              </p:cNvPr>
              <p:cNvSpPr/>
              <p:nvPr/>
            </p:nvSpPr>
            <p:spPr>
              <a:xfrm>
                <a:off x="3136400" y="81150"/>
                <a:ext cx="91400" cy="78575"/>
              </a:xfrm>
              <a:custGeom>
                <a:avLst/>
                <a:gdLst/>
                <a:ahLst/>
                <a:cxnLst/>
                <a:rect l="l" t="t" r="r" b="b"/>
                <a:pathLst>
                  <a:path w="3656" h="3143" extrusionOk="0">
                    <a:moveTo>
                      <a:pt x="130" y="1"/>
                    </a:moveTo>
                    <a:cubicBezTo>
                      <a:pt x="88" y="1"/>
                      <a:pt x="48" y="23"/>
                      <a:pt x="28" y="62"/>
                    </a:cubicBezTo>
                    <a:cubicBezTo>
                      <a:pt x="0" y="118"/>
                      <a:pt x="21" y="189"/>
                      <a:pt x="77" y="217"/>
                    </a:cubicBezTo>
                    <a:cubicBezTo>
                      <a:pt x="1396" y="897"/>
                      <a:pt x="2561" y="1894"/>
                      <a:pt x="3438" y="3093"/>
                    </a:cubicBezTo>
                    <a:cubicBezTo>
                      <a:pt x="3459" y="3129"/>
                      <a:pt x="3494" y="3143"/>
                      <a:pt x="3529" y="3143"/>
                    </a:cubicBezTo>
                    <a:cubicBezTo>
                      <a:pt x="3550" y="3143"/>
                      <a:pt x="3578" y="3136"/>
                      <a:pt x="3593" y="3122"/>
                    </a:cubicBezTo>
                    <a:cubicBezTo>
                      <a:pt x="3649" y="3086"/>
                      <a:pt x="3656" y="3009"/>
                      <a:pt x="3621" y="2960"/>
                    </a:cubicBezTo>
                    <a:cubicBezTo>
                      <a:pt x="2722" y="1732"/>
                      <a:pt x="1537" y="708"/>
                      <a:pt x="182" y="13"/>
                    </a:cubicBezTo>
                    <a:cubicBezTo>
                      <a:pt x="166" y="5"/>
                      <a:pt x="148"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92;p52">
                <a:extLst>
                  <a:ext uri="{FF2B5EF4-FFF2-40B4-BE49-F238E27FC236}">
                    <a16:creationId xmlns:a16="http://schemas.microsoft.com/office/drawing/2014/main" id="{3841F533-5C91-E231-0B79-1EDCD55FB7F9}"/>
                  </a:ext>
                </a:extLst>
              </p:cNvPr>
              <p:cNvSpPr/>
              <p:nvPr/>
            </p:nvSpPr>
            <p:spPr>
              <a:xfrm>
                <a:off x="3214450" y="10800"/>
                <a:ext cx="23175" cy="148050"/>
              </a:xfrm>
              <a:custGeom>
                <a:avLst/>
                <a:gdLst/>
                <a:ahLst/>
                <a:cxnLst/>
                <a:rect l="l" t="t" r="r" b="b"/>
                <a:pathLst>
                  <a:path w="927" h="5922" extrusionOk="0">
                    <a:moveTo>
                      <a:pt x="132" y="0"/>
                    </a:moveTo>
                    <a:cubicBezTo>
                      <a:pt x="121" y="0"/>
                      <a:pt x="110" y="2"/>
                      <a:pt x="99" y="7"/>
                    </a:cubicBezTo>
                    <a:cubicBezTo>
                      <a:pt x="35" y="28"/>
                      <a:pt x="0" y="91"/>
                      <a:pt x="21" y="154"/>
                    </a:cubicBezTo>
                    <a:cubicBezTo>
                      <a:pt x="604" y="1971"/>
                      <a:pt x="688" y="3915"/>
                      <a:pt x="267" y="5781"/>
                    </a:cubicBezTo>
                    <a:cubicBezTo>
                      <a:pt x="253" y="5844"/>
                      <a:pt x="288" y="5900"/>
                      <a:pt x="351" y="5914"/>
                    </a:cubicBezTo>
                    <a:cubicBezTo>
                      <a:pt x="358" y="5922"/>
                      <a:pt x="372" y="5922"/>
                      <a:pt x="379" y="5922"/>
                    </a:cubicBezTo>
                    <a:cubicBezTo>
                      <a:pt x="428" y="5922"/>
                      <a:pt x="478" y="5886"/>
                      <a:pt x="492" y="5830"/>
                    </a:cubicBezTo>
                    <a:cubicBezTo>
                      <a:pt x="927" y="3929"/>
                      <a:pt x="835" y="1936"/>
                      <a:pt x="239" y="84"/>
                    </a:cubicBezTo>
                    <a:cubicBezTo>
                      <a:pt x="222" y="33"/>
                      <a:pt x="178"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93;p52">
                <a:extLst>
                  <a:ext uri="{FF2B5EF4-FFF2-40B4-BE49-F238E27FC236}">
                    <a16:creationId xmlns:a16="http://schemas.microsoft.com/office/drawing/2014/main" id="{FB793079-99AF-9888-7348-A1C68EC94CE7}"/>
                  </a:ext>
                </a:extLst>
              </p:cNvPr>
              <p:cNvSpPr/>
              <p:nvPr/>
            </p:nvSpPr>
            <p:spPr>
              <a:xfrm>
                <a:off x="3227600" y="69525"/>
                <a:ext cx="46325" cy="33375"/>
              </a:xfrm>
              <a:custGeom>
                <a:avLst/>
                <a:gdLst/>
                <a:ahLst/>
                <a:cxnLst/>
                <a:rect l="l" t="t" r="r" b="b"/>
                <a:pathLst>
                  <a:path w="1853" h="1335" extrusionOk="0">
                    <a:moveTo>
                      <a:pt x="1743" y="0"/>
                    </a:moveTo>
                    <a:cubicBezTo>
                      <a:pt x="1740" y="0"/>
                      <a:pt x="1737" y="1"/>
                      <a:pt x="1734" y="1"/>
                    </a:cubicBezTo>
                    <a:cubicBezTo>
                      <a:pt x="997" y="8"/>
                      <a:pt x="295" y="492"/>
                      <a:pt x="29" y="1173"/>
                    </a:cubicBezTo>
                    <a:cubicBezTo>
                      <a:pt x="1" y="1229"/>
                      <a:pt x="36" y="1299"/>
                      <a:pt x="92" y="1320"/>
                    </a:cubicBezTo>
                    <a:cubicBezTo>
                      <a:pt x="106" y="1327"/>
                      <a:pt x="120" y="1327"/>
                      <a:pt x="134" y="1327"/>
                    </a:cubicBezTo>
                    <a:lnTo>
                      <a:pt x="134" y="1334"/>
                    </a:lnTo>
                    <a:cubicBezTo>
                      <a:pt x="176" y="1334"/>
                      <a:pt x="225" y="1299"/>
                      <a:pt x="239" y="1257"/>
                    </a:cubicBezTo>
                    <a:cubicBezTo>
                      <a:pt x="478" y="661"/>
                      <a:pt x="1095" y="240"/>
                      <a:pt x="1734" y="233"/>
                    </a:cubicBezTo>
                    <a:cubicBezTo>
                      <a:pt x="1797" y="226"/>
                      <a:pt x="1853" y="177"/>
                      <a:pt x="1846" y="113"/>
                    </a:cubicBezTo>
                    <a:cubicBezTo>
                      <a:pt x="1846" y="54"/>
                      <a:pt x="1796" y="0"/>
                      <a:pt x="1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94;p52">
                <a:extLst>
                  <a:ext uri="{FF2B5EF4-FFF2-40B4-BE49-F238E27FC236}">
                    <a16:creationId xmlns:a16="http://schemas.microsoft.com/office/drawing/2014/main" id="{FF7D0C45-03BE-E1A0-6308-59713AFA6E30}"/>
                  </a:ext>
                </a:extLst>
              </p:cNvPr>
              <p:cNvSpPr/>
              <p:nvPr/>
            </p:nvSpPr>
            <p:spPr>
              <a:xfrm>
                <a:off x="3121650" y="41475"/>
                <a:ext cx="11775" cy="36675"/>
              </a:xfrm>
              <a:custGeom>
                <a:avLst/>
                <a:gdLst/>
                <a:ahLst/>
                <a:cxnLst/>
                <a:rect l="l" t="t" r="r" b="b"/>
                <a:pathLst>
                  <a:path w="471" h="1467" extrusionOk="0">
                    <a:moveTo>
                      <a:pt x="15" y="0"/>
                    </a:moveTo>
                    <a:cubicBezTo>
                      <a:pt x="1" y="471"/>
                      <a:pt x="71" y="941"/>
                      <a:pt x="232" y="1390"/>
                    </a:cubicBezTo>
                    <a:cubicBezTo>
                      <a:pt x="246" y="1439"/>
                      <a:pt x="295" y="1467"/>
                      <a:pt x="337" y="1467"/>
                    </a:cubicBezTo>
                    <a:cubicBezTo>
                      <a:pt x="351" y="1467"/>
                      <a:pt x="365" y="1467"/>
                      <a:pt x="380" y="1460"/>
                    </a:cubicBezTo>
                    <a:cubicBezTo>
                      <a:pt x="436" y="1439"/>
                      <a:pt x="471" y="1369"/>
                      <a:pt x="450" y="1313"/>
                    </a:cubicBezTo>
                    <a:cubicBezTo>
                      <a:pt x="302" y="892"/>
                      <a:pt x="232" y="457"/>
                      <a:pt x="246" y="14"/>
                    </a:cubicBezTo>
                    <a:cubicBezTo>
                      <a:pt x="169" y="7"/>
                      <a:pt x="92"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95;p52">
                <a:extLst>
                  <a:ext uri="{FF2B5EF4-FFF2-40B4-BE49-F238E27FC236}">
                    <a16:creationId xmlns:a16="http://schemas.microsoft.com/office/drawing/2014/main" id="{C26F6E68-FD51-298F-B13A-F47500899937}"/>
                  </a:ext>
                </a:extLst>
              </p:cNvPr>
              <p:cNvSpPr/>
              <p:nvPr/>
            </p:nvSpPr>
            <p:spPr>
              <a:xfrm>
                <a:off x="3070950" y="47450"/>
                <a:ext cx="74400" cy="39650"/>
              </a:xfrm>
              <a:custGeom>
                <a:avLst/>
                <a:gdLst/>
                <a:ahLst/>
                <a:cxnLst/>
                <a:rect l="l" t="t" r="r" b="b"/>
                <a:pathLst>
                  <a:path w="2976" h="1586" extrusionOk="0">
                    <a:moveTo>
                      <a:pt x="155" y="0"/>
                    </a:moveTo>
                    <a:cubicBezTo>
                      <a:pt x="106" y="14"/>
                      <a:pt x="57" y="28"/>
                      <a:pt x="1" y="42"/>
                    </a:cubicBezTo>
                    <a:cubicBezTo>
                      <a:pt x="15" y="98"/>
                      <a:pt x="22" y="154"/>
                      <a:pt x="29" y="203"/>
                    </a:cubicBezTo>
                    <a:cubicBezTo>
                      <a:pt x="1004" y="498"/>
                      <a:pt x="1930" y="968"/>
                      <a:pt x="2737" y="1586"/>
                    </a:cubicBezTo>
                    <a:cubicBezTo>
                      <a:pt x="2737" y="1565"/>
                      <a:pt x="2737" y="1544"/>
                      <a:pt x="2737" y="1516"/>
                    </a:cubicBezTo>
                    <a:cubicBezTo>
                      <a:pt x="2814" y="1509"/>
                      <a:pt x="2899" y="1495"/>
                      <a:pt x="2976" y="1480"/>
                    </a:cubicBezTo>
                    <a:cubicBezTo>
                      <a:pt x="2141" y="821"/>
                      <a:pt x="1173" y="316"/>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96;p52">
                <a:extLst>
                  <a:ext uri="{FF2B5EF4-FFF2-40B4-BE49-F238E27FC236}">
                    <a16:creationId xmlns:a16="http://schemas.microsoft.com/office/drawing/2014/main" id="{BCDF136F-7CF3-8BEB-AABD-46673385A74C}"/>
                  </a:ext>
                </a:extLst>
              </p:cNvPr>
              <p:cNvSpPr/>
              <p:nvPr/>
            </p:nvSpPr>
            <p:spPr>
              <a:xfrm>
                <a:off x="3077100" y="65150"/>
                <a:ext cx="41775" cy="13175"/>
              </a:xfrm>
              <a:custGeom>
                <a:avLst/>
                <a:gdLst/>
                <a:ahLst/>
                <a:cxnLst/>
                <a:rect l="l" t="t" r="r" b="b"/>
                <a:pathLst>
                  <a:path w="1671" h="527" extrusionOk="0">
                    <a:moveTo>
                      <a:pt x="1542" y="0"/>
                    </a:moveTo>
                    <a:cubicBezTo>
                      <a:pt x="1538" y="0"/>
                      <a:pt x="1534" y="0"/>
                      <a:pt x="1530" y="1"/>
                    </a:cubicBezTo>
                    <a:cubicBezTo>
                      <a:pt x="1018" y="64"/>
                      <a:pt x="506" y="169"/>
                      <a:pt x="0" y="309"/>
                    </a:cubicBezTo>
                    <a:cubicBezTo>
                      <a:pt x="28" y="380"/>
                      <a:pt x="57" y="457"/>
                      <a:pt x="85" y="527"/>
                    </a:cubicBezTo>
                    <a:cubicBezTo>
                      <a:pt x="569" y="387"/>
                      <a:pt x="1060" y="288"/>
                      <a:pt x="1558" y="232"/>
                    </a:cubicBezTo>
                    <a:cubicBezTo>
                      <a:pt x="1621" y="225"/>
                      <a:pt x="1670" y="169"/>
                      <a:pt x="1663" y="106"/>
                    </a:cubicBezTo>
                    <a:cubicBezTo>
                      <a:pt x="1657" y="47"/>
                      <a:pt x="1601" y="0"/>
                      <a:pt x="1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7;p52">
                <a:extLst>
                  <a:ext uri="{FF2B5EF4-FFF2-40B4-BE49-F238E27FC236}">
                    <a16:creationId xmlns:a16="http://schemas.microsoft.com/office/drawing/2014/main" id="{6D4C30C7-4A3B-0935-D53D-8AB12578D108}"/>
                  </a:ext>
                </a:extLst>
              </p:cNvPr>
              <p:cNvSpPr/>
              <p:nvPr/>
            </p:nvSpPr>
            <p:spPr>
              <a:xfrm>
                <a:off x="3088325" y="82525"/>
                <a:ext cx="53350" cy="17900"/>
              </a:xfrm>
              <a:custGeom>
                <a:avLst/>
                <a:gdLst/>
                <a:ahLst/>
                <a:cxnLst/>
                <a:rect l="l" t="t" r="r" b="b"/>
                <a:pathLst>
                  <a:path w="2134" h="716" extrusionOk="0">
                    <a:moveTo>
                      <a:pt x="2021" y="0"/>
                    </a:moveTo>
                    <a:cubicBezTo>
                      <a:pt x="1313" y="7"/>
                      <a:pt x="618" y="190"/>
                      <a:pt x="0" y="527"/>
                    </a:cubicBezTo>
                    <a:cubicBezTo>
                      <a:pt x="29" y="576"/>
                      <a:pt x="64" y="632"/>
                      <a:pt x="99" y="681"/>
                    </a:cubicBezTo>
                    <a:cubicBezTo>
                      <a:pt x="106" y="695"/>
                      <a:pt x="113" y="709"/>
                      <a:pt x="127" y="716"/>
                    </a:cubicBezTo>
                    <a:cubicBezTo>
                      <a:pt x="709" y="407"/>
                      <a:pt x="1362" y="239"/>
                      <a:pt x="2021" y="232"/>
                    </a:cubicBezTo>
                    <a:lnTo>
                      <a:pt x="2042" y="232"/>
                    </a:lnTo>
                    <a:cubicBezTo>
                      <a:pt x="2042" y="190"/>
                      <a:pt x="2042" y="155"/>
                      <a:pt x="2042" y="113"/>
                    </a:cubicBezTo>
                    <a:cubicBezTo>
                      <a:pt x="2070" y="113"/>
                      <a:pt x="2098" y="106"/>
                      <a:pt x="2134" y="106"/>
                    </a:cubicBezTo>
                    <a:cubicBezTo>
                      <a:pt x="2126" y="49"/>
                      <a:pt x="2077"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8;p52">
                <a:extLst>
                  <a:ext uri="{FF2B5EF4-FFF2-40B4-BE49-F238E27FC236}">
                    <a16:creationId xmlns:a16="http://schemas.microsoft.com/office/drawing/2014/main" id="{F7A2CA72-CEC5-5521-E9F9-0E3473F1E70A}"/>
                  </a:ext>
                </a:extLst>
              </p:cNvPr>
              <p:cNvSpPr/>
              <p:nvPr/>
            </p:nvSpPr>
            <p:spPr>
              <a:xfrm>
                <a:off x="3160425" y="-56575"/>
                <a:ext cx="60900" cy="78950"/>
              </a:xfrm>
              <a:custGeom>
                <a:avLst/>
                <a:gdLst/>
                <a:ahLst/>
                <a:cxnLst/>
                <a:rect l="l" t="t" r="r" b="b"/>
                <a:pathLst>
                  <a:path w="2436" h="3158" extrusionOk="0">
                    <a:moveTo>
                      <a:pt x="0" y="0"/>
                    </a:moveTo>
                    <a:cubicBezTo>
                      <a:pt x="14" y="70"/>
                      <a:pt x="28" y="134"/>
                      <a:pt x="35" y="197"/>
                    </a:cubicBezTo>
                    <a:lnTo>
                      <a:pt x="35" y="204"/>
                    </a:lnTo>
                    <a:cubicBezTo>
                      <a:pt x="1032" y="954"/>
                      <a:pt x="1818" y="1993"/>
                      <a:pt x="2281" y="3158"/>
                    </a:cubicBezTo>
                    <a:cubicBezTo>
                      <a:pt x="2288" y="3059"/>
                      <a:pt x="2281" y="2961"/>
                      <a:pt x="2246" y="2870"/>
                    </a:cubicBezTo>
                    <a:lnTo>
                      <a:pt x="2246" y="2870"/>
                    </a:lnTo>
                    <a:cubicBezTo>
                      <a:pt x="2309" y="2884"/>
                      <a:pt x="2372" y="2905"/>
                      <a:pt x="2435" y="2919"/>
                    </a:cubicBezTo>
                    <a:cubicBezTo>
                      <a:pt x="1944" y="1775"/>
                      <a:pt x="1158" y="758"/>
                      <a:pt x="169" y="7"/>
                    </a:cubicBezTo>
                    <a:cubicBezTo>
                      <a:pt x="113" y="7"/>
                      <a:pt x="56"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9;p52">
                <a:extLst>
                  <a:ext uri="{FF2B5EF4-FFF2-40B4-BE49-F238E27FC236}">
                    <a16:creationId xmlns:a16="http://schemas.microsoft.com/office/drawing/2014/main" id="{5136F95F-EAA6-9648-04E0-1D1FB370890C}"/>
                  </a:ext>
                </a:extLst>
              </p:cNvPr>
              <p:cNvSpPr/>
              <p:nvPr/>
            </p:nvSpPr>
            <p:spPr>
              <a:xfrm>
                <a:off x="3161125" y="-8700"/>
                <a:ext cx="56325" cy="17925"/>
              </a:xfrm>
              <a:custGeom>
                <a:avLst/>
                <a:gdLst/>
                <a:ahLst/>
                <a:cxnLst/>
                <a:rect l="l" t="t" r="r" b="b"/>
                <a:pathLst>
                  <a:path w="2253" h="717" extrusionOk="0">
                    <a:moveTo>
                      <a:pt x="0" y="1"/>
                    </a:moveTo>
                    <a:cubicBezTo>
                      <a:pt x="0" y="78"/>
                      <a:pt x="0" y="155"/>
                      <a:pt x="7" y="239"/>
                    </a:cubicBezTo>
                    <a:cubicBezTo>
                      <a:pt x="709" y="330"/>
                      <a:pt x="1411" y="492"/>
                      <a:pt x="2084" y="709"/>
                    </a:cubicBezTo>
                    <a:cubicBezTo>
                      <a:pt x="2098" y="716"/>
                      <a:pt x="2112" y="716"/>
                      <a:pt x="2119" y="716"/>
                    </a:cubicBezTo>
                    <a:cubicBezTo>
                      <a:pt x="2168" y="716"/>
                      <a:pt x="2218" y="688"/>
                      <a:pt x="2232" y="639"/>
                    </a:cubicBezTo>
                    <a:cubicBezTo>
                      <a:pt x="2253" y="576"/>
                      <a:pt x="2218" y="513"/>
                      <a:pt x="2154" y="492"/>
                    </a:cubicBezTo>
                    <a:lnTo>
                      <a:pt x="2161" y="492"/>
                    </a:lnTo>
                    <a:cubicBezTo>
                      <a:pt x="1460" y="260"/>
                      <a:pt x="730" y="9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00;p52">
                <a:extLst>
                  <a:ext uri="{FF2B5EF4-FFF2-40B4-BE49-F238E27FC236}">
                    <a16:creationId xmlns:a16="http://schemas.microsoft.com/office/drawing/2014/main" id="{96370305-850B-4355-60EE-262D53829792}"/>
                  </a:ext>
                </a:extLst>
              </p:cNvPr>
              <p:cNvSpPr/>
              <p:nvPr/>
            </p:nvSpPr>
            <p:spPr>
              <a:xfrm>
                <a:off x="3198825" y="-50625"/>
                <a:ext cx="9850" cy="41425"/>
              </a:xfrm>
              <a:custGeom>
                <a:avLst/>
                <a:gdLst/>
                <a:ahLst/>
                <a:cxnLst/>
                <a:rect l="l" t="t" r="r" b="b"/>
                <a:pathLst>
                  <a:path w="394" h="1657" extrusionOk="0">
                    <a:moveTo>
                      <a:pt x="176" y="1"/>
                    </a:moveTo>
                    <a:cubicBezTo>
                      <a:pt x="57" y="506"/>
                      <a:pt x="1" y="1025"/>
                      <a:pt x="15" y="1544"/>
                    </a:cubicBezTo>
                    <a:cubicBezTo>
                      <a:pt x="22" y="1608"/>
                      <a:pt x="71" y="1657"/>
                      <a:pt x="134" y="1657"/>
                    </a:cubicBezTo>
                    <a:cubicBezTo>
                      <a:pt x="197" y="1657"/>
                      <a:pt x="246" y="1601"/>
                      <a:pt x="246" y="1537"/>
                    </a:cubicBezTo>
                    <a:cubicBezTo>
                      <a:pt x="232" y="1039"/>
                      <a:pt x="282" y="548"/>
                      <a:pt x="394" y="64"/>
                    </a:cubicBezTo>
                    <a:cubicBezTo>
                      <a:pt x="324" y="43"/>
                      <a:pt x="254" y="22"/>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01;p52">
                <a:extLst>
                  <a:ext uri="{FF2B5EF4-FFF2-40B4-BE49-F238E27FC236}">
                    <a16:creationId xmlns:a16="http://schemas.microsoft.com/office/drawing/2014/main" id="{ECEA91D3-4A4A-4F2B-D7D2-8CE42EA7B8E9}"/>
                  </a:ext>
                </a:extLst>
              </p:cNvPr>
              <p:cNvSpPr/>
              <p:nvPr/>
            </p:nvSpPr>
            <p:spPr>
              <a:xfrm>
                <a:off x="3213400" y="-33600"/>
                <a:ext cx="31950" cy="49125"/>
              </a:xfrm>
              <a:custGeom>
                <a:avLst/>
                <a:gdLst/>
                <a:ahLst/>
                <a:cxnLst/>
                <a:rect l="l" t="t" r="r" b="b"/>
                <a:pathLst>
                  <a:path w="1278" h="1965" extrusionOk="0">
                    <a:moveTo>
                      <a:pt x="1095" y="0"/>
                    </a:moveTo>
                    <a:cubicBezTo>
                      <a:pt x="625" y="527"/>
                      <a:pt x="253" y="1144"/>
                      <a:pt x="21" y="1818"/>
                    </a:cubicBezTo>
                    <a:cubicBezTo>
                      <a:pt x="0" y="1874"/>
                      <a:pt x="35" y="1937"/>
                      <a:pt x="92" y="1958"/>
                    </a:cubicBezTo>
                    <a:cubicBezTo>
                      <a:pt x="106" y="1965"/>
                      <a:pt x="120" y="1965"/>
                      <a:pt x="127" y="1965"/>
                    </a:cubicBezTo>
                    <a:cubicBezTo>
                      <a:pt x="127" y="1958"/>
                      <a:pt x="127" y="1958"/>
                      <a:pt x="120" y="1951"/>
                    </a:cubicBezTo>
                    <a:cubicBezTo>
                      <a:pt x="141" y="1951"/>
                      <a:pt x="155" y="1958"/>
                      <a:pt x="169" y="1958"/>
                    </a:cubicBezTo>
                    <a:cubicBezTo>
                      <a:pt x="197" y="1951"/>
                      <a:pt x="225" y="1923"/>
                      <a:pt x="239" y="1888"/>
                    </a:cubicBezTo>
                    <a:cubicBezTo>
                      <a:pt x="463" y="1242"/>
                      <a:pt x="821" y="646"/>
                      <a:pt x="1277" y="141"/>
                    </a:cubicBezTo>
                    <a:cubicBezTo>
                      <a:pt x="1221" y="92"/>
                      <a:pt x="1158" y="49"/>
                      <a:pt x="1095" y="7"/>
                    </a:cubicBezTo>
                    <a:lnTo>
                      <a:pt x="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2;p52">
                <a:extLst>
                  <a:ext uri="{FF2B5EF4-FFF2-40B4-BE49-F238E27FC236}">
                    <a16:creationId xmlns:a16="http://schemas.microsoft.com/office/drawing/2014/main" id="{9EB8050F-87DE-01CC-368D-FAAEDB7768DC}"/>
                  </a:ext>
                </a:extLst>
              </p:cNvPr>
              <p:cNvSpPr/>
              <p:nvPr/>
            </p:nvSpPr>
            <p:spPr>
              <a:xfrm>
                <a:off x="3262850" y="67250"/>
                <a:ext cx="96000" cy="13525"/>
              </a:xfrm>
              <a:custGeom>
                <a:avLst/>
                <a:gdLst/>
                <a:ahLst/>
                <a:cxnLst/>
                <a:rect l="l" t="t" r="r" b="b"/>
                <a:pathLst>
                  <a:path w="3840" h="541" extrusionOk="0">
                    <a:moveTo>
                      <a:pt x="1491" y="1"/>
                    </a:moveTo>
                    <a:cubicBezTo>
                      <a:pt x="1027" y="1"/>
                      <a:pt x="563" y="40"/>
                      <a:pt x="106" y="120"/>
                    </a:cubicBezTo>
                    <a:cubicBezTo>
                      <a:pt x="43" y="134"/>
                      <a:pt x="1" y="197"/>
                      <a:pt x="15" y="253"/>
                    </a:cubicBezTo>
                    <a:cubicBezTo>
                      <a:pt x="22" y="303"/>
                      <a:pt x="57" y="338"/>
                      <a:pt x="99" y="352"/>
                    </a:cubicBezTo>
                    <a:lnTo>
                      <a:pt x="148" y="352"/>
                    </a:lnTo>
                    <a:cubicBezTo>
                      <a:pt x="594" y="271"/>
                      <a:pt x="1048" y="232"/>
                      <a:pt x="1503" y="232"/>
                    </a:cubicBezTo>
                    <a:cubicBezTo>
                      <a:pt x="2239" y="232"/>
                      <a:pt x="2976" y="335"/>
                      <a:pt x="3678" y="534"/>
                    </a:cubicBezTo>
                    <a:cubicBezTo>
                      <a:pt x="3690" y="538"/>
                      <a:pt x="3703" y="540"/>
                      <a:pt x="3715" y="540"/>
                    </a:cubicBezTo>
                    <a:cubicBezTo>
                      <a:pt x="3764" y="540"/>
                      <a:pt x="3808" y="508"/>
                      <a:pt x="3825" y="457"/>
                    </a:cubicBezTo>
                    <a:cubicBezTo>
                      <a:pt x="3839" y="394"/>
                      <a:pt x="3804" y="331"/>
                      <a:pt x="3748" y="317"/>
                    </a:cubicBezTo>
                    <a:cubicBezTo>
                      <a:pt x="3015" y="107"/>
                      <a:pt x="2253" y="1"/>
                      <a:pt x="1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03;p52">
                <a:extLst>
                  <a:ext uri="{FF2B5EF4-FFF2-40B4-BE49-F238E27FC236}">
                    <a16:creationId xmlns:a16="http://schemas.microsoft.com/office/drawing/2014/main" id="{8C85942A-AA60-C6FB-A9BA-2F845322C154}"/>
                  </a:ext>
                </a:extLst>
              </p:cNvPr>
              <p:cNvSpPr/>
              <p:nvPr/>
            </p:nvSpPr>
            <p:spPr>
              <a:xfrm>
                <a:off x="3300225" y="47250"/>
                <a:ext cx="27925" cy="25575"/>
              </a:xfrm>
              <a:custGeom>
                <a:avLst/>
                <a:gdLst/>
                <a:ahLst/>
                <a:cxnLst/>
                <a:rect l="l" t="t" r="r" b="b"/>
                <a:pathLst>
                  <a:path w="1117" h="1023" extrusionOk="0">
                    <a:moveTo>
                      <a:pt x="913" y="1"/>
                    </a:moveTo>
                    <a:cubicBezTo>
                      <a:pt x="688" y="324"/>
                      <a:pt x="400" y="597"/>
                      <a:pt x="71" y="808"/>
                    </a:cubicBezTo>
                    <a:cubicBezTo>
                      <a:pt x="15" y="843"/>
                      <a:pt x="0" y="913"/>
                      <a:pt x="36" y="969"/>
                    </a:cubicBezTo>
                    <a:cubicBezTo>
                      <a:pt x="50" y="997"/>
                      <a:pt x="78" y="1011"/>
                      <a:pt x="106" y="1018"/>
                    </a:cubicBezTo>
                    <a:cubicBezTo>
                      <a:pt x="116" y="1021"/>
                      <a:pt x="127" y="1023"/>
                      <a:pt x="138" y="1023"/>
                    </a:cubicBezTo>
                    <a:cubicBezTo>
                      <a:pt x="158" y="1023"/>
                      <a:pt x="177" y="1018"/>
                      <a:pt x="190" y="1004"/>
                    </a:cubicBezTo>
                    <a:cubicBezTo>
                      <a:pt x="562" y="773"/>
                      <a:pt x="871" y="471"/>
                      <a:pt x="1116" y="113"/>
                    </a:cubicBezTo>
                    <a:cubicBezTo>
                      <a:pt x="1046" y="78"/>
                      <a:pt x="983" y="36"/>
                      <a:pt x="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04;p52">
                <a:extLst>
                  <a:ext uri="{FF2B5EF4-FFF2-40B4-BE49-F238E27FC236}">
                    <a16:creationId xmlns:a16="http://schemas.microsoft.com/office/drawing/2014/main" id="{4DAB240D-A2B1-4570-EB77-52FDEDE98349}"/>
                  </a:ext>
                </a:extLst>
              </p:cNvPr>
              <p:cNvSpPr/>
              <p:nvPr/>
            </p:nvSpPr>
            <p:spPr>
              <a:xfrm>
                <a:off x="3282150" y="68225"/>
                <a:ext cx="42300" cy="36250"/>
              </a:xfrm>
              <a:custGeom>
                <a:avLst/>
                <a:gdLst/>
                <a:ahLst/>
                <a:cxnLst/>
                <a:rect l="l" t="t" r="r" b="b"/>
                <a:pathLst>
                  <a:path w="1692" h="1450" extrusionOk="0">
                    <a:moveTo>
                      <a:pt x="130" y="1"/>
                    </a:moveTo>
                    <a:cubicBezTo>
                      <a:pt x="90" y="1"/>
                      <a:pt x="52" y="21"/>
                      <a:pt x="29" y="53"/>
                    </a:cubicBezTo>
                    <a:cubicBezTo>
                      <a:pt x="1" y="109"/>
                      <a:pt x="15" y="179"/>
                      <a:pt x="71" y="214"/>
                    </a:cubicBezTo>
                    <a:cubicBezTo>
                      <a:pt x="597" y="544"/>
                      <a:pt x="1081" y="965"/>
                      <a:pt x="1481" y="1449"/>
                    </a:cubicBezTo>
                    <a:cubicBezTo>
                      <a:pt x="1551" y="1421"/>
                      <a:pt x="1622" y="1386"/>
                      <a:pt x="1692" y="1351"/>
                    </a:cubicBezTo>
                    <a:cubicBezTo>
                      <a:pt x="1271" y="832"/>
                      <a:pt x="759" y="376"/>
                      <a:pt x="190" y="18"/>
                    </a:cubicBezTo>
                    <a:cubicBezTo>
                      <a:pt x="171" y="6"/>
                      <a:pt x="15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05;p52">
                <a:extLst>
                  <a:ext uri="{FF2B5EF4-FFF2-40B4-BE49-F238E27FC236}">
                    <a16:creationId xmlns:a16="http://schemas.microsoft.com/office/drawing/2014/main" id="{63594795-6FB6-FC07-DF35-BBC1FC598D69}"/>
                  </a:ext>
                </a:extLst>
              </p:cNvPr>
              <p:cNvSpPr/>
              <p:nvPr/>
            </p:nvSpPr>
            <p:spPr>
              <a:xfrm>
                <a:off x="3266025" y="37450"/>
                <a:ext cx="29325" cy="36850"/>
              </a:xfrm>
              <a:custGeom>
                <a:avLst/>
                <a:gdLst/>
                <a:ahLst/>
                <a:cxnLst/>
                <a:rect l="l" t="t" r="r" b="b"/>
                <a:pathLst>
                  <a:path w="1173" h="1474" extrusionOk="0">
                    <a:moveTo>
                      <a:pt x="933" y="0"/>
                    </a:moveTo>
                    <a:cubicBezTo>
                      <a:pt x="730" y="484"/>
                      <a:pt x="428" y="926"/>
                      <a:pt x="49" y="1284"/>
                    </a:cubicBezTo>
                    <a:cubicBezTo>
                      <a:pt x="7" y="1319"/>
                      <a:pt x="0" y="1382"/>
                      <a:pt x="28" y="1424"/>
                    </a:cubicBezTo>
                    <a:cubicBezTo>
                      <a:pt x="77" y="1438"/>
                      <a:pt x="127" y="1460"/>
                      <a:pt x="183" y="1474"/>
                    </a:cubicBezTo>
                    <a:cubicBezTo>
                      <a:pt x="190" y="1467"/>
                      <a:pt x="197" y="1460"/>
                      <a:pt x="204" y="1452"/>
                    </a:cubicBezTo>
                    <a:cubicBezTo>
                      <a:pt x="625" y="1053"/>
                      <a:pt x="955" y="568"/>
                      <a:pt x="1172" y="28"/>
                    </a:cubicBezTo>
                    <a:cubicBezTo>
                      <a:pt x="1095" y="14"/>
                      <a:pt x="1018" y="7"/>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06;p52">
                <a:extLst>
                  <a:ext uri="{FF2B5EF4-FFF2-40B4-BE49-F238E27FC236}">
                    <a16:creationId xmlns:a16="http://schemas.microsoft.com/office/drawing/2014/main" id="{120C2DA0-FD1E-196C-F74E-14586FCAC39C}"/>
                  </a:ext>
                </a:extLst>
              </p:cNvPr>
              <p:cNvSpPr/>
              <p:nvPr/>
            </p:nvSpPr>
            <p:spPr>
              <a:xfrm>
                <a:off x="3268825" y="74450"/>
                <a:ext cx="1250" cy="25"/>
              </a:xfrm>
              <a:custGeom>
                <a:avLst/>
                <a:gdLst/>
                <a:ahLst/>
                <a:cxnLst/>
                <a:rect l="l" t="t" r="r" b="b"/>
                <a:pathLst>
                  <a:path w="50" h="1" extrusionOk="0">
                    <a:moveTo>
                      <a:pt x="1" y="1"/>
                    </a:moveTo>
                    <a:cubicBezTo>
                      <a:pt x="15" y="1"/>
                      <a:pt x="29" y="1"/>
                      <a:pt x="50" y="1"/>
                    </a:cubicBezTo>
                    <a:cubicBezTo>
                      <a:pt x="29" y="1"/>
                      <a:pt x="1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7;p52">
                <a:extLst>
                  <a:ext uri="{FF2B5EF4-FFF2-40B4-BE49-F238E27FC236}">
                    <a16:creationId xmlns:a16="http://schemas.microsoft.com/office/drawing/2014/main" id="{564547AD-0DA4-2E95-AC8D-F27AD078E032}"/>
                  </a:ext>
                </a:extLst>
              </p:cNvPr>
              <p:cNvSpPr/>
              <p:nvPr/>
            </p:nvSpPr>
            <p:spPr>
              <a:xfrm>
                <a:off x="3109900" y="190750"/>
                <a:ext cx="226125" cy="130875"/>
              </a:xfrm>
              <a:custGeom>
                <a:avLst/>
                <a:gdLst/>
                <a:ahLst/>
                <a:cxnLst/>
                <a:rect l="l" t="t" r="r" b="b"/>
                <a:pathLst>
                  <a:path w="9045" h="5235" extrusionOk="0">
                    <a:moveTo>
                      <a:pt x="1" y="1"/>
                    </a:moveTo>
                    <a:lnTo>
                      <a:pt x="281" y="2127"/>
                    </a:lnTo>
                    <a:cubicBezTo>
                      <a:pt x="520" y="3902"/>
                      <a:pt x="2063" y="5235"/>
                      <a:pt x="3895" y="5235"/>
                    </a:cubicBezTo>
                    <a:lnTo>
                      <a:pt x="5158" y="5235"/>
                    </a:lnTo>
                    <a:cubicBezTo>
                      <a:pt x="6989" y="5235"/>
                      <a:pt x="8533" y="3902"/>
                      <a:pt x="8764" y="2127"/>
                    </a:cubicBezTo>
                    <a:lnTo>
                      <a:pt x="9045" y="1"/>
                    </a:lnTo>
                    <a:lnTo>
                      <a:pt x="9045" y="1"/>
                    </a:lnTo>
                    <a:cubicBezTo>
                      <a:pt x="8919" y="520"/>
                      <a:pt x="6940" y="941"/>
                      <a:pt x="4526" y="941"/>
                    </a:cubicBezTo>
                    <a:cubicBezTo>
                      <a:pt x="2105" y="941"/>
                      <a:pt x="134" y="52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8;p52">
                <a:extLst>
                  <a:ext uri="{FF2B5EF4-FFF2-40B4-BE49-F238E27FC236}">
                    <a16:creationId xmlns:a16="http://schemas.microsoft.com/office/drawing/2014/main" id="{3A606332-9A00-500F-9A9B-50753DB959FC}"/>
                  </a:ext>
                </a:extLst>
              </p:cNvPr>
              <p:cNvSpPr/>
              <p:nvPr/>
            </p:nvSpPr>
            <p:spPr>
              <a:xfrm>
                <a:off x="3268300" y="245475"/>
                <a:ext cx="33000" cy="33000"/>
              </a:xfrm>
              <a:custGeom>
                <a:avLst/>
                <a:gdLst/>
                <a:ahLst/>
                <a:cxnLst/>
                <a:rect l="l" t="t" r="r" b="b"/>
                <a:pathLst>
                  <a:path w="1320" h="1320" extrusionOk="0">
                    <a:moveTo>
                      <a:pt x="660" y="1"/>
                    </a:moveTo>
                    <a:cubicBezTo>
                      <a:pt x="295" y="1"/>
                      <a:pt x="0" y="295"/>
                      <a:pt x="0" y="660"/>
                    </a:cubicBezTo>
                    <a:cubicBezTo>
                      <a:pt x="0" y="1025"/>
                      <a:pt x="295" y="1320"/>
                      <a:pt x="660" y="1320"/>
                    </a:cubicBezTo>
                    <a:cubicBezTo>
                      <a:pt x="1025" y="1320"/>
                      <a:pt x="1320" y="1025"/>
                      <a:pt x="1320" y="660"/>
                    </a:cubicBezTo>
                    <a:cubicBezTo>
                      <a:pt x="1320" y="295"/>
                      <a:pt x="1025"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9;p52">
                <a:extLst>
                  <a:ext uri="{FF2B5EF4-FFF2-40B4-BE49-F238E27FC236}">
                    <a16:creationId xmlns:a16="http://schemas.microsoft.com/office/drawing/2014/main" id="{146655D1-F39D-07B0-8BDC-C68F1F7703F1}"/>
                  </a:ext>
                </a:extLst>
              </p:cNvPr>
              <p:cNvSpPr/>
              <p:nvPr/>
            </p:nvSpPr>
            <p:spPr>
              <a:xfrm>
                <a:off x="3109725" y="164450"/>
                <a:ext cx="226475" cy="49825"/>
              </a:xfrm>
              <a:custGeom>
                <a:avLst/>
                <a:gdLst/>
                <a:ahLst/>
                <a:cxnLst/>
                <a:rect l="l" t="t" r="r" b="b"/>
                <a:pathLst>
                  <a:path w="9059" h="1993" extrusionOk="0">
                    <a:moveTo>
                      <a:pt x="4533" y="0"/>
                    </a:moveTo>
                    <a:cubicBezTo>
                      <a:pt x="2028" y="0"/>
                      <a:pt x="0" y="449"/>
                      <a:pt x="0" y="996"/>
                    </a:cubicBezTo>
                    <a:cubicBezTo>
                      <a:pt x="0" y="1544"/>
                      <a:pt x="2028" y="1993"/>
                      <a:pt x="4533" y="1993"/>
                    </a:cubicBezTo>
                    <a:cubicBezTo>
                      <a:pt x="7031" y="1993"/>
                      <a:pt x="9059" y="1544"/>
                      <a:pt x="9059" y="996"/>
                    </a:cubicBezTo>
                    <a:cubicBezTo>
                      <a:pt x="9059" y="449"/>
                      <a:pt x="7031" y="0"/>
                      <a:pt x="4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10;p52">
                <a:extLst>
                  <a:ext uri="{FF2B5EF4-FFF2-40B4-BE49-F238E27FC236}">
                    <a16:creationId xmlns:a16="http://schemas.microsoft.com/office/drawing/2014/main" id="{9362704C-7EA3-CB5A-9B79-4B67E3A28C1D}"/>
                  </a:ext>
                </a:extLst>
              </p:cNvPr>
              <p:cNvSpPr/>
              <p:nvPr/>
            </p:nvSpPr>
            <p:spPr>
              <a:xfrm>
                <a:off x="3141300" y="143750"/>
                <a:ext cx="163500" cy="70525"/>
              </a:xfrm>
              <a:custGeom>
                <a:avLst/>
                <a:gdLst/>
                <a:ahLst/>
                <a:cxnLst/>
                <a:rect l="l" t="t" r="r" b="b"/>
                <a:pathLst>
                  <a:path w="6540" h="2821" extrusionOk="0">
                    <a:moveTo>
                      <a:pt x="3270" y="0"/>
                    </a:moveTo>
                    <a:cubicBezTo>
                      <a:pt x="1523" y="0"/>
                      <a:pt x="99" y="1109"/>
                      <a:pt x="0" y="2512"/>
                    </a:cubicBezTo>
                    <a:cubicBezTo>
                      <a:pt x="821" y="2701"/>
                      <a:pt x="1986" y="2821"/>
                      <a:pt x="3270" y="2821"/>
                    </a:cubicBezTo>
                    <a:cubicBezTo>
                      <a:pt x="4554" y="2821"/>
                      <a:pt x="5719" y="2701"/>
                      <a:pt x="6540" y="2512"/>
                    </a:cubicBezTo>
                    <a:cubicBezTo>
                      <a:pt x="6442" y="1109"/>
                      <a:pt x="5017" y="0"/>
                      <a:pt x="3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11;p52">
                <a:extLst>
                  <a:ext uri="{FF2B5EF4-FFF2-40B4-BE49-F238E27FC236}">
                    <a16:creationId xmlns:a16="http://schemas.microsoft.com/office/drawing/2014/main" id="{55836B48-D030-3C05-5DE7-B289728D6B7E}"/>
                  </a:ext>
                </a:extLst>
              </p:cNvPr>
              <p:cNvSpPr/>
              <p:nvPr/>
            </p:nvSpPr>
            <p:spPr>
              <a:xfrm>
                <a:off x="3205325" y="261975"/>
                <a:ext cx="35450" cy="17725"/>
              </a:xfrm>
              <a:custGeom>
                <a:avLst/>
                <a:gdLst/>
                <a:ahLst/>
                <a:cxnLst/>
                <a:rect l="l" t="t" r="r" b="b"/>
                <a:pathLst>
                  <a:path w="1418" h="709" fill="none" extrusionOk="0">
                    <a:moveTo>
                      <a:pt x="1418" y="0"/>
                    </a:moveTo>
                    <a:cubicBezTo>
                      <a:pt x="1418" y="393"/>
                      <a:pt x="1102" y="709"/>
                      <a:pt x="709" y="709"/>
                    </a:cubicBezTo>
                    <a:cubicBezTo>
                      <a:pt x="316" y="709"/>
                      <a:pt x="1" y="393"/>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12;p52">
                <a:extLst>
                  <a:ext uri="{FF2B5EF4-FFF2-40B4-BE49-F238E27FC236}">
                    <a16:creationId xmlns:a16="http://schemas.microsoft.com/office/drawing/2014/main" id="{D582F762-6D4C-23F7-5DD4-8BCEB669B58B}"/>
                  </a:ext>
                </a:extLst>
              </p:cNvPr>
              <p:cNvSpPr/>
              <p:nvPr/>
            </p:nvSpPr>
            <p:spPr>
              <a:xfrm>
                <a:off x="3262675" y="240050"/>
                <a:ext cx="16000" cy="16150"/>
              </a:xfrm>
              <a:custGeom>
                <a:avLst/>
                <a:gdLst/>
                <a:ahLst/>
                <a:cxnLst/>
                <a:rect l="l" t="t" r="r" b="b"/>
                <a:pathLst>
                  <a:path w="640" h="646" extrusionOk="0">
                    <a:moveTo>
                      <a:pt x="317" y="0"/>
                    </a:moveTo>
                    <a:cubicBezTo>
                      <a:pt x="141" y="0"/>
                      <a:pt x="1" y="148"/>
                      <a:pt x="1" y="323"/>
                    </a:cubicBezTo>
                    <a:cubicBezTo>
                      <a:pt x="1" y="498"/>
                      <a:pt x="141" y="646"/>
                      <a:pt x="317" y="646"/>
                    </a:cubicBezTo>
                    <a:cubicBezTo>
                      <a:pt x="499" y="646"/>
                      <a:pt x="639" y="498"/>
                      <a:pt x="639" y="323"/>
                    </a:cubicBezTo>
                    <a:cubicBezTo>
                      <a:pt x="639" y="148"/>
                      <a:pt x="499"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713;p52">
              <a:extLst>
                <a:ext uri="{FF2B5EF4-FFF2-40B4-BE49-F238E27FC236}">
                  <a16:creationId xmlns:a16="http://schemas.microsoft.com/office/drawing/2014/main" id="{6C0869E7-2163-DA07-318D-8DDBE2E79F14}"/>
                </a:ext>
              </a:extLst>
            </p:cNvPr>
            <p:cNvSpPr/>
            <p:nvPr/>
          </p:nvSpPr>
          <p:spPr>
            <a:xfrm>
              <a:off x="3145325" y="245475"/>
              <a:ext cx="33000" cy="33000"/>
            </a:xfrm>
            <a:custGeom>
              <a:avLst/>
              <a:gdLst/>
              <a:ahLst/>
              <a:cxnLst/>
              <a:rect l="l" t="t" r="r" b="b"/>
              <a:pathLst>
                <a:path w="1320" h="1320" extrusionOk="0">
                  <a:moveTo>
                    <a:pt x="660" y="1"/>
                  </a:moveTo>
                  <a:cubicBezTo>
                    <a:pt x="296" y="1"/>
                    <a:pt x="1" y="295"/>
                    <a:pt x="1" y="660"/>
                  </a:cubicBezTo>
                  <a:cubicBezTo>
                    <a:pt x="1" y="1025"/>
                    <a:pt x="296" y="1320"/>
                    <a:pt x="660" y="1320"/>
                  </a:cubicBezTo>
                  <a:cubicBezTo>
                    <a:pt x="1025" y="1320"/>
                    <a:pt x="1320" y="1025"/>
                    <a:pt x="1320" y="660"/>
                  </a:cubicBezTo>
                  <a:cubicBezTo>
                    <a:pt x="1320" y="295"/>
                    <a:pt x="1025"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14;p52">
              <a:extLst>
                <a:ext uri="{FF2B5EF4-FFF2-40B4-BE49-F238E27FC236}">
                  <a16:creationId xmlns:a16="http://schemas.microsoft.com/office/drawing/2014/main" id="{136B1141-76F2-82C3-0810-F6E77C2DE031}"/>
                </a:ext>
              </a:extLst>
            </p:cNvPr>
            <p:cNvSpPr/>
            <p:nvPr/>
          </p:nvSpPr>
          <p:spPr>
            <a:xfrm>
              <a:off x="3167425" y="240050"/>
              <a:ext cx="16000" cy="16150"/>
            </a:xfrm>
            <a:custGeom>
              <a:avLst/>
              <a:gdLst/>
              <a:ahLst/>
              <a:cxnLst/>
              <a:rect l="l" t="t" r="r" b="b"/>
              <a:pathLst>
                <a:path w="640" h="646" extrusionOk="0">
                  <a:moveTo>
                    <a:pt x="324" y="0"/>
                  </a:moveTo>
                  <a:cubicBezTo>
                    <a:pt x="141" y="0"/>
                    <a:pt x="1" y="148"/>
                    <a:pt x="1" y="323"/>
                  </a:cubicBezTo>
                  <a:cubicBezTo>
                    <a:pt x="1" y="498"/>
                    <a:pt x="141" y="646"/>
                    <a:pt x="324" y="646"/>
                  </a:cubicBezTo>
                  <a:cubicBezTo>
                    <a:pt x="499" y="646"/>
                    <a:pt x="639" y="498"/>
                    <a:pt x="639" y="323"/>
                  </a:cubicBezTo>
                  <a:cubicBezTo>
                    <a:pt x="639" y="148"/>
                    <a:pt x="49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715;p52">
            <a:extLst>
              <a:ext uri="{FF2B5EF4-FFF2-40B4-BE49-F238E27FC236}">
                <a16:creationId xmlns:a16="http://schemas.microsoft.com/office/drawing/2014/main" id="{3DBAD0D7-AF2A-9D61-CF27-792B3AABD40F}"/>
              </a:ext>
            </a:extLst>
          </p:cNvPr>
          <p:cNvGrpSpPr/>
          <p:nvPr/>
        </p:nvGrpSpPr>
        <p:grpSpPr>
          <a:xfrm rot="400210">
            <a:off x="7280960" y="3527983"/>
            <a:ext cx="1544812" cy="1321910"/>
            <a:chOff x="3580043" y="1744912"/>
            <a:chExt cx="2288716" cy="1958477"/>
          </a:xfrm>
        </p:grpSpPr>
        <p:grpSp>
          <p:nvGrpSpPr>
            <p:cNvPr id="66" name="Google Shape;1716;p52">
              <a:extLst>
                <a:ext uri="{FF2B5EF4-FFF2-40B4-BE49-F238E27FC236}">
                  <a16:creationId xmlns:a16="http://schemas.microsoft.com/office/drawing/2014/main" id="{752044B8-5AC3-9702-170D-F92868D86B1C}"/>
                </a:ext>
              </a:extLst>
            </p:cNvPr>
            <p:cNvGrpSpPr/>
            <p:nvPr/>
          </p:nvGrpSpPr>
          <p:grpSpPr>
            <a:xfrm>
              <a:off x="3580043" y="1744912"/>
              <a:ext cx="2288716" cy="1958477"/>
              <a:chOff x="4304400" y="2968875"/>
              <a:chExt cx="351375" cy="300675"/>
            </a:xfrm>
          </p:grpSpPr>
          <p:sp>
            <p:nvSpPr>
              <p:cNvPr id="75" name="Google Shape;1717;p52">
                <a:extLst>
                  <a:ext uri="{FF2B5EF4-FFF2-40B4-BE49-F238E27FC236}">
                    <a16:creationId xmlns:a16="http://schemas.microsoft.com/office/drawing/2014/main" id="{9DA6B849-AB3E-D456-DFD0-2EE2FB5502B9}"/>
                  </a:ext>
                </a:extLst>
              </p:cNvPr>
              <p:cNvSpPr/>
              <p:nvPr/>
            </p:nvSpPr>
            <p:spPr>
              <a:xfrm>
                <a:off x="4304400" y="2968875"/>
                <a:ext cx="351375" cy="300675"/>
              </a:xfrm>
              <a:custGeom>
                <a:avLst/>
                <a:gdLst/>
                <a:ahLst/>
                <a:cxnLst/>
                <a:rect l="l" t="t" r="r" b="b"/>
                <a:pathLst>
                  <a:path w="14055" h="12027" extrusionOk="0">
                    <a:moveTo>
                      <a:pt x="8083" y="0"/>
                    </a:moveTo>
                    <a:cubicBezTo>
                      <a:pt x="7845" y="0"/>
                      <a:pt x="7641" y="154"/>
                      <a:pt x="7578" y="372"/>
                    </a:cubicBezTo>
                    <a:lnTo>
                      <a:pt x="3614" y="372"/>
                    </a:lnTo>
                    <a:cubicBezTo>
                      <a:pt x="3270" y="372"/>
                      <a:pt x="2933" y="477"/>
                      <a:pt x="2652" y="667"/>
                    </a:cubicBezTo>
                    <a:cubicBezTo>
                      <a:pt x="2470" y="793"/>
                      <a:pt x="2309" y="947"/>
                      <a:pt x="2189" y="1130"/>
                    </a:cubicBezTo>
                    <a:cubicBezTo>
                      <a:pt x="2126" y="1228"/>
                      <a:pt x="2070" y="1326"/>
                      <a:pt x="2028" y="1424"/>
                    </a:cubicBezTo>
                    <a:cubicBezTo>
                      <a:pt x="1937" y="1635"/>
                      <a:pt x="1895" y="1859"/>
                      <a:pt x="1895" y="2098"/>
                    </a:cubicBezTo>
                    <a:cubicBezTo>
                      <a:pt x="1895" y="2147"/>
                      <a:pt x="1895" y="2196"/>
                      <a:pt x="1902" y="2245"/>
                    </a:cubicBezTo>
                    <a:cubicBezTo>
                      <a:pt x="1902" y="2266"/>
                      <a:pt x="1902" y="2287"/>
                      <a:pt x="1909" y="2301"/>
                    </a:cubicBezTo>
                    <a:cubicBezTo>
                      <a:pt x="1909" y="2337"/>
                      <a:pt x="1916" y="2372"/>
                      <a:pt x="1923" y="2407"/>
                    </a:cubicBezTo>
                    <a:cubicBezTo>
                      <a:pt x="1923" y="2428"/>
                      <a:pt x="1930" y="2442"/>
                      <a:pt x="1930" y="2463"/>
                    </a:cubicBezTo>
                    <a:cubicBezTo>
                      <a:pt x="1944" y="2505"/>
                      <a:pt x="1951" y="2547"/>
                      <a:pt x="1965" y="2589"/>
                    </a:cubicBezTo>
                    <a:cubicBezTo>
                      <a:pt x="2182" y="3312"/>
                      <a:pt x="2856" y="3817"/>
                      <a:pt x="3614" y="3817"/>
                    </a:cubicBezTo>
                    <a:lnTo>
                      <a:pt x="7578" y="3817"/>
                    </a:lnTo>
                    <a:cubicBezTo>
                      <a:pt x="7599" y="3894"/>
                      <a:pt x="7641" y="3957"/>
                      <a:pt x="7690" y="4020"/>
                    </a:cubicBezTo>
                    <a:lnTo>
                      <a:pt x="2182" y="4020"/>
                    </a:lnTo>
                    <a:cubicBezTo>
                      <a:pt x="983" y="4020"/>
                      <a:pt x="0" y="4996"/>
                      <a:pt x="0" y="6203"/>
                    </a:cubicBezTo>
                    <a:lnTo>
                      <a:pt x="0" y="9844"/>
                    </a:lnTo>
                    <a:cubicBezTo>
                      <a:pt x="0" y="10567"/>
                      <a:pt x="358" y="11248"/>
                      <a:pt x="961" y="11654"/>
                    </a:cubicBezTo>
                    <a:cubicBezTo>
                      <a:pt x="1326" y="11893"/>
                      <a:pt x="1747" y="12026"/>
                      <a:pt x="2182" y="12026"/>
                    </a:cubicBezTo>
                    <a:lnTo>
                      <a:pt x="11872" y="12026"/>
                    </a:lnTo>
                    <a:cubicBezTo>
                      <a:pt x="13079" y="12026"/>
                      <a:pt x="14054" y="11044"/>
                      <a:pt x="14054" y="9844"/>
                    </a:cubicBezTo>
                    <a:lnTo>
                      <a:pt x="14054" y="6203"/>
                    </a:lnTo>
                    <a:cubicBezTo>
                      <a:pt x="14054" y="4996"/>
                      <a:pt x="13079" y="4020"/>
                      <a:pt x="11872" y="4020"/>
                    </a:cubicBezTo>
                    <a:lnTo>
                      <a:pt x="9515" y="4020"/>
                    </a:lnTo>
                    <a:cubicBezTo>
                      <a:pt x="9571" y="3957"/>
                      <a:pt x="9606" y="3894"/>
                      <a:pt x="9634" y="3817"/>
                    </a:cubicBezTo>
                    <a:lnTo>
                      <a:pt x="9830" y="3817"/>
                    </a:lnTo>
                    <a:cubicBezTo>
                      <a:pt x="10420" y="3817"/>
                      <a:pt x="10981" y="3592"/>
                      <a:pt x="11409" y="3193"/>
                    </a:cubicBezTo>
                    <a:lnTo>
                      <a:pt x="11423" y="3179"/>
                    </a:lnTo>
                    <a:cubicBezTo>
                      <a:pt x="11458" y="3143"/>
                      <a:pt x="11486" y="3115"/>
                      <a:pt x="11521" y="3080"/>
                    </a:cubicBezTo>
                    <a:lnTo>
                      <a:pt x="11550" y="3052"/>
                    </a:lnTo>
                    <a:cubicBezTo>
                      <a:pt x="11585" y="3010"/>
                      <a:pt x="11620" y="2975"/>
                      <a:pt x="11648" y="2933"/>
                    </a:cubicBezTo>
                    <a:lnTo>
                      <a:pt x="12027" y="2449"/>
                    </a:lnTo>
                    <a:cubicBezTo>
                      <a:pt x="12062" y="2414"/>
                      <a:pt x="12090" y="2372"/>
                      <a:pt x="12111" y="2322"/>
                    </a:cubicBezTo>
                    <a:cubicBezTo>
                      <a:pt x="12146" y="2259"/>
                      <a:pt x="12160" y="2182"/>
                      <a:pt x="12167" y="2112"/>
                    </a:cubicBezTo>
                    <a:cubicBezTo>
                      <a:pt x="12167" y="2028"/>
                      <a:pt x="12146" y="1944"/>
                      <a:pt x="12111" y="1866"/>
                    </a:cubicBezTo>
                    <a:cubicBezTo>
                      <a:pt x="12090" y="1824"/>
                      <a:pt x="12062" y="1782"/>
                      <a:pt x="12034" y="1747"/>
                    </a:cubicBezTo>
                    <a:lnTo>
                      <a:pt x="11648" y="1263"/>
                    </a:lnTo>
                    <a:cubicBezTo>
                      <a:pt x="11620" y="1221"/>
                      <a:pt x="11592" y="1186"/>
                      <a:pt x="11564" y="1158"/>
                    </a:cubicBezTo>
                    <a:cubicBezTo>
                      <a:pt x="11557" y="1151"/>
                      <a:pt x="11550" y="1144"/>
                      <a:pt x="11542" y="1137"/>
                    </a:cubicBezTo>
                    <a:cubicBezTo>
                      <a:pt x="11521" y="1109"/>
                      <a:pt x="11493" y="1081"/>
                      <a:pt x="11465" y="1052"/>
                    </a:cubicBezTo>
                    <a:lnTo>
                      <a:pt x="11458" y="1045"/>
                    </a:lnTo>
                    <a:cubicBezTo>
                      <a:pt x="11023" y="610"/>
                      <a:pt x="10448" y="379"/>
                      <a:pt x="9830" y="379"/>
                    </a:cubicBezTo>
                    <a:lnTo>
                      <a:pt x="9634" y="379"/>
                    </a:lnTo>
                    <a:cubicBezTo>
                      <a:pt x="9571" y="154"/>
                      <a:pt x="9367" y="0"/>
                      <a:pt x="9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18;p52">
                <a:extLst>
                  <a:ext uri="{FF2B5EF4-FFF2-40B4-BE49-F238E27FC236}">
                    <a16:creationId xmlns:a16="http://schemas.microsoft.com/office/drawing/2014/main" id="{10591D6F-171C-EF56-1CD7-625C9EC626B5}"/>
                  </a:ext>
                </a:extLst>
              </p:cNvPr>
              <p:cNvSpPr/>
              <p:nvPr/>
            </p:nvSpPr>
            <p:spPr>
              <a:xfrm>
                <a:off x="4317550" y="3082525"/>
                <a:ext cx="325075" cy="173875"/>
              </a:xfrm>
              <a:custGeom>
                <a:avLst/>
                <a:gdLst/>
                <a:ahLst/>
                <a:cxnLst/>
                <a:rect l="l" t="t" r="r" b="b"/>
                <a:pathLst>
                  <a:path w="13003" h="6955" extrusionOk="0">
                    <a:moveTo>
                      <a:pt x="1656" y="1"/>
                    </a:moveTo>
                    <a:cubicBezTo>
                      <a:pt x="737" y="1"/>
                      <a:pt x="0" y="737"/>
                      <a:pt x="0" y="1657"/>
                    </a:cubicBezTo>
                    <a:lnTo>
                      <a:pt x="0" y="5298"/>
                    </a:lnTo>
                    <a:cubicBezTo>
                      <a:pt x="0" y="6217"/>
                      <a:pt x="737" y="6954"/>
                      <a:pt x="1656" y="6954"/>
                    </a:cubicBezTo>
                    <a:lnTo>
                      <a:pt x="11346" y="6954"/>
                    </a:lnTo>
                    <a:cubicBezTo>
                      <a:pt x="12265" y="6954"/>
                      <a:pt x="13002" y="6217"/>
                      <a:pt x="13002" y="5298"/>
                    </a:cubicBezTo>
                    <a:lnTo>
                      <a:pt x="13002" y="1657"/>
                    </a:lnTo>
                    <a:cubicBezTo>
                      <a:pt x="13002" y="737"/>
                      <a:pt x="12265" y="1"/>
                      <a:pt x="11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19;p52">
                <a:extLst>
                  <a:ext uri="{FF2B5EF4-FFF2-40B4-BE49-F238E27FC236}">
                    <a16:creationId xmlns:a16="http://schemas.microsoft.com/office/drawing/2014/main" id="{90159878-A99B-6E1B-23BC-896AAA742DC6}"/>
                  </a:ext>
                </a:extLst>
              </p:cNvPr>
              <p:cNvSpPr/>
              <p:nvPr/>
            </p:nvSpPr>
            <p:spPr>
              <a:xfrm>
                <a:off x="4317550" y="3169350"/>
                <a:ext cx="325075" cy="87050"/>
              </a:xfrm>
              <a:custGeom>
                <a:avLst/>
                <a:gdLst/>
                <a:ahLst/>
                <a:cxnLst/>
                <a:rect l="l" t="t" r="r" b="b"/>
                <a:pathLst>
                  <a:path w="13003" h="3482" extrusionOk="0">
                    <a:moveTo>
                      <a:pt x="0" y="1"/>
                    </a:moveTo>
                    <a:lnTo>
                      <a:pt x="0" y="1825"/>
                    </a:lnTo>
                    <a:cubicBezTo>
                      <a:pt x="0" y="2737"/>
                      <a:pt x="744" y="3481"/>
                      <a:pt x="1656" y="3481"/>
                    </a:cubicBezTo>
                    <a:lnTo>
                      <a:pt x="11346" y="3481"/>
                    </a:lnTo>
                    <a:cubicBezTo>
                      <a:pt x="12258" y="3481"/>
                      <a:pt x="13002" y="2737"/>
                      <a:pt x="13002" y="1825"/>
                    </a:cubicBezTo>
                    <a:lnTo>
                      <a:pt x="130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20;p52">
                <a:extLst>
                  <a:ext uri="{FF2B5EF4-FFF2-40B4-BE49-F238E27FC236}">
                    <a16:creationId xmlns:a16="http://schemas.microsoft.com/office/drawing/2014/main" id="{DBAF9E98-D457-F426-F395-80E8BC58CFCB}"/>
                  </a:ext>
                </a:extLst>
              </p:cNvPr>
              <p:cNvSpPr/>
              <p:nvPr/>
            </p:nvSpPr>
            <p:spPr>
              <a:xfrm>
                <a:off x="4364900" y="2991500"/>
                <a:ext cx="167725" cy="59650"/>
              </a:xfrm>
              <a:custGeom>
                <a:avLst/>
                <a:gdLst/>
                <a:ahLst/>
                <a:cxnLst/>
                <a:rect l="l" t="t" r="r" b="b"/>
                <a:pathLst>
                  <a:path w="6709" h="2386" extrusionOk="0">
                    <a:moveTo>
                      <a:pt x="1194" y="0"/>
                    </a:moveTo>
                    <a:cubicBezTo>
                      <a:pt x="534" y="0"/>
                      <a:pt x="1" y="533"/>
                      <a:pt x="1" y="1193"/>
                    </a:cubicBezTo>
                    <a:cubicBezTo>
                      <a:pt x="1" y="1853"/>
                      <a:pt x="534" y="2386"/>
                      <a:pt x="1194" y="2386"/>
                    </a:cubicBezTo>
                    <a:lnTo>
                      <a:pt x="6709" y="2386"/>
                    </a:lnTo>
                    <a:lnTo>
                      <a:pt x="67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21;p52">
                <a:extLst>
                  <a:ext uri="{FF2B5EF4-FFF2-40B4-BE49-F238E27FC236}">
                    <a16:creationId xmlns:a16="http://schemas.microsoft.com/office/drawing/2014/main" id="{CA3F20F3-1E36-E27D-31D3-73064F11E162}"/>
                  </a:ext>
                </a:extLst>
              </p:cNvPr>
              <p:cNvSpPr/>
              <p:nvPr/>
            </p:nvSpPr>
            <p:spPr>
              <a:xfrm>
                <a:off x="4527700" y="2991500"/>
                <a:ext cx="67550" cy="59650"/>
              </a:xfrm>
              <a:custGeom>
                <a:avLst/>
                <a:gdLst/>
                <a:ahLst/>
                <a:cxnLst/>
                <a:rect l="l" t="t" r="r" b="b"/>
                <a:pathLst>
                  <a:path w="2702" h="2386" extrusionOk="0">
                    <a:moveTo>
                      <a:pt x="0" y="0"/>
                    </a:moveTo>
                    <a:lnTo>
                      <a:pt x="0" y="2386"/>
                    </a:lnTo>
                    <a:lnTo>
                      <a:pt x="898" y="2386"/>
                    </a:lnTo>
                    <a:cubicBezTo>
                      <a:pt x="1446" y="2386"/>
                      <a:pt x="1965" y="2133"/>
                      <a:pt x="2302" y="1698"/>
                    </a:cubicBezTo>
                    <a:lnTo>
                      <a:pt x="2302" y="1705"/>
                    </a:lnTo>
                    <a:lnTo>
                      <a:pt x="2702" y="1193"/>
                    </a:lnTo>
                    <a:lnTo>
                      <a:pt x="2302" y="681"/>
                    </a:lnTo>
                    <a:cubicBezTo>
                      <a:pt x="1965" y="253"/>
                      <a:pt x="1446" y="0"/>
                      <a:pt x="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22;p52">
                <a:extLst>
                  <a:ext uri="{FF2B5EF4-FFF2-40B4-BE49-F238E27FC236}">
                    <a16:creationId xmlns:a16="http://schemas.microsoft.com/office/drawing/2014/main" id="{1F8729CF-C7CC-565A-B9A0-A1C32DA8CB75}"/>
                  </a:ext>
                </a:extLst>
              </p:cNvPr>
              <p:cNvSpPr/>
              <p:nvPr/>
            </p:nvSpPr>
            <p:spPr>
              <a:xfrm>
                <a:off x="4558075" y="2995525"/>
                <a:ext cx="37175" cy="53525"/>
              </a:xfrm>
              <a:custGeom>
                <a:avLst/>
                <a:gdLst/>
                <a:ahLst/>
                <a:cxnLst/>
                <a:rect l="l" t="t" r="r" b="b"/>
                <a:pathLst>
                  <a:path w="1487" h="2141" extrusionOk="0">
                    <a:moveTo>
                      <a:pt x="420" y="1"/>
                    </a:moveTo>
                    <a:cubicBezTo>
                      <a:pt x="322" y="29"/>
                      <a:pt x="231" y="99"/>
                      <a:pt x="189" y="197"/>
                    </a:cubicBezTo>
                    <a:cubicBezTo>
                      <a:pt x="111" y="385"/>
                      <a:pt x="231" y="622"/>
                      <a:pt x="416" y="684"/>
                    </a:cubicBezTo>
                    <a:lnTo>
                      <a:pt x="416" y="684"/>
                    </a:lnTo>
                    <a:cubicBezTo>
                      <a:pt x="402" y="681"/>
                      <a:pt x="387" y="680"/>
                      <a:pt x="373" y="680"/>
                    </a:cubicBezTo>
                    <a:cubicBezTo>
                      <a:pt x="195" y="680"/>
                      <a:pt x="21" y="845"/>
                      <a:pt x="27" y="1025"/>
                    </a:cubicBezTo>
                    <a:cubicBezTo>
                      <a:pt x="33" y="1211"/>
                      <a:pt x="214" y="1361"/>
                      <a:pt x="393" y="1361"/>
                    </a:cubicBezTo>
                    <a:cubicBezTo>
                      <a:pt x="408" y="1361"/>
                      <a:pt x="422" y="1360"/>
                      <a:pt x="436" y="1358"/>
                    </a:cubicBezTo>
                    <a:lnTo>
                      <a:pt x="436" y="1358"/>
                    </a:lnTo>
                    <a:cubicBezTo>
                      <a:pt x="157" y="1439"/>
                      <a:pt x="1" y="1817"/>
                      <a:pt x="161" y="2063"/>
                    </a:cubicBezTo>
                    <a:cubicBezTo>
                      <a:pt x="182" y="2091"/>
                      <a:pt x="203" y="2113"/>
                      <a:pt x="224" y="2141"/>
                    </a:cubicBezTo>
                    <a:cubicBezTo>
                      <a:pt x="561" y="2028"/>
                      <a:pt x="869" y="1825"/>
                      <a:pt x="1087" y="1537"/>
                    </a:cubicBezTo>
                    <a:lnTo>
                      <a:pt x="1087" y="1544"/>
                    </a:lnTo>
                    <a:lnTo>
                      <a:pt x="1487" y="1032"/>
                    </a:lnTo>
                    <a:lnTo>
                      <a:pt x="1087" y="520"/>
                    </a:lnTo>
                    <a:cubicBezTo>
                      <a:pt x="911" y="295"/>
                      <a:pt x="680" y="120"/>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23;p52">
                <a:extLst>
                  <a:ext uri="{FF2B5EF4-FFF2-40B4-BE49-F238E27FC236}">
                    <a16:creationId xmlns:a16="http://schemas.microsoft.com/office/drawing/2014/main" id="{FAE044E3-7241-E8CD-454B-D01CC54614E0}"/>
                  </a:ext>
                </a:extLst>
              </p:cNvPr>
              <p:cNvSpPr/>
              <p:nvPr/>
            </p:nvSpPr>
            <p:spPr>
              <a:xfrm>
                <a:off x="4506475" y="2982025"/>
                <a:ext cx="25975" cy="78600"/>
              </a:xfrm>
              <a:custGeom>
                <a:avLst/>
                <a:gdLst/>
                <a:ahLst/>
                <a:cxnLst/>
                <a:rect l="l" t="t" r="r" b="b"/>
                <a:pathLst>
                  <a:path w="1039" h="3144" extrusionOk="0">
                    <a:moveTo>
                      <a:pt x="0" y="0"/>
                    </a:moveTo>
                    <a:lnTo>
                      <a:pt x="0" y="3144"/>
                    </a:lnTo>
                    <a:lnTo>
                      <a:pt x="1039" y="3144"/>
                    </a:lnTo>
                    <a:lnTo>
                      <a:pt x="1039" y="0"/>
                    </a:lnTo>
                    <a:close/>
                  </a:path>
                </a:pathLst>
              </a:custGeom>
              <a:solidFill>
                <a:srgbClr val="FFC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24;p52">
                <a:extLst>
                  <a:ext uri="{FF2B5EF4-FFF2-40B4-BE49-F238E27FC236}">
                    <a16:creationId xmlns:a16="http://schemas.microsoft.com/office/drawing/2014/main" id="{56169F30-BF10-B69F-FA5C-4A5FBB9ED7C7}"/>
                  </a:ext>
                </a:extLst>
              </p:cNvPr>
              <p:cNvSpPr/>
              <p:nvPr/>
            </p:nvSpPr>
            <p:spPr>
              <a:xfrm>
                <a:off x="4364725" y="2991500"/>
                <a:ext cx="167900" cy="38425"/>
              </a:xfrm>
              <a:custGeom>
                <a:avLst/>
                <a:gdLst/>
                <a:ahLst/>
                <a:cxnLst/>
                <a:rect l="l" t="t" r="r" b="b"/>
                <a:pathLst>
                  <a:path w="6716" h="1537" extrusionOk="0">
                    <a:moveTo>
                      <a:pt x="1201" y="0"/>
                    </a:moveTo>
                    <a:cubicBezTo>
                      <a:pt x="541" y="0"/>
                      <a:pt x="1" y="533"/>
                      <a:pt x="1" y="1193"/>
                    </a:cubicBezTo>
                    <a:cubicBezTo>
                      <a:pt x="1" y="1312"/>
                      <a:pt x="22" y="1425"/>
                      <a:pt x="57" y="1537"/>
                    </a:cubicBezTo>
                    <a:lnTo>
                      <a:pt x="6716" y="1537"/>
                    </a:lnTo>
                    <a:lnTo>
                      <a:pt x="6716" y="0"/>
                    </a:lnTo>
                    <a:close/>
                  </a:path>
                </a:pathLst>
              </a:custGeom>
              <a:solidFill>
                <a:srgbClr val="0C7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25;p52">
                <a:extLst>
                  <a:ext uri="{FF2B5EF4-FFF2-40B4-BE49-F238E27FC236}">
                    <a16:creationId xmlns:a16="http://schemas.microsoft.com/office/drawing/2014/main" id="{88E69E78-6466-10E5-D16C-A04D06095FBC}"/>
                  </a:ext>
                </a:extLst>
              </p:cNvPr>
              <p:cNvSpPr/>
              <p:nvPr/>
            </p:nvSpPr>
            <p:spPr>
              <a:xfrm>
                <a:off x="4506475" y="2982025"/>
                <a:ext cx="25975" cy="78600"/>
              </a:xfrm>
              <a:custGeom>
                <a:avLst/>
                <a:gdLst/>
                <a:ahLst/>
                <a:cxnLst/>
                <a:rect l="l" t="t" r="r" b="b"/>
                <a:pathLst>
                  <a:path w="1039" h="3144" extrusionOk="0">
                    <a:moveTo>
                      <a:pt x="0" y="0"/>
                    </a:moveTo>
                    <a:lnTo>
                      <a:pt x="0" y="3144"/>
                    </a:lnTo>
                    <a:lnTo>
                      <a:pt x="1039" y="3144"/>
                    </a:lnTo>
                    <a:lnTo>
                      <a:pt x="10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1726;p52">
              <a:extLst>
                <a:ext uri="{FF2B5EF4-FFF2-40B4-BE49-F238E27FC236}">
                  <a16:creationId xmlns:a16="http://schemas.microsoft.com/office/drawing/2014/main" id="{72DB149F-68F2-6A21-0435-C3CBB5207BDE}"/>
                </a:ext>
              </a:extLst>
            </p:cNvPr>
            <p:cNvSpPr/>
            <p:nvPr/>
          </p:nvSpPr>
          <p:spPr>
            <a:xfrm>
              <a:off x="3796101" y="2641326"/>
              <a:ext cx="321000" cy="321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27;p52">
              <a:extLst>
                <a:ext uri="{FF2B5EF4-FFF2-40B4-BE49-F238E27FC236}">
                  <a16:creationId xmlns:a16="http://schemas.microsoft.com/office/drawing/2014/main" id="{8FB1E3DE-C7B5-C35D-ACE9-49E51B681C71}"/>
                </a:ext>
              </a:extLst>
            </p:cNvPr>
            <p:cNvSpPr/>
            <p:nvPr/>
          </p:nvSpPr>
          <p:spPr>
            <a:xfrm>
              <a:off x="4308076" y="2641326"/>
              <a:ext cx="321000" cy="32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8;p52">
              <a:extLst>
                <a:ext uri="{FF2B5EF4-FFF2-40B4-BE49-F238E27FC236}">
                  <a16:creationId xmlns:a16="http://schemas.microsoft.com/office/drawing/2014/main" id="{3C263B1F-8932-53F0-824E-7A1DB15AC08A}"/>
                </a:ext>
              </a:extLst>
            </p:cNvPr>
            <p:cNvSpPr/>
            <p:nvPr/>
          </p:nvSpPr>
          <p:spPr>
            <a:xfrm>
              <a:off x="4819938" y="2641326"/>
              <a:ext cx="321000" cy="321000"/>
            </a:xfrm>
            <a:prstGeom prst="ellips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29;p52">
              <a:extLst>
                <a:ext uri="{FF2B5EF4-FFF2-40B4-BE49-F238E27FC236}">
                  <a16:creationId xmlns:a16="http://schemas.microsoft.com/office/drawing/2014/main" id="{58253323-D874-03D5-6BA2-EECA865E2A50}"/>
                </a:ext>
              </a:extLst>
            </p:cNvPr>
            <p:cNvSpPr/>
            <p:nvPr/>
          </p:nvSpPr>
          <p:spPr>
            <a:xfrm>
              <a:off x="5331688" y="2641326"/>
              <a:ext cx="321000" cy="32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30;p52">
              <a:extLst>
                <a:ext uri="{FF2B5EF4-FFF2-40B4-BE49-F238E27FC236}">
                  <a16:creationId xmlns:a16="http://schemas.microsoft.com/office/drawing/2014/main" id="{A54484C8-5756-0344-2738-23ECA6301B1F}"/>
                </a:ext>
              </a:extLst>
            </p:cNvPr>
            <p:cNvSpPr/>
            <p:nvPr/>
          </p:nvSpPr>
          <p:spPr>
            <a:xfrm>
              <a:off x="3796101" y="3123376"/>
              <a:ext cx="321000" cy="321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31;p52">
              <a:extLst>
                <a:ext uri="{FF2B5EF4-FFF2-40B4-BE49-F238E27FC236}">
                  <a16:creationId xmlns:a16="http://schemas.microsoft.com/office/drawing/2014/main" id="{8D58F71A-A1D2-F958-C674-8359517D0107}"/>
                </a:ext>
              </a:extLst>
            </p:cNvPr>
            <p:cNvSpPr/>
            <p:nvPr/>
          </p:nvSpPr>
          <p:spPr>
            <a:xfrm>
              <a:off x="4308076" y="3123376"/>
              <a:ext cx="321000" cy="32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32;p52">
              <a:extLst>
                <a:ext uri="{FF2B5EF4-FFF2-40B4-BE49-F238E27FC236}">
                  <a16:creationId xmlns:a16="http://schemas.microsoft.com/office/drawing/2014/main" id="{6DE70756-30C9-F6C3-1BFD-EBDF3A205852}"/>
                </a:ext>
              </a:extLst>
            </p:cNvPr>
            <p:cNvSpPr/>
            <p:nvPr/>
          </p:nvSpPr>
          <p:spPr>
            <a:xfrm>
              <a:off x="4819938" y="3123376"/>
              <a:ext cx="321000" cy="321000"/>
            </a:xfrm>
            <a:prstGeom prst="ellipse">
              <a:avLst/>
            </a:prstGeom>
            <a:solidFill>
              <a:srgbClr val="976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33;p52">
              <a:extLst>
                <a:ext uri="{FF2B5EF4-FFF2-40B4-BE49-F238E27FC236}">
                  <a16:creationId xmlns:a16="http://schemas.microsoft.com/office/drawing/2014/main" id="{DBEF72E6-F86E-AC97-0ADF-86C4FA7098E7}"/>
                </a:ext>
              </a:extLst>
            </p:cNvPr>
            <p:cNvSpPr/>
            <p:nvPr/>
          </p:nvSpPr>
          <p:spPr>
            <a:xfrm>
              <a:off x="5331688" y="3123376"/>
              <a:ext cx="321000" cy="321000"/>
            </a:xfrm>
            <a:prstGeom prst="ellipse">
              <a:avLst/>
            </a:prstGeom>
            <a:solidFill>
              <a:srgbClr val="FCB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1734;p52">
            <a:extLst>
              <a:ext uri="{FF2B5EF4-FFF2-40B4-BE49-F238E27FC236}">
                <a16:creationId xmlns:a16="http://schemas.microsoft.com/office/drawing/2014/main" id="{282484C5-574C-5A28-9B7E-874A3554009A}"/>
              </a:ext>
            </a:extLst>
          </p:cNvPr>
          <p:cNvSpPr/>
          <p:nvPr/>
        </p:nvSpPr>
        <p:spPr>
          <a:xfrm rot="-894237">
            <a:off x="7030423" y="1196049"/>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35;p52">
            <a:extLst>
              <a:ext uri="{FF2B5EF4-FFF2-40B4-BE49-F238E27FC236}">
                <a16:creationId xmlns:a16="http://schemas.microsoft.com/office/drawing/2014/main" id="{DDECD922-7E60-44B5-09CB-E2B619523019}"/>
              </a:ext>
            </a:extLst>
          </p:cNvPr>
          <p:cNvSpPr/>
          <p:nvPr/>
        </p:nvSpPr>
        <p:spPr>
          <a:xfrm>
            <a:off x="837601" y="3911288"/>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1736;p52">
            <a:extLst>
              <a:ext uri="{FF2B5EF4-FFF2-40B4-BE49-F238E27FC236}">
                <a16:creationId xmlns:a16="http://schemas.microsoft.com/office/drawing/2014/main" id="{17E81F32-19AE-D2A2-BED3-341EED49CC11}"/>
              </a:ext>
            </a:extLst>
          </p:cNvPr>
          <p:cNvGrpSpPr/>
          <p:nvPr/>
        </p:nvGrpSpPr>
        <p:grpSpPr>
          <a:xfrm>
            <a:off x="4219358" y="3957922"/>
            <a:ext cx="538571" cy="383216"/>
            <a:chOff x="3788675" y="2255125"/>
            <a:chExt cx="114575" cy="81525"/>
          </a:xfrm>
        </p:grpSpPr>
        <p:sp>
          <p:nvSpPr>
            <p:cNvPr id="87" name="Google Shape;1737;p52">
              <a:extLst>
                <a:ext uri="{FF2B5EF4-FFF2-40B4-BE49-F238E27FC236}">
                  <a16:creationId xmlns:a16="http://schemas.microsoft.com/office/drawing/2014/main" id="{17CA2927-AB2A-4E50-56A9-73FFDCBCD5E3}"/>
                </a:ext>
              </a:extLst>
            </p:cNvPr>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38;p52">
              <a:extLst>
                <a:ext uri="{FF2B5EF4-FFF2-40B4-BE49-F238E27FC236}">
                  <a16:creationId xmlns:a16="http://schemas.microsoft.com/office/drawing/2014/main" id="{BC0CDDD3-3C2C-659F-E23C-766D373CB75D}"/>
                </a:ext>
              </a:extLst>
            </p:cNvPr>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39;p52">
              <a:extLst>
                <a:ext uri="{FF2B5EF4-FFF2-40B4-BE49-F238E27FC236}">
                  <a16:creationId xmlns:a16="http://schemas.microsoft.com/office/drawing/2014/main" id="{BF90D1EE-A2E8-5538-77EA-EBAFE4FF6793}"/>
                </a:ext>
              </a:extLst>
            </p:cNvPr>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468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BDEDB3-456E-6277-1FCD-B3AEA70C5C9A}"/>
              </a:ext>
            </a:extLst>
          </p:cNvPr>
          <p:cNvSpPr txBox="1"/>
          <p:nvPr/>
        </p:nvSpPr>
        <p:spPr>
          <a:xfrm>
            <a:off x="432183" y="1523325"/>
            <a:ext cx="3512136" cy="2633958"/>
          </a:xfrm>
          <a:prstGeom prst="rect">
            <a:avLst/>
          </a:prstGeom>
        </p:spPr>
        <p:txBody>
          <a:bodyPr vert="horz" lIns="91440" tIns="45720" rIns="91440" bIns="45720" rtlCol="0" anchor="ctr">
            <a:normAutofit/>
          </a:bodyPr>
          <a:lstStyle/>
          <a:p>
            <a:pPr algn="just">
              <a:lnSpc>
                <a:spcPct val="90000"/>
              </a:lnSpc>
              <a:spcAft>
                <a:spcPts val="600"/>
              </a:spcAft>
            </a:pPr>
            <a:r>
              <a:rPr lang="en-US" sz="2000" kern="1200" dirty="0" err="1">
                <a:solidFill>
                  <a:schemeClr val="tx1"/>
                </a:solidFill>
                <a:latin typeface="#9Slide03 Cabin Bold" panose="00000800000000000000" pitchFamily="2" charset="0"/>
                <a:ea typeface="+mn-ea"/>
                <a:cs typeface="+mn-cs"/>
              </a:rPr>
              <a:t>Nhân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dân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vùng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đất</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Hải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Phòng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đã</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tham</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gia</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và</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góp</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phần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quan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trọng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vào</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thắng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lợi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vĩ</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đại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của</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dân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tộc</a:t>
            </a:r>
            <a:r>
              <a:rPr lang="en-US" sz="2000" kern="1200" dirty="0">
                <a:solidFill>
                  <a:schemeClr val="tx1"/>
                </a:solidFill>
                <a:latin typeface="#9Slide03 Cabin Bold" panose="00000800000000000000" pitchFamily="2" charset="0"/>
                <a:ea typeface="+mn-ea"/>
                <a:cs typeface="+mn-cs"/>
              </a:rPr>
              <a:t> qua </a:t>
            </a:r>
            <a:r>
              <a:rPr lang="en-US" sz="2000" kern="1200" dirty="0" err="1">
                <a:solidFill>
                  <a:schemeClr val="tx1"/>
                </a:solidFill>
                <a:latin typeface="#9Slide03 Cabin Bold" panose="00000800000000000000" pitchFamily="2" charset="0"/>
                <a:ea typeface="+mn-ea"/>
                <a:cs typeface="+mn-cs"/>
              </a:rPr>
              <a:t>các</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cuộc</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khởi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nghĩa</a:t>
            </a:r>
            <a:r>
              <a:rPr lang="en-US" sz="2000" kern="1200" dirty="0">
                <a:solidFill>
                  <a:schemeClr val="tx1"/>
                </a:solidFill>
                <a:latin typeface="#9Slide03 Cabin Bold" panose="00000800000000000000" pitchFamily="2" charset="0"/>
                <a:ea typeface="+mn-ea"/>
                <a:cs typeface="+mn-cs"/>
              </a:rPr>
              <a:t> Hai </a:t>
            </a:r>
            <a:r>
              <a:rPr lang="en-US" sz="2000" kern="1200" dirty="0" err="1">
                <a:solidFill>
                  <a:schemeClr val="tx1"/>
                </a:solidFill>
                <a:latin typeface="#9Slide03 Cabin Bold" panose="00000800000000000000" pitchFamily="2" charset="0"/>
                <a:ea typeface="+mn-ea"/>
                <a:cs typeface="+mn-cs"/>
              </a:rPr>
              <a:t>Bà</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Trưng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khởi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nghĩa</a:t>
            </a:r>
            <a:r>
              <a:rPr lang="en-US" sz="2000" kern="1200" dirty="0">
                <a:solidFill>
                  <a:schemeClr val="tx1"/>
                </a:solidFill>
                <a:latin typeface="#9Slide03 Cabin Bold" panose="00000800000000000000" pitchFamily="2" charset="0"/>
                <a:ea typeface="+mn-ea"/>
                <a:cs typeface="+mn-cs"/>
              </a:rPr>
              <a:t> Lý </a:t>
            </a:r>
            <a:r>
              <a:rPr lang="en-US" sz="2000" kern="1200" dirty="0" err="1">
                <a:solidFill>
                  <a:schemeClr val="tx1"/>
                </a:solidFill>
                <a:latin typeface="#9Slide03 Cabin Bold" panose="00000800000000000000" pitchFamily="2" charset="0"/>
                <a:ea typeface="+mn-ea"/>
                <a:cs typeface="+mn-cs"/>
              </a:rPr>
              <a:t>Bí</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khởi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nghĩa</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Phùng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Hưng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và</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nghĩa</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quân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của</a:t>
            </a:r>
            <a:r>
              <a:rPr lang="en-US" sz="2000" kern="1200" dirty="0">
                <a:solidFill>
                  <a:schemeClr val="tx1"/>
                </a:solidFill>
                <a:latin typeface="#9Slide03 Cabin Bold" panose="00000800000000000000" pitchFamily="2" charset="0"/>
                <a:ea typeface="+mn-ea"/>
                <a:cs typeface="+mn-cs"/>
              </a:rPr>
              <a:t> Ngô </a:t>
            </a:r>
            <a:r>
              <a:rPr lang="en-US" sz="2000" kern="1200" dirty="0" err="1">
                <a:solidFill>
                  <a:schemeClr val="tx1"/>
                </a:solidFill>
                <a:latin typeface="#9Slide03 Cabin Bold" panose="00000800000000000000" pitchFamily="2" charset="0"/>
                <a:ea typeface="+mn-ea"/>
                <a:cs typeface="+mn-cs"/>
              </a:rPr>
              <a:t>Quyền</a:t>
            </a:r>
            <a:r>
              <a:rPr lang="en-US" sz="2000" kern="1200" dirty="0">
                <a:solidFill>
                  <a:schemeClr val="tx1"/>
                </a:solidFill>
                <a:latin typeface="#9Slide03 Cabin Bold" panose="00000800000000000000" pitchFamily="2" charset="0"/>
                <a:ea typeface="+mn-ea"/>
                <a:cs typeface="+mn-cs"/>
              </a:rPr>
              <a:t>.</a:t>
            </a:r>
            <a:endParaRPr lang="en-US" sz="2000" kern="1200" dirty="0">
              <a:solidFill>
                <a:schemeClr val="tx1"/>
              </a:solidFill>
              <a:effectLst/>
              <a:latin typeface="#9Slide03 Cabin Bold" panose="00000800000000000000" pitchFamily="2" charset="0"/>
              <a:ea typeface="+mn-ea"/>
              <a:cs typeface="+mn-cs"/>
            </a:endParaRPr>
          </a:p>
        </p:txBody>
      </p:sp>
      <p:sp>
        <p:nvSpPr>
          <p:cNvPr id="5131" name="Rectangle 51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gô Quyền – Vị Tổ trung hưng đất nước | WEBSITE">
            <a:extLst>
              <a:ext uri="{FF2B5EF4-FFF2-40B4-BE49-F238E27FC236}">
                <a16:creationId xmlns:a16="http://schemas.microsoft.com/office/drawing/2014/main" id="{C7E69212-FF02-C7D8-132C-BDF3B57741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0803" y="1165357"/>
            <a:ext cx="4221014" cy="263813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522;p48">
            <a:extLst>
              <a:ext uri="{FF2B5EF4-FFF2-40B4-BE49-F238E27FC236}">
                <a16:creationId xmlns:a16="http://schemas.microsoft.com/office/drawing/2014/main" id="{323FE99C-12D4-A652-43D1-2AB936734A5E}"/>
              </a:ext>
            </a:extLst>
          </p:cNvPr>
          <p:cNvSpPr txBox="1">
            <a:spLocks/>
          </p:cNvSpPr>
          <p:nvPr/>
        </p:nvSpPr>
        <p:spPr>
          <a:xfrm>
            <a:off x="462399" y="704247"/>
            <a:ext cx="3350184"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aytone One"/>
              <a:buNone/>
              <a:defRPr sz="3500" b="0" i="0" u="none" strike="noStrike" cap="none">
                <a:solidFill>
                  <a:schemeClr val="dk2"/>
                </a:solidFill>
                <a:latin typeface="Paytone One"/>
                <a:ea typeface="Paytone One"/>
                <a:cs typeface="Paytone One"/>
                <a:sym typeface="Paytone One"/>
              </a:defRPr>
            </a:lvl1pPr>
            <a:lvl2pPr marR="0" lvl="1"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2pPr>
            <a:lvl3pPr marR="0" lvl="2"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3pPr>
            <a:lvl4pPr marR="0" lvl="3"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4pPr>
            <a:lvl5pPr marR="0" lvl="4"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5pPr>
            <a:lvl6pPr marR="0" lvl="5"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6pPr>
            <a:lvl7pPr marR="0" lvl="6"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7pPr>
            <a:lvl8pPr marR="0" lvl="7"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8pPr>
            <a:lvl9pPr marR="0" lvl="8"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9pPr>
          </a:lstStyle>
          <a:p>
            <a:pPr marL="0" marR="0" lvl="0" indent="0" algn="ctr" defTabSz="914400" rtl="0" eaLnBrk="1" fontAlgn="auto" latinLnBrk="0" hangingPunct="1">
              <a:lnSpc>
                <a:spcPct val="100000"/>
              </a:lnSpc>
              <a:spcBef>
                <a:spcPts val="0"/>
              </a:spcBef>
              <a:spcAft>
                <a:spcPts val="0"/>
              </a:spcAft>
              <a:buClr>
                <a:srgbClr val="2E5EC9"/>
              </a:buClr>
              <a:buSzPts val="3500"/>
              <a:buFont typeface="Paytone One"/>
              <a:buNone/>
              <a:tabLst/>
              <a:defRPr/>
            </a:pPr>
            <a:r>
              <a:rPr kumimoji="0" lang="en-US" sz="2000" b="0" i="0" u="none" strike="noStrike" kern="0" cap="none" spc="0" normalizeH="0" baseline="0" noProof="0" dirty="0">
                <a:ln>
                  <a:noFill/>
                </a:ln>
                <a:solidFill>
                  <a:srgbClr val="2E5EC9"/>
                </a:solidFill>
                <a:effectLst/>
                <a:uLnTx/>
                <a:uFillTx/>
                <a:latin typeface="Paytone One"/>
                <a:sym typeface="Paytone One"/>
              </a:rPr>
              <a:t>1. Trong </a:t>
            </a:r>
            <a:r>
              <a:rPr kumimoji="0" lang="en-US" sz="2000" b="0" i="0" u="none" strike="noStrike" kern="0" cap="none" spc="0" normalizeH="0" baseline="0" noProof="0" dirty="0" err="1">
                <a:ln>
                  <a:noFill/>
                </a:ln>
                <a:solidFill>
                  <a:srgbClr val="2E5EC9"/>
                </a:solidFill>
                <a:effectLst/>
                <a:uLnTx/>
                <a:uFillTx/>
                <a:latin typeface="Paytone One"/>
                <a:sym typeface="Paytone One"/>
              </a:rPr>
              <a:t>một</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số</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cuộc</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khởi</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nghĩa</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thời</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Bắc</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thuộc</a:t>
            </a:r>
            <a:r>
              <a:rPr kumimoji="0" lang="en-US" sz="2000" b="0" i="0" u="none" strike="noStrike" kern="0" cap="none" spc="0" normalizeH="0" baseline="0" noProof="0" dirty="0">
                <a:ln>
                  <a:noFill/>
                </a:ln>
                <a:solidFill>
                  <a:srgbClr val="2E5EC9"/>
                </a:solidFill>
                <a:effectLst/>
                <a:uLnTx/>
                <a:uFillTx/>
                <a:latin typeface="Paytone One"/>
                <a:sym typeface="Paytone One"/>
              </a:rPr>
              <a:t> (179 TCN – 938)</a:t>
            </a:r>
          </a:p>
        </p:txBody>
      </p:sp>
    </p:spTree>
    <p:extLst>
      <p:ext uri="{BB962C8B-B14F-4D97-AF65-F5344CB8AC3E}">
        <p14:creationId xmlns:p14="http://schemas.microsoft.com/office/powerpoint/2010/main" val="22869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A5504-EDE2-90D6-6D0D-E123337D92B1}"/>
              </a:ext>
            </a:extLst>
          </p:cNvPr>
          <p:cNvSpPr txBox="1"/>
          <p:nvPr/>
        </p:nvSpPr>
        <p:spPr>
          <a:xfrm>
            <a:off x="1697064" y="151066"/>
            <a:ext cx="5749872" cy="646331"/>
          </a:xfrm>
          <a:prstGeom prst="rect">
            <a:avLst/>
          </a:prstGeom>
          <a:noFill/>
          <a:ln w="19050">
            <a:solidFill>
              <a:srgbClr val="FF0000"/>
            </a:solidFill>
          </a:ln>
        </p:spPr>
        <p:txBody>
          <a:bodyPr wrap="square">
            <a:spAutoFit/>
          </a:bodyPr>
          <a:lstStyle/>
          <a:p>
            <a:pPr algn="ctr">
              <a:spcBef>
                <a:spcPts val="300"/>
              </a:spcBef>
              <a:spcAft>
                <a:spcPts val="300"/>
              </a:spcAft>
            </a:pPr>
            <a:r>
              <a:rPr lang="vi-VN" sz="1800" b="1" dirty="0">
                <a:solidFill>
                  <a:srgbClr val="000000"/>
                </a:solidFill>
                <a:effectLst/>
                <a:latin typeface="#9Slide03 BoosterNextFYBlack" panose="02000A03000000020004" pitchFamily="2" charset="0"/>
                <a:ea typeface="Calibri" panose="020F0502020204030204" pitchFamily="34" charset="0"/>
                <a:cs typeface="Times New Roman" panose="02020603050405020304" pitchFamily="18" charset="0"/>
              </a:rPr>
              <a:t>2. Nhân dân vùng đất Hải Phòng đấu tranh chống ách đô hộ của nhà Minh (1407-1427)</a:t>
            </a:r>
            <a:endParaRPr lang="en-US" dirty="0">
              <a:effectLst/>
              <a:latin typeface="#9Slide03 BoosterNextFYBlack" panose="02000A03000000020004" pitchFamily="2"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50A6DADE-688C-CF37-B7A9-4E1787ABAC16}"/>
              </a:ext>
            </a:extLst>
          </p:cNvPr>
          <p:cNvGraphicFramePr/>
          <p:nvPr>
            <p:extLst>
              <p:ext uri="{D42A27DB-BD31-4B8C-83A1-F6EECF244321}">
                <p14:modId xmlns:p14="http://schemas.microsoft.com/office/powerpoint/2010/main" val="715165919"/>
              </p:ext>
            </p:extLst>
          </p:nvPr>
        </p:nvGraphicFramePr>
        <p:xfrm>
          <a:off x="185979" y="1141105"/>
          <a:ext cx="8772042" cy="3851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2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48"/>
          <p:cNvSpPr txBox="1">
            <a:spLocks noGrp="1"/>
          </p:cNvSpPr>
          <p:nvPr>
            <p:ph type="title"/>
          </p:nvPr>
        </p:nvSpPr>
        <p:spPr>
          <a:xfrm>
            <a:off x="742754" y="482429"/>
            <a:ext cx="7710900" cy="572700"/>
          </a:xfrm>
          <a:prstGeom prst="rect">
            <a:avLst/>
          </a:prstGeom>
        </p:spPr>
        <p:txBody>
          <a:bodyPr spcFirstLastPara="1" wrap="square" lIns="91425" tIns="91425" rIns="91425" bIns="91425" anchor="b" anchorCtr="0">
            <a:noAutofit/>
          </a:bodyPr>
          <a:lstStyle/>
          <a:p>
            <a:r>
              <a:rPr lang="en-US" sz="2000" dirty="0"/>
              <a:t>3. </a:t>
            </a:r>
            <a:r>
              <a:rPr lang="en-US" sz="2000" dirty="0" err="1"/>
              <a:t>Nhân</a:t>
            </a:r>
            <a:r>
              <a:rPr lang="en-US" sz="2000" dirty="0"/>
              <a:t> </a:t>
            </a:r>
            <a:r>
              <a:rPr lang="en-US" sz="2000" dirty="0" err="1"/>
              <a:t>dân</a:t>
            </a:r>
            <a:r>
              <a:rPr lang="en-US" sz="2000" dirty="0"/>
              <a:t> </a:t>
            </a:r>
            <a:r>
              <a:rPr lang="en-US" sz="2000" dirty="0" err="1"/>
              <a:t>Hải</a:t>
            </a:r>
            <a:r>
              <a:rPr lang="en-US" sz="2000" dirty="0"/>
              <a:t> </a:t>
            </a:r>
            <a:r>
              <a:rPr lang="en-US" sz="2000" dirty="0" err="1"/>
              <a:t>Phòng</a:t>
            </a:r>
            <a:r>
              <a:rPr lang="en-US" sz="2000" dirty="0"/>
              <a:t> </a:t>
            </a:r>
            <a:r>
              <a:rPr lang="en-US" sz="2000" dirty="0" err="1"/>
              <a:t>đấu</a:t>
            </a:r>
            <a:r>
              <a:rPr lang="en-US" sz="2000" dirty="0"/>
              <a:t> </a:t>
            </a:r>
            <a:r>
              <a:rPr lang="en-US" sz="2000" dirty="0" err="1"/>
              <a:t>tranh</a:t>
            </a:r>
            <a:r>
              <a:rPr lang="en-US" sz="2000" dirty="0"/>
              <a:t> </a:t>
            </a:r>
            <a:r>
              <a:rPr lang="en-US" sz="2000" dirty="0" err="1"/>
              <a:t>chống</a:t>
            </a:r>
            <a:r>
              <a:rPr lang="en-US" sz="2000" dirty="0"/>
              <a:t> </a:t>
            </a:r>
            <a:r>
              <a:rPr lang="en-US" sz="2000" dirty="0" err="1"/>
              <a:t>thực</a:t>
            </a:r>
            <a:r>
              <a:rPr lang="en-US" sz="2000" dirty="0"/>
              <a:t> </a:t>
            </a:r>
            <a:r>
              <a:rPr lang="en-US" sz="2000" dirty="0" err="1"/>
              <a:t>dân</a:t>
            </a:r>
            <a:r>
              <a:rPr lang="en-US" sz="2000" dirty="0"/>
              <a:t> </a:t>
            </a:r>
            <a:r>
              <a:rPr lang="en-US" sz="2000" dirty="0" err="1"/>
              <a:t>Pháp</a:t>
            </a:r>
            <a:r>
              <a:rPr lang="en-US" sz="2000" dirty="0"/>
              <a:t> </a:t>
            </a:r>
            <a:r>
              <a:rPr lang="en-US" sz="2000" dirty="0" err="1"/>
              <a:t>cuối</a:t>
            </a:r>
            <a:r>
              <a:rPr lang="en-US" sz="2000" dirty="0"/>
              <a:t> </a:t>
            </a:r>
            <a:r>
              <a:rPr lang="en-US" sz="2000" dirty="0" err="1"/>
              <a:t>thế</a:t>
            </a:r>
            <a:r>
              <a:rPr lang="en-US" sz="2000" dirty="0"/>
              <a:t> </a:t>
            </a:r>
            <a:r>
              <a:rPr lang="en-US" sz="2000" dirty="0" err="1"/>
              <a:t>kỉ</a:t>
            </a:r>
            <a:r>
              <a:rPr lang="en-US" sz="2000" dirty="0"/>
              <a:t> XIX</a:t>
            </a:r>
          </a:p>
        </p:txBody>
      </p:sp>
      <p:sp>
        <p:nvSpPr>
          <p:cNvPr id="1524" name="Google Shape;1524;p48"/>
          <p:cNvSpPr/>
          <p:nvPr/>
        </p:nvSpPr>
        <p:spPr>
          <a:xfrm rot="-894237">
            <a:off x="75691" y="4482021"/>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234096" y="399016"/>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6" name="Google Shape;1526;p48"/>
          <p:cNvGrpSpPr/>
          <p:nvPr/>
        </p:nvGrpSpPr>
        <p:grpSpPr>
          <a:xfrm>
            <a:off x="8508824" y="4448937"/>
            <a:ext cx="538571" cy="383216"/>
            <a:chOff x="3788675" y="2255125"/>
            <a:chExt cx="114575" cy="81525"/>
          </a:xfrm>
        </p:grpSpPr>
        <p:sp>
          <p:nvSpPr>
            <p:cNvPr id="1527" name="Google Shape;1527;p48"/>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48"/>
          <p:cNvGrpSpPr/>
          <p:nvPr/>
        </p:nvGrpSpPr>
        <p:grpSpPr>
          <a:xfrm rot="-451913">
            <a:off x="8405850" y="202052"/>
            <a:ext cx="620750" cy="465807"/>
            <a:chOff x="3909525" y="2616275"/>
            <a:chExt cx="348575" cy="261575"/>
          </a:xfrm>
        </p:grpSpPr>
        <p:sp>
          <p:nvSpPr>
            <p:cNvPr id="1531" name="Google Shape;1531;p48"/>
            <p:cNvSpPr/>
            <p:nvPr/>
          </p:nvSpPr>
          <p:spPr>
            <a:xfrm>
              <a:off x="3909525" y="2616275"/>
              <a:ext cx="348575" cy="261575"/>
            </a:xfrm>
            <a:custGeom>
              <a:avLst/>
              <a:gdLst/>
              <a:ahLst/>
              <a:cxnLst/>
              <a:rect l="l" t="t" r="r" b="b"/>
              <a:pathLst>
                <a:path w="13943" h="10463" extrusionOk="0">
                  <a:moveTo>
                    <a:pt x="10785" y="3628"/>
                  </a:moveTo>
                  <a:cubicBezTo>
                    <a:pt x="11599" y="3628"/>
                    <a:pt x="12266" y="4295"/>
                    <a:pt x="12266" y="5109"/>
                  </a:cubicBezTo>
                  <a:cubicBezTo>
                    <a:pt x="12266" y="5930"/>
                    <a:pt x="11599" y="6589"/>
                    <a:pt x="10785" y="6589"/>
                  </a:cubicBezTo>
                  <a:cubicBezTo>
                    <a:pt x="10652" y="6589"/>
                    <a:pt x="10533" y="6575"/>
                    <a:pt x="10414" y="6540"/>
                  </a:cubicBezTo>
                  <a:lnTo>
                    <a:pt x="10414" y="3677"/>
                  </a:lnTo>
                  <a:cubicBezTo>
                    <a:pt x="10533" y="3649"/>
                    <a:pt x="10652" y="3628"/>
                    <a:pt x="10785" y="3628"/>
                  </a:cubicBezTo>
                  <a:close/>
                  <a:moveTo>
                    <a:pt x="5207" y="1"/>
                  </a:moveTo>
                  <a:cubicBezTo>
                    <a:pt x="3923" y="1"/>
                    <a:pt x="2716" y="85"/>
                    <a:pt x="1804" y="246"/>
                  </a:cubicBezTo>
                  <a:cubicBezTo>
                    <a:pt x="1222" y="345"/>
                    <a:pt x="1" y="555"/>
                    <a:pt x="1" y="1327"/>
                  </a:cubicBezTo>
                  <a:lnTo>
                    <a:pt x="1" y="6982"/>
                  </a:lnTo>
                  <a:cubicBezTo>
                    <a:pt x="1" y="8905"/>
                    <a:pt x="1566" y="10462"/>
                    <a:pt x="3481" y="10462"/>
                  </a:cubicBezTo>
                  <a:lnTo>
                    <a:pt x="6933" y="10462"/>
                  </a:lnTo>
                  <a:cubicBezTo>
                    <a:pt x="8414" y="10462"/>
                    <a:pt x="9691" y="9529"/>
                    <a:pt x="10189" y="8217"/>
                  </a:cubicBezTo>
                  <a:cubicBezTo>
                    <a:pt x="10378" y="8252"/>
                    <a:pt x="10582" y="8273"/>
                    <a:pt x="10785" y="8273"/>
                  </a:cubicBezTo>
                  <a:cubicBezTo>
                    <a:pt x="12525" y="8273"/>
                    <a:pt x="13943" y="6856"/>
                    <a:pt x="13943" y="5109"/>
                  </a:cubicBezTo>
                  <a:cubicBezTo>
                    <a:pt x="13943" y="3369"/>
                    <a:pt x="12525" y="1951"/>
                    <a:pt x="10785" y="1951"/>
                  </a:cubicBezTo>
                  <a:cubicBezTo>
                    <a:pt x="10659" y="1951"/>
                    <a:pt x="10533" y="1958"/>
                    <a:pt x="10414" y="1972"/>
                  </a:cubicBezTo>
                  <a:lnTo>
                    <a:pt x="10414" y="1327"/>
                  </a:lnTo>
                  <a:cubicBezTo>
                    <a:pt x="10414" y="555"/>
                    <a:pt x="9193" y="345"/>
                    <a:pt x="8603" y="246"/>
                  </a:cubicBezTo>
                  <a:cubicBezTo>
                    <a:pt x="7691" y="85"/>
                    <a:pt x="6484" y="1"/>
                    <a:pt x="5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4113200" y="2678200"/>
              <a:ext cx="131750" cy="131775"/>
            </a:xfrm>
            <a:custGeom>
              <a:avLst/>
              <a:gdLst/>
              <a:ahLst/>
              <a:cxnLst/>
              <a:rect l="l" t="t" r="r" b="b"/>
              <a:pathLst>
                <a:path w="5270" h="5271" extrusionOk="0">
                  <a:moveTo>
                    <a:pt x="2638" y="625"/>
                  </a:moveTo>
                  <a:cubicBezTo>
                    <a:pt x="3747" y="625"/>
                    <a:pt x="4645" y="1523"/>
                    <a:pt x="4645" y="2632"/>
                  </a:cubicBezTo>
                  <a:cubicBezTo>
                    <a:pt x="4645" y="3740"/>
                    <a:pt x="3747" y="4639"/>
                    <a:pt x="2638" y="4639"/>
                  </a:cubicBezTo>
                  <a:cubicBezTo>
                    <a:pt x="1530" y="4639"/>
                    <a:pt x="625" y="3740"/>
                    <a:pt x="625" y="2632"/>
                  </a:cubicBezTo>
                  <a:cubicBezTo>
                    <a:pt x="625" y="1523"/>
                    <a:pt x="1530" y="625"/>
                    <a:pt x="2638" y="625"/>
                  </a:cubicBezTo>
                  <a:close/>
                  <a:moveTo>
                    <a:pt x="2638" y="1"/>
                  </a:moveTo>
                  <a:cubicBezTo>
                    <a:pt x="1179" y="1"/>
                    <a:pt x="0" y="1179"/>
                    <a:pt x="0" y="2632"/>
                  </a:cubicBezTo>
                  <a:cubicBezTo>
                    <a:pt x="0" y="4091"/>
                    <a:pt x="1179" y="5270"/>
                    <a:pt x="2638" y="5270"/>
                  </a:cubicBezTo>
                  <a:cubicBezTo>
                    <a:pt x="4091" y="5270"/>
                    <a:pt x="5270" y="4091"/>
                    <a:pt x="5270" y="2632"/>
                  </a:cubicBezTo>
                  <a:cubicBezTo>
                    <a:pt x="5270" y="1179"/>
                    <a:pt x="4091" y="1"/>
                    <a:pt x="2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3922700" y="2629425"/>
              <a:ext cx="234025" cy="40200"/>
            </a:xfrm>
            <a:custGeom>
              <a:avLst/>
              <a:gdLst/>
              <a:ahLst/>
              <a:cxnLst/>
              <a:rect l="l" t="t" r="r" b="b"/>
              <a:pathLst>
                <a:path w="9361" h="1608" extrusionOk="0">
                  <a:moveTo>
                    <a:pt x="4680" y="1"/>
                  </a:moveTo>
                  <a:cubicBezTo>
                    <a:pt x="2098" y="1"/>
                    <a:pt x="0" y="359"/>
                    <a:pt x="0" y="801"/>
                  </a:cubicBezTo>
                  <a:cubicBezTo>
                    <a:pt x="0" y="1250"/>
                    <a:pt x="2098" y="1608"/>
                    <a:pt x="4680" y="1608"/>
                  </a:cubicBezTo>
                  <a:cubicBezTo>
                    <a:pt x="7262" y="1608"/>
                    <a:pt x="9360" y="1250"/>
                    <a:pt x="9360" y="801"/>
                  </a:cubicBezTo>
                  <a:cubicBezTo>
                    <a:pt x="9360" y="359"/>
                    <a:pt x="7262" y="1"/>
                    <a:pt x="4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3922700" y="2649425"/>
              <a:ext cx="234025" cy="215275"/>
            </a:xfrm>
            <a:custGeom>
              <a:avLst/>
              <a:gdLst/>
              <a:ahLst/>
              <a:cxnLst/>
              <a:rect l="l" t="t" r="r" b="b"/>
              <a:pathLst>
                <a:path w="9361" h="8611" extrusionOk="0">
                  <a:moveTo>
                    <a:pt x="0" y="1"/>
                  </a:moveTo>
                  <a:lnTo>
                    <a:pt x="0" y="5656"/>
                  </a:lnTo>
                  <a:cubicBezTo>
                    <a:pt x="0" y="7291"/>
                    <a:pt x="1326" y="8610"/>
                    <a:pt x="2954" y="8610"/>
                  </a:cubicBezTo>
                  <a:lnTo>
                    <a:pt x="6406" y="8610"/>
                  </a:lnTo>
                  <a:cubicBezTo>
                    <a:pt x="8034" y="8610"/>
                    <a:pt x="9360" y="7291"/>
                    <a:pt x="9360" y="5656"/>
                  </a:cubicBezTo>
                  <a:lnTo>
                    <a:pt x="9360" y="1"/>
                  </a:lnTo>
                  <a:cubicBezTo>
                    <a:pt x="9360" y="450"/>
                    <a:pt x="7262" y="808"/>
                    <a:pt x="4680" y="808"/>
                  </a:cubicBezTo>
                  <a:cubicBezTo>
                    <a:pt x="2098" y="808"/>
                    <a:pt x="0" y="45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3973725" y="2691175"/>
              <a:ext cx="131775" cy="131775"/>
            </a:xfrm>
            <a:custGeom>
              <a:avLst/>
              <a:gdLst/>
              <a:ahLst/>
              <a:cxnLst/>
              <a:rect l="l" t="t" r="r" b="b"/>
              <a:pathLst>
                <a:path w="5271" h="5271" extrusionOk="0">
                  <a:moveTo>
                    <a:pt x="2639" y="1"/>
                  </a:moveTo>
                  <a:cubicBezTo>
                    <a:pt x="1180" y="1"/>
                    <a:pt x="1" y="1180"/>
                    <a:pt x="1" y="2639"/>
                  </a:cubicBezTo>
                  <a:cubicBezTo>
                    <a:pt x="1" y="4091"/>
                    <a:pt x="1180" y="5270"/>
                    <a:pt x="2639" y="5270"/>
                  </a:cubicBezTo>
                  <a:cubicBezTo>
                    <a:pt x="4092" y="5270"/>
                    <a:pt x="5270" y="4091"/>
                    <a:pt x="5270" y="2639"/>
                  </a:cubicBezTo>
                  <a:cubicBezTo>
                    <a:pt x="5270" y="1180"/>
                    <a:pt x="4092" y="1"/>
                    <a:pt x="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3939350" y="2643650"/>
              <a:ext cx="200700" cy="25975"/>
            </a:xfrm>
            <a:custGeom>
              <a:avLst/>
              <a:gdLst/>
              <a:ahLst/>
              <a:cxnLst/>
              <a:rect l="l" t="t" r="r" b="b"/>
              <a:pathLst>
                <a:path w="8028" h="1039" extrusionOk="0">
                  <a:moveTo>
                    <a:pt x="4014" y="0"/>
                  </a:moveTo>
                  <a:cubicBezTo>
                    <a:pt x="1874" y="0"/>
                    <a:pt x="134" y="288"/>
                    <a:pt x="1" y="646"/>
                  </a:cubicBezTo>
                  <a:cubicBezTo>
                    <a:pt x="822" y="884"/>
                    <a:pt x="2309" y="1039"/>
                    <a:pt x="4014" y="1039"/>
                  </a:cubicBezTo>
                  <a:cubicBezTo>
                    <a:pt x="5719" y="1039"/>
                    <a:pt x="7207" y="884"/>
                    <a:pt x="8028" y="646"/>
                  </a:cubicBezTo>
                  <a:cubicBezTo>
                    <a:pt x="7894" y="288"/>
                    <a:pt x="6147" y="0"/>
                    <a:pt x="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4000400" y="2752750"/>
              <a:ext cx="10900" cy="10900"/>
            </a:xfrm>
            <a:custGeom>
              <a:avLst/>
              <a:gdLst/>
              <a:ahLst/>
              <a:cxnLst/>
              <a:rect l="l" t="t" r="r" b="b"/>
              <a:pathLst>
                <a:path w="436" h="436" extrusionOk="0">
                  <a:moveTo>
                    <a:pt x="218" y="1"/>
                  </a:moveTo>
                  <a:cubicBezTo>
                    <a:pt x="99" y="1"/>
                    <a:pt x="0" y="99"/>
                    <a:pt x="0" y="218"/>
                  </a:cubicBezTo>
                  <a:cubicBezTo>
                    <a:pt x="0" y="337"/>
                    <a:pt x="99" y="436"/>
                    <a:pt x="218" y="436"/>
                  </a:cubicBezTo>
                  <a:cubicBezTo>
                    <a:pt x="337" y="436"/>
                    <a:pt x="436" y="337"/>
                    <a:pt x="436" y="218"/>
                  </a:cubicBezTo>
                  <a:cubicBezTo>
                    <a:pt x="436" y="99"/>
                    <a:pt x="337"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4068100" y="2752750"/>
              <a:ext cx="10900" cy="10900"/>
            </a:xfrm>
            <a:custGeom>
              <a:avLst/>
              <a:gdLst/>
              <a:ahLst/>
              <a:cxnLst/>
              <a:rect l="l" t="t" r="r" b="b"/>
              <a:pathLst>
                <a:path w="436" h="436" extrusionOk="0">
                  <a:moveTo>
                    <a:pt x="218" y="1"/>
                  </a:moveTo>
                  <a:cubicBezTo>
                    <a:pt x="99" y="1"/>
                    <a:pt x="1" y="99"/>
                    <a:pt x="1" y="218"/>
                  </a:cubicBezTo>
                  <a:cubicBezTo>
                    <a:pt x="1" y="337"/>
                    <a:pt x="99" y="436"/>
                    <a:pt x="218" y="436"/>
                  </a:cubicBezTo>
                  <a:cubicBezTo>
                    <a:pt x="338" y="436"/>
                    <a:pt x="436" y="337"/>
                    <a:pt x="436" y="218"/>
                  </a:cubicBezTo>
                  <a:cubicBezTo>
                    <a:pt x="436" y="99"/>
                    <a:pt x="33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4027600" y="2771175"/>
              <a:ext cx="24225" cy="12125"/>
            </a:xfrm>
            <a:custGeom>
              <a:avLst/>
              <a:gdLst/>
              <a:ahLst/>
              <a:cxnLst/>
              <a:rect l="l" t="t" r="r" b="b"/>
              <a:pathLst>
                <a:path w="969" h="485" fill="none" extrusionOk="0">
                  <a:moveTo>
                    <a:pt x="968" y="0"/>
                  </a:moveTo>
                  <a:cubicBezTo>
                    <a:pt x="968" y="267"/>
                    <a:pt x="751" y="485"/>
                    <a:pt x="484" y="485"/>
                  </a:cubicBezTo>
                  <a:cubicBezTo>
                    <a:pt x="218" y="485"/>
                    <a:pt x="0" y="267"/>
                    <a:pt x="0" y="0"/>
                  </a:cubicBezTo>
                </a:path>
              </a:pathLst>
            </a:custGeom>
            <a:noFill/>
            <a:ln w="4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4104775" y="2684875"/>
              <a:ext cx="38250" cy="38250"/>
            </a:xfrm>
            <a:custGeom>
              <a:avLst/>
              <a:gdLst/>
              <a:ahLst/>
              <a:cxnLst/>
              <a:rect l="l" t="t" r="r" b="b"/>
              <a:pathLst>
                <a:path w="1530" h="1530" extrusionOk="0">
                  <a:moveTo>
                    <a:pt x="765" y="239"/>
                  </a:moveTo>
                  <a:cubicBezTo>
                    <a:pt x="1053" y="239"/>
                    <a:pt x="1291" y="477"/>
                    <a:pt x="1291" y="765"/>
                  </a:cubicBezTo>
                  <a:cubicBezTo>
                    <a:pt x="1291" y="1053"/>
                    <a:pt x="1053" y="1291"/>
                    <a:pt x="765" y="1291"/>
                  </a:cubicBezTo>
                  <a:cubicBezTo>
                    <a:pt x="477" y="1291"/>
                    <a:pt x="239" y="1053"/>
                    <a:pt x="239" y="765"/>
                  </a:cubicBezTo>
                  <a:cubicBezTo>
                    <a:pt x="239" y="477"/>
                    <a:pt x="477" y="239"/>
                    <a:pt x="765" y="239"/>
                  </a:cubicBezTo>
                  <a:close/>
                  <a:moveTo>
                    <a:pt x="765" y="0"/>
                  </a:moveTo>
                  <a:cubicBezTo>
                    <a:pt x="344" y="0"/>
                    <a:pt x="0" y="344"/>
                    <a:pt x="0" y="765"/>
                  </a:cubicBezTo>
                  <a:cubicBezTo>
                    <a:pt x="0" y="1186"/>
                    <a:pt x="344" y="1530"/>
                    <a:pt x="765" y="1530"/>
                  </a:cubicBezTo>
                  <a:cubicBezTo>
                    <a:pt x="1186" y="1530"/>
                    <a:pt x="1530" y="1186"/>
                    <a:pt x="1530" y="765"/>
                  </a:cubicBezTo>
                  <a:cubicBezTo>
                    <a:pt x="1530" y="344"/>
                    <a:pt x="1186" y="0"/>
                    <a:pt x="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3968650" y="2822400"/>
              <a:ext cx="26150" cy="26150"/>
            </a:xfrm>
            <a:custGeom>
              <a:avLst/>
              <a:gdLst/>
              <a:ahLst/>
              <a:cxnLst/>
              <a:rect l="l" t="t" r="r" b="b"/>
              <a:pathLst>
                <a:path w="1046" h="1046" extrusionOk="0">
                  <a:moveTo>
                    <a:pt x="520" y="162"/>
                  </a:moveTo>
                  <a:cubicBezTo>
                    <a:pt x="723" y="162"/>
                    <a:pt x="885" y="323"/>
                    <a:pt x="885" y="526"/>
                  </a:cubicBezTo>
                  <a:cubicBezTo>
                    <a:pt x="885" y="723"/>
                    <a:pt x="723" y="884"/>
                    <a:pt x="520" y="884"/>
                  </a:cubicBezTo>
                  <a:cubicBezTo>
                    <a:pt x="323" y="884"/>
                    <a:pt x="162" y="723"/>
                    <a:pt x="162" y="526"/>
                  </a:cubicBezTo>
                  <a:cubicBezTo>
                    <a:pt x="162" y="323"/>
                    <a:pt x="323" y="162"/>
                    <a:pt x="520" y="162"/>
                  </a:cubicBezTo>
                  <a:close/>
                  <a:moveTo>
                    <a:pt x="520" y="0"/>
                  </a:moveTo>
                  <a:cubicBezTo>
                    <a:pt x="232" y="0"/>
                    <a:pt x="0" y="232"/>
                    <a:pt x="0" y="519"/>
                  </a:cubicBezTo>
                  <a:cubicBezTo>
                    <a:pt x="0" y="814"/>
                    <a:pt x="232" y="1046"/>
                    <a:pt x="520" y="1046"/>
                  </a:cubicBezTo>
                  <a:cubicBezTo>
                    <a:pt x="814" y="1046"/>
                    <a:pt x="1046" y="814"/>
                    <a:pt x="1046" y="519"/>
                  </a:cubicBezTo>
                  <a:cubicBezTo>
                    <a:pt x="1046" y="232"/>
                    <a:pt x="814"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3939350" y="2786425"/>
              <a:ext cx="28625" cy="28450"/>
            </a:xfrm>
            <a:custGeom>
              <a:avLst/>
              <a:gdLst/>
              <a:ahLst/>
              <a:cxnLst/>
              <a:rect l="l" t="t" r="r" b="b"/>
              <a:pathLst>
                <a:path w="1145" h="1138" extrusionOk="0">
                  <a:moveTo>
                    <a:pt x="569" y="1"/>
                  </a:moveTo>
                  <a:cubicBezTo>
                    <a:pt x="253" y="1"/>
                    <a:pt x="1" y="253"/>
                    <a:pt x="1" y="569"/>
                  </a:cubicBezTo>
                  <a:cubicBezTo>
                    <a:pt x="1" y="885"/>
                    <a:pt x="253" y="1137"/>
                    <a:pt x="569" y="1137"/>
                  </a:cubicBezTo>
                  <a:cubicBezTo>
                    <a:pt x="885" y="1137"/>
                    <a:pt x="1144" y="885"/>
                    <a:pt x="1144" y="569"/>
                  </a:cubicBezTo>
                  <a:cubicBezTo>
                    <a:pt x="1144" y="253"/>
                    <a:pt x="885"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Diagram 4">
            <a:extLst>
              <a:ext uri="{FF2B5EF4-FFF2-40B4-BE49-F238E27FC236}">
                <a16:creationId xmlns:a16="http://schemas.microsoft.com/office/drawing/2014/main" id="{4E4694C0-F3AE-4D26-65E9-9071AED3F8DA}"/>
              </a:ext>
            </a:extLst>
          </p:cNvPr>
          <p:cNvGraphicFramePr/>
          <p:nvPr>
            <p:extLst>
              <p:ext uri="{D42A27DB-BD31-4B8C-83A1-F6EECF244321}">
                <p14:modId xmlns:p14="http://schemas.microsoft.com/office/powerpoint/2010/main" val="2209027710"/>
              </p:ext>
            </p:extLst>
          </p:nvPr>
        </p:nvGraphicFramePr>
        <p:xfrm>
          <a:off x="587098" y="1199811"/>
          <a:ext cx="7849946" cy="3328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1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ừ bến Hải Ninh đến cảng Hải Phòng thời thuộc Pháp">
            <a:extLst>
              <a:ext uri="{FF2B5EF4-FFF2-40B4-BE49-F238E27FC236}">
                <a16:creationId xmlns:a16="http://schemas.microsoft.com/office/drawing/2014/main" id="{3C34029B-D8B7-A319-E04A-FEEDFF91AB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0803" y="1117870"/>
            <a:ext cx="4221014" cy="27331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A86E9F-25E2-A64F-8654-F40A88238DCA}"/>
              </a:ext>
            </a:extLst>
          </p:cNvPr>
          <p:cNvSpPr/>
          <p:nvPr/>
        </p:nvSpPr>
        <p:spPr>
          <a:xfrm>
            <a:off x="372882" y="1247614"/>
            <a:ext cx="3168481" cy="385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CF9022-C01B-1AF1-E682-FD09FEFCB67D}"/>
              </a:ext>
            </a:extLst>
          </p:cNvPr>
          <p:cNvSpPr txBox="1"/>
          <p:nvPr/>
        </p:nvSpPr>
        <p:spPr>
          <a:xfrm>
            <a:off x="172654" y="757479"/>
            <a:ext cx="3990836" cy="3138407"/>
          </a:xfrm>
          <a:prstGeom prst="rect">
            <a:avLst/>
          </a:prstGeom>
          <a:ln w="19050">
            <a:solidFill>
              <a:srgbClr val="FF0000"/>
            </a:solidFill>
          </a:ln>
        </p:spPr>
        <p:txBody>
          <a:bodyPr vert="horz" lIns="91440" tIns="45720" rIns="91440" bIns="45720" rtlCol="0" anchor="ctr">
            <a:normAutofit/>
          </a:bodyPr>
          <a:lstStyle/>
          <a:p>
            <a:pPr algn="just">
              <a:lnSpc>
                <a:spcPct val="90000"/>
              </a:lnSpc>
              <a:spcAft>
                <a:spcPts val="600"/>
              </a:spcAft>
            </a:pP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Những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năm</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cuối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thế</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kỉ</a:t>
            </a:r>
            <a:r>
              <a:rPr lang="en-US" sz="1800" kern="1200" dirty="0">
                <a:solidFill>
                  <a:schemeClr val="tx1"/>
                </a:solidFill>
                <a:effectLst/>
                <a:latin typeface="#9Slide03 Cabin Bold" panose="00000800000000000000" pitchFamily="2" charset="0"/>
                <a:ea typeface="+mn-ea"/>
                <a:cs typeface="+mn-cs"/>
              </a:rPr>
              <a:t> XIX, </a:t>
            </a:r>
            <a:r>
              <a:rPr lang="en-US" sz="1800" kern="1200" dirty="0" err="1">
                <a:solidFill>
                  <a:schemeClr val="tx1"/>
                </a:solidFill>
                <a:effectLst/>
                <a:latin typeface="#9Slide03 Cabin Bold" panose="00000800000000000000" pitchFamily="2" charset="0"/>
                <a:ea typeface="+mn-ea"/>
                <a:cs typeface="+mn-cs"/>
              </a:rPr>
              <a:t>phong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trào</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yêu</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nước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của</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nhân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dân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Hải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Phòng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đã</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làm</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cho</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thực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dân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Pháp</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gặp</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nhiều</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khó</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kh</a:t>
            </a:r>
            <a:r>
              <a:rPr lang="en-US" sz="1800" kern="1200" dirty="0" err="1">
                <a:solidFill>
                  <a:schemeClr val="tx1"/>
                </a:solidFill>
                <a:latin typeface="#9Slide03 Cabin Bold" panose="00000800000000000000" pitchFamily="2" charset="0"/>
                <a:ea typeface="+mn-ea"/>
                <a:cs typeface="+mn-cs"/>
              </a:rPr>
              <a:t>ă</a:t>
            </a:r>
            <a:r>
              <a:rPr lang="en-US" sz="1800" kern="1200" dirty="0" err="1">
                <a:solidFill>
                  <a:schemeClr val="tx1"/>
                </a:solidFill>
                <a:effectLst/>
                <a:latin typeface="#9Slide03 Cabin Bold" panose="00000800000000000000" pitchFamily="2" charset="0"/>
                <a:ea typeface="+mn-ea"/>
                <a:cs typeface="+mn-cs"/>
              </a:rPr>
              <a:t>n</a:t>
            </a:r>
            <a:r>
              <a:rPr lang="en-US" sz="1800" kern="1200" dirty="0">
                <a:solidFill>
                  <a:schemeClr val="tx1"/>
                </a:solidFill>
                <a:effectLst/>
                <a:latin typeface="#9Slide03 Cabin Bold" panose="00000800000000000000" pitchFamily="2" charset="0"/>
                <a:ea typeface="+mn-ea"/>
                <a:cs typeface="+mn-cs"/>
              </a:rPr>
              <a:t>.</a:t>
            </a:r>
          </a:p>
          <a:p>
            <a:pPr algn="just">
              <a:lnSpc>
                <a:spcPct val="90000"/>
              </a:lnSpc>
              <a:spcAft>
                <a:spcPts val="600"/>
              </a:spcAft>
            </a:pPr>
            <a:r>
              <a:rPr lang="en-US" sz="1800" kern="1200" dirty="0">
                <a:solidFill>
                  <a:schemeClr val="tx1"/>
                </a:solidFill>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Các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cuộc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khởi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nghĩa</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tuy</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không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thành</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công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nhưng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một</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lần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nữa</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chứng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minh</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tinh</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thần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yêu</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nước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đấu</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tranh</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kiên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cường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của</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nhân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dân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Hải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Phòng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góp</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phần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vào</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sự</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nghiệp</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đấu</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tranh</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giải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phóng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dân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tộc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khơi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nguồn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cho</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những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trang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sử</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hào</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hùng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trong</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các</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giai</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đoạn</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tiếp</a:t>
            </a:r>
            <a:r>
              <a:rPr lang="en-US" sz="1800" kern="1200" dirty="0">
                <a:solidFill>
                  <a:schemeClr val="tx1"/>
                </a:solidFill>
                <a:effectLst/>
                <a:latin typeface="#9Slide03 Cabin Bold" panose="00000800000000000000" pitchFamily="2" charset="0"/>
                <a:ea typeface="+mn-ea"/>
                <a:cs typeface="+mn-cs"/>
              </a:rPr>
              <a:t> </a:t>
            </a:r>
            <a:r>
              <a:rPr lang="en-US" sz="1800" kern="1200" dirty="0" err="1">
                <a:solidFill>
                  <a:schemeClr val="tx1"/>
                </a:solidFill>
                <a:effectLst/>
                <a:latin typeface="#9Slide03 Cabin Bold" panose="00000800000000000000" pitchFamily="2" charset="0"/>
                <a:ea typeface="+mn-ea"/>
                <a:cs typeface="+mn-cs"/>
              </a:rPr>
              <a:t>theo.</a:t>
            </a:r>
            <a:endParaRPr lang="en-US" sz="1800" kern="1200" dirty="0">
              <a:solidFill>
                <a:schemeClr val="tx1"/>
              </a:solidFill>
              <a:latin typeface="#9Slide03 Cabin Bold" panose="00000800000000000000" pitchFamily="2" charset="0"/>
              <a:ea typeface="+mn-ea"/>
              <a:cs typeface="+mn-cs"/>
            </a:endParaRPr>
          </a:p>
        </p:txBody>
      </p:sp>
      <p:sp>
        <p:nvSpPr>
          <p:cNvPr id="5" name="Google Shape;1522;p48">
            <a:extLst>
              <a:ext uri="{FF2B5EF4-FFF2-40B4-BE49-F238E27FC236}">
                <a16:creationId xmlns:a16="http://schemas.microsoft.com/office/drawing/2014/main" id="{BC2CD4CE-D7DA-7BBE-EFD1-F05CE33BEF3A}"/>
              </a:ext>
            </a:extLst>
          </p:cNvPr>
          <p:cNvSpPr txBox="1">
            <a:spLocks/>
          </p:cNvSpPr>
          <p:nvPr/>
        </p:nvSpPr>
        <p:spPr>
          <a:xfrm>
            <a:off x="509435" y="75073"/>
            <a:ext cx="8202382" cy="416094"/>
          </a:xfrm>
          <a:prstGeom prst="rect">
            <a:avLst/>
          </a:prstGeom>
          <a:solidFill>
            <a:schemeClr val="bg1"/>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aytone One"/>
              <a:buNone/>
              <a:defRPr sz="3500" b="0" i="0" u="none" strike="noStrike" cap="none">
                <a:solidFill>
                  <a:schemeClr val="dk2"/>
                </a:solidFill>
                <a:latin typeface="Paytone One"/>
                <a:ea typeface="Paytone One"/>
                <a:cs typeface="Paytone One"/>
                <a:sym typeface="Paytone One"/>
              </a:defRPr>
            </a:lvl1pPr>
            <a:lvl2pPr marR="0" lvl="1"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2pPr>
            <a:lvl3pPr marR="0" lvl="2"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3pPr>
            <a:lvl4pPr marR="0" lvl="3"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4pPr>
            <a:lvl5pPr marR="0" lvl="4"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5pPr>
            <a:lvl6pPr marR="0" lvl="5"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6pPr>
            <a:lvl7pPr marR="0" lvl="6"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7pPr>
            <a:lvl8pPr marR="0" lvl="7"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8pPr>
            <a:lvl9pPr marR="0" lvl="8"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9pPr>
          </a:lstStyle>
          <a:p>
            <a:pPr marL="0" marR="0" lvl="0" indent="0" algn="ctr" defTabSz="914400" rtl="0" eaLnBrk="1" fontAlgn="auto" latinLnBrk="0" hangingPunct="1">
              <a:lnSpc>
                <a:spcPct val="100000"/>
              </a:lnSpc>
              <a:spcBef>
                <a:spcPts val="0"/>
              </a:spcBef>
              <a:spcAft>
                <a:spcPts val="0"/>
              </a:spcAft>
              <a:buClr>
                <a:srgbClr val="2E5EC9"/>
              </a:buClr>
              <a:buSzPts val="3500"/>
              <a:buFont typeface="Paytone One"/>
              <a:buNone/>
              <a:tabLst/>
              <a:defRPr/>
            </a:pPr>
            <a:r>
              <a:rPr kumimoji="0" lang="en-US" sz="1800" b="0" i="0" u="none" strike="noStrike" kern="0" cap="none" spc="0" normalizeH="0" baseline="0" noProof="0" dirty="0">
                <a:ln>
                  <a:noFill/>
                </a:ln>
                <a:solidFill>
                  <a:srgbClr val="2E5EC9"/>
                </a:solidFill>
                <a:effectLst/>
                <a:uLnTx/>
                <a:uFillTx/>
                <a:latin typeface="Paytone One"/>
                <a:sym typeface="Paytone One"/>
              </a:rPr>
              <a:t>3. </a:t>
            </a:r>
            <a:r>
              <a:rPr kumimoji="0" lang="en-US" sz="1800" b="0" i="0" u="none" strike="noStrike" kern="0" cap="none" spc="0" normalizeH="0" baseline="0" noProof="0" dirty="0" err="1">
                <a:ln>
                  <a:noFill/>
                </a:ln>
                <a:solidFill>
                  <a:srgbClr val="2E5EC9"/>
                </a:solidFill>
                <a:effectLst/>
                <a:uLnTx/>
                <a:uFillTx/>
                <a:latin typeface="Paytone One"/>
                <a:sym typeface="Paytone One"/>
              </a:rPr>
              <a:t>Nhân</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dân</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Hải</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Phòng</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đấu</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tranh</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chống</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thực</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dân</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Pháp</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cuối</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thế</a:t>
            </a:r>
            <a:r>
              <a:rPr kumimoji="0" lang="en-US" sz="1800" b="0" i="0" u="none" strike="noStrike" kern="0" cap="none" spc="0" normalizeH="0" baseline="0" noProof="0" dirty="0">
                <a:ln>
                  <a:noFill/>
                </a:ln>
                <a:solidFill>
                  <a:srgbClr val="2E5EC9"/>
                </a:solidFill>
                <a:effectLst/>
                <a:uLnTx/>
                <a:uFillTx/>
                <a:latin typeface="Paytone One"/>
                <a:sym typeface="Paytone One"/>
              </a:rPr>
              <a:t> </a:t>
            </a:r>
            <a:r>
              <a:rPr kumimoji="0" lang="en-US" sz="1800" b="0" i="0" u="none" strike="noStrike" kern="0" cap="none" spc="0" normalizeH="0" baseline="0" noProof="0" dirty="0" err="1">
                <a:ln>
                  <a:noFill/>
                </a:ln>
                <a:solidFill>
                  <a:srgbClr val="2E5EC9"/>
                </a:solidFill>
                <a:effectLst/>
                <a:uLnTx/>
                <a:uFillTx/>
                <a:latin typeface="Paytone One"/>
                <a:sym typeface="Paytone One"/>
              </a:rPr>
              <a:t>kỉ</a:t>
            </a:r>
            <a:r>
              <a:rPr kumimoji="0" lang="en-US" sz="1800" b="0" i="0" u="none" strike="noStrike" kern="0" cap="none" spc="0" normalizeH="0" baseline="0" noProof="0" dirty="0">
                <a:ln>
                  <a:noFill/>
                </a:ln>
                <a:solidFill>
                  <a:srgbClr val="2E5EC9"/>
                </a:solidFill>
                <a:effectLst/>
                <a:uLnTx/>
                <a:uFillTx/>
                <a:latin typeface="Paytone One"/>
                <a:sym typeface="Paytone One"/>
              </a:rPr>
              <a:t> XIX</a:t>
            </a:r>
          </a:p>
        </p:txBody>
      </p:sp>
    </p:spTree>
    <p:extLst>
      <p:ext uri="{BB962C8B-B14F-4D97-AF65-F5344CB8AC3E}">
        <p14:creationId xmlns:p14="http://schemas.microsoft.com/office/powerpoint/2010/main" val="3485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54"/>
          <p:cNvSpPr txBox="1">
            <a:spLocks noGrp="1"/>
          </p:cNvSpPr>
          <p:nvPr>
            <p:ph type="title"/>
          </p:nvPr>
        </p:nvSpPr>
        <p:spPr>
          <a:xfrm>
            <a:off x="3052900" y="1307100"/>
            <a:ext cx="50856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LUYỆN TẬP</a:t>
            </a:r>
            <a:endParaRPr dirty="0"/>
          </a:p>
        </p:txBody>
      </p:sp>
      <p:sp>
        <p:nvSpPr>
          <p:cNvPr id="1767" name="Google Shape;1767;p54"/>
          <p:cNvSpPr/>
          <p:nvPr/>
        </p:nvSpPr>
        <p:spPr>
          <a:xfrm rot="-894237">
            <a:off x="7132823" y="3659199"/>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8" name="Google Shape;1768;p54"/>
          <p:cNvGrpSpPr/>
          <p:nvPr/>
        </p:nvGrpSpPr>
        <p:grpSpPr>
          <a:xfrm rot="-2700000" flipH="1">
            <a:off x="7390682" y="3077987"/>
            <a:ext cx="1634951" cy="518011"/>
            <a:chOff x="3327150" y="2780300"/>
            <a:chExt cx="431375" cy="136675"/>
          </a:xfrm>
        </p:grpSpPr>
        <p:sp>
          <p:nvSpPr>
            <p:cNvPr id="1769" name="Google Shape;1769;p54"/>
            <p:cNvSpPr/>
            <p:nvPr/>
          </p:nvSpPr>
          <p:spPr>
            <a:xfrm>
              <a:off x="3327150" y="2780300"/>
              <a:ext cx="431375" cy="136675"/>
            </a:xfrm>
            <a:custGeom>
              <a:avLst/>
              <a:gdLst/>
              <a:ahLst/>
              <a:cxnLst/>
              <a:rect l="l" t="t" r="r" b="b"/>
              <a:pathLst>
                <a:path w="17255" h="5467" extrusionOk="0">
                  <a:moveTo>
                    <a:pt x="2730" y="0"/>
                  </a:moveTo>
                  <a:cubicBezTo>
                    <a:pt x="1229" y="0"/>
                    <a:pt x="1" y="1228"/>
                    <a:pt x="1" y="2730"/>
                  </a:cubicBezTo>
                  <a:cubicBezTo>
                    <a:pt x="1" y="4238"/>
                    <a:pt x="1229" y="5466"/>
                    <a:pt x="2730" y="5466"/>
                  </a:cubicBezTo>
                  <a:lnTo>
                    <a:pt x="4148" y="5466"/>
                  </a:lnTo>
                  <a:lnTo>
                    <a:pt x="13080" y="5431"/>
                  </a:lnTo>
                  <a:cubicBezTo>
                    <a:pt x="13115" y="5424"/>
                    <a:pt x="13143" y="5410"/>
                    <a:pt x="13171" y="5396"/>
                  </a:cubicBezTo>
                  <a:lnTo>
                    <a:pt x="16995" y="3186"/>
                  </a:lnTo>
                  <a:cubicBezTo>
                    <a:pt x="17156" y="3095"/>
                    <a:pt x="17255" y="2919"/>
                    <a:pt x="17255" y="2730"/>
                  </a:cubicBezTo>
                  <a:cubicBezTo>
                    <a:pt x="17255" y="2540"/>
                    <a:pt x="17156" y="2372"/>
                    <a:pt x="16995" y="2274"/>
                  </a:cubicBezTo>
                  <a:lnTo>
                    <a:pt x="13178" y="70"/>
                  </a:lnTo>
                  <a:lnTo>
                    <a:pt x="13171" y="70"/>
                  </a:lnTo>
                  <a:cubicBezTo>
                    <a:pt x="13150" y="56"/>
                    <a:pt x="13136" y="49"/>
                    <a:pt x="13115" y="42"/>
                  </a:cubicBezTo>
                  <a:lnTo>
                    <a:pt x="13108" y="42"/>
                  </a:lnTo>
                  <a:cubicBezTo>
                    <a:pt x="13094" y="35"/>
                    <a:pt x="13073" y="28"/>
                    <a:pt x="13052" y="21"/>
                  </a:cubicBezTo>
                  <a:cubicBezTo>
                    <a:pt x="13052" y="21"/>
                    <a:pt x="13045" y="21"/>
                    <a:pt x="13038" y="14"/>
                  </a:cubicBezTo>
                  <a:cubicBezTo>
                    <a:pt x="13024" y="14"/>
                    <a:pt x="13010" y="7"/>
                    <a:pt x="12989" y="7"/>
                  </a:cubicBezTo>
                  <a:lnTo>
                    <a:pt x="12975" y="7"/>
                  </a:lnTo>
                  <a:cubicBezTo>
                    <a:pt x="12953" y="0"/>
                    <a:pt x="12932" y="0"/>
                    <a:pt x="12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4"/>
            <p:cNvSpPr/>
            <p:nvPr/>
          </p:nvSpPr>
          <p:spPr>
            <a:xfrm>
              <a:off x="3430825" y="2793450"/>
              <a:ext cx="219125" cy="110175"/>
            </a:xfrm>
            <a:custGeom>
              <a:avLst/>
              <a:gdLst/>
              <a:ahLst/>
              <a:cxnLst/>
              <a:rect l="l" t="t" r="r" b="b"/>
              <a:pathLst>
                <a:path w="8765" h="4407" extrusionOk="0">
                  <a:moveTo>
                    <a:pt x="1" y="0"/>
                  </a:moveTo>
                  <a:lnTo>
                    <a:pt x="1" y="4407"/>
                  </a:lnTo>
                  <a:lnTo>
                    <a:pt x="8764" y="4407"/>
                  </a:lnTo>
                  <a:lnTo>
                    <a:pt x="87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4"/>
            <p:cNvSpPr/>
            <p:nvPr/>
          </p:nvSpPr>
          <p:spPr>
            <a:xfrm>
              <a:off x="3430825" y="2865550"/>
              <a:ext cx="219125" cy="38075"/>
            </a:xfrm>
            <a:custGeom>
              <a:avLst/>
              <a:gdLst/>
              <a:ahLst/>
              <a:cxnLst/>
              <a:rect l="l" t="t" r="r" b="b"/>
              <a:pathLst>
                <a:path w="8765" h="1523" extrusionOk="0">
                  <a:moveTo>
                    <a:pt x="1" y="0"/>
                  </a:moveTo>
                  <a:lnTo>
                    <a:pt x="1" y="1523"/>
                  </a:lnTo>
                  <a:lnTo>
                    <a:pt x="8764" y="1523"/>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4"/>
            <p:cNvSpPr/>
            <p:nvPr/>
          </p:nvSpPr>
          <p:spPr>
            <a:xfrm>
              <a:off x="3430825" y="2793450"/>
              <a:ext cx="219125" cy="35450"/>
            </a:xfrm>
            <a:custGeom>
              <a:avLst/>
              <a:gdLst/>
              <a:ahLst/>
              <a:cxnLst/>
              <a:rect l="l" t="t" r="r" b="b"/>
              <a:pathLst>
                <a:path w="8765" h="1418" extrusionOk="0">
                  <a:moveTo>
                    <a:pt x="1" y="0"/>
                  </a:moveTo>
                  <a:lnTo>
                    <a:pt x="1" y="1418"/>
                  </a:lnTo>
                  <a:lnTo>
                    <a:pt x="8764" y="1418"/>
                  </a:lnTo>
                  <a:lnTo>
                    <a:pt x="87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4"/>
            <p:cNvSpPr/>
            <p:nvPr/>
          </p:nvSpPr>
          <p:spPr>
            <a:xfrm>
              <a:off x="3401350" y="2793450"/>
              <a:ext cx="29500" cy="110175"/>
            </a:xfrm>
            <a:custGeom>
              <a:avLst/>
              <a:gdLst/>
              <a:ahLst/>
              <a:cxnLst/>
              <a:rect l="l" t="t" r="r" b="b"/>
              <a:pathLst>
                <a:path w="1180" h="4407" extrusionOk="0">
                  <a:moveTo>
                    <a:pt x="1" y="0"/>
                  </a:moveTo>
                  <a:lnTo>
                    <a:pt x="1" y="4407"/>
                  </a:lnTo>
                  <a:lnTo>
                    <a:pt x="1180" y="4407"/>
                  </a:lnTo>
                  <a:lnTo>
                    <a:pt x="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4"/>
            <p:cNvSpPr/>
            <p:nvPr/>
          </p:nvSpPr>
          <p:spPr>
            <a:xfrm>
              <a:off x="3340325" y="2793450"/>
              <a:ext cx="61050" cy="110175"/>
            </a:xfrm>
            <a:custGeom>
              <a:avLst/>
              <a:gdLst/>
              <a:ahLst/>
              <a:cxnLst/>
              <a:rect l="l" t="t" r="r" b="b"/>
              <a:pathLst>
                <a:path w="2442" h="4407" extrusionOk="0">
                  <a:moveTo>
                    <a:pt x="2203" y="0"/>
                  </a:moveTo>
                  <a:cubicBezTo>
                    <a:pt x="989" y="0"/>
                    <a:pt x="0" y="990"/>
                    <a:pt x="0" y="2204"/>
                  </a:cubicBezTo>
                  <a:cubicBezTo>
                    <a:pt x="0" y="3425"/>
                    <a:pt x="989" y="4407"/>
                    <a:pt x="2203" y="4407"/>
                  </a:cubicBezTo>
                  <a:lnTo>
                    <a:pt x="2442" y="4407"/>
                  </a:lnTo>
                  <a:lnTo>
                    <a:pt x="2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4"/>
            <p:cNvSpPr/>
            <p:nvPr/>
          </p:nvSpPr>
          <p:spPr>
            <a:xfrm>
              <a:off x="3649925" y="2793450"/>
              <a:ext cx="95450" cy="110175"/>
            </a:xfrm>
            <a:custGeom>
              <a:avLst/>
              <a:gdLst/>
              <a:ahLst/>
              <a:cxnLst/>
              <a:rect l="l" t="t" r="r" b="b"/>
              <a:pathLst>
                <a:path w="3818" h="4407" extrusionOk="0">
                  <a:moveTo>
                    <a:pt x="0" y="0"/>
                  </a:moveTo>
                  <a:lnTo>
                    <a:pt x="0" y="4407"/>
                  </a:lnTo>
                  <a:lnTo>
                    <a:pt x="3817" y="220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4"/>
            <p:cNvSpPr/>
            <p:nvPr/>
          </p:nvSpPr>
          <p:spPr>
            <a:xfrm>
              <a:off x="3690300" y="2820825"/>
              <a:ext cx="55075" cy="56150"/>
            </a:xfrm>
            <a:custGeom>
              <a:avLst/>
              <a:gdLst/>
              <a:ahLst/>
              <a:cxnLst/>
              <a:rect l="l" t="t" r="r" b="b"/>
              <a:pathLst>
                <a:path w="2203" h="2246" extrusionOk="0">
                  <a:moveTo>
                    <a:pt x="287" y="0"/>
                  </a:moveTo>
                  <a:cubicBezTo>
                    <a:pt x="217" y="49"/>
                    <a:pt x="154" y="119"/>
                    <a:pt x="133" y="204"/>
                  </a:cubicBezTo>
                  <a:cubicBezTo>
                    <a:pt x="62" y="421"/>
                    <a:pt x="217" y="681"/>
                    <a:pt x="441" y="730"/>
                  </a:cubicBezTo>
                  <a:cubicBezTo>
                    <a:pt x="431" y="729"/>
                    <a:pt x="421" y="728"/>
                    <a:pt x="411" y="728"/>
                  </a:cubicBezTo>
                  <a:cubicBezTo>
                    <a:pt x="198" y="728"/>
                    <a:pt x="0" y="936"/>
                    <a:pt x="27" y="1151"/>
                  </a:cubicBezTo>
                  <a:cubicBezTo>
                    <a:pt x="52" y="1345"/>
                    <a:pt x="244" y="1492"/>
                    <a:pt x="436" y="1492"/>
                  </a:cubicBezTo>
                  <a:cubicBezTo>
                    <a:pt x="466" y="1492"/>
                    <a:pt x="496" y="1488"/>
                    <a:pt x="525" y="1481"/>
                  </a:cubicBezTo>
                  <a:lnTo>
                    <a:pt x="525" y="1481"/>
                  </a:lnTo>
                  <a:cubicBezTo>
                    <a:pt x="238" y="1586"/>
                    <a:pt x="90" y="1979"/>
                    <a:pt x="238" y="2245"/>
                  </a:cubicBezTo>
                  <a:lnTo>
                    <a:pt x="2202" y="1109"/>
                  </a:lnTo>
                  <a:lnTo>
                    <a:pt x="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7" name="Google Shape;1777;p54"/>
          <p:cNvSpPr/>
          <p:nvPr/>
        </p:nvSpPr>
        <p:spPr>
          <a:xfrm>
            <a:off x="2915474" y="3425524"/>
            <a:ext cx="874001" cy="648479"/>
          </a:xfrm>
          <a:custGeom>
            <a:avLst/>
            <a:gdLst/>
            <a:ahLst/>
            <a:cxnLst/>
            <a:rect l="l" t="t" r="r" b="b"/>
            <a:pathLst>
              <a:path w="4941" h="3666" extrusionOk="0">
                <a:moveTo>
                  <a:pt x="2260" y="171"/>
                </a:moveTo>
                <a:cubicBezTo>
                  <a:pt x="2344" y="171"/>
                  <a:pt x="2435" y="206"/>
                  <a:pt x="2491" y="269"/>
                </a:cubicBezTo>
                <a:cubicBezTo>
                  <a:pt x="2653" y="452"/>
                  <a:pt x="2491" y="760"/>
                  <a:pt x="2316" y="908"/>
                </a:cubicBezTo>
                <a:cubicBezTo>
                  <a:pt x="2141" y="1069"/>
                  <a:pt x="1916" y="1167"/>
                  <a:pt x="1684" y="1210"/>
                </a:cubicBezTo>
                <a:cubicBezTo>
                  <a:pt x="1663" y="1006"/>
                  <a:pt x="1684" y="803"/>
                  <a:pt x="1762" y="606"/>
                </a:cubicBezTo>
                <a:cubicBezTo>
                  <a:pt x="1811" y="480"/>
                  <a:pt x="1909" y="304"/>
                  <a:pt x="2077" y="220"/>
                </a:cubicBezTo>
                <a:cubicBezTo>
                  <a:pt x="2127" y="192"/>
                  <a:pt x="2197" y="178"/>
                  <a:pt x="2260" y="178"/>
                </a:cubicBezTo>
                <a:lnTo>
                  <a:pt x="2260" y="171"/>
                </a:lnTo>
                <a:close/>
                <a:moveTo>
                  <a:pt x="3909" y="1357"/>
                </a:moveTo>
                <a:cubicBezTo>
                  <a:pt x="3958" y="1357"/>
                  <a:pt x="4000" y="1371"/>
                  <a:pt x="4042" y="1399"/>
                </a:cubicBezTo>
                <a:cubicBezTo>
                  <a:pt x="4098" y="1434"/>
                  <a:pt x="4133" y="1497"/>
                  <a:pt x="4140" y="1574"/>
                </a:cubicBezTo>
                <a:cubicBezTo>
                  <a:pt x="4147" y="1715"/>
                  <a:pt x="4070" y="1904"/>
                  <a:pt x="3944" y="2030"/>
                </a:cubicBezTo>
                <a:cubicBezTo>
                  <a:pt x="3775" y="2206"/>
                  <a:pt x="3551" y="2325"/>
                  <a:pt x="3312" y="2381"/>
                </a:cubicBezTo>
                <a:cubicBezTo>
                  <a:pt x="3291" y="2115"/>
                  <a:pt x="3347" y="1841"/>
                  <a:pt x="3495" y="1624"/>
                </a:cubicBezTo>
                <a:cubicBezTo>
                  <a:pt x="3579" y="1490"/>
                  <a:pt x="3726" y="1385"/>
                  <a:pt x="3853" y="1364"/>
                </a:cubicBezTo>
                <a:cubicBezTo>
                  <a:pt x="3874" y="1357"/>
                  <a:pt x="3888" y="1357"/>
                  <a:pt x="3909" y="1357"/>
                </a:cubicBezTo>
                <a:close/>
                <a:moveTo>
                  <a:pt x="2261" y="1"/>
                </a:moveTo>
                <a:cubicBezTo>
                  <a:pt x="2171" y="1"/>
                  <a:pt x="2078" y="22"/>
                  <a:pt x="1993" y="66"/>
                </a:cubicBezTo>
                <a:cubicBezTo>
                  <a:pt x="1825" y="150"/>
                  <a:pt x="1692" y="318"/>
                  <a:pt x="1600" y="543"/>
                </a:cubicBezTo>
                <a:cubicBezTo>
                  <a:pt x="1516" y="760"/>
                  <a:pt x="1488" y="999"/>
                  <a:pt x="1509" y="1231"/>
                </a:cubicBezTo>
                <a:cubicBezTo>
                  <a:pt x="1478" y="1234"/>
                  <a:pt x="1446" y="1235"/>
                  <a:pt x="1416" y="1235"/>
                </a:cubicBezTo>
                <a:cubicBezTo>
                  <a:pt x="1302" y="1235"/>
                  <a:pt x="1191" y="1216"/>
                  <a:pt x="1081" y="1189"/>
                </a:cubicBezTo>
                <a:cubicBezTo>
                  <a:pt x="660" y="1062"/>
                  <a:pt x="302" y="711"/>
                  <a:pt x="176" y="290"/>
                </a:cubicBezTo>
                <a:cubicBezTo>
                  <a:pt x="170" y="256"/>
                  <a:pt x="136" y="231"/>
                  <a:pt x="97" y="231"/>
                </a:cubicBezTo>
                <a:cubicBezTo>
                  <a:pt x="88" y="231"/>
                  <a:pt x="79" y="232"/>
                  <a:pt x="71" y="234"/>
                </a:cubicBezTo>
                <a:cubicBezTo>
                  <a:pt x="22" y="248"/>
                  <a:pt x="1" y="297"/>
                  <a:pt x="15" y="340"/>
                </a:cubicBezTo>
                <a:cubicBezTo>
                  <a:pt x="155" y="817"/>
                  <a:pt x="555" y="1217"/>
                  <a:pt x="1032" y="1357"/>
                </a:cubicBezTo>
                <a:cubicBezTo>
                  <a:pt x="1160" y="1390"/>
                  <a:pt x="1296" y="1410"/>
                  <a:pt x="1431" y="1410"/>
                </a:cubicBezTo>
                <a:cubicBezTo>
                  <a:pt x="1467" y="1410"/>
                  <a:pt x="1502" y="1409"/>
                  <a:pt x="1537" y="1406"/>
                </a:cubicBezTo>
                <a:cubicBezTo>
                  <a:pt x="1621" y="1792"/>
                  <a:pt x="1846" y="2143"/>
                  <a:pt x="2176" y="2360"/>
                </a:cubicBezTo>
                <a:cubicBezTo>
                  <a:pt x="2416" y="2518"/>
                  <a:pt x="2700" y="2594"/>
                  <a:pt x="2988" y="2594"/>
                </a:cubicBezTo>
                <a:cubicBezTo>
                  <a:pt x="3044" y="2594"/>
                  <a:pt x="3101" y="2591"/>
                  <a:pt x="3158" y="2585"/>
                </a:cubicBezTo>
                <a:cubicBezTo>
                  <a:pt x="3200" y="2767"/>
                  <a:pt x="3270" y="2943"/>
                  <a:pt x="3383" y="3097"/>
                </a:cubicBezTo>
                <a:cubicBezTo>
                  <a:pt x="3642" y="3455"/>
                  <a:pt x="4077" y="3665"/>
                  <a:pt x="4512" y="3665"/>
                </a:cubicBezTo>
                <a:cubicBezTo>
                  <a:pt x="4631" y="3665"/>
                  <a:pt x="4751" y="3651"/>
                  <a:pt x="4863" y="3616"/>
                </a:cubicBezTo>
                <a:cubicBezTo>
                  <a:pt x="4912" y="3602"/>
                  <a:pt x="4940" y="3553"/>
                  <a:pt x="4926" y="3511"/>
                </a:cubicBezTo>
                <a:cubicBezTo>
                  <a:pt x="4915" y="3470"/>
                  <a:pt x="4879" y="3444"/>
                  <a:pt x="4843" y="3444"/>
                </a:cubicBezTo>
                <a:cubicBezTo>
                  <a:pt x="4836" y="3444"/>
                  <a:pt x="4828" y="3445"/>
                  <a:pt x="4821" y="3448"/>
                </a:cubicBezTo>
                <a:cubicBezTo>
                  <a:pt x="4723" y="3474"/>
                  <a:pt x="4623" y="3487"/>
                  <a:pt x="4522" y="3487"/>
                </a:cubicBezTo>
                <a:cubicBezTo>
                  <a:pt x="4138" y="3487"/>
                  <a:pt x="3752" y="3303"/>
                  <a:pt x="3530" y="2992"/>
                </a:cubicBezTo>
                <a:cubicBezTo>
                  <a:pt x="3432" y="2865"/>
                  <a:pt x="3368" y="2711"/>
                  <a:pt x="3333" y="2557"/>
                </a:cubicBezTo>
                <a:cubicBezTo>
                  <a:pt x="3614" y="2494"/>
                  <a:pt x="3874" y="2360"/>
                  <a:pt x="4070" y="2157"/>
                </a:cubicBezTo>
                <a:cubicBezTo>
                  <a:pt x="4232" y="1995"/>
                  <a:pt x="4330" y="1757"/>
                  <a:pt x="4316" y="1560"/>
                </a:cubicBezTo>
                <a:cubicBezTo>
                  <a:pt x="4302" y="1427"/>
                  <a:pt x="4246" y="1322"/>
                  <a:pt x="4140" y="1252"/>
                </a:cubicBezTo>
                <a:cubicBezTo>
                  <a:pt x="4072" y="1204"/>
                  <a:pt x="3992" y="1181"/>
                  <a:pt x="3908" y="1181"/>
                </a:cubicBezTo>
                <a:cubicBezTo>
                  <a:pt x="3881" y="1181"/>
                  <a:pt x="3853" y="1183"/>
                  <a:pt x="3825" y="1189"/>
                </a:cubicBezTo>
                <a:cubicBezTo>
                  <a:pt x="3649" y="1224"/>
                  <a:pt x="3460" y="1357"/>
                  <a:pt x="3347" y="1532"/>
                </a:cubicBezTo>
                <a:cubicBezTo>
                  <a:pt x="3179" y="1792"/>
                  <a:pt x="3109" y="2108"/>
                  <a:pt x="3130" y="2409"/>
                </a:cubicBezTo>
                <a:cubicBezTo>
                  <a:pt x="3078" y="2416"/>
                  <a:pt x="3025" y="2419"/>
                  <a:pt x="2972" y="2419"/>
                </a:cubicBezTo>
                <a:cubicBezTo>
                  <a:pt x="2727" y="2419"/>
                  <a:pt x="2482" y="2351"/>
                  <a:pt x="2274" y="2213"/>
                </a:cubicBezTo>
                <a:cubicBezTo>
                  <a:pt x="1986" y="2023"/>
                  <a:pt x="1790" y="1722"/>
                  <a:pt x="1713" y="1385"/>
                </a:cubicBezTo>
                <a:cubicBezTo>
                  <a:pt x="1979" y="1336"/>
                  <a:pt x="2232" y="1224"/>
                  <a:pt x="2435" y="1041"/>
                </a:cubicBezTo>
                <a:cubicBezTo>
                  <a:pt x="2695" y="817"/>
                  <a:pt x="2849" y="410"/>
                  <a:pt x="2625" y="157"/>
                </a:cubicBezTo>
                <a:cubicBezTo>
                  <a:pt x="2539" y="54"/>
                  <a:pt x="2403" y="1"/>
                  <a:pt x="2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4"/>
          <p:cNvSpPr/>
          <p:nvPr/>
        </p:nvSpPr>
        <p:spPr>
          <a:xfrm>
            <a:off x="6856464" y="837963"/>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9" name="Google Shape;1779;p54"/>
          <p:cNvGrpSpPr/>
          <p:nvPr/>
        </p:nvGrpSpPr>
        <p:grpSpPr>
          <a:xfrm>
            <a:off x="1007275" y="712157"/>
            <a:ext cx="538571" cy="383216"/>
            <a:chOff x="3788675" y="2255125"/>
            <a:chExt cx="114575" cy="81525"/>
          </a:xfrm>
        </p:grpSpPr>
        <p:sp>
          <p:nvSpPr>
            <p:cNvPr id="1780" name="Google Shape;1780;p54"/>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4"/>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4"/>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54"/>
          <p:cNvGrpSpPr/>
          <p:nvPr/>
        </p:nvGrpSpPr>
        <p:grpSpPr>
          <a:xfrm>
            <a:off x="3728052" y="268570"/>
            <a:ext cx="1687895" cy="536527"/>
            <a:chOff x="3651325" y="2060750"/>
            <a:chExt cx="209825" cy="73525"/>
          </a:xfrm>
        </p:grpSpPr>
        <p:sp>
          <p:nvSpPr>
            <p:cNvPr id="1784" name="Google Shape;1784;p54"/>
            <p:cNvSpPr/>
            <p:nvPr/>
          </p:nvSpPr>
          <p:spPr>
            <a:xfrm>
              <a:off x="3651325" y="2060750"/>
              <a:ext cx="209825" cy="73525"/>
            </a:xfrm>
            <a:custGeom>
              <a:avLst/>
              <a:gdLst/>
              <a:ahLst/>
              <a:cxnLst/>
              <a:rect l="l" t="t" r="r" b="b"/>
              <a:pathLst>
                <a:path w="8393" h="2941" extrusionOk="0">
                  <a:moveTo>
                    <a:pt x="1" y="0"/>
                  </a:moveTo>
                  <a:lnTo>
                    <a:pt x="716" y="920"/>
                  </a:lnTo>
                  <a:lnTo>
                    <a:pt x="1" y="1635"/>
                  </a:lnTo>
                  <a:lnTo>
                    <a:pt x="716" y="2225"/>
                  </a:lnTo>
                  <a:lnTo>
                    <a:pt x="1" y="2940"/>
                  </a:lnTo>
                  <a:lnTo>
                    <a:pt x="8392" y="2940"/>
                  </a:lnTo>
                  <a:lnTo>
                    <a:pt x="7529" y="2470"/>
                  </a:lnTo>
                  <a:lnTo>
                    <a:pt x="8392" y="1733"/>
                  </a:lnTo>
                  <a:lnTo>
                    <a:pt x="7529" y="955"/>
                  </a:lnTo>
                  <a:lnTo>
                    <a:pt x="8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4"/>
            <p:cNvSpPr/>
            <p:nvPr/>
          </p:nvSpPr>
          <p:spPr>
            <a:xfrm>
              <a:off x="3815525" y="2085475"/>
              <a:ext cx="19300" cy="19325"/>
            </a:xfrm>
            <a:custGeom>
              <a:avLst/>
              <a:gdLst/>
              <a:ahLst/>
              <a:cxnLst/>
              <a:rect l="l" t="t" r="r" b="b"/>
              <a:pathLst>
                <a:path w="772" h="773" extrusionOk="0">
                  <a:moveTo>
                    <a:pt x="386" y="176"/>
                  </a:moveTo>
                  <a:cubicBezTo>
                    <a:pt x="505" y="176"/>
                    <a:pt x="596" y="267"/>
                    <a:pt x="596" y="387"/>
                  </a:cubicBezTo>
                  <a:cubicBezTo>
                    <a:pt x="596" y="499"/>
                    <a:pt x="505" y="597"/>
                    <a:pt x="386" y="597"/>
                  </a:cubicBezTo>
                  <a:cubicBezTo>
                    <a:pt x="274" y="597"/>
                    <a:pt x="175" y="499"/>
                    <a:pt x="175" y="387"/>
                  </a:cubicBezTo>
                  <a:cubicBezTo>
                    <a:pt x="175" y="267"/>
                    <a:pt x="274" y="176"/>
                    <a:pt x="386" y="176"/>
                  </a:cubicBezTo>
                  <a:close/>
                  <a:moveTo>
                    <a:pt x="386" y="1"/>
                  </a:moveTo>
                  <a:cubicBezTo>
                    <a:pt x="175" y="1"/>
                    <a:pt x="0" y="169"/>
                    <a:pt x="0" y="387"/>
                  </a:cubicBezTo>
                  <a:cubicBezTo>
                    <a:pt x="0" y="597"/>
                    <a:pt x="175" y="773"/>
                    <a:pt x="386" y="773"/>
                  </a:cubicBezTo>
                  <a:cubicBezTo>
                    <a:pt x="603" y="773"/>
                    <a:pt x="772" y="597"/>
                    <a:pt x="772" y="387"/>
                  </a:cubicBezTo>
                  <a:cubicBezTo>
                    <a:pt x="772" y="169"/>
                    <a:pt x="603"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4"/>
            <p:cNvSpPr/>
            <p:nvPr/>
          </p:nvSpPr>
          <p:spPr>
            <a:xfrm>
              <a:off x="3718850" y="2060750"/>
              <a:ext cx="95100" cy="60025"/>
            </a:xfrm>
            <a:custGeom>
              <a:avLst/>
              <a:gdLst/>
              <a:ahLst/>
              <a:cxnLst/>
              <a:rect l="l" t="t" r="r" b="b"/>
              <a:pathLst>
                <a:path w="3804" h="2401" extrusionOk="0">
                  <a:moveTo>
                    <a:pt x="2976" y="597"/>
                  </a:moveTo>
                  <a:cubicBezTo>
                    <a:pt x="3011" y="597"/>
                    <a:pt x="3046" y="604"/>
                    <a:pt x="3067" y="625"/>
                  </a:cubicBezTo>
                  <a:cubicBezTo>
                    <a:pt x="3109" y="653"/>
                    <a:pt x="3130" y="695"/>
                    <a:pt x="3137" y="751"/>
                  </a:cubicBezTo>
                  <a:cubicBezTo>
                    <a:pt x="3144" y="856"/>
                    <a:pt x="3088" y="997"/>
                    <a:pt x="2990" y="1095"/>
                  </a:cubicBezTo>
                  <a:cubicBezTo>
                    <a:pt x="2864" y="1221"/>
                    <a:pt x="2702" y="1312"/>
                    <a:pt x="2527" y="1355"/>
                  </a:cubicBezTo>
                  <a:cubicBezTo>
                    <a:pt x="2513" y="1158"/>
                    <a:pt x="2562" y="962"/>
                    <a:pt x="2667" y="800"/>
                  </a:cubicBezTo>
                  <a:cubicBezTo>
                    <a:pt x="2737" y="695"/>
                    <a:pt x="2843" y="618"/>
                    <a:pt x="2934" y="597"/>
                  </a:cubicBezTo>
                  <a:close/>
                  <a:moveTo>
                    <a:pt x="1" y="0"/>
                  </a:moveTo>
                  <a:cubicBezTo>
                    <a:pt x="148" y="281"/>
                    <a:pt x="415" y="499"/>
                    <a:pt x="717" y="590"/>
                  </a:cubicBezTo>
                  <a:cubicBezTo>
                    <a:pt x="822" y="619"/>
                    <a:pt x="932" y="634"/>
                    <a:pt x="1039" y="634"/>
                  </a:cubicBezTo>
                  <a:cubicBezTo>
                    <a:pt x="1060" y="634"/>
                    <a:pt x="1081" y="633"/>
                    <a:pt x="1102" y="632"/>
                  </a:cubicBezTo>
                  <a:cubicBezTo>
                    <a:pt x="1173" y="934"/>
                    <a:pt x="1348" y="1207"/>
                    <a:pt x="1608" y="1376"/>
                  </a:cubicBezTo>
                  <a:cubicBezTo>
                    <a:pt x="1797" y="1500"/>
                    <a:pt x="2022" y="1565"/>
                    <a:pt x="2248" y="1565"/>
                  </a:cubicBezTo>
                  <a:cubicBezTo>
                    <a:pt x="2290" y="1565"/>
                    <a:pt x="2331" y="1562"/>
                    <a:pt x="2372" y="1558"/>
                  </a:cubicBezTo>
                  <a:cubicBezTo>
                    <a:pt x="2408" y="1698"/>
                    <a:pt x="2464" y="1832"/>
                    <a:pt x="2555" y="1951"/>
                  </a:cubicBezTo>
                  <a:cubicBezTo>
                    <a:pt x="2758" y="2239"/>
                    <a:pt x="3102" y="2400"/>
                    <a:pt x="3453" y="2400"/>
                  </a:cubicBezTo>
                  <a:cubicBezTo>
                    <a:pt x="3544" y="2400"/>
                    <a:pt x="3642" y="2386"/>
                    <a:pt x="3734" y="2365"/>
                  </a:cubicBezTo>
                  <a:cubicBezTo>
                    <a:pt x="3776" y="2351"/>
                    <a:pt x="3804" y="2302"/>
                    <a:pt x="3790" y="2253"/>
                  </a:cubicBezTo>
                  <a:cubicBezTo>
                    <a:pt x="3784" y="2218"/>
                    <a:pt x="3750" y="2193"/>
                    <a:pt x="3710" y="2193"/>
                  </a:cubicBezTo>
                  <a:cubicBezTo>
                    <a:pt x="3702" y="2193"/>
                    <a:pt x="3693" y="2194"/>
                    <a:pt x="3685" y="2197"/>
                  </a:cubicBezTo>
                  <a:cubicBezTo>
                    <a:pt x="3610" y="2217"/>
                    <a:pt x="3533" y="2227"/>
                    <a:pt x="3456" y="2227"/>
                  </a:cubicBezTo>
                  <a:cubicBezTo>
                    <a:pt x="3163" y="2227"/>
                    <a:pt x="2868" y="2085"/>
                    <a:pt x="2695" y="1846"/>
                  </a:cubicBezTo>
                  <a:cubicBezTo>
                    <a:pt x="2625" y="1747"/>
                    <a:pt x="2576" y="1642"/>
                    <a:pt x="2548" y="1530"/>
                  </a:cubicBezTo>
                  <a:cubicBezTo>
                    <a:pt x="2765" y="1474"/>
                    <a:pt x="2962" y="1376"/>
                    <a:pt x="3116" y="1214"/>
                  </a:cubicBezTo>
                  <a:cubicBezTo>
                    <a:pt x="3250" y="1081"/>
                    <a:pt x="3327" y="891"/>
                    <a:pt x="3313" y="730"/>
                  </a:cubicBezTo>
                  <a:cubicBezTo>
                    <a:pt x="3306" y="625"/>
                    <a:pt x="3257" y="534"/>
                    <a:pt x="3172" y="477"/>
                  </a:cubicBezTo>
                  <a:cubicBezTo>
                    <a:pt x="3113" y="435"/>
                    <a:pt x="3046" y="416"/>
                    <a:pt x="2974" y="416"/>
                  </a:cubicBezTo>
                  <a:cubicBezTo>
                    <a:pt x="2952" y="416"/>
                    <a:pt x="2929" y="418"/>
                    <a:pt x="2906" y="421"/>
                  </a:cubicBezTo>
                  <a:cubicBezTo>
                    <a:pt x="2765" y="449"/>
                    <a:pt x="2618" y="555"/>
                    <a:pt x="2527" y="702"/>
                  </a:cubicBezTo>
                  <a:cubicBezTo>
                    <a:pt x="2394" y="898"/>
                    <a:pt x="2330" y="1144"/>
                    <a:pt x="2351" y="1383"/>
                  </a:cubicBezTo>
                  <a:cubicBezTo>
                    <a:pt x="2318" y="1386"/>
                    <a:pt x="2284" y="1387"/>
                    <a:pt x="2251" y="1387"/>
                  </a:cubicBezTo>
                  <a:cubicBezTo>
                    <a:pt x="2059" y="1387"/>
                    <a:pt x="1867" y="1336"/>
                    <a:pt x="1706" y="1228"/>
                  </a:cubicBezTo>
                  <a:cubicBezTo>
                    <a:pt x="1488" y="1088"/>
                    <a:pt x="1341" y="863"/>
                    <a:pt x="1278" y="611"/>
                  </a:cubicBezTo>
                  <a:cubicBezTo>
                    <a:pt x="1488" y="569"/>
                    <a:pt x="1678" y="477"/>
                    <a:pt x="1839" y="344"/>
                  </a:cubicBezTo>
                  <a:cubicBezTo>
                    <a:pt x="1944" y="253"/>
                    <a:pt x="2022" y="127"/>
                    <a:pt x="2057" y="0"/>
                  </a:cubicBezTo>
                  <a:lnTo>
                    <a:pt x="1874" y="0"/>
                  </a:lnTo>
                  <a:cubicBezTo>
                    <a:pt x="1839" y="78"/>
                    <a:pt x="1783" y="155"/>
                    <a:pt x="1720" y="211"/>
                  </a:cubicBezTo>
                  <a:cubicBezTo>
                    <a:pt x="1587" y="323"/>
                    <a:pt x="1425" y="400"/>
                    <a:pt x="1250" y="435"/>
                  </a:cubicBezTo>
                  <a:cubicBezTo>
                    <a:pt x="1236" y="288"/>
                    <a:pt x="1257" y="141"/>
                    <a:pt x="1313" y="0"/>
                  </a:cubicBezTo>
                  <a:lnTo>
                    <a:pt x="1131" y="0"/>
                  </a:lnTo>
                  <a:cubicBezTo>
                    <a:pt x="1081" y="148"/>
                    <a:pt x="1060" y="302"/>
                    <a:pt x="1074" y="456"/>
                  </a:cubicBezTo>
                  <a:cubicBezTo>
                    <a:pt x="1056" y="458"/>
                    <a:pt x="1038" y="458"/>
                    <a:pt x="1020" y="458"/>
                  </a:cubicBezTo>
                  <a:cubicBezTo>
                    <a:pt x="933" y="458"/>
                    <a:pt x="847" y="445"/>
                    <a:pt x="766" y="421"/>
                  </a:cubicBezTo>
                  <a:cubicBezTo>
                    <a:pt x="534" y="351"/>
                    <a:pt x="338" y="19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4"/>
            <p:cNvSpPr/>
            <p:nvPr/>
          </p:nvSpPr>
          <p:spPr>
            <a:xfrm>
              <a:off x="3671325" y="2099650"/>
              <a:ext cx="64750" cy="34625"/>
            </a:xfrm>
            <a:custGeom>
              <a:avLst/>
              <a:gdLst/>
              <a:ahLst/>
              <a:cxnLst/>
              <a:rect l="l" t="t" r="r" b="b"/>
              <a:pathLst>
                <a:path w="2590" h="1385" extrusionOk="0">
                  <a:moveTo>
                    <a:pt x="2373" y="1"/>
                  </a:moveTo>
                  <a:cubicBezTo>
                    <a:pt x="2020" y="1"/>
                    <a:pt x="1664" y="170"/>
                    <a:pt x="1446" y="444"/>
                  </a:cubicBezTo>
                  <a:cubicBezTo>
                    <a:pt x="1362" y="542"/>
                    <a:pt x="1298" y="662"/>
                    <a:pt x="1256" y="788"/>
                  </a:cubicBezTo>
                  <a:cubicBezTo>
                    <a:pt x="1182" y="774"/>
                    <a:pt x="1105" y="767"/>
                    <a:pt x="1029" y="767"/>
                  </a:cubicBezTo>
                  <a:cubicBezTo>
                    <a:pt x="798" y="767"/>
                    <a:pt x="567" y="831"/>
                    <a:pt x="372" y="963"/>
                  </a:cubicBezTo>
                  <a:cubicBezTo>
                    <a:pt x="218" y="1069"/>
                    <a:pt x="92" y="1216"/>
                    <a:pt x="0" y="1384"/>
                  </a:cubicBezTo>
                  <a:lnTo>
                    <a:pt x="204" y="1384"/>
                  </a:lnTo>
                  <a:cubicBezTo>
                    <a:pt x="274" y="1279"/>
                    <a:pt x="365" y="1181"/>
                    <a:pt x="471" y="1111"/>
                  </a:cubicBezTo>
                  <a:cubicBezTo>
                    <a:pt x="638" y="997"/>
                    <a:pt x="835" y="942"/>
                    <a:pt x="1032" y="942"/>
                  </a:cubicBezTo>
                  <a:cubicBezTo>
                    <a:pt x="1091" y="942"/>
                    <a:pt x="1149" y="947"/>
                    <a:pt x="1207" y="956"/>
                  </a:cubicBezTo>
                  <a:cubicBezTo>
                    <a:pt x="1179" y="1097"/>
                    <a:pt x="1172" y="1244"/>
                    <a:pt x="1200" y="1384"/>
                  </a:cubicBezTo>
                  <a:lnTo>
                    <a:pt x="1376" y="1384"/>
                  </a:lnTo>
                  <a:cubicBezTo>
                    <a:pt x="1355" y="1258"/>
                    <a:pt x="1355" y="1125"/>
                    <a:pt x="1376" y="991"/>
                  </a:cubicBezTo>
                  <a:cubicBezTo>
                    <a:pt x="1523" y="1040"/>
                    <a:pt x="1656" y="1118"/>
                    <a:pt x="1762" y="1223"/>
                  </a:cubicBezTo>
                  <a:cubicBezTo>
                    <a:pt x="1804" y="1265"/>
                    <a:pt x="1853" y="1321"/>
                    <a:pt x="1888" y="1384"/>
                  </a:cubicBezTo>
                  <a:lnTo>
                    <a:pt x="2084" y="1384"/>
                  </a:lnTo>
                  <a:cubicBezTo>
                    <a:pt x="2042" y="1286"/>
                    <a:pt x="1979" y="1188"/>
                    <a:pt x="1888" y="1097"/>
                  </a:cubicBezTo>
                  <a:cubicBezTo>
                    <a:pt x="1755" y="970"/>
                    <a:pt x="1600" y="879"/>
                    <a:pt x="1425" y="823"/>
                  </a:cubicBezTo>
                  <a:cubicBezTo>
                    <a:pt x="1467" y="725"/>
                    <a:pt x="1516" y="634"/>
                    <a:pt x="1586" y="556"/>
                  </a:cubicBezTo>
                  <a:cubicBezTo>
                    <a:pt x="1773" y="320"/>
                    <a:pt x="2070" y="177"/>
                    <a:pt x="2369" y="177"/>
                  </a:cubicBezTo>
                  <a:cubicBezTo>
                    <a:pt x="2408" y="177"/>
                    <a:pt x="2446" y="180"/>
                    <a:pt x="2484" y="184"/>
                  </a:cubicBezTo>
                  <a:cubicBezTo>
                    <a:pt x="2533" y="184"/>
                    <a:pt x="2575" y="149"/>
                    <a:pt x="2583" y="100"/>
                  </a:cubicBezTo>
                  <a:cubicBezTo>
                    <a:pt x="2590" y="58"/>
                    <a:pt x="2554" y="9"/>
                    <a:pt x="2505" y="9"/>
                  </a:cubicBezTo>
                  <a:cubicBezTo>
                    <a:pt x="2461" y="4"/>
                    <a:pt x="2417" y="1"/>
                    <a:pt x="2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4"/>
            <p:cNvSpPr/>
            <p:nvPr/>
          </p:nvSpPr>
          <p:spPr>
            <a:xfrm>
              <a:off x="3674825" y="2060750"/>
              <a:ext cx="37575" cy="30375"/>
            </a:xfrm>
            <a:custGeom>
              <a:avLst/>
              <a:gdLst/>
              <a:ahLst/>
              <a:cxnLst/>
              <a:rect l="l" t="t" r="r" b="b"/>
              <a:pathLst>
                <a:path w="1503" h="1215" extrusionOk="0">
                  <a:moveTo>
                    <a:pt x="162" y="0"/>
                  </a:moveTo>
                  <a:cubicBezTo>
                    <a:pt x="64" y="127"/>
                    <a:pt x="1" y="288"/>
                    <a:pt x="1" y="463"/>
                  </a:cubicBezTo>
                  <a:cubicBezTo>
                    <a:pt x="1" y="877"/>
                    <a:pt x="338" y="1214"/>
                    <a:pt x="752" y="1214"/>
                  </a:cubicBezTo>
                  <a:cubicBezTo>
                    <a:pt x="1165" y="1214"/>
                    <a:pt x="1502" y="877"/>
                    <a:pt x="1502" y="463"/>
                  </a:cubicBezTo>
                  <a:cubicBezTo>
                    <a:pt x="1502" y="288"/>
                    <a:pt x="1446" y="127"/>
                    <a:pt x="1341" y="0"/>
                  </a:cubicBezTo>
                  <a:lnTo>
                    <a:pt x="1088" y="0"/>
                  </a:lnTo>
                  <a:cubicBezTo>
                    <a:pt x="1236" y="106"/>
                    <a:pt x="1327" y="274"/>
                    <a:pt x="1327" y="463"/>
                  </a:cubicBezTo>
                  <a:cubicBezTo>
                    <a:pt x="1327" y="786"/>
                    <a:pt x="1074" y="1039"/>
                    <a:pt x="752" y="1039"/>
                  </a:cubicBezTo>
                  <a:cubicBezTo>
                    <a:pt x="436" y="1039"/>
                    <a:pt x="176" y="786"/>
                    <a:pt x="176" y="463"/>
                  </a:cubicBezTo>
                  <a:cubicBezTo>
                    <a:pt x="176" y="274"/>
                    <a:pt x="274" y="106"/>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4"/>
          <p:cNvGrpSpPr/>
          <p:nvPr/>
        </p:nvGrpSpPr>
        <p:grpSpPr>
          <a:xfrm>
            <a:off x="1131115" y="1145130"/>
            <a:ext cx="1921773" cy="2853240"/>
            <a:chOff x="2925375" y="-1937300"/>
            <a:chExt cx="636075" cy="944375"/>
          </a:xfrm>
        </p:grpSpPr>
        <p:sp>
          <p:nvSpPr>
            <p:cNvPr id="1790" name="Google Shape;1790;p54"/>
            <p:cNvSpPr/>
            <p:nvPr/>
          </p:nvSpPr>
          <p:spPr>
            <a:xfrm>
              <a:off x="3053425" y="-1506550"/>
              <a:ext cx="303650" cy="432950"/>
            </a:xfrm>
            <a:custGeom>
              <a:avLst/>
              <a:gdLst/>
              <a:ahLst/>
              <a:cxnLst/>
              <a:rect l="l" t="t" r="r" b="b"/>
              <a:pathLst>
                <a:path w="12146" h="17318" extrusionOk="0">
                  <a:moveTo>
                    <a:pt x="1937" y="0"/>
                  </a:moveTo>
                  <a:cubicBezTo>
                    <a:pt x="625" y="2835"/>
                    <a:pt x="0" y="17317"/>
                    <a:pt x="0" y="17317"/>
                  </a:cubicBezTo>
                  <a:lnTo>
                    <a:pt x="4519" y="17317"/>
                  </a:lnTo>
                  <a:lnTo>
                    <a:pt x="6070" y="3319"/>
                  </a:lnTo>
                  <a:lnTo>
                    <a:pt x="7627" y="17317"/>
                  </a:lnTo>
                  <a:lnTo>
                    <a:pt x="12146" y="17317"/>
                  </a:lnTo>
                  <a:cubicBezTo>
                    <a:pt x="12146" y="17317"/>
                    <a:pt x="11521" y="2835"/>
                    <a:pt x="10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4"/>
            <p:cNvSpPr/>
            <p:nvPr/>
          </p:nvSpPr>
          <p:spPr>
            <a:xfrm>
              <a:off x="3262675" y="-1506550"/>
              <a:ext cx="67575" cy="99200"/>
            </a:xfrm>
            <a:custGeom>
              <a:avLst/>
              <a:gdLst/>
              <a:ahLst/>
              <a:cxnLst/>
              <a:rect l="l" t="t" r="r" b="b"/>
              <a:pathLst>
                <a:path w="2703" h="3968" extrusionOk="0">
                  <a:moveTo>
                    <a:pt x="1" y="0"/>
                  </a:moveTo>
                  <a:cubicBezTo>
                    <a:pt x="197" y="548"/>
                    <a:pt x="724" y="2961"/>
                    <a:pt x="1117" y="3417"/>
                  </a:cubicBezTo>
                  <a:cubicBezTo>
                    <a:pt x="1414" y="3761"/>
                    <a:pt x="1866" y="3967"/>
                    <a:pt x="2321" y="3967"/>
                  </a:cubicBezTo>
                  <a:cubicBezTo>
                    <a:pt x="2350" y="3967"/>
                    <a:pt x="2379" y="3966"/>
                    <a:pt x="2408" y="3965"/>
                  </a:cubicBezTo>
                  <a:lnTo>
                    <a:pt x="2415" y="3965"/>
                  </a:lnTo>
                  <a:cubicBezTo>
                    <a:pt x="2506" y="3965"/>
                    <a:pt x="2604" y="3944"/>
                    <a:pt x="2702" y="3923"/>
                  </a:cubicBezTo>
                  <a:cubicBezTo>
                    <a:pt x="2457" y="2155"/>
                    <a:pt x="2169" y="709"/>
                    <a:pt x="1839" y="0"/>
                  </a:cubicBezTo>
                  <a:close/>
                </a:path>
              </a:pathLst>
            </a:custGeom>
            <a:solidFill>
              <a:srgbClr val="FFFCEF">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4"/>
            <p:cNvSpPr/>
            <p:nvPr/>
          </p:nvSpPr>
          <p:spPr>
            <a:xfrm>
              <a:off x="3189375" y="-1506550"/>
              <a:ext cx="32475" cy="99300"/>
            </a:xfrm>
            <a:custGeom>
              <a:avLst/>
              <a:gdLst/>
              <a:ahLst/>
              <a:cxnLst/>
              <a:rect l="l" t="t" r="r" b="b"/>
              <a:pathLst>
                <a:path w="1299" h="3972" extrusionOk="0">
                  <a:moveTo>
                    <a:pt x="0" y="0"/>
                  </a:moveTo>
                  <a:lnTo>
                    <a:pt x="386" y="3972"/>
                  </a:lnTo>
                  <a:cubicBezTo>
                    <a:pt x="449" y="3972"/>
                    <a:pt x="512" y="3951"/>
                    <a:pt x="568" y="3923"/>
                  </a:cubicBezTo>
                  <a:lnTo>
                    <a:pt x="695" y="3831"/>
                  </a:lnTo>
                  <a:cubicBezTo>
                    <a:pt x="730" y="3796"/>
                    <a:pt x="765" y="3754"/>
                    <a:pt x="793" y="3705"/>
                  </a:cubicBezTo>
                  <a:cubicBezTo>
                    <a:pt x="877" y="3558"/>
                    <a:pt x="912" y="3389"/>
                    <a:pt x="940" y="3221"/>
                  </a:cubicBezTo>
                  <a:cubicBezTo>
                    <a:pt x="1130" y="2155"/>
                    <a:pt x="1249" y="1081"/>
                    <a:pt x="1298" y="0"/>
                  </a:cubicBezTo>
                  <a:close/>
                </a:path>
              </a:pathLst>
            </a:custGeom>
            <a:solidFill>
              <a:srgbClr val="FFFCEF">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4"/>
            <p:cNvSpPr/>
            <p:nvPr/>
          </p:nvSpPr>
          <p:spPr>
            <a:xfrm>
              <a:off x="3064300" y="-1506550"/>
              <a:ext cx="50350" cy="38275"/>
            </a:xfrm>
            <a:custGeom>
              <a:avLst/>
              <a:gdLst/>
              <a:ahLst/>
              <a:cxnLst/>
              <a:rect l="l" t="t" r="r" b="b"/>
              <a:pathLst>
                <a:path w="2014" h="1531" extrusionOk="0">
                  <a:moveTo>
                    <a:pt x="0" y="0"/>
                  </a:moveTo>
                  <a:lnTo>
                    <a:pt x="0" y="1530"/>
                  </a:lnTo>
                  <a:lnTo>
                    <a:pt x="2014" y="1530"/>
                  </a:lnTo>
                  <a:lnTo>
                    <a:pt x="2014" y="0"/>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4"/>
            <p:cNvSpPr/>
            <p:nvPr/>
          </p:nvSpPr>
          <p:spPr>
            <a:xfrm>
              <a:off x="3063600" y="-1095200"/>
              <a:ext cx="95275" cy="55800"/>
            </a:xfrm>
            <a:custGeom>
              <a:avLst/>
              <a:gdLst/>
              <a:ahLst/>
              <a:cxnLst/>
              <a:rect l="l" t="t" r="r" b="b"/>
              <a:pathLst>
                <a:path w="3811" h="2232" extrusionOk="0">
                  <a:moveTo>
                    <a:pt x="533" y="0"/>
                  </a:moveTo>
                  <a:lnTo>
                    <a:pt x="0" y="1509"/>
                  </a:lnTo>
                  <a:lnTo>
                    <a:pt x="3810" y="2231"/>
                  </a:lnTo>
                  <a:lnTo>
                    <a:pt x="3656" y="905"/>
                  </a:lnTo>
                  <a:lnTo>
                    <a:pt x="533" y="0"/>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4"/>
            <p:cNvSpPr/>
            <p:nvPr/>
          </p:nvSpPr>
          <p:spPr>
            <a:xfrm>
              <a:off x="2988700" y="-1057500"/>
              <a:ext cx="179275" cy="64575"/>
            </a:xfrm>
            <a:custGeom>
              <a:avLst/>
              <a:gdLst/>
              <a:ahLst/>
              <a:cxnLst/>
              <a:rect l="l" t="t" r="r" b="b"/>
              <a:pathLst>
                <a:path w="7171" h="2583" extrusionOk="0">
                  <a:moveTo>
                    <a:pt x="2996" y="1"/>
                  </a:moveTo>
                  <a:lnTo>
                    <a:pt x="1284" y="688"/>
                  </a:lnTo>
                  <a:cubicBezTo>
                    <a:pt x="505" y="997"/>
                    <a:pt x="0" y="1748"/>
                    <a:pt x="0" y="2583"/>
                  </a:cubicBezTo>
                  <a:lnTo>
                    <a:pt x="7171" y="2583"/>
                  </a:lnTo>
                  <a:lnTo>
                    <a:pt x="6806" y="723"/>
                  </a:lnTo>
                  <a:lnTo>
                    <a:pt x="29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4"/>
            <p:cNvSpPr/>
            <p:nvPr/>
          </p:nvSpPr>
          <p:spPr>
            <a:xfrm>
              <a:off x="2988700" y="-1007150"/>
              <a:ext cx="179275" cy="14225"/>
            </a:xfrm>
            <a:custGeom>
              <a:avLst/>
              <a:gdLst/>
              <a:ahLst/>
              <a:cxnLst/>
              <a:rect l="l" t="t" r="r" b="b"/>
              <a:pathLst>
                <a:path w="7171" h="569" extrusionOk="0">
                  <a:moveTo>
                    <a:pt x="84" y="1"/>
                  </a:moveTo>
                  <a:cubicBezTo>
                    <a:pt x="28" y="183"/>
                    <a:pt x="0" y="372"/>
                    <a:pt x="0" y="569"/>
                  </a:cubicBezTo>
                  <a:lnTo>
                    <a:pt x="7171" y="569"/>
                  </a:lnTo>
                  <a:lnTo>
                    <a:pt x="70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4"/>
            <p:cNvSpPr/>
            <p:nvPr/>
          </p:nvSpPr>
          <p:spPr>
            <a:xfrm>
              <a:off x="3021150" y="-1049775"/>
              <a:ext cx="50000" cy="21950"/>
            </a:xfrm>
            <a:custGeom>
              <a:avLst/>
              <a:gdLst/>
              <a:ahLst/>
              <a:cxnLst/>
              <a:rect l="l" t="t" r="r" b="b"/>
              <a:pathLst>
                <a:path w="2000" h="878" extrusionOk="0">
                  <a:moveTo>
                    <a:pt x="940" y="1"/>
                  </a:moveTo>
                  <a:lnTo>
                    <a:pt x="0" y="372"/>
                  </a:lnTo>
                  <a:lnTo>
                    <a:pt x="1838" y="878"/>
                  </a:lnTo>
                  <a:lnTo>
                    <a:pt x="2000" y="288"/>
                  </a:lnTo>
                  <a:lnTo>
                    <a:pt x="9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4"/>
            <p:cNvSpPr/>
            <p:nvPr/>
          </p:nvSpPr>
          <p:spPr>
            <a:xfrm>
              <a:off x="3249525" y="-1095200"/>
              <a:ext cx="95450" cy="55800"/>
            </a:xfrm>
            <a:custGeom>
              <a:avLst/>
              <a:gdLst/>
              <a:ahLst/>
              <a:cxnLst/>
              <a:rect l="l" t="t" r="r" b="b"/>
              <a:pathLst>
                <a:path w="3818" h="2232" extrusionOk="0">
                  <a:moveTo>
                    <a:pt x="3277" y="0"/>
                  </a:moveTo>
                  <a:lnTo>
                    <a:pt x="162" y="905"/>
                  </a:lnTo>
                  <a:lnTo>
                    <a:pt x="1" y="2231"/>
                  </a:lnTo>
                  <a:lnTo>
                    <a:pt x="1" y="2231"/>
                  </a:lnTo>
                  <a:lnTo>
                    <a:pt x="3818" y="1509"/>
                  </a:lnTo>
                  <a:lnTo>
                    <a:pt x="3277" y="0"/>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4"/>
            <p:cNvSpPr/>
            <p:nvPr/>
          </p:nvSpPr>
          <p:spPr>
            <a:xfrm>
              <a:off x="3240575" y="-1057500"/>
              <a:ext cx="179125" cy="64575"/>
            </a:xfrm>
            <a:custGeom>
              <a:avLst/>
              <a:gdLst/>
              <a:ahLst/>
              <a:cxnLst/>
              <a:rect l="l" t="t" r="r" b="b"/>
              <a:pathLst>
                <a:path w="7165" h="2583" extrusionOk="0">
                  <a:moveTo>
                    <a:pt x="4176" y="1"/>
                  </a:moveTo>
                  <a:lnTo>
                    <a:pt x="359" y="723"/>
                  </a:lnTo>
                  <a:lnTo>
                    <a:pt x="1" y="2583"/>
                  </a:lnTo>
                  <a:lnTo>
                    <a:pt x="7165" y="2583"/>
                  </a:lnTo>
                  <a:cubicBezTo>
                    <a:pt x="7165" y="1748"/>
                    <a:pt x="6660" y="997"/>
                    <a:pt x="5888" y="688"/>
                  </a:cubicBezTo>
                  <a:lnTo>
                    <a:pt x="41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4"/>
            <p:cNvSpPr/>
            <p:nvPr/>
          </p:nvSpPr>
          <p:spPr>
            <a:xfrm>
              <a:off x="3240575" y="-1007150"/>
              <a:ext cx="179125" cy="14225"/>
            </a:xfrm>
            <a:custGeom>
              <a:avLst/>
              <a:gdLst/>
              <a:ahLst/>
              <a:cxnLst/>
              <a:rect l="l" t="t" r="r" b="b"/>
              <a:pathLst>
                <a:path w="7165" h="569" extrusionOk="0">
                  <a:moveTo>
                    <a:pt x="113" y="1"/>
                  </a:moveTo>
                  <a:lnTo>
                    <a:pt x="1" y="569"/>
                  </a:lnTo>
                  <a:lnTo>
                    <a:pt x="7165" y="569"/>
                  </a:lnTo>
                  <a:cubicBezTo>
                    <a:pt x="7165" y="372"/>
                    <a:pt x="7137" y="183"/>
                    <a:pt x="7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4"/>
            <p:cNvSpPr/>
            <p:nvPr/>
          </p:nvSpPr>
          <p:spPr>
            <a:xfrm>
              <a:off x="3337425" y="-1049775"/>
              <a:ext cx="49825" cy="21950"/>
            </a:xfrm>
            <a:custGeom>
              <a:avLst/>
              <a:gdLst/>
              <a:ahLst/>
              <a:cxnLst/>
              <a:rect l="l" t="t" r="r" b="b"/>
              <a:pathLst>
                <a:path w="1993" h="878" extrusionOk="0">
                  <a:moveTo>
                    <a:pt x="1060" y="1"/>
                  </a:moveTo>
                  <a:lnTo>
                    <a:pt x="0" y="288"/>
                  </a:lnTo>
                  <a:lnTo>
                    <a:pt x="161" y="878"/>
                  </a:lnTo>
                  <a:lnTo>
                    <a:pt x="1993" y="372"/>
                  </a:lnTo>
                  <a:lnTo>
                    <a:pt x="1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4"/>
            <p:cNvSpPr/>
            <p:nvPr/>
          </p:nvSpPr>
          <p:spPr>
            <a:xfrm>
              <a:off x="3287600" y="-1660750"/>
              <a:ext cx="186125" cy="117075"/>
            </a:xfrm>
            <a:custGeom>
              <a:avLst/>
              <a:gdLst/>
              <a:ahLst/>
              <a:cxnLst/>
              <a:rect l="l" t="t" r="r" b="b"/>
              <a:pathLst>
                <a:path w="7445" h="4683" extrusionOk="0">
                  <a:moveTo>
                    <a:pt x="6463" y="1"/>
                  </a:moveTo>
                  <a:lnTo>
                    <a:pt x="0" y="2232"/>
                  </a:lnTo>
                  <a:lnTo>
                    <a:pt x="513" y="3713"/>
                  </a:lnTo>
                  <a:cubicBezTo>
                    <a:pt x="718" y="4308"/>
                    <a:pt x="1278" y="4683"/>
                    <a:pt x="1878" y="4683"/>
                  </a:cubicBezTo>
                  <a:cubicBezTo>
                    <a:pt x="2035" y="4683"/>
                    <a:pt x="2194" y="4657"/>
                    <a:pt x="2351" y="4604"/>
                  </a:cubicBezTo>
                  <a:lnTo>
                    <a:pt x="7445" y="2836"/>
                  </a:lnTo>
                  <a:lnTo>
                    <a:pt x="6463" y="1"/>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4"/>
            <p:cNvSpPr/>
            <p:nvPr/>
          </p:nvSpPr>
          <p:spPr>
            <a:xfrm>
              <a:off x="3018150" y="-1639525"/>
              <a:ext cx="102300" cy="140025"/>
            </a:xfrm>
            <a:custGeom>
              <a:avLst/>
              <a:gdLst/>
              <a:ahLst/>
              <a:cxnLst/>
              <a:rect l="l" t="t" r="r" b="b"/>
              <a:pathLst>
                <a:path w="4092" h="5601" extrusionOk="0">
                  <a:moveTo>
                    <a:pt x="1215" y="1"/>
                  </a:moveTo>
                  <a:cubicBezTo>
                    <a:pt x="324" y="1355"/>
                    <a:pt x="1" y="3081"/>
                    <a:pt x="359" y="4667"/>
                  </a:cubicBezTo>
                  <a:cubicBezTo>
                    <a:pt x="422" y="4962"/>
                    <a:pt x="534" y="5284"/>
                    <a:pt x="808" y="5418"/>
                  </a:cubicBezTo>
                  <a:cubicBezTo>
                    <a:pt x="941" y="5481"/>
                    <a:pt x="1088" y="5488"/>
                    <a:pt x="1236" y="5495"/>
                  </a:cubicBezTo>
                  <a:cubicBezTo>
                    <a:pt x="2057" y="5530"/>
                    <a:pt x="2871" y="5565"/>
                    <a:pt x="3692" y="5600"/>
                  </a:cubicBezTo>
                  <a:cubicBezTo>
                    <a:pt x="2800" y="4218"/>
                    <a:pt x="2976" y="2239"/>
                    <a:pt x="4092" y="1025"/>
                  </a:cubicBezTo>
                  <a:cubicBezTo>
                    <a:pt x="3137" y="829"/>
                    <a:pt x="2218" y="513"/>
                    <a:pt x="1215" y="1"/>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4"/>
            <p:cNvSpPr/>
            <p:nvPr/>
          </p:nvSpPr>
          <p:spPr>
            <a:xfrm>
              <a:off x="3034825" y="-1731775"/>
              <a:ext cx="341025" cy="225250"/>
            </a:xfrm>
            <a:custGeom>
              <a:avLst/>
              <a:gdLst/>
              <a:ahLst/>
              <a:cxnLst/>
              <a:rect l="l" t="t" r="r" b="b"/>
              <a:pathLst>
                <a:path w="13641" h="9010" extrusionOk="0">
                  <a:moveTo>
                    <a:pt x="4112" y="0"/>
                  </a:moveTo>
                  <a:cubicBezTo>
                    <a:pt x="3123" y="0"/>
                    <a:pt x="2190" y="463"/>
                    <a:pt x="1593" y="1256"/>
                  </a:cubicBezTo>
                  <a:lnTo>
                    <a:pt x="0" y="3901"/>
                  </a:lnTo>
                  <a:lnTo>
                    <a:pt x="3312" y="5003"/>
                  </a:lnTo>
                  <a:lnTo>
                    <a:pt x="2547" y="9009"/>
                  </a:lnTo>
                  <a:lnTo>
                    <a:pt x="11094" y="9009"/>
                  </a:lnTo>
                  <a:lnTo>
                    <a:pt x="10329" y="5003"/>
                  </a:lnTo>
                  <a:lnTo>
                    <a:pt x="13641" y="3901"/>
                  </a:lnTo>
                  <a:lnTo>
                    <a:pt x="13634" y="3901"/>
                  </a:lnTo>
                  <a:lnTo>
                    <a:pt x="12041" y="1256"/>
                  </a:lnTo>
                  <a:cubicBezTo>
                    <a:pt x="11444" y="463"/>
                    <a:pt x="10511" y="0"/>
                    <a:pt x="9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4"/>
            <p:cNvSpPr/>
            <p:nvPr/>
          </p:nvSpPr>
          <p:spPr>
            <a:xfrm>
              <a:off x="3102350" y="-1535150"/>
              <a:ext cx="205100" cy="7575"/>
            </a:xfrm>
            <a:custGeom>
              <a:avLst/>
              <a:gdLst/>
              <a:ahLst/>
              <a:cxnLst/>
              <a:rect l="l" t="t" r="r" b="b"/>
              <a:pathLst>
                <a:path w="8204" h="303" extrusionOk="0">
                  <a:moveTo>
                    <a:pt x="8168" y="1"/>
                  </a:moveTo>
                  <a:cubicBezTo>
                    <a:pt x="5460" y="78"/>
                    <a:pt x="2744" y="127"/>
                    <a:pt x="36" y="127"/>
                  </a:cubicBezTo>
                  <a:lnTo>
                    <a:pt x="1" y="302"/>
                  </a:lnTo>
                  <a:cubicBezTo>
                    <a:pt x="2730" y="302"/>
                    <a:pt x="5473" y="253"/>
                    <a:pt x="8202" y="169"/>
                  </a:cubicBezTo>
                  <a:lnTo>
                    <a:pt x="8202" y="169"/>
                  </a:lnTo>
                  <a:lnTo>
                    <a:pt x="8203" y="176"/>
                  </a:lnTo>
                  <a:lnTo>
                    <a:pt x="8203" y="169"/>
                  </a:lnTo>
                  <a:cubicBezTo>
                    <a:pt x="8203" y="169"/>
                    <a:pt x="8202" y="169"/>
                    <a:pt x="8202" y="169"/>
                  </a:cubicBezTo>
                  <a:lnTo>
                    <a:pt x="8202" y="169"/>
                  </a:lnTo>
                  <a:lnTo>
                    <a:pt x="8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4"/>
            <p:cNvSpPr/>
            <p:nvPr/>
          </p:nvSpPr>
          <p:spPr>
            <a:xfrm>
              <a:off x="3107275" y="-1560400"/>
              <a:ext cx="195425" cy="7225"/>
            </a:xfrm>
            <a:custGeom>
              <a:avLst/>
              <a:gdLst/>
              <a:ahLst/>
              <a:cxnLst/>
              <a:rect l="l" t="t" r="r" b="b"/>
              <a:pathLst>
                <a:path w="7817" h="289" extrusionOk="0">
                  <a:moveTo>
                    <a:pt x="7782" y="0"/>
                  </a:moveTo>
                  <a:cubicBezTo>
                    <a:pt x="5200" y="64"/>
                    <a:pt x="2610" y="106"/>
                    <a:pt x="35" y="113"/>
                  </a:cubicBezTo>
                  <a:lnTo>
                    <a:pt x="0" y="288"/>
                  </a:lnTo>
                  <a:cubicBezTo>
                    <a:pt x="2603" y="281"/>
                    <a:pt x="5214" y="239"/>
                    <a:pt x="7817" y="176"/>
                  </a:cubicBezTo>
                  <a:lnTo>
                    <a:pt x="7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4"/>
            <p:cNvSpPr/>
            <p:nvPr/>
          </p:nvSpPr>
          <p:spPr>
            <a:xfrm>
              <a:off x="3112875" y="-1588475"/>
              <a:ext cx="184400" cy="5825"/>
            </a:xfrm>
            <a:custGeom>
              <a:avLst/>
              <a:gdLst/>
              <a:ahLst/>
              <a:cxnLst/>
              <a:rect l="l" t="t" r="r" b="b"/>
              <a:pathLst>
                <a:path w="7376" h="233" extrusionOk="0">
                  <a:moveTo>
                    <a:pt x="7340" y="1"/>
                  </a:moveTo>
                  <a:lnTo>
                    <a:pt x="36" y="57"/>
                  </a:lnTo>
                  <a:lnTo>
                    <a:pt x="1" y="232"/>
                  </a:lnTo>
                  <a:lnTo>
                    <a:pt x="1" y="232"/>
                  </a:lnTo>
                  <a:lnTo>
                    <a:pt x="7375" y="176"/>
                  </a:lnTo>
                  <a:lnTo>
                    <a:pt x="73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4"/>
            <p:cNvSpPr/>
            <p:nvPr/>
          </p:nvSpPr>
          <p:spPr>
            <a:xfrm>
              <a:off x="3116750" y="-1609700"/>
              <a:ext cx="185075" cy="7400"/>
            </a:xfrm>
            <a:custGeom>
              <a:avLst/>
              <a:gdLst/>
              <a:ahLst/>
              <a:cxnLst/>
              <a:rect l="l" t="t" r="r" b="b"/>
              <a:pathLst>
                <a:path w="7403" h="296" extrusionOk="0">
                  <a:moveTo>
                    <a:pt x="7403" y="1"/>
                  </a:moveTo>
                  <a:lnTo>
                    <a:pt x="28" y="120"/>
                  </a:lnTo>
                  <a:lnTo>
                    <a:pt x="35" y="120"/>
                  </a:lnTo>
                  <a:lnTo>
                    <a:pt x="0" y="295"/>
                  </a:lnTo>
                  <a:lnTo>
                    <a:pt x="0" y="295"/>
                  </a:lnTo>
                  <a:lnTo>
                    <a:pt x="7059" y="183"/>
                  </a:lnTo>
                  <a:lnTo>
                    <a:pt x="7045" y="120"/>
                  </a:lnTo>
                  <a:lnTo>
                    <a:pt x="74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4"/>
            <p:cNvSpPr/>
            <p:nvPr/>
          </p:nvSpPr>
          <p:spPr>
            <a:xfrm>
              <a:off x="3054475" y="-1633200"/>
              <a:ext cx="318225" cy="10025"/>
            </a:xfrm>
            <a:custGeom>
              <a:avLst/>
              <a:gdLst/>
              <a:ahLst/>
              <a:cxnLst/>
              <a:rect l="l" t="t" r="r" b="b"/>
              <a:pathLst>
                <a:path w="12729" h="401" extrusionOk="0">
                  <a:moveTo>
                    <a:pt x="12728" y="0"/>
                  </a:moveTo>
                  <a:lnTo>
                    <a:pt x="12728" y="0"/>
                  </a:lnTo>
                  <a:cubicBezTo>
                    <a:pt x="8848" y="155"/>
                    <a:pt x="4931" y="227"/>
                    <a:pt x="1050" y="227"/>
                  </a:cubicBezTo>
                  <a:cubicBezTo>
                    <a:pt x="700" y="227"/>
                    <a:pt x="350" y="226"/>
                    <a:pt x="0" y="225"/>
                  </a:cubicBezTo>
                  <a:lnTo>
                    <a:pt x="0" y="225"/>
                  </a:lnTo>
                  <a:lnTo>
                    <a:pt x="534" y="400"/>
                  </a:lnTo>
                  <a:lnTo>
                    <a:pt x="1277" y="400"/>
                  </a:lnTo>
                  <a:cubicBezTo>
                    <a:pt x="4891" y="400"/>
                    <a:pt x="8518" y="337"/>
                    <a:pt x="12132" y="197"/>
                  </a:cubicBezTo>
                  <a:lnTo>
                    <a:pt x="12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4"/>
            <p:cNvSpPr/>
            <p:nvPr/>
          </p:nvSpPr>
          <p:spPr>
            <a:xfrm>
              <a:off x="3043600" y="-1657925"/>
              <a:ext cx="320500" cy="9150"/>
            </a:xfrm>
            <a:custGeom>
              <a:avLst/>
              <a:gdLst/>
              <a:ahLst/>
              <a:cxnLst/>
              <a:rect l="l" t="t" r="r" b="b"/>
              <a:pathLst>
                <a:path w="12820" h="366" extrusionOk="0">
                  <a:moveTo>
                    <a:pt x="12714" y="0"/>
                  </a:moveTo>
                  <a:cubicBezTo>
                    <a:pt x="9046" y="123"/>
                    <a:pt x="5356" y="187"/>
                    <a:pt x="1686" y="187"/>
                  </a:cubicBezTo>
                  <a:cubicBezTo>
                    <a:pt x="1159" y="187"/>
                    <a:pt x="632" y="185"/>
                    <a:pt x="105" y="183"/>
                  </a:cubicBezTo>
                  <a:lnTo>
                    <a:pt x="0" y="358"/>
                  </a:lnTo>
                  <a:cubicBezTo>
                    <a:pt x="548" y="358"/>
                    <a:pt x="1088" y="365"/>
                    <a:pt x="1635" y="365"/>
                  </a:cubicBezTo>
                  <a:cubicBezTo>
                    <a:pt x="5354" y="365"/>
                    <a:pt x="9101" y="302"/>
                    <a:pt x="12820" y="176"/>
                  </a:cubicBezTo>
                  <a:lnTo>
                    <a:pt x="12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4"/>
            <p:cNvSpPr/>
            <p:nvPr/>
          </p:nvSpPr>
          <p:spPr>
            <a:xfrm>
              <a:off x="3060950" y="-1684600"/>
              <a:ext cx="287200" cy="6700"/>
            </a:xfrm>
            <a:custGeom>
              <a:avLst/>
              <a:gdLst/>
              <a:ahLst/>
              <a:cxnLst/>
              <a:rect l="l" t="t" r="r" b="b"/>
              <a:pathLst>
                <a:path w="11488" h="268" extrusionOk="0">
                  <a:moveTo>
                    <a:pt x="11382" y="1"/>
                  </a:moveTo>
                  <a:lnTo>
                    <a:pt x="113" y="92"/>
                  </a:lnTo>
                  <a:lnTo>
                    <a:pt x="1" y="267"/>
                  </a:lnTo>
                  <a:lnTo>
                    <a:pt x="11487" y="176"/>
                  </a:lnTo>
                  <a:lnTo>
                    <a:pt x="113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4"/>
            <p:cNvSpPr/>
            <p:nvPr/>
          </p:nvSpPr>
          <p:spPr>
            <a:xfrm>
              <a:off x="3072725" y="-1705825"/>
              <a:ext cx="262425" cy="8625"/>
            </a:xfrm>
            <a:custGeom>
              <a:avLst/>
              <a:gdLst/>
              <a:ahLst/>
              <a:cxnLst/>
              <a:rect l="l" t="t" r="r" b="b"/>
              <a:pathLst>
                <a:path w="10497" h="345" extrusionOk="0">
                  <a:moveTo>
                    <a:pt x="10349" y="1"/>
                  </a:moveTo>
                  <a:lnTo>
                    <a:pt x="112" y="162"/>
                  </a:lnTo>
                  <a:lnTo>
                    <a:pt x="119" y="162"/>
                  </a:lnTo>
                  <a:cubicBezTo>
                    <a:pt x="105" y="183"/>
                    <a:pt x="91" y="197"/>
                    <a:pt x="77" y="218"/>
                  </a:cubicBezTo>
                  <a:lnTo>
                    <a:pt x="0" y="344"/>
                  </a:lnTo>
                  <a:lnTo>
                    <a:pt x="10497" y="176"/>
                  </a:lnTo>
                  <a:cubicBezTo>
                    <a:pt x="10448" y="113"/>
                    <a:pt x="10399" y="57"/>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4"/>
            <p:cNvSpPr/>
            <p:nvPr/>
          </p:nvSpPr>
          <p:spPr>
            <a:xfrm>
              <a:off x="3141300" y="-1805275"/>
              <a:ext cx="30375" cy="37750"/>
            </a:xfrm>
            <a:custGeom>
              <a:avLst/>
              <a:gdLst/>
              <a:ahLst/>
              <a:cxnLst/>
              <a:rect l="l" t="t" r="r" b="b"/>
              <a:pathLst>
                <a:path w="1215" h="1510" extrusionOk="0">
                  <a:moveTo>
                    <a:pt x="29" y="0"/>
                  </a:moveTo>
                  <a:lnTo>
                    <a:pt x="29" y="0"/>
                  </a:lnTo>
                  <a:cubicBezTo>
                    <a:pt x="0" y="204"/>
                    <a:pt x="15" y="632"/>
                    <a:pt x="36" y="828"/>
                  </a:cubicBezTo>
                  <a:cubicBezTo>
                    <a:pt x="64" y="1032"/>
                    <a:pt x="141" y="1235"/>
                    <a:pt x="295" y="1368"/>
                  </a:cubicBezTo>
                  <a:cubicBezTo>
                    <a:pt x="405" y="1464"/>
                    <a:pt x="548" y="1510"/>
                    <a:pt x="691" y="1510"/>
                  </a:cubicBezTo>
                  <a:cubicBezTo>
                    <a:pt x="894" y="1510"/>
                    <a:pt x="1099" y="1418"/>
                    <a:pt x="1214" y="1249"/>
                  </a:cubicBezTo>
                  <a:cubicBezTo>
                    <a:pt x="1095" y="990"/>
                    <a:pt x="969" y="723"/>
                    <a:pt x="772" y="519"/>
                  </a:cubicBezTo>
                  <a:cubicBezTo>
                    <a:pt x="582" y="329"/>
                    <a:pt x="280" y="3"/>
                    <a:pt x="70" y="3"/>
                  </a:cubicBezTo>
                  <a:cubicBezTo>
                    <a:pt x="56" y="3"/>
                    <a:pt x="42" y="4"/>
                    <a:pt x="29" y="7"/>
                  </a:cubicBezTo>
                  <a:lnTo>
                    <a:pt x="29" y="0"/>
                  </a:lnTo>
                  <a:close/>
                </a:path>
              </a:pathLst>
            </a:custGeom>
            <a:solidFill>
              <a:srgbClr val="18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4"/>
            <p:cNvSpPr/>
            <p:nvPr/>
          </p:nvSpPr>
          <p:spPr>
            <a:xfrm>
              <a:off x="3178675" y="-1930350"/>
              <a:ext cx="137725" cy="104250"/>
            </a:xfrm>
            <a:custGeom>
              <a:avLst/>
              <a:gdLst/>
              <a:ahLst/>
              <a:cxnLst/>
              <a:rect l="l" t="t" r="r" b="b"/>
              <a:pathLst>
                <a:path w="5509" h="4170" extrusionOk="0">
                  <a:moveTo>
                    <a:pt x="4276" y="0"/>
                  </a:moveTo>
                  <a:cubicBezTo>
                    <a:pt x="4272" y="0"/>
                    <a:pt x="4269" y="0"/>
                    <a:pt x="4266" y="0"/>
                  </a:cubicBezTo>
                  <a:cubicBezTo>
                    <a:pt x="3936" y="14"/>
                    <a:pt x="3726" y="358"/>
                    <a:pt x="3445" y="534"/>
                  </a:cubicBezTo>
                  <a:cubicBezTo>
                    <a:pt x="3094" y="751"/>
                    <a:pt x="2652" y="702"/>
                    <a:pt x="2245" y="723"/>
                  </a:cubicBezTo>
                  <a:cubicBezTo>
                    <a:pt x="1340" y="786"/>
                    <a:pt x="484" y="1299"/>
                    <a:pt x="0" y="2056"/>
                  </a:cubicBezTo>
                  <a:cubicBezTo>
                    <a:pt x="458" y="1849"/>
                    <a:pt x="857" y="1761"/>
                    <a:pt x="1209" y="1761"/>
                  </a:cubicBezTo>
                  <a:cubicBezTo>
                    <a:pt x="1723" y="1761"/>
                    <a:pt x="2135" y="1949"/>
                    <a:pt x="2477" y="2225"/>
                  </a:cubicBezTo>
                  <a:cubicBezTo>
                    <a:pt x="3059" y="2681"/>
                    <a:pt x="3445" y="3382"/>
                    <a:pt x="3522" y="4119"/>
                  </a:cubicBezTo>
                  <a:cubicBezTo>
                    <a:pt x="3633" y="4152"/>
                    <a:pt x="3751" y="4169"/>
                    <a:pt x="3868" y="4169"/>
                  </a:cubicBezTo>
                  <a:cubicBezTo>
                    <a:pt x="4196" y="4169"/>
                    <a:pt x="4524" y="4039"/>
                    <a:pt x="4715" y="3775"/>
                  </a:cubicBezTo>
                  <a:cubicBezTo>
                    <a:pt x="4946" y="3456"/>
                    <a:pt x="4883" y="2948"/>
                    <a:pt x="4578" y="2722"/>
                  </a:cubicBezTo>
                  <a:lnTo>
                    <a:pt x="4578" y="2722"/>
                  </a:lnTo>
                  <a:cubicBezTo>
                    <a:pt x="4647" y="2750"/>
                    <a:pt x="4720" y="2763"/>
                    <a:pt x="4795" y="2763"/>
                  </a:cubicBezTo>
                  <a:cubicBezTo>
                    <a:pt x="5001" y="2763"/>
                    <a:pt x="5211" y="2661"/>
                    <a:pt x="5326" y="2484"/>
                  </a:cubicBezTo>
                  <a:cubicBezTo>
                    <a:pt x="5508" y="2211"/>
                    <a:pt x="5445" y="1804"/>
                    <a:pt x="5206" y="1579"/>
                  </a:cubicBezTo>
                  <a:cubicBezTo>
                    <a:pt x="5049" y="1430"/>
                    <a:pt x="4836" y="1357"/>
                    <a:pt x="4622" y="1357"/>
                  </a:cubicBezTo>
                  <a:cubicBezTo>
                    <a:pt x="4503" y="1357"/>
                    <a:pt x="4383" y="1380"/>
                    <a:pt x="4273" y="1425"/>
                  </a:cubicBezTo>
                  <a:cubicBezTo>
                    <a:pt x="4540" y="1242"/>
                    <a:pt x="4764" y="976"/>
                    <a:pt x="4799" y="660"/>
                  </a:cubicBezTo>
                  <a:cubicBezTo>
                    <a:pt x="4827" y="347"/>
                    <a:pt x="4594" y="0"/>
                    <a:pt x="4276" y="0"/>
                  </a:cubicBezTo>
                  <a:close/>
                </a:path>
              </a:pathLst>
            </a:custGeom>
            <a:solidFill>
              <a:srgbClr val="18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4"/>
            <p:cNvSpPr/>
            <p:nvPr/>
          </p:nvSpPr>
          <p:spPr>
            <a:xfrm>
              <a:off x="3215325" y="-1845625"/>
              <a:ext cx="19150" cy="44925"/>
            </a:xfrm>
            <a:custGeom>
              <a:avLst/>
              <a:gdLst/>
              <a:ahLst/>
              <a:cxnLst/>
              <a:rect l="l" t="t" r="r" b="b"/>
              <a:pathLst>
                <a:path w="766" h="1797" fill="none" extrusionOk="0">
                  <a:moveTo>
                    <a:pt x="506" y="0"/>
                  </a:moveTo>
                  <a:cubicBezTo>
                    <a:pt x="632" y="414"/>
                    <a:pt x="709" y="835"/>
                    <a:pt x="751" y="1263"/>
                  </a:cubicBezTo>
                  <a:cubicBezTo>
                    <a:pt x="758" y="1362"/>
                    <a:pt x="765" y="1467"/>
                    <a:pt x="723" y="1551"/>
                  </a:cubicBezTo>
                  <a:cubicBezTo>
                    <a:pt x="674" y="1677"/>
                    <a:pt x="541" y="1755"/>
                    <a:pt x="407" y="1776"/>
                  </a:cubicBezTo>
                  <a:cubicBezTo>
                    <a:pt x="274" y="1797"/>
                    <a:pt x="134" y="1776"/>
                    <a:pt x="0" y="1748"/>
                  </a:cubicBezTo>
                </a:path>
              </a:pathLst>
            </a:custGeom>
            <a:noFill/>
            <a:ln w="2275" cap="flat" cmpd="sng">
              <a:solidFill>
                <a:srgbClr val="000000"/>
              </a:solidFill>
              <a:prstDash val="solid"/>
              <a:miter lim="70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4"/>
            <p:cNvSpPr/>
            <p:nvPr/>
          </p:nvSpPr>
          <p:spPr>
            <a:xfrm>
              <a:off x="3241100" y="-1852825"/>
              <a:ext cx="25300" cy="11600"/>
            </a:xfrm>
            <a:custGeom>
              <a:avLst/>
              <a:gdLst/>
              <a:ahLst/>
              <a:cxnLst/>
              <a:rect l="l" t="t" r="r" b="b"/>
              <a:pathLst>
                <a:path w="1012" h="464" fill="none" extrusionOk="0">
                  <a:moveTo>
                    <a:pt x="1" y="246"/>
                  </a:moveTo>
                  <a:cubicBezTo>
                    <a:pt x="134" y="78"/>
                    <a:pt x="366" y="1"/>
                    <a:pt x="569" y="50"/>
                  </a:cubicBezTo>
                  <a:cubicBezTo>
                    <a:pt x="780" y="92"/>
                    <a:pt x="955" y="260"/>
                    <a:pt x="1011" y="464"/>
                  </a:cubicBezTo>
                </a:path>
              </a:pathLst>
            </a:custGeom>
            <a:noFill/>
            <a:ln w="2275" cap="flat" cmpd="sng">
              <a:solidFill>
                <a:srgbClr val="000000"/>
              </a:solidFill>
              <a:prstDash val="solid"/>
              <a:miter lim="70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4"/>
            <p:cNvSpPr/>
            <p:nvPr/>
          </p:nvSpPr>
          <p:spPr>
            <a:xfrm>
              <a:off x="3197425" y="-1790725"/>
              <a:ext cx="38975" cy="18800"/>
            </a:xfrm>
            <a:custGeom>
              <a:avLst/>
              <a:gdLst/>
              <a:ahLst/>
              <a:cxnLst/>
              <a:rect l="l" t="t" r="r" b="b"/>
              <a:pathLst>
                <a:path w="1559" h="752" fill="none" extrusionOk="0">
                  <a:moveTo>
                    <a:pt x="1558" y="1"/>
                  </a:moveTo>
                  <a:lnTo>
                    <a:pt x="1" y="15"/>
                  </a:lnTo>
                  <a:cubicBezTo>
                    <a:pt x="29" y="408"/>
                    <a:pt x="387" y="744"/>
                    <a:pt x="780" y="744"/>
                  </a:cubicBezTo>
                  <a:cubicBezTo>
                    <a:pt x="1173" y="751"/>
                    <a:pt x="1537" y="429"/>
                    <a:pt x="1558" y="1"/>
                  </a:cubicBezTo>
                  <a:close/>
                </a:path>
              </a:pathLst>
            </a:custGeom>
            <a:noFill/>
            <a:ln w="2275" cap="flat" cmpd="sng">
              <a:solidFill>
                <a:srgbClr val="000000"/>
              </a:solidFill>
              <a:prstDash val="solid"/>
              <a:miter lim="701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4"/>
            <p:cNvSpPr/>
            <p:nvPr/>
          </p:nvSpPr>
          <p:spPr>
            <a:xfrm>
              <a:off x="3171825" y="-1769850"/>
              <a:ext cx="61250" cy="76150"/>
            </a:xfrm>
            <a:custGeom>
              <a:avLst/>
              <a:gdLst/>
              <a:ahLst/>
              <a:cxnLst/>
              <a:rect l="l" t="t" r="r" b="b"/>
              <a:pathLst>
                <a:path w="2450" h="3046" extrusionOk="0">
                  <a:moveTo>
                    <a:pt x="316" y="1"/>
                  </a:moveTo>
                  <a:lnTo>
                    <a:pt x="0" y="1642"/>
                  </a:lnTo>
                  <a:cubicBezTo>
                    <a:pt x="0" y="1642"/>
                    <a:pt x="14" y="2905"/>
                    <a:pt x="1130" y="3039"/>
                  </a:cubicBezTo>
                  <a:lnTo>
                    <a:pt x="1130" y="3046"/>
                  </a:lnTo>
                  <a:lnTo>
                    <a:pt x="1312" y="3046"/>
                  </a:lnTo>
                  <a:lnTo>
                    <a:pt x="1312" y="3039"/>
                  </a:lnTo>
                  <a:cubicBezTo>
                    <a:pt x="2435" y="2905"/>
                    <a:pt x="2449" y="1642"/>
                    <a:pt x="2449" y="1642"/>
                  </a:cubicBezTo>
                  <a:lnTo>
                    <a:pt x="2126" y="1"/>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4"/>
            <p:cNvSpPr/>
            <p:nvPr/>
          </p:nvSpPr>
          <p:spPr>
            <a:xfrm>
              <a:off x="3176200" y="-1769850"/>
              <a:ext cx="52650" cy="20375"/>
            </a:xfrm>
            <a:custGeom>
              <a:avLst/>
              <a:gdLst/>
              <a:ahLst/>
              <a:cxnLst/>
              <a:rect l="l" t="t" r="r" b="b"/>
              <a:pathLst>
                <a:path w="2106" h="815" extrusionOk="0">
                  <a:moveTo>
                    <a:pt x="141" y="1"/>
                  </a:moveTo>
                  <a:lnTo>
                    <a:pt x="1" y="716"/>
                  </a:lnTo>
                  <a:cubicBezTo>
                    <a:pt x="469" y="789"/>
                    <a:pt x="980" y="815"/>
                    <a:pt x="1466" y="815"/>
                  </a:cubicBezTo>
                  <a:cubicBezTo>
                    <a:pt x="1687" y="815"/>
                    <a:pt x="1902" y="809"/>
                    <a:pt x="2106" y="800"/>
                  </a:cubicBezTo>
                  <a:lnTo>
                    <a:pt x="1951" y="1"/>
                  </a:lnTo>
                  <a:close/>
                </a:path>
              </a:pathLst>
            </a:custGeom>
            <a:solidFill>
              <a:srgbClr val="FF8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4"/>
            <p:cNvSpPr/>
            <p:nvPr/>
          </p:nvSpPr>
          <p:spPr>
            <a:xfrm>
              <a:off x="3153750" y="-1894225"/>
              <a:ext cx="123700" cy="134750"/>
            </a:xfrm>
            <a:custGeom>
              <a:avLst/>
              <a:gdLst/>
              <a:ahLst/>
              <a:cxnLst/>
              <a:rect l="l" t="t" r="r" b="b"/>
              <a:pathLst>
                <a:path w="4948" h="5390" extrusionOk="0">
                  <a:moveTo>
                    <a:pt x="2253" y="1"/>
                  </a:moveTo>
                  <a:cubicBezTo>
                    <a:pt x="765" y="1"/>
                    <a:pt x="1" y="1243"/>
                    <a:pt x="1" y="2730"/>
                  </a:cubicBezTo>
                  <a:cubicBezTo>
                    <a:pt x="1" y="4218"/>
                    <a:pt x="765" y="5390"/>
                    <a:pt x="2253" y="5390"/>
                  </a:cubicBezTo>
                  <a:cubicBezTo>
                    <a:pt x="3740" y="5390"/>
                    <a:pt x="4947" y="4183"/>
                    <a:pt x="4947" y="2695"/>
                  </a:cubicBezTo>
                  <a:cubicBezTo>
                    <a:pt x="4947" y="1208"/>
                    <a:pt x="3740" y="1"/>
                    <a:pt x="2253" y="1"/>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4"/>
            <p:cNvSpPr/>
            <p:nvPr/>
          </p:nvSpPr>
          <p:spPr>
            <a:xfrm>
              <a:off x="3236200" y="-1854400"/>
              <a:ext cx="29500" cy="10725"/>
            </a:xfrm>
            <a:custGeom>
              <a:avLst/>
              <a:gdLst/>
              <a:ahLst/>
              <a:cxnLst/>
              <a:rect l="l" t="t" r="r" b="b"/>
              <a:pathLst>
                <a:path w="1180" h="429" fill="none" extrusionOk="0">
                  <a:moveTo>
                    <a:pt x="1179" y="429"/>
                  </a:moveTo>
                  <a:cubicBezTo>
                    <a:pt x="1081" y="211"/>
                    <a:pt x="863" y="50"/>
                    <a:pt x="625" y="22"/>
                  </a:cubicBezTo>
                  <a:cubicBezTo>
                    <a:pt x="386" y="1"/>
                    <a:pt x="141" y="106"/>
                    <a:pt x="0" y="295"/>
                  </a:cubicBez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4"/>
            <p:cNvSpPr/>
            <p:nvPr/>
          </p:nvSpPr>
          <p:spPr>
            <a:xfrm>
              <a:off x="3223750" y="-1834575"/>
              <a:ext cx="13000" cy="31600"/>
            </a:xfrm>
            <a:custGeom>
              <a:avLst/>
              <a:gdLst/>
              <a:ahLst/>
              <a:cxnLst/>
              <a:rect l="l" t="t" r="r" b="b"/>
              <a:pathLst>
                <a:path w="520" h="1264" fill="none" extrusionOk="0">
                  <a:moveTo>
                    <a:pt x="190" y="0"/>
                  </a:moveTo>
                  <a:cubicBezTo>
                    <a:pt x="190" y="0"/>
                    <a:pt x="519" y="899"/>
                    <a:pt x="498" y="1263"/>
                  </a:cubicBezTo>
                  <a:lnTo>
                    <a:pt x="0" y="1263"/>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4"/>
            <p:cNvSpPr/>
            <p:nvPr/>
          </p:nvSpPr>
          <p:spPr>
            <a:xfrm>
              <a:off x="3190600" y="-1831950"/>
              <a:ext cx="11775" cy="11775"/>
            </a:xfrm>
            <a:custGeom>
              <a:avLst/>
              <a:gdLst/>
              <a:ahLst/>
              <a:cxnLst/>
              <a:rect l="l" t="t" r="r" b="b"/>
              <a:pathLst>
                <a:path w="471" h="471" extrusionOk="0">
                  <a:moveTo>
                    <a:pt x="239" y="1"/>
                  </a:moveTo>
                  <a:cubicBezTo>
                    <a:pt x="105" y="1"/>
                    <a:pt x="0" y="106"/>
                    <a:pt x="0" y="239"/>
                  </a:cubicBezTo>
                  <a:cubicBezTo>
                    <a:pt x="0" y="366"/>
                    <a:pt x="105" y="471"/>
                    <a:pt x="239" y="471"/>
                  </a:cubicBezTo>
                  <a:cubicBezTo>
                    <a:pt x="365" y="471"/>
                    <a:pt x="470" y="366"/>
                    <a:pt x="470" y="239"/>
                  </a:cubicBezTo>
                  <a:cubicBezTo>
                    <a:pt x="470" y="106"/>
                    <a:pt x="365" y="1"/>
                    <a:pt x="239" y="1"/>
                  </a:cubicBezTo>
                  <a:close/>
                </a:path>
              </a:pathLst>
            </a:custGeom>
            <a:solidFill>
              <a:srgbClr val="18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4"/>
            <p:cNvSpPr/>
            <p:nvPr/>
          </p:nvSpPr>
          <p:spPr>
            <a:xfrm>
              <a:off x="3246550" y="-1831950"/>
              <a:ext cx="11775" cy="11775"/>
            </a:xfrm>
            <a:custGeom>
              <a:avLst/>
              <a:gdLst/>
              <a:ahLst/>
              <a:cxnLst/>
              <a:rect l="l" t="t" r="r" b="b"/>
              <a:pathLst>
                <a:path w="471" h="471" extrusionOk="0">
                  <a:moveTo>
                    <a:pt x="239" y="1"/>
                  </a:moveTo>
                  <a:cubicBezTo>
                    <a:pt x="106" y="1"/>
                    <a:pt x="0" y="106"/>
                    <a:pt x="0" y="239"/>
                  </a:cubicBezTo>
                  <a:cubicBezTo>
                    <a:pt x="0" y="366"/>
                    <a:pt x="106" y="471"/>
                    <a:pt x="239" y="471"/>
                  </a:cubicBezTo>
                  <a:cubicBezTo>
                    <a:pt x="365" y="471"/>
                    <a:pt x="471" y="366"/>
                    <a:pt x="471" y="239"/>
                  </a:cubicBezTo>
                  <a:cubicBezTo>
                    <a:pt x="471" y="106"/>
                    <a:pt x="365" y="1"/>
                    <a:pt x="239" y="1"/>
                  </a:cubicBezTo>
                  <a:close/>
                </a:path>
              </a:pathLst>
            </a:custGeom>
            <a:solidFill>
              <a:srgbClr val="18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4"/>
            <p:cNvSpPr/>
            <p:nvPr/>
          </p:nvSpPr>
          <p:spPr>
            <a:xfrm>
              <a:off x="3196550" y="-1795275"/>
              <a:ext cx="36350" cy="15800"/>
            </a:xfrm>
            <a:custGeom>
              <a:avLst/>
              <a:gdLst/>
              <a:ahLst/>
              <a:cxnLst/>
              <a:rect l="l" t="t" r="r" b="b"/>
              <a:pathLst>
                <a:path w="1454" h="632" fill="none" extrusionOk="0">
                  <a:moveTo>
                    <a:pt x="1453" y="435"/>
                  </a:moveTo>
                  <a:cubicBezTo>
                    <a:pt x="1453" y="435"/>
                    <a:pt x="541" y="632"/>
                    <a:pt x="1" y="0"/>
                  </a:cubicBez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4"/>
            <p:cNvSpPr/>
            <p:nvPr/>
          </p:nvSpPr>
          <p:spPr>
            <a:xfrm>
              <a:off x="3174275" y="-1826850"/>
              <a:ext cx="25825" cy="25800"/>
            </a:xfrm>
            <a:custGeom>
              <a:avLst/>
              <a:gdLst/>
              <a:ahLst/>
              <a:cxnLst/>
              <a:rect l="l" t="t" r="r" b="b"/>
              <a:pathLst>
                <a:path w="1033" h="1032" extrusionOk="0">
                  <a:moveTo>
                    <a:pt x="513" y="0"/>
                  </a:moveTo>
                  <a:cubicBezTo>
                    <a:pt x="232" y="0"/>
                    <a:pt x="1" y="232"/>
                    <a:pt x="1" y="512"/>
                  </a:cubicBezTo>
                  <a:cubicBezTo>
                    <a:pt x="1" y="800"/>
                    <a:pt x="232" y="1032"/>
                    <a:pt x="513" y="1032"/>
                  </a:cubicBezTo>
                  <a:cubicBezTo>
                    <a:pt x="800" y="1032"/>
                    <a:pt x="1032" y="800"/>
                    <a:pt x="1032" y="512"/>
                  </a:cubicBezTo>
                  <a:cubicBezTo>
                    <a:pt x="1032" y="232"/>
                    <a:pt x="800" y="0"/>
                    <a:pt x="513" y="0"/>
                  </a:cubicBezTo>
                  <a:close/>
                </a:path>
              </a:pathLst>
            </a:custGeom>
            <a:solidFill>
              <a:srgbClr val="FF8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4"/>
            <p:cNvSpPr/>
            <p:nvPr/>
          </p:nvSpPr>
          <p:spPr>
            <a:xfrm>
              <a:off x="3251275" y="-1826850"/>
              <a:ext cx="25825" cy="25800"/>
            </a:xfrm>
            <a:custGeom>
              <a:avLst/>
              <a:gdLst/>
              <a:ahLst/>
              <a:cxnLst/>
              <a:rect l="l" t="t" r="r" b="b"/>
              <a:pathLst>
                <a:path w="1033" h="1032" extrusionOk="0">
                  <a:moveTo>
                    <a:pt x="513" y="0"/>
                  </a:moveTo>
                  <a:cubicBezTo>
                    <a:pt x="232" y="0"/>
                    <a:pt x="1" y="232"/>
                    <a:pt x="1" y="512"/>
                  </a:cubicBezTo>
                  <a:cubicBezTo>
                    <a:pt x="1" y="800"/>
                    <a:pt x="232" y="1032"/>
                    <a:pt x="513" y="1032"/>
                  </a:cubicBezTo>
                  <a:cubicBezTo>
                    <a:pt x="801" y="1032"/>
                    <a:pt x="1032" y="800"/>
                    <a:pt x="1032" y="512"/>
                  </a:cubicBezTo>
                  <a:cubicBezTo>
                    <a:pt x="1032" y="232"/>
                    <a:pt x="801" y="0"/>
                    <a:pt x="513" y="0"/>
                  </a:cubicBezTo>
                  <a:close/>
                </a:path>
              </a:pathLst>
            </a:custGeom>
            <a:solidFill>
              <a:srgbClr val="FF8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4"/>
            <p:cNvSpPr/>
            <p:nvPr/>
          </p:nvSpPr>
          <p:spPr>
            <a:xfrm>
              <a:off x="3176725" y="-1937300"/>
              <a:ext cx="47050" cy="41325"/>
            </a:xfrm>
            <a:custGeom>
              <a:avLst/>
              <a:gdLst/>
              <a:ahLst/>
              <a:cxnLst/>
              <a:rect l="l" t="t" r="r" b="b"/>
              <a:pathLst>
                <a:path w="1882" h="1653" extrusionOk="0">
                  <a:moveTo>
                    <a:pt x="1242" y="0"/>
                  </a:moveTo>
                  <a:cubicBezTo>
                    <a:pt x="1206" y="0"/>
                    <a:pt x="1170" y="8"/>
                    <a:pt x="1138" y="26"/>
                  </a:cubicBezTo>
                  <a:cubicBezTo>
                    <a:pt x="997" y="96"/>
                    <a:pt x="983" y="278"/>
                    <a:pt x="955" y="426"/>
                  </a:cubicBezTo>
                  <a:cubicBezTo>
                    <a:pt x="871" y="945"/>
                    <a:pt x="492" y="1408"/>
                    <a:pt x="8" y="1598"/>
                  </a:cubicBezTo>
                  <a:lnTo>
                    <a:pt x="1" y="1598"/>
                  </a:lnTo>
                  <a:cubicBezTo>
                    <a:pt x="304" y="1624"/>
                    <a:pt x="546" y="1652"/>
                    <a:pt x="760" y="1652"/>
                  </a:cubicBezTo>
                  <a:cubicBezTo>
                    <a:pt x="894" y="1652"/>
                    <a:pt x="1017" y="1641"/>
                    <a:pt x="1138" y="1612"/>
                  </a:cubicBezTo>
                  <a:cubicBezTo>
                    <a:pt x="1453" y="1541"/>
                    <a:pt x="1755" y="1317"/>
                    <a:pt x="1825" y="1001"/>
                  </a:cubicBezTo>
                  <a:cubicBezTo>
                    <a:pt x="1881" y="728"/>
                    <a:pt x="1755" y="447"/>
                    <a:pt x="1587" y="222"/>
                  </a:cubicBezTo>
                  <a:cubicBezTo>
                    <a:pt x="1530" y="152"/>
                    <a:pt x="1467" y="89"/>
                    <a:pt x="1390" y="40"/>
                  </a:cubicBezTo>
                  <a:cubicBezTo>
                    <a:pt x="1345" y="15"/>
                    <a:pt x="1293" y="0"/>
                    <a:pt x="1242" y="0"/>
                  </a:cubicBezTo>
                  <a:close/>
                </a:path>
              </a:pathLst>
            </a:custGeom>
            <a:solidFill>
              <a:srgbClr val="18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4"/>
            <p:cNvSpPr/>
            <p:nvPr/>
          </p:nvSpPr>
          <p:spPr>
            <a:xfrm>
              <a:off x="3123575" y="-1908725"/>
              <a:ext cx="96150" cy="96275"/>
            </a:xfrm>
            <a:custGeom>
              <a:avLst/>
              <a:gdLst/>
              <a:ahLst/>
              <a:cxnLst/>
              <a:rect l="l" t="t" r="r" b="b"/>
              <a:pathLst>
                <a:path w="3846" h="3851" extrusionOk="0">
                  <a:moveTo>
                    <a:pt x="2873" y="0"/>
                  </a:moveTo>
                  <a:cubicBezTo>
                    <a:pt x="2367" y="0"/>
                    <a:pt x="1744" y="52"/>
                    <a:pt x="1180" y="265"/>
                  </a:cubicBezTo>
                  <a:cubicBezTo>
                    <a:pt x="808" y="405"/>
                    <a:pt x="450" y="630"/>
                    <a:pt x="253" y="974"/>
                  </a:cubicBezTo>
                  <a:cubicBezTo>
                    <a:pt x="1" y="1409"/>
                    <a:pt x="57" y="1956"/>
                    <a:pt x="204" y="2433"/>
                  </a:cubicBezTo>
                  <a:cubicBezTo>
                    <a:pt x="352" y="2910"/>
                    <a:pt x="583" y="3359"/>
                    <a:pt x="681" y="3851"/>
                  </a:cubicBezTo>
                  <a:cubicBezTo>
                    <a:pt x="1432" y="3731"/>
                    <a:pt x="2127" y="3317"/>
                    <a:pt x="2590" y="2721"/>
                  </a:cubicBezTo>
                  <a:cubicBezTo>
                    <a:pt x="3109" y="2538"/>
                    <a:pt x="3523" y="2103"/>
                    <a:pt x="3685" y="1577"/>
                  </a:cubicBezTo>
                  <a:cubicBezTo>
                    <a:pt x="3846" y="1058"/>
                    <a:pt x="3755" y="462"/>
                    <a:pt x="3432" y="20"/>
                  </a:cubicBezTo>
                  <a:cubicBezTo>
                    <a:pt x="3275" y="9"/>
                    <a:pt x="3084" y="0"/>
                    <a:pt x="2873" y="0"/>
                  </a:cubicBezTo>
                  <a:close/>
                </a:path>
              </a:pathLst>
            </a:custGeom>
            <a:solidFill>
              <a:srgbClr val="18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4"/>
            <p:cNvSpPr/>
            <p:nvPr/>
          </p:nvSpPr>
          <p:spPr>
            <a:xfrm>
              <a:off x="3133575" y="-1844025"/>
              <a:ext cx="39150" cy="50525"/>
            </a:xfrm>
            <a:custGeom>
              <a:avLst/>
              <a:gdLst/>
              <a:ahLst/>
              <a:cxnLst/>
              <a:rect l="l" t="t" r="r" b="b"/>
              <a:pathLst>
                <a:path w="1566" h="2021" extrusionOk="0">
                  <a:moveTo>
                    <a:pt x="876" y="0"/>
                  </a:moveTo>
                  <a:cubicBezTo>
                    <a:pt x="832" y="0"/>
                    <a:pt x="788" y="5"/>
                    <a:pt x="745" y="14"/>
                  </a:cubicBezTo>
                  <a:cubicBezTo>
                    <a:pt x="401" y="77"/>
                    <a:pt x="127" y="386"/>
                    <a:pt x="64" y="729"/>
                  </a:cubicBezTo>
                  <a:cubicBezTo>
                    <a:pt x="1" y="1080"/>
                    <a:pt x="134" y="1445"/>
                    <a:pt x="366" y="1705"/>
                  </a:cubicBezTo>
                  <a:cubicBezTo>
                    <a:pt x="531" y="1885"/>
                    <a:pt x="776" y="2021"/>
                    <a:pt x="1014" y="2021"/>
                  </a:cubicBezTo>
                  <a:cubicBezTo>
                    <a:pt x="1100" y="2021"/>
                    <a:pt x="1184" y="2003"/>
                    <a:pt x="1264" y="1964"/>
                  </a:cubicBezTo>
                  <a:lnTo>
                    <a:pt x="1565" y="498"/>
                  </a:lnTo>
                  <a:cubicBezTo>
                    <a:pt x="1486" y="204"/>
                    <a:pt x="1181" y="0"/>
                    <a:pt x="876" y="0"/>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4"/>
            <p:cNvSpPr/>
            <p:nvPr/>
          </p:nvSpPr>
          <p:spPr>
            <a:xfrm>
              <a:off x="3143925" y="-1832475"/>
              <a:ext cx="16700" cy="27225"/>
            </a:xfrm>
            <a:custGeom>
              <a:avLst/>
              <a:gdLst/>
              <a:ahLst/>
              <a:cxnLst/>
              <a:rect l="l" t="t" r="r" b="b"/>
              <a:pathLst>
                <a:path w="668" h="1089" fill="none" extrusionOk="0">
                  <a:moveTo>
                    <a:pt x="667" y="127"/>
                  </a:moveTo>
                  <a:cubicBezTo>
                    <a:pt x="520" y="1"/>
                    <a:pt x="274" y="36"/>
                    <a:pt x="141" y="183"/>
                  </a:cubicBezTo>
                  <a:cubicBezTo>
                    <a:pt x="15" y="323"/>
                    <a:pt x="1" y="548"/>
                    <a:pt x="78" y="723"/>
                  </a:cubicBezTo>
                  <a:cubicBezTo>
                    <a:pt x="162" y="899"/>
                    <a:pt x="331" y="1025"/>
                    <a:pt x="513" y="1088"/>
                  </a:cubicBez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4"/>
            <p:cNvSpPr/>
            <p:nvPr/>
          </p:nvSpPr>
          <p:spPr>
            <a:xfrm>
              <a:off x="3117625" y="-1683900"/>
              <a:ext cx="11950" cy="77200"/>
            </a:xfrm>
            <a:custGeom>
              <a:avLst/>
              <a:gdLst/>
              <a:ahLst/>
              <a:cxnLst/>
              <a:rect l="l" t="t" r="r" b="b"/>
              <a:pathLst>
                <a:path w="478" h="3088" fill="none" extrusionOk="0">
                  <a:moveTo>
                    <a:pt x="0" y="3088"/>
                  </a:moveTo>
                  <a:lnTo>
                    <a:pt x="477" y="1"/>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4"/>
            <p:cNvSpPr/>
            <p:nvPr/>
          </p:nvSpPr>
          <p:spPr>
            <a:xfrm>
              <a:off x="3282150" y="-1683900"/>
              <a:ext cx="11950" cy="77200"/>
            </a:xfrm>
            <a:custGeom>
              <a:avLst/>
              <a:gdLst/>
              <a:ahLst/>
              <a:cxnLst/>
              <a:rect l="l" t="t" r="r" b="b"/>
              <a:pathLst>
                <a:path w="478" h="3088" fill="none" extrusionOk="0">
                  <a:moveTo>
                    <a:pt x="478" y="3088"/>
                  </a:moveTo>
                  <a:lnTo>
                    <a:pt x="1" y="1"/>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4"/>
            <p:cNvSpPr/>
            <p:nvPr/>
          </p:nvSpPr>
          <p:spPr>
            <a:xfrm>
              <a:off x="3028150" y="-1109425"/>
              <a:ext cx="151075" cy="45125"/>
            </a:xfrm>
            <a:custGeom>
              <a:avLst/>
              <a:gdLst/>
              <a:ahLst/>
              <a:cxnLst/>
              <a:rect l="l" t="t" r="r" b="b"/>
              <a:pathLst>
                <a:path w="6043" h="1805" extrusionOk="0">
                  <a:moveTo>
                    <a:pt x="436" y="1"/>
                  </a:moveTo>
                  <a:lnTo>
                    <a:pt x="1" y="1804"/>
                  </a:lnTo>
                  <a:lnTo>
                    <a:pt x="6042" y="1804"/>
                  </a:lnTo>
                  <a:lnTo>
                    <a:pt x="60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4"/>
            <p:cNvSpPr/>
            <p:nvPr/>
          </p:nvSpPr>
          <p:spPr>
            <a:xfrm>
              <a:off x="3224975" y="-1109425"/>
              <a:ext cx="151050" cy="45125"/>
            </a:xfrm>
            <a:custGeom>
              <a:avLst/>
              <a:gdLst/>
              <a:ahLst/>
              <a:cxnLst/>
              <a:rect l="l" t="t" r="r" b="b"/>
              <a:pathLst>
                <a:path w="6042" h="1805" extrusionOk="0">
                  <a:moveTo>
                    <a:pt x="0" y="1"/>
                  </a:moveTo>
                  <a:lnTo>
                    <a:pt x="0" y="1804"/>
                  </a:lnTo>
                  <a:lnTo>
                    <a:pt x="6042" y="1804"/>
                  </a:lnTo>
                  <a:lnTo>
                    <a:pt x="5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4"/>
            <p:cNvSpPr/>
            <p:nvPr/>
          </p:nvSpPr>
          <p:spPr>
            <a:xfrm>
              <a:off x="3452825" y="-1665825"/>
              <a:ext cx="86000" cy="87725"/>
            </a:xfrm>
            <a:custGeom>
              <a:avLst/>
              <a:gdLst/>
              <a:ahLst/>
              <a:cxnLst/>
              <a:rect l="l" t="t" r="r" b="b"/>
              <a:pathLst>
                <a:path w="3440" h="3509" extrusionOk="0">
                  <a:moveTo>
                    <a:pt x="2583" y="0"/>
                  </a:moveTo>
                  <a:lnTo>
                    <a:pt x="990" y="281"/>
                  </a:lnTo>
                  <a:lnTo>
                    <a:pt x="1" y="1270"/>
                  </a:lnTo>
                  <a:lnTo>
                    <a:pt x="324" y="2204"/>
                  </a:lnTo>
                  <a:lnTo>
                    <a:pt x="682" y="3088"/>
                  </a:lnTo>
                  <a:lnTo>
                    <a:pt x="2057" y="3509"/>
                  </a:lnTo>
                  <a:lnTo>
                    <a:pt x="3439" y="3123"/>
                  </a:lnTo>
                  <a:lnTo>
                    <a:pt x="2583" y="0"/>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4"/>
            <p:cNvSpPr/>
            <p:nvPr/>
          </p:nvSpPr>
          <p:spPr>
            <a:xfrm>
              <a:off x="3434250" y="-1920525"/>
              <a:ext cx="61750" cy="139475"/>
            </a:xfrm>
            <a:custGeom>
              <a:avLst/>
              <a:gdLst/>
              <a:ahLst/>
              <a:cxnLst/>
              <a:rect l="l" t="t" r="r" b="b"/>
              <a:pathLst>
                <a:path w="2470" h="5579" extrusionOk="0">
                  <a:moveTo>
                    <a:pt x="618" y="0"/>
                  </a:moveTo>
                  <a:cubicBezTo>
                    <a:pt x="239" y="920"/>
                    <a:pt x="35" y="1902"/>
                    <a:pt x="14" y="2891"/>
                  </a:cubicBezTo>
                  <a:cubicBezTo>
                    <a:pt x="0" y="3474"/>
                    <a:pt x="49" y="4077"/>
                    <a:pt x="316" y="4596"/>
                  </a:cubicBezTo>
                  <a:cubicBezTo>
                    <a:pt x="576" y="5115"/>
                    <a:pt x="1074" y="5543"/>
                    <a:pt x="1656" y="5579"/>
                  </a:cubicBezTo>
                  <a:cubicBezTo>
                    <a:pt x="2386" y="4800"/>
                    <a:pt x="2470" y="3635"/>
                    <a:pt x="2168" y="2653"/>
                  </a:cubicBezTo>
                  <a:cubicBezTo>
                    <a:pt x="1867" y="1663"/>
                    <a:pt x="1235" y="821"/>
                    <a:pt x="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4"/>
            <p:cNvSpPr/>
            <p:nvPr/>
          </p:nvSpPr>
          <p:spPr>
            <a:xfrm>
              <a:off x="3436000" y="-1920525"/>
              <a:ext cx="50025" cy="95900"/>
            </a:xfrm>
            <a:custGeom>
              <a:avLst/>
              <a:gdLst/>
              <a:ahLst/>
              <a:cxnLst/>
              <a:rect l="l" t="t" r="r" b="b"/>
              <a:pathLst>
                <a:path w="2001" h="3836" extrusionOk="0">
                  <a:moveTo>
                    <a:pt x="541" y="0"/>
                  </a:moveTo>
                  <a:cubicBezTo>
                    <a:pt x="274" y="667"/>
                    <a:pt x="92" y="1369"/>
                    <a:pt x="0" y="2084"/>
                  </a:cubicBezTo>
                  <a:cubicBezTo>
                    <a:pt x="111" y="2068"/>
                    <a:pt x="222" y="2016"/>
                    <a:pt x="330" y="2016"/>
                  </a:cubicBezTo>
                  <a:cubicBezTo>
                    <a:pt x="358" y="2016"/>
                    <a:pt x="387" y="2019"/>
                    <a:pt x="414" y="2028"/>
                  </a:cubicBezTo>
                  <a:cubicBezTo>
                    <a:pt x="583" y="2070"/>
                    <a:pt x="667" y="2260"/>
                    <a:pt x="667" y="2428"/>
                  </a:cubicBezTo>
                  <a:cubicBezTo>
                    <a:pt x="674" y="2597"/>
                    <a:pt x="611" y="2758"/>
                    <a:pt x="576" y="2926"/>
                  </a:cubicBezTo>
                  <a:cubicBezTo>
                    <a:pt x="534" y="3165"/>
                    <a:pt x="562" y="3431"/>
                    <a:pt x="709" y="3621"/>
                  </a:cubicBezTo>
                  <a:cubicBezTo>
                    <a:pt x="816" y="3752"/>
                    <a:pt x="986" y="3836"/>
                    <a:pt x="1148" y="3836"/>
                  </a:cubicBezTo>
                  <a:cubicBezTo>
                    <a:pt x="1221" y="3836"/>
                    <a:pt x="1292" y="3819"/>
                    <a:pt x="1355" y="3782"/>
                  </a:cubicBezTo>
                  <a:cubicBezTo>
                    <a:pt x="1530" y="3677"/>
                    <a:pt x="1607" y="3460"/>
                    <a:pt x="1635" y="3256"/>
                  </a:cubicBezTo>
                  <a:cubicBezTo>
                    <a:pt x="1663" y="3053"/>
                    <a:pt x="1670" y="2842"/>
                    <a:pt x="1761" y="2660"/>
                  </a:cubicBezTo>
                  <a:cubicBezTo>
                    <a:pt x="1825" y="2547"/>
                    <a:pt x="1909" y="2456"/>
                    <a:pt x="2000" y="2372"/>
                  </a:cubicBezTo>
                  <a:cubicBezTo>
                    <a:pt x="1670" y="1502"/>
                    <a:pt x="1102" y="744"/>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4"/>
            <p:cNvSpPr/>
            <p:nvPr/>
          </p:nvSpPr>
          <p:spPr>
            <a:xfrm>
              <a:off x="3459325" y="-1767575"/>
              <a:ext cx="98950" cy="268150"/>
            </a:xfrm>
            <a:custGeom>
              <a:avLst/>
              <a:gdLst/>
              <a:ahLst/>
              <a:cxnLst/>
              <a:rect l="l" t="t" r="r" b="b"/>
              <a:pathLst>
                <a:path w="3958" h="10726" extrusionOk="0">
                  <a:moveTo>
                    <a:pt x="1278" y="1"/>
                  </a:moveTo>
                  <a:cubicBezTo>
                    <a:pt x="864" y="43"/>
                    <a:pt x="450" y="85"/>
                    <a:pt x="36" y="127"/>
                  </a:cubicBezTo>
                  <a:cubicBezTo>
                    <a:pt x="36" y="127"/>
                    <a:pt x="1" y="155"/>
                    <a:pt x="15" y="176"/>
                  </a:cubicBezTo>
                  <a:cubicBezTo>
                    <a:pt x="29" y="2134"/>
                    <a:pt x="225" y="4098"/>
                    <a:pt x="737" y="5993"/>
                  </a:cubicBezTo>
                  <a:cubicBezTo>
                    <a:pt x="1186" y="7628"/>
                    <a:pt x="1874" y="9200"/>
                    <a:pt x="2849" y="10582"/>
                  </a:cubicBezTo>
                  <a:cubicBezTo>
                    <a:pt x="2921" y="10681"/>
                    <a:pt x="3025" y="10726"/>
                    <a:pt x="3127" y="10726"/>
                  </a:cubicBezTo>
                  <a:cubicBezTo>
                    <a:pt x="3286" y="10726"/>
                    <a:pt x="3441" y="10618"/>
                    <a:pt x="3467" y="10434"/>
                  </a:cubicBezTo>
                  <a:cubicBezTo>
                    <a:pt x="3958" y="6877"/>
                    <a:pt x="3179" y="3144"/>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4"/>
            <p:cNvSpPr/>
            <p:nvPr/>
          </p:nvSpPr>
          <p:spPr>
            <a:xfrm>
              <a:off x="3446875" y="-1792950"/>
              <a:ext cx="57025" cy="44650"/>
            </a:xfrm>
            <a:custGeom>
              <a:avLst/>
              <a:gdLst/>
              <a:ahLst/>
              <a:cxnLst/>
              <a:rect l="l" t="t" r="r" b="b"/>
              <a:pathLst>
                <a:path w="2281" h="1786" extrusionOk="0">
                  <a:moveTo>
                    <a:pt x="1588" y="0"/>
                  </a:moveTo>
                  <a:cubicBezTo>
                    <a:pt x="1550" y="0"/>
                    <a:pt x="1512" y="4"/>
                    <a:pt x="1474" y="12"/>
                  </a:cubicBezTo>
                  <a:lnTo>
                    <a:pt x="484" y="216"/>
                  </a:lnTo>
                  <a:cubicBezTo>
                    <a:pt x="190" y="279"/>
                    <a:pt x="0" y="560"/>
                    <a:pt x="64" y="854"/>
                  </a:cubicBezTo>
                  <a:lnTo>
                    <a:pt x="169" y="1360"/>
                  </a:lnTo>
                  <a:cubicBezTo>
                    <a:pt x="224" y="1610"/>
                    <a:pt x="443" y="1786"/>
                    <a:pt x="693" y="1786"/>
                  </a:cubicBezTo>
                  <a:cubicBezTo>
                    <a:pt x="731" y="1786"/>
                    <a:pt x="769" y="1782"/>
                    <a:pt x="807" y="1774"/>
                  </a:cubicBezTo>
                  <a:lnTo>
                    <a:pt x="1804" y="1570"/>
                  </a:lnTo>
                  <a:cubicBezTo>
                    <a:pt x="2091" y="1507"/>
                    <a:pt x="2281" y="1226"/>
                    <a:pt x="2218" y="932"/>
                  </a:cubicBezTo>
                  <a:lnTo>
                    <a:pt x="2112" y="426"/>
                  </a:lnTo>
                  <a:cubicBezTo>
                    <a:pt x="2064" y="176"/>
                    <a:pt x="1840"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4"/>
            <p:cNvSpPr/>
            <p:nvPr/>
          </p:nvSpPr>
          <p:spPr>
            <a:xfrm>
              <a:off x="3461775" y="-1724250"/>
              <a:ext cx="56000" cy="20025"/>
            </a:xfrm>
            <a:custGeom>
              <a:avLst/>
              <a:gdLst/>
              <a:ahLst/>
              <a:cxnLst/>
              <a:rect l="l" t="t" r="r" b="b"/>
              <a:pathLst>
                <a:path w="2240" h="801" extrusionOk="0">
                  <a:moveTo>
                    <a:pt x="2085" y="1"/>
                  </a:moveTo>
                  <a:lnTo>
                    <a:pt x="1" y="429"/>
                  </a:lnTo>
                  <a:cubicBezTo>
                    <a:pt x="8" y="555"/>
                    <a:pt x="22" y="682"/>
                    <a:pt x="29" y="801"/>
                  </a:cubicBezTo>
                  <a:lnTo>
                    <a:pt x="2239" y="345"/>
                  </a:lnTo>
                  <a:cubicBezTo>
                    <a:pt x="2190" y="232"/>
                    <a:pt x="2141" y="113"/>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4"/>
            <p:cNvSpPr/>
            <p:nvPr/>
          </p:nvSpPr>
          <p:spPr>
            <a:xfrm>
              <a:off x="3463875" y="-1703725"/>
              <a:ext cx="61950" cy="21425"/>
            </a:xfrm>
            <a:custGeom>
              <a:avLst/>
              <a:gdLst/>
              <a:ahLst/>
              <a:cxnLst/>
              <a:rect l="l" t="t" r="r" b="b"/>
              <a:pathLst>
                <a:path w="2478" h="857" extrusionOk="0">
                  <a:moveTo>
                    <a:pt x="2344" y="1"/>
                  </a:moveTo>
                  <a:lnTo>
                    <a:pt x="1" y="485"/>
                  </a:lnTo>
                  <a:cubicBezTo>
                    <a:pt x="15" y="611"/>
                    <a:pt x="29" y="731"/>
                    <a:pt x="43" y="857"/>
                  </a:cubicBezTo>
                  <a:lnTo>
                    <a:pt x="2478" y="352"/>
                  </a:lnTo>
                  <a:cubicBezTo>
                    <a:pt x="2436" y="232"/>
                    <a:pt x="2394" y="120"/>
                    <a:pt x="2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4"/>
            <p:cNvSpPr/>
            <p:nvPr/>
          </p:nvSpPr>
          <p:spPr>
            <a:xfrm>
              <a:off x="3466875" y="-1682850"/>
              <a:ext cx="65800" cy="22300"/>
            </a:xfrm>
            <a:custGeom>
              <a:avLst/>
              <a:gdLst/>
              <a:ahLst/>
              <a:cxnLst/>
              <a:rect l="l" t="t" r="r" b="b"/>
              <a:pathLst>
                <a:path w="2632" h="892" extrusionOk="0">
                  <a:moveTo>
                    <a:pt x="2526" y="1"/>
                  </a:moveTo>
                  <a:lnTo>
                    <a:pt x="0" y="527"/>
                  </a:lnTo>
                  <a:cubicBezTo>
                    <a:pt x="21" y="646"/>
                    <a:pt x="35" y="766"/>
                    <a:pt x="56" y="892"/>
                  </a:cubicBezTo>
                  <a:lnTo>
                    <a:pt x="2631" y="359"/>
                  </a:lnTo>
                  <a:cubicBezTo>
                    <a:pt x="2596" y="239"/>
                    <a:pt x="2561" y="120"/>
                    <a:pt x="2526" y="1"/>
                  </a:cubicBezTo>
                  <a:close/>
                </a:path>
              </a:pathLst>
            </a:custGeom>
            <a:solidFill>
              <a:srgbClr val="0B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4"/>
            <p:cNvSpPr/>
            <p:nvPr/>
          </p:nvSpPr>
          <p:spPr>
            <a:xfrm>
              <a:off x="3504925" y="-1642350"/>
              <a:ext cx="52825" cy="27975"/>
            </a:xfrm>
            <a:custGeom>
              <a:avLst/>
              <a:gdLst/>
              <a:ahLst/>
              <a:cxnLst/>
              <a:rect l="l" t="t" r="r" b="b"/>
              <a:pathLst>
                <a:path w="2113" h="1119" extrusionOk="0">
                  <a:moveTo>
                    <a:pt x="1618" y="0"/>
                  </a:moveTo>
                  <a:cubicBezTo>
                    <a:pt x="1589" y="0"/>
                    <a:pt x="1560" y="3"/>
                    <a:pt x="1530" y="9"/>
                  </a:cubicBezTo>
                  <a:lnTo>
                    <a:pt x="422" y="198"/>
                  </a:lnTo>
                  <a:cubicBezTo>
                    <a:pt x="169" y="240"/>
                    <a:pt x="1" y="479"/>
                    <a:pt x="43" y="738"/>
                  </a:cubicBezTo>
                  <a:cubicBezTo>
                    <a:pt x="80" y="961"/>
                    <a:pt x="276" y="1119"/>
                    <a:pt x="495" y="1119"/>
                  </a:cubicBezTo>
                  <a:cubicBezTo>
                    <a:pt x="524" y="1119"/>
                    <a:pt x="554" y="1116"/>
                    <a:pt x="583" y="1110"/>
                  </a:cubicBezTo>
                  <a:lnTo>
                    <a:pt x="1692" y="921"/>
                  </a:lnTo>
                  <a:cubicBezTo>
                    <a:pt x="1944" y="879"/>
                    <a:pt x="2113" y="633"/>
                    <a:pt x="2064" y="381"/>
                  </a:cubicBezTo>
                  <a:cubicBezTo>
                    <a:pt x="2027" y="158"/>
                    <a:pt x="1836" y="0"/>
                    <a:pt x="1618" y="0"/>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4"/>
            <p:cNvSpPr/>
            <p:nvPr/>
          </p:nvSpPr>
          <p:spPr>
            <a:xfrm>
              <a:off x="3501250" y="-1663175"/>
              <a:ext cx="52825" cy="28050"/>
            </a:xfrm>
            <a:custGeom>
              <a:avLst/>
              <a:gdLst/>
              <a:ahLst/>
              <a:cxnLst/>
              <a:rect l="l" t="t" r="r" b="b"/>
              <a:pathLst>
                <a:path w="2113" h="1122" extrusionOk="0">
                  <a:moveTo>
                    <a:pt x="1608" y="0"/>
                  </a:moveTo>
                  <a:cubicBezTo>
                    <a:pt x="1582" y="0"/>
                    <a:pt x="1556" y="2"/>
                    <a:pt x="1530" y="7"/>
                  </a:cubicBezTo>
                  <a:lnTo>
                    <a:pt x="421" y="203"/>
                  </a:lnTo>
                  <a:cubicBezTo>
                    <a:pt x="169" y="245"/>
                    <a:pt x="0" y="484"/>
                    <a:pt x="50" y="736"/>
                  </a:cubicBezTo>
                  <a:cubicBezTo>
                    <a:pt x="87" y="963"/>
                    <a:pt x="283" y="1122"/>
                    <a:pt x="505" y="1122"/>
                  </a:cubicBezTo>
                  <a:cubicBezTo>
                    <a:pt x="531" y="1122"/>
                    <a:pt x="557" y="1120"/>
                    <a:pt x="583" y="1115"/>
                  </a:cubicBezTo>
                  <a:lnTo>
                    <a:pt x="1691" y="919"/>
                  </a:lnTo>
                  <a:cubicBezTo>
                    <a:pt x="1944" y="877"/>
                    <a:pt x="2112" y="638"/>
                    <a:pt x="2070" y="386"/>
                  </a:cubicBezTo>
                  <a:cubicBezTo>
                    <a:pt x="2033" y="159"/>
                    <a:pt x="1831" y="0"/>
                    <a:pt x="1608" y="0"/>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4"/>
            <p:cNvSpPr/>
            <p:nvPr/>
          </p:nvSpPr>
          <p:spPr>
            <a:xfrm>
              <a:off x="3497225" y="-1685800"/>
              <a:ext cx="52650" cy="28050"/>
            </a:xfrm>
            <a:custGeom>
              <a:avLst/>
              <a:gdLst/>
              <a:ahLst/>
              <a:cxnLst/>
              <a:rect l="l" t="t" r="r" b="b"/>
              <a:pathLst>
                <a:path w="2106" h="1122" extrusionOk="0">
                  <a:moveTo>
                    <a:pt x="1607" y="0"/>
                  </a:moveTo>
                  <a:cubicBezTo>
                    <a:pt x="1582" y="0"/>
                    <a:pt x="1556" y="2"/>
                    <a:pt x="1530" y="7"/>
                  </a:cubicBezTo>
                  <a:lnTo>
                    <a:pt x="421" y="203"/>
                  </a:lnTo>
                  <a:cubicBezTo>
                    <a:pt x="169" y="245"/>
                    <a:pt x="0" y="484"/>
                    <a:pt x="42" y="736"/>
                  </a:cubicBezTo>
                  <a:cubicBezTo>
                    <a:pt x="80" y="963"/>
                    <a:pt x="276" y="1122"/>
                    <a:pt x="498" y="1122"/>
                  </a:cubicBezTo>
                  <a:cubicBezTo>
                    <a:pt x="523" y="1122"/>
                    <a:pt x="549" y="1120"/>
                    <a:pt x="575" y="1115"/>
                  </a:cubicBezTo>
                  <a:lnTo>
                    <a:pt x="1684" y="926"/>
                  </a:lnTo>
                  <a:cubicBezTo>
                    <a:pt x="1937" y="877"/>
                    <a:pt x="2105" y="638"/>
                    <a:pt x="2063" y="385"/>
                  </a:cubicBezTo>
                  <a:cubicBezTo>
                    <a:pt x="2025" y="159"/>
                    <a:pt x="1829" y="0"/>
                    <a:pt x="1607" y="0"/>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4"/>
            <p:cNvSpPr/>
            <p:nvPr/>
          </p:nvSpPr>
          <p:spPr>
            <a:xfrm>
              <a:off x="3514750" y="-1620375"/>
              <a:ext cx="46700" cy="27175"/>
            </a:xfrm>
            <a:custGeom>
              <a:avLst/>
              <a:gdLst/>
              <a:ahLst/>
              <a:cxnLst/>
              <a:rect l="l" t="t" r="r" b="b"/>
              <a:pathLst>
                <a:path w="1868" h="1087" extrusionOk="0">
                  <a:moveTo>
                    <a:pt x="1363" y="0"/>
                  </a:moveTo>
                  <a:cubicBezTo>
                    <a:pt x="1337" y="0"/>
                    <a:pt x="1311" y="2"/>
                    <a:pt x="1285" y="7"/>
                  </a:cubicBezTo>
                  <a:lnTo>
                    <a:pt x="394" y="168"/>
                  </a:lnTo>
                  <a:cubicBezTo>
                    <a:pt x="155" y="203"/>
                    <a:pt x="1" y="435"/>
                    <a:pt x="43" y="673"/>
                  </a:cubicBezTo>
                  <a:lnTo>
                    <a:pt x="50" y="722"/>
                  </a:lnTo>
                  <a:cubicBezTo>
                    <a:pt x="87" y="935"/>
                    <a:pt x="271" y="1087"/>
                    <a:pt x="479" y="1087"/>
                  </a:cubicBezTo>
                  <a:cubicBezTo>
                    <a:pt x="504" y="1087"/>
                    <a:pt x="530" y="1085"/>
                    <a:pt x="555" y="1080"/>
                  </a:cubicBezTo>
                  <a:lnTo>
                    <a:pt x="1446" y="926"/>
                  </a:lnTo>
                  <a:cubicBezTo>
                    <a:pt x="1699" y="877"/>
                    <a:pt x="1867" y="638"/>
                    <a:pt x="1825" y="386"/>
                  </a:cubicBezTo>
                  <a:cubicBezTo>
                    <a:pt x="1787" y="159"/>
                    <a:pt x="1586" y="0"/>
                    <a:pt x="1363" y="0"/>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4"/>
            <p:cNvSpPr/>
            <p:nvPr/>
          </p:nvSpPr>
          <p:spPr>
            <a:xfrm>
              <a:off x="3526500" y="-1620225"/>
              <a:ext cx="23725" cy="4425"/>
            </a:xfrm>
            <a:custGeom>
              <a:avLst/>
              <a:gdLst/>
              <a:ahLst/>
              <a:cxnLst/>
              <a:rect l="l" t="t" r="r" b="b"/>
              <a:pathLst>
                <a:path w="949" h="177" fill="none" extrusionOk="0">
                  <a:moveTo>
                    <a:pt x="948" y="1"/>
                  </a:moveTo>
                  <a:lnTo>
                    <a:pt x="1" y="176"/>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4"/>
            <p:cNvSpPr/>
            <p:nvPr/>
          </p:nvSpPr>
          <p:spPr>
            <a:xfrm>
              <a:off x="3527550" y="-1641975"/>
              <a:ext cx="20900" cy="4075"/>
            </a:xfrm>
            <a:custGeom>
              <a:avLst/>
              <a:gdLst/>
              <a:ahLst/>
              <a:cxnLst/>
              <a:rect l="l" t="t" r="r" b="b"/>
              <a:pathLst>
                <a:path w="836" h="163" fill="none" extrusionOk="0">
                  <a:moveTo>
                    <a:pt x="836" y="1"/>
                  </a:moveTo>
                  <a:lnTo>
                    <a:pt x="1" y="162"/>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4"/>
            <p:cNvSpPr/>
            <p:nvPr/>
          </p:nvSpPr>
          <p:spPr>
            <a:xfrm>
              <a:off x="3510550" y="-1663200"/>
              <a:ext cx="30725" cy="5475"/>
            </a:xfrm>
            <a:custGeom>
              <a:avLst/>
              <a:gdLst/>
              <a:ahLst/>
              <a:cxnLst/>
              <a:rect l="l" t="t" r="r" b="b"/>
              <a:pathLst>
                <a:path w="1229" h="219" fill="none" extrusionOk="0">
                  <a:moveTo>
                    <a:pt x="1228" y="1"/>
                  </a:moveTo>
                  <a:lnTo>
                    <a:pt x="0" y="218"/>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4"/>
            <p:cNvSpPr/>
            <p:nvPr/>
          </p:nvSpPr>
          <p:spPr>
            <a:xfrm>
              <a:off x="3446875" y="-1683025"/>
              <a:ext cx="75450" cy="64750"/>
            </a:xfrm>
            <a:custGeom>
              <a:avLst/>
              <a:gdLst/>
              <a:ahLst/>
              <a:cxnLst/>
              <a:rect l="l" t="t" r="r" b="b"/>
              <a:pathLst>
                <a:path w="3018" h="2590" extrusionOk="0">
                  <a:moveTo>
                    <a:pt x="2042" y="1"/>
                  </a:moveTo>
                  <a:lnTo>
                    <a:pt x="1137" y="106"/>
                  </a:lnTo>
                  <a:lnTo>
                    <a:pt x="0" y="906"/>
                  </a:lnTo>
                  <a:lnTo>
                    <a:pt x="7" y="2555"/>
                  </a:lnTo>
                  <a:lnTo>
                    <a:pt x="414" y="2590"/>
                  </a:lnTo>
                  <a:cubicBezTo>
                    <a:pt x="1397" y="2260"/>
                    <a:pt x="1733" y="1446"/>
                    <a:pt x="1733" y="1446"/>
                  </a:cubicBezTo>
                  <a:lnTo>
                    <a:pt x="2168" y="1965"/>
                  </a:lnTo>
                  <a:cubicBezTo>
                    <a:pt x="2257" y="2073"/>
                    <a:pt x="2385" y="2128"/>
                    <a:pt x="2515" y="2128"/>
                  </a:cubicBezTo>
                  <a:cubicBezTo>
                    <a:pt x="2621" y="2128"/>
                    <a:pt x="2728" y="2091"/>
                    <a:pt x="2814" y="2015"/>
                  </a:cubicBezTo>
                  <a:cubicBezTo>
                    <a:pt x="2975" y="1874"/>
                    <a:pt x="3017" y="1629"/>
                    <a:pt x="2905" y="1446"/>
                  </a:cubicBezTo>
                  <a:lnTo>
                    <a:pt x="2042" y="1"/>
                  </a:ln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4"/>
            <p:cNvSpPr/>
            <p:nvPr/>
          </p:nvSpPr>
          <p:spPr>
            <a:xfrm>
              <a:off x="3497925" y="-1680375"/>
              <a:ext cx="24400" cy="47725"/>
            </a:xfrm>
            <a:custGeom>
              <a:avLst/>
              <a:gdLst/>
              <a:ahLst/>
              <a:cxnLst/>
              <a:rect l="l" t="t" r="r" b="b"/>
              <a:pathLst>
                <a:path w="976" h="1909" fill="none" extrusionOk="0">
                  <a:moveTo>
                    <a:pt x="772" y="1909"/>
                  </a:moveTo>
                  <a:cubicBezTo>
                    <a:pt x="933" y="1768"/>
                    <a:pt x="975" y="1530"/>
                    <a:pt x="863" y="1340"/>
                  </a:cubicBezTo>
                  <a:lnTo>
                    <a:pt x="0" y="0"/>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4"/>
            <p:cNvSpPr/>
            <p:nvPr/>
          </p:nvSpPr>
          <p:spPr>
            <a:xfrm>
              <a:off x="3457225" y="-1646875"/>
              <a:ext cx="60000" cy="28600"/>
            </a:xfrm>
            <a:custGeom>
              <a:avLst/>
              <a:gdLst/>
              <a:ahLst/>
              <a:cxnLst/>
              <a:rect l="l" t="t" r="r" b="b"/>
              <a:pathLst>
                <a:path w="2400" h="1144" fill="none" extrusionOk="0">
                  <a:moveTo>
                    <a:pt x="0" y="1144"/>
                  </a:moveTo>
                  <a:cubicBezTo>
                    <a:pt x="983" y="814"/>
                    <a:pt x="1319" y="0"/>
                    <a:pt x="1319" y="0"/>
                  </a:cubicBezTo>
                  <a:lnTo>
                    <a:pt x="1754" y="519"/>
                  </a:lnTo>
                  <a:cubicBezTo>
                    <a:pt x="1916" y="716"/>
                    <a:pt x="2211" y="737"/>
                    <a:pt x="2400" y="569"/>
                  </a:cubicBezTo>
                  <a:lnTo>
                    <a:pt x="2400" y="569"/>
                  </a:ln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4"/>
            <p:cNvSpPr/>
            <p:nvPr/>
          </p:nvSpPr>
          <p:spPr>
            <a:xfrm>
              <a:off x="2925375" y="-1559400"/>
              <a:ext cx="262600" cy="202875"/>
            </a:xfrm>
            <a:custGeom>
              <a:avLst/>
              <a:gdLst/>
              <a:ahLst/>
              <a:cxnLst/>
              <a:rect l="l" t="t" r="r" b="b"/>
              <a:pathLst>
                <a:path w="10504" h="8115" extrusionOk="0">
                  <a:moveTo>
                    <a:pt x="5938" y="1625"/>
                  </a:moveTo>
                  <a:cubicBezTo>
                    <a:pt x="6304" y="1625"/>
                    <a:pt x="6656" y="1827"/>
                    <a:pt x="6834" y="2178"/>
                  </a:cubicBezTo>
                  <a:cubicBezTo>
                    <a:pt x="7087" y="2676"/>
                    <a:pt x="6883" y="3286"/>
                    <a:pt x="6385" y="3539"/>
                  </a:cubicBezTo>
                  <a:cubicBezTo>
                    <a:pt x="6240" y="3610"/>
                    <a:pt x="6086" y="3644"/>
                    <a:pt x="5934" y="3644"/>
                  </a:cubicBezTo>
                  <a:cubicBezTo>
                    <a:pt x="5565" y="3644"/>
                    <a:pt x="5210" y="3443"/>
                    <a:pt x="5031" y="3090"/>
                  </a:cubicBezTo>
                  <a:cubicBezTo>
                    <a:pt x="4778" y="2592"/>
                    <a:pt x="4982" y="1981"/>
                    <a:pt x="5480" y="1736"/>
                  </a:cubicBezTo>
                  <a:cubicBezTo>
                    <a:pt x="5627" y="1661"/>
                    <a:pt x="5784" y="1625"/>
                    <a:pt x="5938" y="1625"/>
                  </a:cubicBezTo>
                  <a:close/>
                  <a:moveTo>
                    <a:pt x="7339" y="1"/>
                  </a:moveTo>
                  <a:cubicBezTo>
                    <a:pt x="6603" y="1"/>
                    <a:pt x="5869" y="268"/>
                    <a:pt x="5354" y="795"/>
                  </a:cubicBezTo>
                  <a:cubicBezTo>
                    <a:pt x="5101" y="1048"/>
                    <a:pt x="4905" y="1357"/>
                    <a:pt x="4645" y="1595"/>
                  </a:cubicBezTo>
                  <a:cubicBezTo>
                    <a:pt x="4434" y="1790"/>
                    <a:pt x="4157" y="1936"/>
                    <a:pt x="3880" y="1936"/>
                  </a:cubicBezTo>
                  <a:cubicBezTo>
                    <a:pt x="3807" y="1936"/>
                    <a:pt x="3734" y="1926"/>
                    <a:pt x="3663" y="1904"/>
                  </a:cubicBezTo>
                  <a:cubicBezTo>
                    <a:pt x="3459" y="1848"/>
                    <a:pt x="3298" y="1707"/>
                    <a:pt x="3115" y="1609"/>
                  </a:cubicBezTo>
                  <a:cubicBezTo>
                    <a:pt x="2912" y="1497"/>
                    <a:pt x="2679" y="1443"/>
                    <a:pt x="2438" y="1443"/>
                  </a:cubicBezTo>
                  <a:cubicBezTo>
                    <a:pt x="1975" y="1443"/>
                    <a:pt x="1480" y="1642"/>
                    <a:pt x="1102" y="2002"/>
                  </a:cubicBezTo>
                  <a:cubicBezTo>
                    <a:pt x="274" y="2774"/>
                    <a:pt x="0" y="4037"/>
                    <a:pt x="309" y="5125"/>
                  </a:cubicBezTo>
                  <a:cubicBezTo>
                    <a:pt x="618" y="6212"/>
                    <a:pt x="1460" y="7103"/>
                    <a:pt x="2477" y="7594"/>
                  </a:cubicBezTo>
                  <a:cubicBezTo>
                    <a:pt x="3212" y="7957"/>
                    <a:pt x="4035" y="8115"/>
                    <a:pt x="4859" y="8115"/>
                  </a:cubicBezTo>
                  <a:cubicBezTo>
                    <a:pt x="5168" y="8115"/>
                    <a:pt x="5477" y="8093"/>
                    <a:pt x="5782" y="8050"/>
                  </a:cubicBezTo>
                  <a:cubicBezTo>
                    <a:pt x="6982" y="7882"/>
                    <a:pt x="8160" y="7391"/>
                    <a:pt x="9044" y="6563"/>
                  </a:cubicBezTo>
                  <a:cubicBezTo>
                    <a:pt x="9929" y="5735"/>
                    <a:pt x="10504" y="4542"/>
                    <a:pt x="10483" y="3328"/>
                  </a:cubicBezTo>
                  <a:cubicBezTo>
                    <a:pt x="10455" y="2114"/>
                    <a:pt x="9788" y="908"/>
                    <a:pt x="8715" y="339"/>
                  </a:cubicBezTo>
                  <a:cubicBezTo>
                    <a:pt x="8295" y="113"/>
                    <a:pt x="7817" y="1"/>
                    <a:pt x="7339" y="1"/>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4"/>
            <p:cNvSpPr/>
            <p:nvPr/>
          </p:nvSpPr>
          <p:spPr>
            <a:xfrm>
              <a:off x="2951500" y="-1477600"/>
              <a:ext cx="47750" cy="47550"/>
            </a:xfrm>
            <a:custGeom>
              <a:avLst/>
              <a:gdLst/>
              <a:ahLst/>
              <a:cxnLst/>
              <a:rect l="l" t="t" r="r" b="b"/>
              <a:pathLst>
                <a:path w="1910" h="1902" extrusionOk="0">
                  <a:moveTo>
                    <a:pt x="955" y="0"/>
                  </a:moveTo>
                  <a:cubicBezTo>
                    <a:pt x="429" y="0"/>
                    <a:pt x="1" y="421"/>
                    <a:pt x="1" y="947"/>
                  </a:cubicBezTo>
                  <a:cubicBezTo>
                    <a:pt x="1" y="1474"/>
                    <a:pt x="429" y="1902"/>
                    <a:pt x="955" y="1902"/>
                  </a:cubicBezTo>
                  <a:cubicBezTo>
                    <a:pt x="1481" y="1902"/>
                    <a:pt x="1909" y="1474"/>
                    <a:pt x="1909" y="947"/>
                  </a:cubicBezTo>
                  <a:cubicBezTo>
                    <a:pt x="1909" y="421"/>
                    <a:pt x="1481"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4"/>
            <p:cNvSpPr/>
            <p:nvPr/>
          </p:nvSpPr>
          <p:spPr>
            <a:xfrm>
              <a:off x="3001850" y="-1430950"/>
              <a:ext cx="47550" cy="47750"/>
            </a:xfrm>
            <a:custGeom>
              <a:avLst/>
              <a:gdLst/>
              <a:ahLst/>
              <a:cxnLst/>
              <a:rect l="l" t="t" r="r" b="b"/>
              <a:pathLst>
                <a:path w="1902" h="1910" extrusionOk="0">
                  <a:moveTo>
                    <a:pt x="948" y="1"/>
                  </a:moveTo>
                  <a:cubicBezTo>
                    <a:pt x="421" y="1"/>
                    <a:pt x="0" y="429"/>
                    <a:pt x="0" y="955"/>
                  </a:cubicBezTo>
                  <a:cubicBezTo>
                    <a:pt x="0" y="1481"/>
                    <a:pt x="421" y="1909"/>
                    <a:pt x="948" y="1909"/>
                  </a:cubicBezTo>
                  <a:cubicBezTo>
                    <a:pt x="1474" y="1909"/>
                    <a:pt x="1902" y="1481"/>
                    <a:pt x="1902" y="955"/>
                  </a:cubicBezTo>
                  <a:cubicBezTo>
                    <a:pt x="1902" y="429"/>
                    <a:pt x="1474" y="1"/>
                    <a:pt x="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4"/>
            <p:cNvSpPr/>
            <p:nvPr/>
          </p:nvSpPr>
          <p:spPr>
            <a:xfrm>
              <a:off x="3081650" y="-1444450"/>
              <a:ext cx="47575" cy="47550"/>
            </a:xfrm>
            <a:custGeom>
              <a:avLst/>
              <a:gdLst/>
              <a:ahLst/>
              <a:cxnLst/>
              <a:rect l="l" t="t" r="r" b="b"/>
              <a:pathLst>
                <a:path w="1903" h="1902" extrusionOk="0">
                  <a:moveTo>
                    <a:pt x="948" y="0"/>
                  </a:moveTo>
                  <a:cubicBezTo>
                    <a:pt x="422" y="0"/>
                    <a:pt x="1" y="421"/>
                    <a:pt x="1" y="948"/>
                  </a:cubicBezTo>
                  <a:cubicBezTo>
                    <a:pt x="1" y="1474"/>
                    <a:pt x="422" y="1902"/>
                    <a:pt x="948" y="1902"/>
                  </a:cubicBezTo>
                  <a:cubicBezTo>
                    <a:pt x="1474" y="1902"/>
                    <a:pt x="1902" y="1474"/>
                    <a:pt x="1902" y="948"/>
                  </a:cubicBezTo>
                  <a:cubicBezTo>
                    <a:pt x="1902" y="421"/>
                    <a:pt x="147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4"/>
            <p:cNvSpPr/>
            <p:nvPr/>
          </p:nvSpPr>
          <p:spPr>
            <a:xfrm>
              <a:off x="3117275" y="-1511650"/>
              <a:ext cx="47725" cy="47750"/>
            </a:xfrm>
            <a:custGeom>
              <a:avLst/>
              <a:gdLst/>
              <a:ahLst/>
              <a:cxnLst/>
              <a:rect l="l" t="t" r="r" b="b"/>
              <a:pathLst>
                <a:path w="1909" h="1910" extrusionOk="0">
                  <a:moveTo>
                    <a:pt x="954" y="1"/>
                  </a:moveTo>
                  <a:cubicBezTo>
                    <a:pt x="428" y="1"/>
                    <a:pt x="0" y="429"/>
                    <a:pt x="0" y="955"/>
                  </a:cubicBezTo>
                  <a:cubicBezTo>
                    <a:pt x="0" y="1481"/>
                    <a:pt x="428" y="1909"/>
                    <a:pt x="954" y="1909"/>
                  </a:cubicBezTo>
                  <a:cubicBezTo>
                    <a:pt x="1481" y="1909"/>
                    <a:pt x="1909" y="1481"/>
                    <a:pt x="1909" y="955"/>
                  </a:cubicBezTo>
                  <a:cubicBezTo>
                    <a:pt x="1909" y="429"/>
                    <a:pt x="1481" y="1"/>
                    <a:pt x="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4"/>
            <p:cNvSpPr/>
            <p:nvPr/>
          </p:nvSpPr>
          <p:spPr>
            <a:xfrm>
              <a:off x="3047800" y="-1517600"/>
              <a:ext cx="58450" cy="54050"/>
            </a:xfrm>
            <a:custGeom>
              <a:avLst/>
              <a:gdLst/>
              <a:ahLst/>
              <a:cxnLst/>
              <a:rect l="l" t="t" r="r" b="b"/>
              <a:pathLst>
                <a:path w="2338" h="2162" extrusionOk="0">
                  <a:moveTo>
                    <a:pt x="723" y="0"/>
                  </a:moveTo>
                  <a:lnTo>
                    <a:pt x="723" y="0"/>
                  </a:lnTo>
                  <a:cubicBezTo>
                    <a:pt x="1" y="253"/>
                    <a:pt x="22" y="962"/>
                    <a:pt x="22" y="962"/>
                  </a:cubicBezTo>
                  <a:cubicBezTo>
                    <a:pt x="85" y="2021"/>
                    <a:pt x="1292" y="2161"/>
                    <a:pt x="1923" y="2161"/>
                  </a:cubicBezTo>
                  <a:cubicBezTo>
                    <a:pt x="2134" y="2161"/>
                    <a:pt x="2309" y="2000"/>
                    <a:pt x="2323" y="1783"/>
                  </a:cubicBezTo>
                  <a:cubicBezTo>
                    <a:pt x="2337" y="1586"/>
                    <a:pt x="2204" y="1376"/>
                    <a:pt x="2007" y="1376"/>
                  </a:cubicBezTo>
                  <a:cubicBezTo>
                    <a:pt x="485" y="1369"/>
                    <a:pt x="723" y="1"/>
                    <a:pt x="723" y="0"/>
                  </a:cubicBezTo>
                  <a:close/>
                </a:path>
              </a:pathLst>
            </a:custGeom>
            <a:solidFill>
              <a:srgbClr val="FFD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4"/>
            <p:cNvSpPr/>
            <p:nvPr/>
          </p:nvSpPr>
          <p:spPr>
            <a:xfrm>
              <a:off x="3065700" y="-1508825"/>
              <a:ext cx="31075" cy="25450"/>
            </a:xfrm>
            <a:custGeom>
              <a:avLst/>
              <a:gdLst/>
              <a:ahLst/>
              <a:cxnLst/>
              <a:rect l="l" t="t" r="r" b="b"/>
              <a:pathLst>
                <a:path w="1243" h="1018" fill="none" extrusionOk="0">
                  <a:moveTo>
                    <a:pt x="0" y="0"/>
                  </a:moveTo>
                  <a:cubicBezTo>
                    <a:pt x="0" y="0"/>
                    <a:pt x="0" y="1018"/>
                    <a:pt x="1242" y="1018"/>
                  </a:cubicBez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4"/>
            <p:cNvSpPr/>
            <p:nvPr/>
          </p:nvSpPr>
          <p:spPr>
            <a:xfrm>
              <a:off x="3078675" y="-1511650"/>
              <a:ext cx="20200" cy="15650"/>
            </a:xfrm>
            <a:custGeom>
              <a:avLst/>
              <a:gdLst/>
              <a:ahLst/>
              <a:cxnLst/>
              <a:rect l="l" t="t" r="r" b="b"/>
              <a:pathLst>
                <a:path w="808" h="626" fill="none" extrusionOk="0">
                  <a:moveTo>
                    <a:pt x="169" y="1"/>
                  </a:moveTo>
                  <a:cubicBezTo>
                    <a:pt x="169" y="1"/>
                    <a:pt x="1" y="478"/>
                    <a:pt x="807" y="625"/>
                  </a:cubicBezTo>
                </a:path>
              </a:pathLst>
            </a:custGeom>
            <a:noFill/>
            <a:ln w="43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67170" y="0"/>
            <a:ext cx="4676830" cy="5333044"/>
            <a:chOff x="0" y="0"/>
            <a:chExt cx="2463515" cy="2809175"/>
          </a:xfrm>
          <a:solidFill>
            <a:schemeClr val="tx2"/>
          </a:solidFill>
        </p:grpSpPr>
        <p:sp>
          <p:nvSpPr>
            <p:cNvPr id="3" name="Freeform 3"/>
            <p:cNvSpPr/>
            <p:nvPr/>
          </p:nvSpPr>
          <p:spPr>
            <a:xfrm>
              <a:off x="0" y="0"/>
              <a:ext cx="2463515" cy="2809175"/>
            </a:xfrm>
            <a:custGeom>
              <a:avLst/>
              <a:gdLst/>
              <a:ahLst/>
              <a:cxnLst/>
              <a:rect l="l" t="t" r="r" b="b"/>
              <a:pathLst>
                <a:path w="2463515" h="2809175">
                  <a:moveTo>
                    <a:pt x="0" y="0"/>
                  </a:moveTo>
                  <a:lnTo>
                    <a:pt x="2463515" y="0"/>
                  </a:lnTo>
                  <a:lnTo>
                    <a:pt x="2463515" y="2809175"/>
                  </a:lnTo>
                  <a:lnTo>
                    <a:pt x="0" y="2809175"/>
                  </a:lnTo>
                  <a:close/>
                </a:path>
              </a:pathLst>
            </a:custGeom>
            <a:grpFill/>
          </p:spPr>
          <p:txBody>
            <a:bodyPr/>
            <a:lstStyle/>
            <a:p>
              <a:endParaRPr lang="en-US" sz="700"/>
            </a:p>
          </p:txBody>
        </p:sp>
        <p:sp>
          <p:nvSpPr>
            <p:cNvPr id="4" name="TextBox 4"/>
            <p:cNvSpPr txBox="1"/>
            <p:nvPr/>
          </p:nvSpPr>
          <p:spPr>
            <a:xfrm>
              <a:off x="346958" y="0"/>
              <a:ext cx="812800" cy="889000"/>
            </a:xfrm>
            <a:prstGeom prst="rect">
              <a:avLst/>
            </a:prstGeom>
            <a:grpFill/>
          </p:spPr>
          <p:txBody>
            <a:bodyPr lIns="25400" tIns="25400" rIns="25400" bIns="25400" rtlCol="0" anchor="ctr"/>
            <a:lstStyle/>
            <a:p>
              <a:pPr algn="ctr">
                <a:lnSpc>
                  <a:spcPts val="1330"/>
                </a:lnSpc>
                <a:spcBef>
                  <a:spcPct val="0"/>
                </a:spcBef>
              </a:pPr>
              <a:endParaRPr sz="700"/>
            </a:p>
          </p:txBody>
        </p:sp>
      </p:grpSp>
      <p:sp>
        <p:nvSpPr>
          <p:cNvPr id="8" name="TextBox 8"/>
          <p:cNvSpPr txBox="1"/>
          <p:nvPr/>
        </p:nvSpPr>
        <p:spPr>
          <a:xfrm>
            <a:off x="4991100" y="1758869"/>
            <a:ext cx="3810761" cy="907621"/>
          </a:xfrm>
          <a:prstGeom prst="rect">
            <a:avLst/>
          </a:prstGeom>
        </p:spPr>
        <p:txBody>
          <a:bodyPr lIns="0" tIns="0" rIns="0" bIns="0" rtlCol="0" anchor="t">
            <a:spAutoFit/>
          </a:bodyPr>
          <a:lstStyle/>
          <a:p>
            <a:pPr algn="ctr">
              <a:lnSpc>
                <a:spcPts val="8120"/>
              </a:lnSpc>
            </a:pPr>
            <a:r>
              <a:rPr lang="en-US" sz="4800" dirty="0">
                <a:solidFill>
                  <a:srgbClr val="FBF5EE"/>
                </a:solidFill>
                <a:latin typeface="#9Slide07 IcielKoni" pitchFamily="2" charset="0"/>
              </a:rPr>
              <a:t>VẬN DỤNG</a:t>
            </a:r>
          </a:p>
        </p:txBody>
      </p:sp>
      <p:sp>
        <p:nvSpPr>
          <p:cNvPr id="14" name="Freeform 10">
            <a:extLst>
              <a:ext uri="{FF2B5EF4-FFF2-40B4-BE49-F238E27FC236}">
                <a16:creationId xmlns:a16="http://schemas.microsoft.com/office/drawing/2014/main" id="{5390FBD0-C323-761D-318E-6E1FA441F278}"/>
              </a:ext>
            </a:extLst>
          </p:cNvPr>
          <p:cNvSpPr/>
          <p:nvPr/>
        </p:nvSpPr>
        <p:spPr>
          <a:xfrm>
            <a:off x="876300" y="1107730"/>
            <a:ext cx="2731782" cy="3117583"/>
          </a:xfrm>
          <a:custGeom>
            <a:avLst/>
            <a:gdLst/>
            <a:ahLst/>
            <a:cxnLst/>
            <a:rect l="l" t="t" r="r" b="b"/>
            <a:pathLst>
              <a:path w="1423442" h="1624470">
                <a:moveTo>
                  <a:pt x="0" y="0"/>
                </a:moveTo>
                <a:lnTo>
                  <a:pt x="1423442" y="0"/>
                </a:lnTo>
                <a:lnTo>
                  <a:pt x="1423442" y="1624469"/>
                </a:lnTo>
                <a:lnTo>
                  <a:pt x="0" y="16244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p>
        </p:txBody>
      </p:sp>
      <p:pic>
        <p:nvPicPr>
          <p:cNvPr id="5" name="Picture 4" descr="Du lịch di sản kiến trúc Pháp ở Hải Phòng - Vietnam.vn">
            <a:extLst>
              <a:ext uri="{FF2B5EF4-FFF2-40B4-BE49-F238E27FC236}">
                <a16:creationId xmlns:a16="http://schemas.microsoft.com/office/drawing/2014/main" id="{099E896D-FFE0-5AF9-5481-8AC979AC4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8841" y="1041134"/>
            <a:ext cx="1971922" cy="1109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0CD642A-6DE5-77AD-11E7-CC5EC06CA069}"/>
              </a:ext>
            </a:extLst>
          </p:cNvPr>
          <p:cNvSpPr/>
          <p:nvPr/>
        </p:nvSpPr>
        <p:spPr>
          <a:xfrm>
            <a:off x="-5981201" y="1516224"/>
            <a:ext cx="2882685" cy="696455"/>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050" dirty="0">
                <a:latin typeface="#9Slide03 Cabin Bold" panose="00000800000000000000" pitchFamily="2" charset="0"/>
              </a:rPr>
              <a:t>Sưu tầm tư liệu và trình bày theo cách của em (đoạn phim, tập san, bài thuyết trình...) để giới thiệu về một nhân vật hoặc một cuộc khởi nghĩa của nhân dân vùng đất Hải Phòng trong sự nghiệp bảo vệ Tổ quốc (trước Cách mạng tháng Tám năm 1945) mà em ấn tượng nhất.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 lịch di sản kiến trúc Pháp ở Hải Phòng - Vietnam.vn">
            <a:extLst>
              <a:ext uri="{FF2B5EF4-FFF2-40B4-BE49-F238E27FC236}">
                <a16:creationId xmlns:a16="http://schemas.microsoft.com/office/drawing/2014/main" id="{6CA6C029-6243-99C9-57AD-78AAE2934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8440E1-7CDC-F1DB-FEFE-FB53FD68C0A4}"/>
              </a:ext>
            </a:extLst>
          </p:cNvPr>
          <p:cNvSpPr/>
          <p:nvPr/>
        </p:nvSpPr>
        <p:spPr>
          <a:xfrm>
            <a:off x="1456840" y="2936928"/>
            <a:ext cx="7609667" cy="1641852"/>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dirty="0">
                <a:latin typeface="#9Slide03 Cabin Bold" panose="00000800000000000000" pitchFamily="2" charset="0"/>
              </a:rPr>
              <a:t>Sưu tầm tư liệu và trình bày theo cách của em (đoạn phim, tập san, bài thuyết trình...) để giới thiệu về một nhân vật hoặc một cuộc khởi nghĩa của nhân dân vùng đất Hải Phòng trong sự nghiệp bảo vệ Tổ quốc (trước Cách mạng tháng Tám năm 1945) mà em ấn tượng nhất.</a:t>
            </a:r>
          </a:p>
        </p:txBody>
      </p:sp>
    </p:spTree>
    <p:extLst>
      <p:ext uri="{BB962C8B-B14F-4D97-AF65-F5344CB8AC3E}">
        <p14:creationId xmlns:p14="http://schemas.microsoft.com/office/powerpoint/2010/main" val="2823001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5679B1ED-BA99-453A-B95D-E49304D87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180" y="558528"/>
            <a:ext cx="5979291" cy="4178300"/>
          </a:xfrm>
          <a:prstGeom prst="rect">
            <a:avLst/>
          </a:prstGeom>
        </p:spPr>
      </p:pic>
    </p:spTree>
    <p:extLst>
      <p:ext uri="{BB962C8B-B14F-4D97-AF65-F5344CB8AC3E}">
        <p14:creationId xmlns:p14="http://schemas.microsoft.com/office/powerpoint/2010/main" val="535319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42"/>
          <p:cNvSpPr txBox="1">
            <a:spLocks noGrp="1"/>
          </p:cNvSpPr>
          <p:nvPr>
            <p:ph type="ctrTitle"/>
          </p:nvPr>
        </p:nvSpPr>
        <p:spPr>
          <a:xfrm>
            <a:off x="1177612" y="1745902"/>
            <a:ext cx="7060424" cy="2155200"/>
          </a:xfrm>
          <a:prstGeom prst="rect">
            <a:avLst/>
          </a:prstGeom>
        </p:spPr>
        <p:txBody>
          <a:bodyPr spcFirstLastPara="1" wrap="square" lIns="91425" tIns="91425" rIns="91425" bIns="91425" anchor="b" anchorCtr="0">
            <a:noAutofit/>
          </a:bodyPr>
          <a:lstStyle/>
          <a:p>
            <a:pPr lvl="0" algn="l"/>
            <a:r>
              <a:rPr lang="en-US" sz="3600" dirty="0"/>
              <a:t>I. </a:t>
            </a:r>
            <a:r>
              <a:rPr lang="vi-VN" sz="2000" dirty="0">
                <a:solidFill>
                  <a:schemeClr val="lt2"/>
                </a:solidFill>
              </a:rPr>
              <a:t>Đóng góp của nhân dân vùng đất Hải Phòng</a:t>
            </a:r>
            <a:r>
              <a:rPr lang="en-US" sz="2000" dirty="0">
                <a:solidFill>
                  <a:schemeClr val="lt2"/>
                </a:solidFill>
              </a:rPr>
              <a:t> </a:t>
            </a:r>
            <a:r>
              <a:rPr lang="vi-VN" sz="2000" dirty="0">
                <a:solidFill>
                  <a:schemeClr val="lt2"/>
                </a:solidFill>
              </a:rPr>
              <a:t>trong chiến tranh bảo vệ Tổ quốc (từ sau năm 938 đến năm 1288)</a:t>
            </a:r>
            <a:br>
              <a:rPr lang="en-US" sz="2000" dirty="0">
                <a:solidFill>
                  <a:schemeClr val="lt2"/>
                </a:solidFill>
              </a:rPr>
            </a:br>
            <a:r>
              <a:rPr lang="en-US" sz="3600" dirty="0">
                <a:solidFill>
                  <a:srgbClr val="2E5EC9"/>
                </a:solidFill>
              </a:rPr>
              <a:t>II. </a:t>
            </a:r>
            <a:r>
              <a:rPr lang="vi-VN" sz="2000" dirty="0">
                <a:solidFill>
                  <a:schemeClr val="lt2"/>
                </a:solidFill>
              </a:rPr>
              <a:t>Đóng góp của nhân dân vùng đất Hải Phòng trong chiến tranh giải phòng dân tộc (từ thời Bắc thuộc đến cuối thế kỉ XIX)</a:t>
            </a:r>
            <a:endParaRPr lang="en-US" sz="2400" dirty="0">
              <a:solidFill>
                <a:schemeClr val="lt2"/>
              </a:solidFill>
            </a:endParaRPr>
          </a:p>
        </p:txBody>
      </p:sp>
      <p:sp>
        <p:nvSpPr>
          <p:cNvPr id="1221" name="Google Shape;1221;p42"/>
          <p:cNvSpPr/>
          <p:nvPr/>
        </p:nvSpPr>
        <p:spPr>
          <a:xfrm>
            <a:off x="7331106" y="3797921"/>
            <a:ext cx="874001" cy="648479"/>
          </a:xfrm>
          <a:custGeom>
            <a:avLst/>
            <a:gdLst/>
            <a:ahLst/>
            <a:cxnLst/>
            <a:rect l="l" t="t" r="r" b="b"/>
            <a:pathLst>
              <a:path w="4941" h="3666" extrusionOk="0">
                <a:moveTo>
                  <a:pt x="2260" y="171"/>
                </a:moveTo>
                <a:cubicBezTo>
                  <a:pt x="2344" y="171"/>
                  <a:pt x="2435" y="206"/>
                  <a:pt x="2491" y="269"/>
                </a:cubicBezTo>
                <a:cubicBezTo>
                  <a:pt x="2653" y="452"/>
                  <a:pt x="2491" y="760"/>
                  <a:pt x="2316" y="908"/>
                </a:cubicBezTo>
                <a:cubicBezTo>
                  <a:pt x="2141" y="1069"/>
                  <a:pt x="1916" y="1167"/>
                  <a:pt x="1684" y="1210"/>
                </a:cubicBezTo>
                <a:cubicBezTo>
                  <a:pt x="1663" y="1006"/>
                  <a:pt x="1684" y="803"/>
                  <a:pt x="1762" y="606"/>
                </a:cubicBezTo>
                <a:cubicBezTo>
                  <a:pt x="1811" y="480"/>
                  <a:pt x="1909" y="304"/>
                  <a:pt x="2077" y="220"/>
                </a:cubicBezTo>
                <a:cubicBezTo>
                  <a:pt x="2127" y="192"/>
                  <a:pt x="2197" y="178"/>
                  <a:pt x="2260" y="178"/>
                </a:cubicBezTo>
                <a:lnTo>
                  <a:pt x="2260" y="171"/>
                </a:lnTo>
                <a:close/>
                <a:moveTo>
                  <a:pt x="3909" y="1357"/>
                </a:moveTo>
                <a:cubicBezTo>
                  <a:pt x="3958" y="1357"/>
                  <a:pt x="4000" y="1371"/>
                  <a:pt x="4042" y="1399"/>
                </a:cubicBezTo>
                <a:cubicBezTo>
                  <a:pt x="4098" y="1434"/>
                  <a:pt x="4133" y="1497"/>
                  <a:pt x="4140" y="1574"/>
                </a:cubicBezTo>
                <a:cubicBezTo>
                  <a:pt x="4147" y="1715"/>
                  <a:pt x="4070" y="1904"/>
                  <a:pt x="3944" y="2030"/>
                </a:cubicBezTo>
                <a:cubicBezTo>
                  <a:pt x="3775" y="2206"/>
                  <a:pt x="3551" y="2325"/>
                  <a:pt x="3312" y="2381"/>
                </a:cubicBezTo>
                <a:cubicBezTo>
                  <a:pt x="3291" y="2115"/>
                  <a:pt x="3347" y="1841"/>
                  <a:pt x="3495" y="1624"/>
                </a:cubicBezTo>
                <a:cubicBezTo>
                  <a:pt x="3579" y="1490"/>
                  <a:pt x="3726" y="1385"/>
                  <a:pt x="3853" y="1364"/>
                </a:cubicBezTo>
                <a:cubicBezTo>
                  <a:pt x="3874" y="1357"/>
                  <a:pt x="3888" y="1357"/>
                  <a:pt x="3909" y="1357"/>
                </a:cubicBezTo>
                <a:close/>
                <a:moveTo>
                  <a:pt x="2261" y="1"/>
                </a:moveTo>
                <a:cubicBezTo>
                  <a:pt x="2171" y="1"/>
                  <a:pt x="2078" y="22"/>
                  <a:pt x="1993" y="66"/>
                </a:cubicBezTo>
                <a:cubicBezTo>
                  <a:pt x="1825" y="150"/>
                  <a:pt x="1692" y="318"/>
                  <a:pt x="1600" y="543"/>
                </a:cubicBezTo>
                <a:cubicBezTo>
                  <a:pt x="1516" y="760"/>
                  <a:pt x="1488" y="999"/>
                  <a:pt x="1509" y="1231"/>
                </a:cubicBezTo>
                <a:cubicBezTo>
                  <a:pt x="1478" y="1234"/>
                  <a:pt x="1446" y="1235"/>
                  <a:pt x="1416" y="1235"/>
                </a:cubicBezTo>
                <a:cubicBezTo>
                  <a:pt x="1302" y="1235"/>
                  <a:pt x="1191" y="1216"/>
                  <a:pt x="1081" y="1189"/>
                </a:cubicBezTo>
                <a:cubicBezTo>
                  <a:pt x="660" y="1062"/>
                  <a:pt x="302" y="711"/>
                  <a:pt x="176" y="290"/>
                </a:cubicBezTo>
                <a:cubicBezTo>
                  <a:pt x="170" y="256"/>
                  <a:pt x="136" y="231"/>
                  <a:pt x="97" y="231"/>
                </a:cubicBezTo>
                <a:cubicBezTo>
                  <a:pt x="88" y="231"/>
                  <a:pt x="79" y="232"/>
                  <a:pt x="71" y="234"/>
                </a:cubicBezTo>
                <a:cubicBezTo>
                  <a:pt x="22" y="248"/>
                  <a:pt x="1" y="297"/>
                  <a:pt x="15" y="340"/>
                </a:cubicBezTo>
                <a:cubicBezTo>
                  <a:pt x="155" y="817"/>
                  <a:pt x="555" y="1217"/>
                  <a:pt x="1032" y="1357"/>
                </a:cubicBezTo>
                <a:cubicBezTo>
                  <a:pt x="1160" y="1390"/>
                  <a:pt x="1296" y="1410"/>
                  <a:pt x="1431" y="1410"/>
                </a:cubicBezTo>
                <a:cubicBezTo>
                  <a:pt x="1467" y="1410"/>
                  <a:pt x="1502" y="1409"/>
                  <a:pt x="1537" y="1406"/>
                </a:cubicBezTo>
                <a:cubicBezTo>
                  <a:pt x="1621" y="1792"/>
                  <a:pt x="1846" y="2143"/>
                  <a:pt x="2176" y="2360"/>
                </a:cubicBezTo>
                <a:cubicBezTo>
                  <a:pt x="2416" y="2518"/>
                  <a:pt x="2700" y="2594"/>
                  <a:pt x="2988" y="2594"/>
                </a:cubicBezTo>
                <a:cubicBezTo>
                  <a:pt x="3044" y="2594"/>
                  <a:pt x="3101" y="2591"/>
                  <a:pt x="3158" y="2585"/>
                </a:cubicBezTo>
                <a:cubicBezTo>
                  <a:pt x="3200" y="2767"/>
                  <a:pt x="3270" y="2943"/>
                  <a:pt x="3383" y="3097"/>
                </a:cubicBezTo>
                <a:cubicBezTo>
                  <a:pt x="3642" y="3455"/>
                  <a:pt x="4077" y="3665"/>
                  <a:pt x="4512" y="3665"/>
                </a:cubicBezTo>
                <a:cubicBezTo>
                  <a:pt x="4631" y="3665"/>
                  <a:pt x="4751" y="3651"/>
                  <a:pt x="4863" y="3616"/>
                </a:cubicBezTo>
                <a:cubicBezTo>
                  <a:pt x="4912" y="3602"/>
                  <a:pt x="4940" y="3553"/>
                  <a:pt x="4926" y="3511"/>
                </a:cubicBezTo>
                <a:cubicBezTo>
                  <a:pt x="4915" y="3470"/>
                  <a:pt x="4879" y="3444"/>
                  <a:pt x="4843" y="3444"/>
                </a:cubicBezTo>
                <a:cubicBezTo>
                  <a:pt x="4836" y="3444"/>
                  <a:pt x="4828" y="3445"/>
                  <a:pt x="4821" y="3448"/>
                </a:cubicBezTo>
                <a:cubicBezTo>
                  <a:pt x="4723" y="3474"/>
                  <a:pt x="4623" y="3487"/>
                  <a:pt x="4522" y="3487"/>
                </a:cubicBezTo>
                <a:cubicBezTo>
                  <a:pt x="4138" y="3487"/>
                  <a:pt x="3752" y="3303"/>
                  <a:pt x="3530" y="2992"/>
                </a:cubicBezTo>
                <a:cubicBezTo>
                  <a:pt x="3432" y="2865"/>
                  <a:pt x="3368" y="2711"/>
                  <a:pt x="3333" y="2557"/>
                </a:cubicBezTo>
                <a:cubicBezTo>
                  <a:pt x="3614" y="2494"/>
                  <a:pt x="3874" y="2360"/>
                  <a:pt x="4070" y="2157"/>
                </a:cubicBezTo>
                <a:cubicBezTo>
                  <a:pt x="4232" y="1995"/>
                  <a:pt x="4330" y="1757"/>
                  <a:pt x="4316" y="1560"/>
                </a:cubicBezTo>
                <a:cubicBezTo>
                  <a:pt x="4302" y="1427"/>
                  <a:pt x="4246" y="1322"/>
                  <a:pt x="4140" y="1252"/>
                </a:cubicBezTo>
                <a:cubicBezTo>
                  <a:pt x="4072" y="1204"/>
                  <a:pt x="3992" y="1181"/>
                  <a:pt x="3908" y="1181"/>
                </a:cubicBezTo>
                <a:cubicBezTo>
                  <a:pt x="3881" y="1181"/>
                  <a:pt x="3853" y="1183"/>
                  <a:pt x="3825" y="1189"/>
                </a:cubicBezTo>
                <a:cubicBezTo>
                  <a:pt x="3649" y="1224"/>
                  <a:pt x="3460" y="1357"/>
                  <a:pt x="3347" y="1532"/>
                </a:cubicBezTo>
                <a:cubicBezTo>
                  <a:pt x="3179" y="1792"/>
                  <a:pt x="3109" y="2108"/>
                  <a:pt x="3130" y="2409"/>
                </a:cubicBezTo>
                <a:cubicBezTo>
                  <a:pt x="3078" y="2416"/>
                  <a:pt x="3025" y="2419"/>
                  <a:pt x="2972" y="2419"/>
                </a:cubicBezTo>
                <a:cubicBezTo>
                  <a:pt x="2727" y="2419"/>
                  <a:pt x="2482" y="2351"/>
                  <a:pt x="2274" y="2213"/>
                </a:cubicBezTo>
                <a:cubicBezTo>
                  <a:pt x="1986" y="2023"/>
                  <a:pt x="1790" y="1722"/>
                  <a:pt x="1713" y="1385"/>
                </a:cubicBezTo>
                <a:cubicBezTo>
                  <a:pt x="1979" y="1336"/>
                  <a:pt x="2232" y="1224"/>
                  <a:pt x="2435" y="1041"/>
                </a:cubicBezTo>
                <a:cubicBezTo>
                  <a:pt x="2695" y="817"/>
                  <a:pt x="2849" y="410"/>
                  <a:pt x="2625" y="157"/>
                </a:cubicBezTo>
                <a:cubicBezTo>
                  <a:pt x="2539" y="54"/>
                  <a:pt x="2403" y="1"/>
                  <a:pt x="2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rot="-894237">
            <a:off x="7604320" y="521071"/>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2"/>
          <p:cNvGrpSpPr/>
          <p:nvPr/>
        </p:nvGrpSpPr>
        <p:grpSpPr>
          <a:xfrm rot="-2700000" flipH="1">
            <a:off x="8115598" y="293217"/>
            <a:ext cx="1000222" cy="316906"/>
            <a:chOff x="3327150" y="2780300"/>
            <a:chExt cx="431375" cy="136675"/>
          </a:xfrm>
        </p:grpSpPr>
        <p:sp>
          <p:nvSpPr>
            <p:cNvPr id="1224" name="Google Shape;1224;p42"/>
            <p:cNvSpPr/>
            <p:nvPr/>
          </p:nvSpPr>
          <p:spPr>
            <a:xfrm>
              <a:off x="3327150" y="2780300"/>
              <a:ext cx="431375" cy="136675"/>
            </a:xfrm>
            <a:custGeom>
              <a:avLst/>
              <a:gdLst/>
              <a:ahLst/>
              <a:cxnLst/>
              <a:rect l="l" t="t" r="r" b="b"/>
              <a:pathLst>
                <a:path w="17255" h="5467" extrusionOk="0">
                  <a:moveTo>
                    <a:pt x="2730" y="0"/>
                  </a:moveTo>
                  <a:cubicBezTo>
                    <a:pt x="1229" y="0"/>
                    <a:pt x="1" y="1228"/>
                    <a:pt x="1" y="2730"/>
                  </a:cubicBezTo>
                  <a:cubicBezTo>
                    <a:pt x="1" y="4238"/>
                    <a:pt x="1229" y="5466"/>
                    <a:pt x="2730" y="5466"/>
                  </a:cubicBezTo>
                  <a:lnTo>
                    <a:pt x="4148" y="5466"/>
                  </a:lnTo>
                  <a:lnTo>
                    <a:pt x="13080" y="5431"/>
                  </a:lnTo>
                  <a:cubicBezTo>
                    <a:pt x="13115" y="5424"/>
                    <a:pt x="13143" y="5410"/>
                    <a:pt x="13171" y="5396"/>
                  </a:cubicBezTo>
                  <a:lnTo>
                    <a:pt x="16995" y="3186"/>
                  </a:lnTo>
                  <a:cubicBezTo>
                    <a:pt x="17156" y="3095"/>
                    <a:pt x="17255" y="2919"/>
                    <a:pt x="17255" y="2730"/>
                  </a:cubicBezTo>
                  <a:cubicBezTo>
                    <a:pt x="17255" y="2540"/>
                    <a:pt x="17156" y="2372"/>
                    <a:pt x="16995" y="2274"/>
                  </a:cubicBezTo>
                  <a:lnTo>
                    <a:pt x="13178" y="70"/>
                  </a:lnTo>
                  <a:lnTo>
                    <a:pt x="13171" y="70"/>
                  </a:lnTo>
                  <a:cubicBezTo>
                    <a:pt x="13150" y="56"/>
                    <a:pt x="13136" y="49"/>
                    <a:pt x="13115" y="42"/>
                  </a:cubicBezTo>
                  <a:lnTo>
                    <a:pt x="13108" y="42"/>
                  </a:lnTo>
                  <a:cubicBezTo>
                    <a:pt x="13094" y="35"/>
                    <a:pt x="13073" y="28"/>
                    <a:pt x="13052" y="21"/>
                  </a:cubicBezTo>
                  <a:cubicBezTo>
                    <a:pt x="13052" y="21"/>
                    <a:pt x="13045" y="21"/>
                    <a:pt x="13038" y="14"/>
                  </a:cubicBezTo>
                  <a:cubicBezTo>
                    <a:pt x="13024" y="14"/>
                    <a:pt x="13010" y="7"/>
                    <a:pt x="12989" y="7"/>
                  </a:cubicBezTo>
                  <a:lnTo>
                    <a:pt x="12975" y="7"/>
                  </a:lnTo>
                  <a:cubicBezTo>
                    <a:pt x="12953" y="0"/>
                    <a:pt x="12932" y="0"/>
                    <a:pt x="12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3430825" y="2793450"/>
              <a:ext cx="219125" cy="110175"/>
            </a:xfrm>
            <a:custGeom>
              <a:avLst/>
              <a:gdLst/>
              <a:ahLst/>
              <a:cxnLst/>
              <a:rect l="l" t="t" r="r" b="b"/>
              <a:pathLst>
                <a:path w="8765" h="4407" extrusionOk="0">
                  <a:moveTo>
                    <a:pt x="1" y="0"/>
                  </a:moveTo>
                  <a:lnTo>
                    <a:pt x="1" y="4407"/>
                  </a:lnTo>
                  <a:lnTo>
                    <a:pt x="8764" y="4407"/>
                  </a:lnTo>
                  <a:lnTo>
                    <a:pt x="87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3430825" y="2865550"/>
              <a:ext cx="219125" cy="38075"/>
            </a:xfrm>
            <a:custGeom>
              <a:avLst/>
              <a:gdLst/>
              <a:ahLst/>
              <a:cxnLst/>
              <a:rect l="l" t="t" r="r" b="b"/>
              <a:pathLst>
                <a:path w="8765" h="1523" extrusionOk="0">
                  <a:moveTo>
                    <a:pt x="1" y="0"/>
                  </a:moveTo>
                  <a:lnTo>
                    <a:pt x="1" y="1523"/>
                  </a:lnTo>
                  <a:lnTo>
                    <a:pt x="8764" y="1523"/>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3430825" y="2793450"/>
              <a:ext cx="219125" cy="35450"/>
            </a:xfrm>
            <a:custGeom>
              <a:avLst/>
              <a:gdLst/>
              <a:ahLst/>
              <a:cxnLst/>
              <a:rect l="l" t="t" r="r" b="b"/>
              <a:pathLst>
                <a:path w="8765" h="1418" extrusionOk="0">
                  <a:moveTo>
                    <a:pt x="1" y="0"/>
                  </a:moveTo>
                  <a:lnTo>
                    <a:pt x="1" y="1418"/>
                  </a:lnTo>
                  <a:lnTo>
                    <a:pt x="8764" y="1418"/>
                  </a:lnTo>
                  <a:lnTo>
                    <a:pt x="87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2"/>
            <p:cNvSpPr/>
            <p:nvPr/>
          </p:nvSpPr>
          <p:spPr>
            <a:xfrm>
              <a:off x="3401350" y="2793450"/>
              <a:ext cx="29500" cy="110175"/>
            </a:xfrm>
            <a:custGeom>
              <a:avLst/>
              <a:gdLst/>
              <a:ahLst/>
              <a:cxnLst/>
              <a:rect l="l" t="t" r="r" b="b"/>
              <a:pathLst>
                <a:path w="1180" h="4407" extrusionOk="0">
                  <a:moveTo>
                    <a:pt x="1" y="0"/>
                  </a:moveTo>
                  <a:lnTo>
                    <a:pt x="1" y="4407"/>
                  </a:lnTo>
                  <a:lnTo>
                    <a:pt x="1180" y="4407"/>
                  </a:lnTo>
                  <a:lnTo>
                    <a:pt x="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p:nvPr/>
          </p:nvSpPr>
          <p:spPr>
            <a:xfrm>
              <a:off x="3340325" y="2793450"/>
              <a:ext cx="61050" cy="110175"/>
            </a:xfrm>
            <a:custGeom>
              <a:avLst/>
              <a:gdLst/>
              <a:ahLst/>
              <a:cxnLst/>
              <a:rect l="l" t="t" r="r" b="b"/>
              <a:pathLst>
                <a:path w="2442" h="4407" extrusionOk="0">
                  <a:moveTo>
                    <a:pt x="2203" y="0"/>
                  </a:moveTo>
                  <a:cubicBezTo>
                    <a:pt x="989" y="0"/>
                    <a:pt x="0" y="990"/>
                    <a:pt x="0" y="2204"/>
                  </a:cubicBezTo>
                  <a:cubicBezTo>
                    <a:pt x="0" y="3425"/>
                    <a:pt x="989" y="4407"/>
                    <a:pt x="2203" y="4407"/>
                  </a:cubicBezTo>
                  <a:lnTo>
                    <a:pt x="2442" y="4407"/>
                  </a:lnTo>
                  <a:lnTo>
                    <a:pt x="2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2"/>
            <p:cNvSpPr/>
            <p:nvPr/>
          </p:nvSpPr>
          <p:spPr>
            <a:xfrm>
              <a:off x="3649925" y="2793450"/>
              <a:ext cx="95450" cy="110175"/>
            </a:xfrm>
            <a:custGeom>
              <a:avLst/>
              <a:gdLst/>
              <a:ahLst/>
              <a:cxnLst/>
              <a:rect l="l" t="t" r="r" b="b"/>
              <a:pathLst>
                <a:path w="3818" h="4407" extrusionOk="0">
                  <a:moveTo>
                    <a:pt x="0" y="0"/>
                  </a:moveTo>
                  <a:lnTo>
                    <a:pt x="0" y="4407"/>
                  </a:lnTo>
                  <a:lnTo>
                    <a:pt x="3817" y="220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2"/>
            <p:cNvSpPr/>
            <p:nvPr/>
          </p:nvSpPr>
          <p:spPr>
            <a:xfrm>
              <a:off x="3690300" y="2820825"/>
              <a:ext cx="55075" cy="56150"/>
            </a:xfrm>
            <a:custGeom>
              <a:avLst/>
              <a:gdLst/>
              <a:ahLst/>
              <a:cxnLst/>
              <a:rect l="l" t="t" r="r" b="b"/>
              <a:pathLst>
                <a:path w="2203" h="2246" extrusionOk="0">
                  <a:moveTo>
                    <a:pt x="287" y="0"/>
                  </a:moveTo>
                  <a:cubicBezTo>
                    <a:pt x="217" y="49"/>
                    <a:pt x="154" y="119"/>
                    <a:pt x="133" y="204"/>
                  </a:cubicBezTo>
                  <a:cubicBezTo>
                    <a:pt x="62" y="421"/>
                    <a:pt x="217" y="681"/>
                    <a:pt x="441" y="730"/>
                  </a:cubicBezTo>
                  <a:cubicBezTo>
                    <a:pt x="431" y="729"/>
                    <a:pt x="421" y="728"/>
                    <a:pt x="411" y="728"/>
                  </a:cubicBezTo>
                  <a:cubicBezTo>
                    <a:pt x="198" y="728"/>
                    <a:pt x="0" y="936"/>
                    <a:pt x="27" y="1151"/>
                  </a:cubicBezTo>
                  <a:cubicBezTo>
                    <a:pt x="52" y="1345"/>
                    <a:pt x="244" y="1492"/>
                    <a:pt x="436" y="1492"/>
                  </a:cubicBezTo>
                  <a:cubicBezTo>
                    <a:pt x="466" y="1492"/>
                    <a:pt x="496" y="1488"/>
                    <a:pt x="525" y="1481"/>
                  </a:cubicBezTo>
                  <a:lnTo>
                    <a:pt x="525" y="1481"/>
                  </a:lnTo>
                  <a:cubicBezTo>
                    <a:pt x="238" y="1586"/>
                    <a:pt x="90" y="1979"/>
                    <a:pt x="238" y="2245"/>
                  </a:cubicBezTo>
                  <a:lnTo>
                    <a:pt x="2202" y="1109"/>
                  </a:lnTo>
                  <a:lnTo>
                    <a:pt x="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42"/>
          <p:cNvGrpSpPr/>
          <p:nvPr/>
        </p:nvGrpSpPr>
        <p:grpSpPr>
          <a:xfrm>
            <a:off x="3728052" y="271247"/>
            <a:ext cx="1687895" cy="536527"/>
            <a:chOff x="3651325" y="2060750"/>
            <a:chExt cx="209825" cy="73525"/>
          </a:xfrm>
        </p:grpSpPr>
        <p:sp>
          <p:nvSpPr>
            <p:cNvPr id="1233" name="Google Shape;1233;p42"/>
            <p:cNvSpPr/>
            <p:nvPr/>
          </p:nvSpPr>
          <p:spPr>
            <a:xfrm>
              <a:off x="3651325" y="2060750"/>
              <a:ext cx="209825" cy="73525"/>
            </a:xfrm>
            <a:custGeom>
              <a:avLst/>
              <a:gdLst/>
              <a:ahLst/>
              <a:cxnLst/>
              <a:rect l="l" t="t" r="r" b="b"/>
              <a:pathLst>
                <a:path w="8393" h="2941" extrusionOk="0">
                  <a:moveTo>
                    <a:pt x="1" y="0"/>
                  </a:moveTo>
                  <a:lnTo>
                    <a:pt x="716" y="920"/>
                  </a:lnTo>
                  <a:lnTo>
                    <a:pt x="1" y="1635"/>
                  </a:lnTo>
                  <a:lnTo>
                    <a:pt x="716" y="2225"/>
                  </a:lnTo>
                  <a:lnTo>
                    <a:pt x="1" y="2940"/>
                  </a:lnTo>
                  <a:lnTo>
                    <a:pt x="8392" y="2940"/>
                  </a:lnTo>
                  <a:lnTo>
                    <a:pt x="7529" y="2470"/>
                  </a:lnTo>
                  <a:lnTo>
                    <a:pt x="8392" y="1733"/>
                  </a:lnTo>
                  <a:lnTo>
                    <a:pt x="7529" y="955"/>
                  </a:lnTo>
                  <a:lnTo>
                    <a:pt x="8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2"/>
            <p:cNvSpPr/>
            <p:nvPr/>
          </p:nvSpPr>
          <p:spPr>
            <a:xfrm>
              <a:off x="3815525" y="2085475"/>
              <a:ext cx="19300" cy="19325"/>
            </a:xfrm>
            <a:custGeom>
              <a:avLst/>
              <a:gdLst/>
              <a:ahLst/>
              <a:cxnLst/>
              <a:rect l="l" t="t" r="r" b="b"/>
              <a:pathLst>
                <a:path w="772" h="773" extrusionOk="0">
                  <a:moveTo>
                    <a:pt x="386" y="176"/>
                  </a:moveTo>
                  <a:cubicBezTo>
                    <a:pt x="505" y="176"/>
                    <a:pt x="596" y="267"/>
                    <a:pt x="596" y="387"/>
                  </a:cubicBezTo>
                  <a:cubicBezTo>
                    <a:pt x="596" y="499"/>
                    <a:pt x="505" y="597"/>
                    <a:pt x="386" y="597"/>
                  </a:cubicBezTo>
                  <a:cubicBezTo>
                    <a:pt x="274" y="597"/>
                    <a:pt x="175" y="499"/>
                    <a:pt x="175" y="387"/>
                  </a:cubicBezTo>
                  <a:cubicBezTo>
                    <a:pt x="175" y="267"/>
                    <a:pt x="274" y="176"/>
                    <a:pt x="386" y="176"/>
                  </a:cubicBezTo>
                  <a:close/>
                  <a:moveTo>
                    <a:pt x="386" y="1"/>
                  </a:moveTo>
                  <a:cubicBezTo>
                    <a:pt x="175" y="1"/>
                    <a:pt x="0" y="169"/>
                    <a:pt x="0" y="387"/>
                  </a:cubicBezTo>
                  <a:cubicBezTo>
                    <a:pt x="0" y="597"/>
                    <a:pt x="175" y="773"/>
                    <a:pt x="386" y="773"/>
                  </a:cubicBezTo>
                  <a:cubicBezTo>
                    <a:pt x="603" y="773"/>
                    <a:pt x="772" y="597"/>
                    <a:pt x="772" y="387"/>
                  </a:cubicBezTo>
                  <a:cubicBezTo>
                    <a:pt x="772" y="169"/>
                    <a:pt x="603"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3718850" y="2060750"/>
              <a:ext cx="95100" cy="60025"/>
            </a:xfrm>
            <a:custGeom>
              <a:avLst/>
              <a:gdLst/>
              <a:ahLst/>
              <a:cxnLst/>
              <a:rect l="l" t="t" r="r" b="b"/>
              <a:pathLst>
                <a:path w="3804" h="2401" extrusionOk="0">
                  <a:moveTo>
                    <a:pt x="2976" y="597"/>
                  </a:moveTo>
                  <a:cubicBezTo>
                    <a:pt x="3011" y="597"/>
                    <a:pt x="3046" y="604"/>
                    <a:pt x="3067" y="625"/>
                  </a:cubicBezTo>
                  <a:cubicBezTo>
                    <a:pt x="3109" y="653"/>
                    <a:pt x="3130" y="695"/>
                    <a:pt x="3137" y="751"/>
                  </a:cubicBezTo>
                  <a:cubicBezTo>
                    <a:pt x="3144" y="856"/>
                    <a:pt x="3088" y="997"/>
                    <a:pt x="2990" y="1095"/>
                  </a:cubicBezTo>
                  <a:cubicBezTo>
                    <a:pt x="2864" y="1221"/>
                    <a:pt x="2702" y="1312"/>
                    <a:pt x="2527" y="1355"/>
                  </a:cubicBezTo>
                  <a:cubicBezTo>
                    <a:pt x="2513" y="1158"/>
                    <a:pt x="2562" y="962"/>
                    <a:pt x="2667" y="800"/>
                  </a:cubicBezTo>
                  <a:cubicBezTo>
                    <a:pt x="2737" y="695"/>
                    <a:pt x="2843" y="618"/>
                    <a:pt x="2934" y="597"/>
                  </a:cubicBezTo>
                  <a:close/>
                  <a:moveTo>
                    <a:pt x="1" y="0"/>
                  </a:moveTo>
                  <a:cubicBezTo>
                    <a:pt x="148" y="281"/>
                    <a:pt x="415" y="499"/>
                    <a:pt x="717" y="590"/>
                  </a:cubicBezTo>
                  <a:cubicBezTo>
                    <a:pt x="822" y="619"/>
                    <a:pt x="932" y="634"/>
                    <a:pt x="1039" y="634"/>
                  </a:cubicBezTo>
                  <a:cubicBezTo>
                    <a:pt x="1060" y="634"/>
                    <a:pt x="1081" y="633"/>
                    <a:pt x="1102" y="632"/>
                  </a:cubicBezTo>
                  <a:cubicBezTo>
                    <a:pt x="1173" y="934"/>
                    <a:pt x="1348" y="1207"/>
                    <a:pt x="1608" y="1376"/>
                  </a:cubicBezTo>
                  <a:cubicBezTo>
                    <a:pt x="1797" y="1500"/>
                    <a:pt x="2022" y="1565"/>
                    <a:pt x="2248" y="1565"/>
                  </a:cubicBezTo>
                  <a:cubicBezTo>
                    <a:pt x="2290" y="1565"/>
                    <a:pt x="2331" y="1562"/>
                    <a:pt x="2372" y="1558"/>
                  </a:cubicBezTo>
                  <a:cubicBezTo>
                    <a:pt x="2408" y="1698"/>
                    <a:pt x="2464" y="1832"/>
                    <a:pt x="2555" y="1951"/>
                  </a:cubicBezTo>
                  <a:cubicBezTo>
                    <a:pt x="2758" y="2239"/>
                    <a:pt x="3102" y="2400"/>
                    <a:pt x="3453" y="2400"/>
                  </a:cubicBezTo>
                  <a:cubicBezTo>
                    <a:pt x="3544" y="2400"/>
                    <a:pt x="3642" y="2386"/>
                    <a:pt x="3734" y="2365"/>
                  </a:cubicBezTo>
                  <a:cubicBezTo>
                    <a:pt x="3776" y="2351"/>
                    <a:pt x="3804" y="2302"/>
                    <a:pt x="3790" y="2253"/>
                  </a:cubicBezTo>
                  <a:cubicBezTo>
                    <a:pt x="3784" y="2218"/>
                    <a:pt x="3750" y="2193"/>
                    <a:pt x="3710" y="2193"/>
                  </a:cubicBezTo>
                  <a:cubicBezTo>
                    <a:pt x="3702" y="2193"/>
                    <a:pt x="3693" y="2194"/>
                    <a:pt x="3685" y="2197"/>
                  </a:cubicBezTo>
                  <a:cubicBezTo>
                    <a:pt x="3610" y="2217"/>
                    <a:pt x="3533" y="2227"/>
                    <a:pt x="3456" y="2227"/>
                  </a:cubicBezTo>
                  <a:cubicBezTo>
                    <a:pt x="3163" y="2227"/>
                    <a:pt x="2868" y="2085"/>
                    <a:pt x="2695" y="1846"/>
                  </a:cubicBezTo>
                  <a:cubicBezTo>
                    <a:pt x="2625" y="1747"/>
                    <a:pt x="2576" y="1642"/>
                    <a:pt x="2548" y="1530"/>
                  </a:cubicBezTo>
                  <a:cubicBezTo>
                    <a:pt x="2765" y="1474"/>
                    <a:pt x="2962" y="1376"/>
                    <a:pt x="3116" y="1214"/>
                  </a:cubicBezTo>
                  <a:cubicBezTo>
                    <a:pt x="3250" y="1081"/>
                    <a:pt x="3327" y="891"/>
                    <a:pt x="3313" y="730"/>
                  </a:cubicBezTo>
                  <a:cubicBezTo>
                    <a:pt x="3306" y="625"/>
                    <a:pt x="3257" y="534"/>
                    <a:pt x="3172" y="477"/>
                  </a:cubicBezTo>
                  <a:cubicBezTo>
                    <a:pt x="3113" y="435"/>
                    <a:pt x="3046" y="416"/>
                    <a:pt x="2974" y="416"/>
                  </a:cubicBezTo>
                  <a:cubicBezTo>
                    <a:pt x="2952" y="416"/>
                    <a:pt x="2929" y="418"/>
                    <a:pt x="2906" y="421"/>
                  </a:cubicBezTo>
                  <a:cubicBezTo>
                    <a:pt x="2765" y="449"/>
                    <a:pt x="2618" y="555"/>
                    <a:pt x="2527" y="702"/>
                  </a:cubicBezTo>
                  <a:cubicBezTo>
                    <a:pt x="2394" y="898"/>
                    <a:pt x="2330" y="1144"/>
                    <a:pt x="2351" y="1383"/>
                  </a:cubicBezTo>
                  <a:cubicBezTo>
                    <a:pt x="2318" y="1386"/>
                    <a:pt x="2284" y="1387"/>
                    <a:pt x="2251" y="1387"/>
                  </a:cubicBezTo>
                  <a:cubicBezTo>
                    <a:pt x="2059" y="1387"/>
                    <a:pt x="1867" y="1336"/>
                    <a:pt x="1706" y="1228"/>
                  </a:cubicBezTo>
                  <a:cubicBezTo>
                    <a:pt x="1488" y="1088"/>
                    <a:pt x="1341" y="863"/>
                    <a:pt x="1278" y="611"/>
                  </a:cubicBezTo>
                  <a:cubicBezTo>
                    <a:pt x="1488" y="569"/>
                    <a:pt x="1678" y="477"/>
                    <a:pt x="1839" y="344"/>
                  </a:cubicBezTo>
                  <a:cubicBezTo>
                    <a:pt x="1944" y="253"/>
                    <a:pt x="2022" y="127"/>
                    <a:pt x="2057" y="0"/>
                  </a:cubicBezTo>
                  <a:lnTo>
                    <a:pt x="1874" y="0"/>
                  </a:lnTo>
                  <a:cubicBezTo>
                    <a:pt x="1839" y="78"/>
                    <a:pt x="1783" y="155"/>
                    <a:pt x="1720" y="211"/>
                  </a:cubicBezTo>
                  <a:cubicBezTo>
                    <a:pt x="1587" y="323"/>
                    <a:pt x="1425" y="400"/>
                    <a:pt x="1250" y="435"/>
                  </a:cubicBezTo>
                  <a:cubicBezTo>
                    <a:pt x="1236" y="288"/>
                    <a:pt x="1257" y="141"/>
                    <a:pt x="1313" y="0"/>
                  </a:cubicBezTo>
                  <a:lnTo>
                    <a:pt x="1131" y="0"/>
                  </a:lnTo>
                  <a:cubicBezTo>
                    <a:pt x="1081" y="148"/>
                    <a:pt x="1060" y="302"/>
                    <a:pt x="1074" y="456"/>
                  </a:cubicBezTo>
                  <a:cubicBezTo>
                    <a:pt x="1056" y="458"/>
                    <a:pt x="1038" y="458"/>
                    <a:pt x="1020" y="458"/>
                  </a:cubicBezTo>
                  <a:cubicBezTo>
                    <a:pt x="933" y="458"/>
                    <a:pt x="847" y="445"/>
                    <a:pt x="766" y="421"/>
                  </a:cubicBezTo>
                  <a:cubicBezTo>
                    <a:pt x="534" y="351"/>
                    <a:pt x="338" y="19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2"/>
            <p:cNvSpPr/>
            <p:nvPr/>
          </p:nvSpPr>
          <p:spPr>
            <a:xfrm>
              <a:off x="3671325" y="2099650"/>
              <a:ext cx="64750" cy="34625"/>
            </a:xfrm>
            <a:custGeom>
              <a:avLst/>
              <a:gdLst/>
              <a:ahLst/>
              <a:cxnLst/>
              <a:rect l="l" t="t" r="r" b="b"/>
              <a:pathLst>
                <a:path w="2590" h="1385" extrusionOk="0">
                  <a:moveTo>
                    <a:pt x="2373" y="1"/>
                  </a:moveTo>
                  <a:cubicBezTo>
                    <a:pt x="2020" y="1"/>
                    <a:pt x="1664" y="170"/>
                    <a:pt x="1446" y="444"/>
                  </a:cubicBezTo>
                  <a:cubicBezTo>
                    <a:pt x="1362" y="542"/>
                    <a:pt x="1298" y="662"/>
                    <a:pt x="1256" y="788"/>
                  </a:cubicBezTo>
                  <a:cubicBezTo>
                    <a:pt x="1182" y="774"/>
                    <a:pt x="1105" y="767"/>
                    <a:pt x="1029" y="767"/>
                  </a:cubicBezTo>
                  <a:cubicBezTo>
                    <a:pt x="798" y="767"/>
                    <a:pt x="567" y="831"/>
                    <a:pt x="372" y="963"/>
                  </a:cubicBezTo>
                  <a:cubicBezTo>
                    <a:pt x="218" y="1069"/>
                    <a:pt x="92" y="1216"/>
                    <a:pt x="0" y="1384"/>
                  </a:cubicBezTo>
                  <a:lnTo>
                    <a:pt x="204" y="1384"/>
                  </a:lnTo>
                  <a:cubicBezTo>
                    <a:pt x="274" y="1279"/>
                    <a:pt x="365" y="1181"/>
                    <a:pt x="471" y="1111"/>
                  </a:cubicBezTo>
                  <a:cubicBezTo>
                    <a:pt x="638" y="997"/>
                    <a:pt x="835" y="942"/>
                    <a:pt x="1032" y="942"/>
                  </a:cubicBezTo>
                  <a:cubicBezTo>
                    <a:pt x="1091" y="942"/>
                    <a:pt x="1149" y="947"/>
                    <a:pt x="1207" y="956"/>
                  </a:cubicBezTo>
                  <a:cubicBezTo>
                    <a:pt x="1179" y="1097"/>
                    <a:pt x="1172" y="1244"/>
                    <a:pt x="1200" y="1384"/>
                  </a:cubicBezTo>
                  <a:lnTo>
                    <a:pt x="1376" y="1384"/>
                  </a:lnTo>
                  <a:cubicBezTo>
                    <a:pt x="1355" y="1258"/>
                    <a:pt x="1355" y="1125"/>
                    <a:pt x="1376" y="991"/>
                  </a:cubicBezTo>
                  <a:cubicBezTo>
                    <a:pt x="1523" y="1040"/>
                    <a:pt x="1656" y="1118"/>
                    <a:pt x="1762" y="1223"/>
                  </a:cubicBezTo>
                  <a:cubicBezTo>
                    <a:pt x="1804" y="1265"/>
                    <a:pt x="1853" y="1321"/>
                    <a:pt x="1888" y="1384"/>
                  </a:cubicBezTo>
                  <a:lnTo>
                    <a:pt x="2084" y="1384"/>
                  </a:lnTo>
                  <a:cubicBezTo>
                    <a:pt x="2042" y="1286"/>
                    <a:pt x="1979" y="1188"/>
                    <a:pt x="1888" y="1097"/>
                  </a:cubicBezTo>
                  <a:cubicBezTo>
                    <a:pt x="1755" y="970"/>
                    <a:pt x="1600" y="879"/>
                    <a:pt x="1425" y="823"/>
                  </a:cubicBezTo>
                  <a:cubicBezTo>
                    <a:pt x="1467" y="725"/>
                    <a:pt x="1516" y="634"/>
                    <a:pt x="1586" y="556"/>
                  </a:cubicBezTo>
                  <a:cubicBezTo>
                    <a:pt x="1773" y="320"/>
                    <a:pt x="2070" y="177"/>
                    <a:pt x="2369" y="177"/>
                  </a:cubicBezTo>
                  <a:cubicBezTo>
                    <a:pt x="2408" y="177"/>
                    <a:pt x="2446" y="180"/>
                    <a:pt x="2484" y="184"/>
                  </a:cubicBezTo>
                  <a:cubicBezTo>
                    <a:pt x="2533" y="184"/>
                    <a:pt x="2575" y="149"/>
                    <a:pt x="2583" y="100"/>
                  </a:cubicBezTo>
                  <a:cubicBezTo>
                    <a:pt x="2590" y="58"/>
                    <a:pt x="2554" y="9"/>
                    <a:pt x="2505" y="9"/>
                  </a:cubicBezTo>
                  <a:cubicBezTo>
                    <a:pt x="2461" y="4"/>
                    <a:pt x="2417" y="1"/>
                    <a:pt x="2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2"/>
            <p:cNvSpPr/>
            <p:nvPr/>
          </p:nvSpPr>
          <p:spPr>
            <a:xfrm>
              <a:off x="3674825" y="2060750"/>
              <a:ext cx="37575" cy="30375"/>
            </a:xfrm>
            <a:custGeom>
              <a:avLst/>
              <a:gdLst/>
              <a:ahLst/>
              <a:cxnLst/>
              <a:rect l="l" t="t" r="r" b="b"/>
              <a:pathLst>
                <a:path w="1503" h="1215" extrusionOk="0">
                  <a:moveTo>
                    <a:pt x="162" y="0"/>
                  </a:moveTo>
                  <a:cubicBezTo>
                    <a:pt x="64" y="127"/>
                    <a:pt x="1" y="288"/>
                    <a:pt x="1" y="463"/>
                  </a:cubicBezTo>
                  <a:cubicBezTo>
                    <a:pt x="1" y="877"/>
                    <a:pt x="338" y="1214"/>
                    <a:pt x="752" y="1214"/>
                  </a:cubicBezTo>
                  <a:cubicBezTo>
                    <a:pt x="1165" y="1214"/>
                    <a:pt x="1502" y="877"/>
                    <a:pt x="1502" y="463"/>
                  </a:cubicBezTo>
                  <a:cubicBezTo>
                    <a:pt x="1502" y="288"/>
                    <a:pt x="1446" y="127"/>
                    <a:pt x="1341" y="0"/>
                  </a:cubicBezTo>
                  <a:lnTo>
                    <a:pt x="1088" y="0"/>
                  </a:lnTo>
                  <a:cubicBezTo>
                    <a:pt x="1236" y="106"/>
                    <a:pt x="1327" y="274"/>
                    <a:pt x="1327" y="463"/>
                  </a:cubicBezTo>
                  <a:cubicBezTo>
                    <a:pt x="1327" y="786"/>
                    <a:pt x="1074" y="1039"/>
                    <a:pt x="752" y="1039"/>
                  </a:cubicBezTo>
                  <a:cubicBezTo>
                    <a:pt x="436" y="1039"/>
                    <a:pt x="176" y="786"/>
                    <a:pt x="176" y="463"/>
                  </a:cubicBezTo>
                  <a:cubicBezTo>
                    <a:pt x="176" y="274"/>
                    <a:pt x="274" y="106"/>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42"/>
          <p:cNvSpPr/>
          <p:nvPr/>
        </p:nvSpPr>
        <p:spPr>
          <a:xfrm>
            <a:off x="1928151" y="317832"/>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42"/>
          <p:cNvGrpSpPr/>
          <p:nvPr/>
        </p:nvGrpSpPr>
        <p:grpSpPr>
          <a:xfrm>
            <a:off x="4711400" y="4412394"/>
            <a:ext cx="538571" cy="383216"/>
            <a:chOff x="3788675" y="2255125"/>
            <a:chExt cx="114575" cy="81525"/>
          </a:xfrm>
        </p:grpSpPr>
        <p:sp>
          <p:nvSpPr>
            <p:cNvPr id="1240" name="Google Shape;1240;p42"/>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42"/>
          <p:cNvGrpSpPr/>
          <p:nvPr/>
        </p:nvGrpSpPr>
        <p:grpSpPr>
          <a:xfrm>
            <a:off x="1007275" y="712157"/>
            <a:ext cx="538571" cy="383216"/>
            <a:chOff x="3788675" y="2255125"/>
            <a:chExt cx="114575" cy="81525"/>
          </a:xfrm>
        </p:grpSpPr>
        <p:sp>
          <p:nvSpPr>
            <p:cNvPr id="1244" name="Google Shape;1244;p42"/>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42"/>
          <p:cNvGrpSpPr/>
          <p:nvPr/>
        </p:nvGrpSpPr>
        <p:grpSpPr>
          <a:xfrm>
            <a:off x="89213" y="3927466"/>
            <a:ext cx="1343409" cy="1037868"/>
            <a:chOff x="4666950" y="1164475"/>
            <a:chExt cx="262600" cy="202875"/>
          </a:xfrm>
        </p:grpSpPr>
        <p:sp>
          <p:nvSpPr>
            <p:cNvPr id="1248" name="Google Shape;1248;p42"/>
            <p:cNvSpPr/>
            <p:nvPr/>
          </p:nvSpPr>
          <p:spPr>
            <a:xfrm>
              <a:off x="4666950" y="1164475"/>
              <a:ext cx="262600" cy="202875"/>
            </a:xfrm>
            <a:custGeom>
              <a:avLst/>
              <a:gdLst/>
              <a:ahLst/>
              <a:cxnLst/>
              <a:rect l="l" t="t" r="r" b="b"/>
              <a:pathLst>
                <a:path w="10504" h="8115" extrusionOk="0">
                  <a:moveTo>
                    <a:pt x="5938" y="1625"/>
                  </a:moveTo>
                  <a:cubicBezTo>
                    <a:pt x="6304" y="1625"/>
                    <a:pt x="6656" y="1827"/>
                    <a:pt x="6834" y="2178"/>
                  </a:cubicBezTo>
                  <a:cubicBezTo>
                    <a:pt x="7087" y="2676"/>
                    <a:pt x="6883" y="3286"/>
                    <a:pt x="6385" y="3539"/>
                  </a:cubicBezTo>
                  <a:cubicBezTo>
                    <a:pt x="6240" y="3610"/>
                    <a:pt x="6086" y="3644"/>
                    <a:pt x="5934" y="3644"/>
                  </a:cubicBezTo>
                  <a:cubicBezTo>
                    <a:pt x="5565" y="3644"/>
                    <a:pt x="5210" y="3443"/>
                    <a:pt x="5031" y="3090"/>
                  </a:cubicBezTo>
                  <a:cubicBezTo>
                    <a:pt x="4778" y="2592"/>
                    <a:pt x="4982" y="1981"/>
                    <a:pt x="5480" y="1736"/>
                  </a:cubicBezTo>
                  <a:cubicBezTo>
                    <a:pt x="5627" y="1661"/>
                    <a:pt x="5784" y="1625"/>
                    <a:pt x="5938" y="1625"/>
                  </a:cubicBezTo>
                  <a:close/>
                  <a:moveTo>
                    <a:pt x="7339" y="1"/>
                  </a:moveTo>
                  <a:cubicBezTo>
                    <a:pt x="6603" y="1"/>
                    <a:pt x="5869" y="268"/>
                    <a:pt x="5354" y="795"/>
                  </a:cubicBezTo>
                  <a:cubicBezTo>
                    <a:pt x="5101" y="1048"/>
                    <a:pt x="4905" y="1357"/>
                    <a:pt x="4645" y="1595"/>
                  </a:cubicBezTo>
                  <a:cubicBezTo>
                    <a:pt x="4434" y="1790"/>
                    <a:pt x="4157" y="1936"/>
                    <a:pt x="3880" y="1936"/>
                  </a:cubicBezTo>
                  <a:cubicBezTo>
                    <a:pt x="3807" y="1936"/>
                    <a:pt x="3734" y="1926"/>
                    <a:pt x="3663" y="1904"/>
                  </a:cubicBezTo>
                  <a:cubicBezTo>
                    <a:pt x="3459" y="1848"/>
                    <a:pt x="3298" y="1707"/>
                    <a:pt x="3115" y="1609"/>
                  </a:cubicBezTo>
                  <a:cubicBezTo>
                    <a:pt x="2912" y="1497"/>
                    <a:pt x="2679" y="1443"/>
                    <a:pt x="2438" y="1443"/>
                  </a:cubicBezTo>
                  <a:cubicBezTo>
                    <a:pt x="1975" y="1443"/>
                    <a:pt x="1480" y="1642"/>
                    <a:pt x="1102" y="2002"/>
                  </a:cubicBezTo>
                  <a:cubicBezTo>
                    <a:pt x="274" y="2774"/>
                    <a:pt x="0" y="4037"/>
                    <a:pt x="309" y="5125"/>
                  </a:cubicBezTo>
                  <a:cubicBezTo>
                    <a:pt x="618" y="6212"/>
                    <a:pt x="1460" y="7103"/>
                    <a:pt x="2477" y="7594"/>
                  </a:cubicBezTo>
                  <a:cubicBezTo>
                    <a:pt x="3212" y="7957"/>
                    <a:pt x="4035" y="8115"/>
                    <a:pt x="4859" y="8115"/>
                  </a:cubicBezTo>
                  <a:cubicBezTo>
                    <a:pt x="5168" y="8115"/>
                    <a:pt x="5477" y="8093"/>
                    <a:pt x="5782" y="8050"/>
                  </a:cubicBezTo>
                  <a:cubicBezTo>
                    <a:pt x="6982" y="7882"/>
                    <a:pt x="8160" y="7391"/>
                    <a:pt x="9044" y="6563"/>
                  </a:cubicBezTo>
                  <a:cubicBezTo>
                    <a:pt x="9929" y="5735"/>
                    <a:pt x="10504" y="4542"/>
                    <a:pt x="10483" y="3328"/>
                  </a:cubicBezTo>
                  <a:cubicBezTo>
                    <a:pt x="10455" y="2114"/>
                    <a:pt x="9788" y="908"/>
                    <a:pt x="8715" y="339"/>
                  </a:cubicBezTo>
                  <a:cubicBezTo>
                    <a:pt x="8295" y="113"/>
                    <a:pt x="7817" y="1"/>
                    <a:pt x="7339" y="1"/>
                  </a:cubicBezTo>
                  <a:close/>
                </a:path>
              </a:pathLst>
            </a:cu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4693075" y="1246275"/>
              <a:ext cx="47750" cy="47550"/>
            </a:xfrm>
            <a:custGeom>
              <a:avLst/>
              <a:gdLst/>
              <a:ahLst/>
              <a:cxnLst/>
              <a:rect l="l" t="t" r="r" b="b"/>
              <a:pathLst>
                <a:path w="1910" h="1902" extrusionOk="0">
                  <a:moveTo>
                    <a:pt x="955" y="0"/>
                  </a:moveTo>
                  <a:cubicBezTo>
                    <a:pt x="429" y="0"/>
                    <a:pt x="1" y="421"/>
                    <a:pt x="1" y="947"/>
                  </a:cubicBezTo>
                  <a:cubicBezTo>
                    <a:pt x="1" y="1474"/>
                    <a:pt x="429" y="1902"/>
                    <a:pt x="955" y="1902"/>
                  </a:cubicBezTo>
                  <a:cubicBezTo>
                    <a:pt x="1481" y="1902"/>
                    <a:pt x="1909" y="1474"/>
                    <a:pt x="1909" y="947"/>
                  </a:cubicBezTo>
                  <a:cubicBezTo>
                    <a:pt x="1909" y="421"/>
                    <a:pt x="1481" y="0"/>
                    <a:pt x="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743425" y="1292925"/>
              <a:ext cx="47550" cy="47750"/>
            </a:xfrm>
            <a:custGeom>
              <a:avLst/>
              <a:gdLst/>
              <a:ahLst/>
              <a:cxnLst/>
              <a:rect l="l" t="t" r="r" b="b"/>
              <a:pathLst>
                <a:path w="1902" h="1910" extrusionOk="0">
                  <a:moveTo>
                    <a:pt x="948" y="1"/>
                  </a:moveTo>
                  <a:cubicBezTo>
                    <a:pt x="421" y="1"/>
                    <a:pt x="0" y="429"/>
                    <a:pt x="0" y="955"/>
                  </a:cubicBezTo>
                  <a:cubicBezTo>
                    <a:pt x="0" y="1481"/>
                    <a:pt x="421" y="1909"/>
                    <a:pt x="948" y="1909"/>
                  </a:cubicBezTo>
                  <a:cubicBezTo>
                    <a:pt x="1474" y="1909"/>
                    <a:pt x="1902" y="1481"/>
                    <a:pt x="1902" y="955"/>
                  </a:cubicBezTo>
                  <a:cubicBezTo>
                    <a:pt x="1902" y="429"/>
                    <a:pt x="1474"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4823225" y="1279425"/>
              <a:ext cx="47575" cy="47550"/>
            </a:xfrm>
            <a:custGeom>
              <a:avLst/>
              <a:gdLst/>
              <a:ahLst/>
              <a:cxnLst/>
              <a:rect l="l" t="t" r="r" b="b"/>
              <a:pathLst>
                <a:path w="1903" h="1902" extrusionOk="0">
                  <a:moveTo>
                    <a:pt x="948" y="0"/>
                  </a:moveTo>
                  <a:cubicBezTo>
                    <a:pt x="422" y="0"/>
                    <a:pt x="1" y="421"/>
                    <a:pt x="1" y="948"/>
                  </a:cubicBezTo>
                  <a:cubicBezTo>
                    <a:pt x="1" y="1474"/>
                    <a:pt x="422" y="1902"/>
                    <a:pt x="948" y="1902"/>
                  </a:cubicBezTo>
                  <a:cubicBezTo>
                    <a:pt x="1474" y="1902"/>
                    <a:pt x="1902" y="1474"/>
                    <a:pt x="1902" y="948"/>
                  </a:cubicBezTo>
                  <a:cubicBezTo>
                    <a:pt x="1902" y="421"/>
                    <a:pt x="1474" y="0"/>
                    <a:pt x="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4858850" y="1212225"/>
              <a:ext cx="47725" cy="47750"/>
            </a:xfrm>
            <a:custGeom>
              <a:avLst/>
              <a:gdLst/>
              <a:ahLst/>
              <a:cxnLst/>
              <a:rect l="l" t="t" r="r" b="b"/>
              <a:pathLst>
                <a:path w="1909" h="1910" extrusionOk="0">
                  <a:moveTo>
                    <a:pt x="954" y="1"/>
                  </a:moveTo>
                  <a:cubicBezTo>
                    <a:pt x="428" y="1"/>
                    <a:pt x="0" y="429"/>
                    <a:pt x="0" y="955"/>
                  </a:cubicBezTo>
                  <a:cubicBezTo>
                    <a:pt x="0" y="1481"/>
                    <a:pt x="428" y="1909"/>
                    <a:pt x="954" y="1909"/>
                  </a:cubicBezTo>
                  <a:cubicBezTo>
                    <a:pt x="1481" y="1909"/>
                    <a:pt x="1909" y="1481"/>
                    <a:pt x="1909" y="955"/>
                  </a:cubicBezTo>
                  <a:cubicBezTo>
                    <a:pt x="1909" y="429"/>
                    <a:pt x="148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8330AFE-06BA-C9F0-4623-173AD4783767}"/>
              </a:ext>
            </a:extLst>
          </p:cNvPr>
          <p:cNvSpPr txBox="1"/>
          <p:nvPr/>
        </p:nvSpPr>
        <p:spPr>
          <a:xfrm>
            <a:off x="3384127" y="886979"/>
            <a:ext cx="2464231" cy="584775"/>
          </a:xfrm>
          <a:prstGeom prst="rect">
            <a:avLst/>
          </a:prstGeom>
          <a:noFill/>
        </p:spPr>
        <p:txBody>
          <a:bodyPr wrap="square" rtlCol="0">
            <a:spAutoFit/>
          </a:bodyPr>
          <a:lstStyle/>
          <a:p>
            <a:pPr algn="ctr"/>
            <a:r>
              <a:rPr lang="en-US" sz="3200" b="1" dirty="0">
                <a:solidFill>
                  <a:srgbClr val="0070C0"/>
                </a:solidFill>
                <a:latin typeface="UTM Showcard" panose="02040603050506020204" pitchFamily="18" charset="0"/>
              </a:rPr>
              <a:t>NỘI DUNG</a:t>
            </a:r>
          </a:p>
        </p:txBody>
      </p:sp>
    </p:spTree>
    <p:extLst>
      <p:ext uri="{BB962C8B-B14F-4D97-AF65-F5344CB8AC3E}">
        <p14:creationId xmlns:p14="http://schemas.microsoft.com/office/powerpoint/2010/main" val="4018233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9"/>
                                        </p:tgtEl>
                                        <p:attrNameLst>
                                          <p:attrName>style.visibility</p:attrName>
                                        </p:attrNameLst>
                                      </p:cBhvr>
                                      <p:to>
                                        <p:strVal val="visible"/>
                                      </p:to>
                                    </p:set>
                                    <p:animEffect transition="in" filter="wipe(up)">
                                      <p:cBhvr>
                                        <p:cTn id="12" dur="500"/>
                                        <p:tgtEl>
                                          <p:spTgt spid="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6"/>
          <p:cNvSpPr txBox="1">
            <a:spLocks noGrp="1"/>
          </p:cNvSpPr>
          <p:nvPr>
            <p:ph type="title"/>
          </p:nvPr>
        </p:nvSpPr>
        <p:spPr>
          <a:xfrm>
            <a:off x="722565" y="2617017"/>
            <a:ext cx="7629820" cy="715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200" b="1" dirty="0">
                <a:solidFill>
                  <a:schemeClr val="lt2"/>
                </a:solidFill>
              </a:rPr>
              <a:t>Đóng góp của nhân dân vùng đất Hải Phòng trong chiến tranh bảo vệ Tổ quốc </a:t>
            </a:r>
            <a:br>
              <a:rPr lang="en-US" sz="2200" b="1" dirty="0">
                <a:solidFill>
                  <a:schemeClr val="lt2"/>
                </a:solidFill>
              </a:rPr>
            </a:br>
            <a:r>
              <a:rPr lang="vi-VN" sz="2200" b="1" dirty="0">
                <a:solidFill>
                  <a:schemeClr val="lt2"/>
                </a:solidFill>
              </a:rPr>
              <a:t>(từ sau năm 938 đến năm 1288)</a:t>
            </a:r>
            <a:endParaRPr lang="en-US" sz="2200" b="1" dirty="0">
              <a:solidFill>
                <a:schemeClr val="dk2"/>
              </a:solidFill>
            </a:endParaRPr>
          </a:p>
        </p:txBody>
      </p:sp>
      <p:sp>
        <p:nvSpPr>
          <p:cNvPr id="1461" name="Google Shape;1461;p46"/>
          <p:cNvSpPr txBox="1">
            <a:spLocks noGrp="1"/>
          </p:cNvSpPr>
          <p:nvPr>
            <p:ph type="title" idx="2"/>
          </p:nvPr>
        </p:nvSpPr>
        <p:spPr>
          <a:xfrm>
            <a:off x="2615815" y="1440500"/>
            <a:ext cx="384874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2E5EC9"/>
                </a:solidFill>
              </a:rPr>
              <a:t>I</a:t>
            </a:r>
            <a:endParaRPr sz="4800" dirty="0">
              <a:solidFill>
                <a:srgbClr val="2E5EC9"/>
              </a:solidFill>
            </a:endParaRPr>
          </a:p>
        </p:txBody>
      </p:sp>
      <p:grpSp>
        <p:nvGrpSpPr>
          <p:cNvPr id="1463" name="Google Shape;1463;p46"/>
          <p:cNvGrpSpPr/>
          <p:nvPr/>
        </p:nvGrpSpPr>
        <p:grpSpPr>
          <a:xfrm>
            <a:off x="6887386" y="282158"/>
            <a:ext cx="1916285" cy="1204815"/>
            <a:chOff x="4350875" y="1987600"/>
            <a:chExt cx="471550" cy="296475"/>
          </a:xfrm>
        </p:grpSpPr>
        <p:sp>
          <p:nvSpPr>
            <p:cNvPr id="1464" name="Google Shape;1464;p46"/>
            <p:cNvSpPr/>
            <p:nvPr/>
          </p:nvSpPr>
          <p:spPr>
            <a:xfrm>
              <a:off x="4350875" y="1987600"/>
              <a:ext cx="471550" cy="296475"/>
            </a:xfrm>
            <a:custGeom>
              <a:avLst/>
              <a:gdLst/>
              <a:ahLst/>
              <a:cxnLst/>
              <a:rect l="l" t="t" r="r" b="b"/>
              <a:pathLst>
                <a:path w="18862" h="11859" extrusionOk="0">
                  <a:moveTo>
                    <a:pt x="15881" y="4020"/>
                  </a:moveTo>
                  <a:cubicBezTo>
                    <a:pt x="16149" y="4020"/>
                    <a:pt x="16333" y="4039"/>
                    <a:pt x="16454" y="4063"/>
                  </a:cubicBezTo>
                  <a:cubicBezTo>
                    <a:pt x="16258" y="4252"/>
                    <a:pt x="15865" y="4526"/>
                    <a:pt x="15276" y="4849"/>
                  </a:cubicBezTo>
                  <a:cubicBezTo>
                    <a:pt x="15269" y="4800"/>
                    <a:pt x="15262" y="4758"/>
                    <a:pt x="15255" y="4716"/>
                  </a:cubicBezTo>
                  <a:cubicBezTo>
                    <a:pt x="15241" y="4666"/>
                    <a:pt x="15227" y="4617"/>
                    <a:pt x="15220" y="4568"/>
                  </a:cubicBezTo>
                  <a:cubicBezTo>
                    <a:pt x="15206" y="4512"/>
                    <a:pt x="15191" y="4463"/>
                    <a:pt x="15184" y="4414"/>
                  </a:cubicBezTo>
                  <a:cubicBezTo>
                    <a:pt x="15170" y="4372"/>
                    <a:pt x="15156" y="4330"/>
                    <a:pt x="15142" y="4281"/>
                  </a:cubicBezTo>
                  <a:cubicBezTo>
                    <a:pt x="15128" y="4231"/>
                    <a:pt x="15114" y="4175"/>
                    <a:pt x="15093" y="4119"/>
                  </a:cubicBezTo>
                  <a:cubicBezTo>
                    <a:pt x="15086" y="4098"/>
                    <a:pt x="15086" y="4084"/>
                    <a:pt x="15079" y="4063"/>
                  </a:cubicBezTo>
                  <a:cubicBezTo>
                    <a:pt x="15407" y="4032"/>
                    <a:pt x="15670" y="4020"/>
                    <a:pt x="15881" y="4020"/>
                  </a:cubicBezTo>
                  <a:close/>
                  <a:moveTo>
                    <a:pt x="3733" y="7508"/>
                  </a:moveTo>
                  <a:cubicBezTo>
                    <a:pt x="3776" y="7663"/>
                    <a:pt x="3825" y="7810"/>
                    <a:pt x="3874" y="7957"/>
                  </a:cubicBezTo>
                  <a:cubicBezTo>
                    <a:pt x="3881" y="7957"/>
                    <a:pt x="3881" y="7964"/>
                    <a:pt x="3881" y="7971"/>
                  </a:cubicBezTo>
                  <a:cubicBezTo>
                    <a:pt x="3930" y="8091"/>
                    <a:pt x="3979" y="8217"/>
                    <a:pt x="4035" y="8336"/>
                  </a:cubicBezTo>
                  <a:cubicBezTo>
                    <a:pt x="3622" y="8382"/>
                    <a:pt x="3277" y="8400"/>
                    <a:pt x="3000" y="8400"/>
                  </a:cubicBezTo>
                  <a:cubicBezTo>
                    <a:pt x="2764" y="8400"/>
                    <a:pt x="2578" y="8387"/>
                    <a:pt x="2442" y="8364"/>
                  </a:cubicBezTo>
                  <a:cubicBezTo>
                    <a:pt x="2618" y="8203"/>
                    <a:pt x="2976" y="7915"/>
                    <a:pt x="3733" y="7508"/>
                  </a:cubicBezTo>
                  <a:close/>
                  <a:moveTo>
                    <a:pt x="9452" y="0"/>
                  </a:moveTo>
                  <a:cubicBezTo>
                    <a:pt x="8399" y="0"/>
                    <a:pt x="7410" y="274"/>
                    <a:pt x="6554" y="751"/>
                  </a:cubicBezTo>
                  <a:cubicBezTo>
                    <a:pt x="6547" y="758"/>
                    <a:pt x="6533" y="765"/>
                    <a:pt x="6519" y="772"/>
                  </a:cubicBezTo>
                  <a:cubicBezTo>
                    <a:pt x="6477" y="793"/>
                    <a:pt x="6435" y="821"/>
                    <a:pt x="6393" y="849"/>
                  </a:cubicBezTo>
                  <a:cubicBezTo>
                    <a:pt x="6386" y="856"/>
                    <a:pt x="6379" y="856"/>
                    <a:pt x="6372" y="863"/>
                  </a:cubicBezTo>
                  <a:cubicBezTo>
                    <a:pt x="5873" y="1165"/>
                    <a:pt x="5431" y="1530"/>
                    <a:pt x="5046" y="1958"/>
                  </a:cubicBezTo>
                  <a:cubicBezTo>
                    <a:pt x="5039" y="1965"/>
                    <a:pt x="5031" y="1972"/>
                    <a:pt x="5024" y="1986"/>
                  </a:cubicBezTo>
                  <a:cubicBezTo>
                    <a:pt x="4716" y="2330"/>
                    <a:pt x="4449" y="2709"/>
                    <a:pt x="4225" y="3123"/>
                  </a:cubicBezTo>
                  <a:cubicBezTo>
                    <a:pt x="4225" y="3130"/>
                    <a:pt x="4218" y="3137"/>
                    <a:pt x="4211" y="3144"/>
                  </a:cubicBezTo>
                  <a:cubicBezTo>
                    <a:pt x="4126" y="3298"/>
                    <a:pt x="4056" y="3460"/>
                    <a:pt x="3986" y="3621"/>
                  </a:cubicBezTo>
                  <a:cubicBezTo>
                    <a:pt x="3951" y="3698"/>
                    <a:pt x="3923" y="3775"/>
                    <a:pt x="3895" y="3853"/>
                  </a:cubicBezTo>
                  <a:cubicBezTo>
                    <a:pt x="3881" y="3881"/>
                    <a:pt x="3874" y="3909"/>
                    <a:pt x="3867" y="3930"/>
                  </a:cubicBezTo>
                  <a:cubicBezTo>
                    <a:pt x="3846" y="3993"/>
                    <a:pt x="3825" y="4056"/>
                    <a:pt x="3804" y="4119"/>
                  </a:cubicBezTo>
                  <a:cubicBezTo>
                    <a:pt x="3790" y="4161"/>
                    <a:pt x="3776" y="4203"/>
                    <a:pt x="3761" y="4245"/>
                  </a:cubicBezTo>
                  <a:cubicBezTo>
                    <a:pt x="3747" y="4288"/>
                    <a:pt x="3740" y="4330"/>
                    <a:pt x="3726" y="4365"/>
                  </a:cubicBezTo>
                  <a:cubicBezTo>
                    <a:pt x="3712" y="4407"/>
                    <a:pt x="3705" y="4449"/>
                    <a:pt x="3698" y="4491"/>
                  </a:cubicBezTo>
                  <a:cubicBezTo>
                    <a:pt x="3677" y="4554"/>
                    <a:pt x="3663" y="4617"/>
                    <a:pt x="3649" y="4680"/>
                  </a:cubicBezTo>
                  <a:cubicBezTo>
                    <a:pt x="3642" y="4723"/>
                    <a:pt x="3635" y="4765"/>
                    <a:pt x="3628" y="4807"/>
                  </a:cubicBezTo>
                  <a:cubicBezTo>
                    <a:pt x="3621" y="4849"/>
                    <a:pt x="3607" y="4891"/>
                    <a:pt x="3600" y="4940"/>
                  </a:cubicBezTo>
                  <a:cubicBezTo>
                    <a:pt x="3593" y="4989"/>
                    <a:pt x="3586" y="5045"/>
                    <a:pt x="3579" y="5101"/>
                  </a:cubicBezTo>
                  <a:cubicBezTo>
                    <a:pt x="3572" y="5158"/>
                    <a:pt x="3565" y="5207"/>
                    <a:pt x="3558" y="5263"/>
                  </a:cubicBezTo>
                  <a:cubicBezTo>
                    <a:pt x="3551" y="5298"/>
                    <a:pt x="3551" y="5326"/>
                    <a:pt x="3544" y="5354"/>
                  </a:cubicBezTo>
                  <a:cubicBezTo>
                    <a:pt x="3537" y="5438"/>
                    <a:pt x="3530" y="5515"/>
                    <a:pt x="3530" y="5600"/>
                  </a:cubicBezTo>
                  <a:cubicBezTo>
                    <a:pt x="3530" y="5621"/>
                    <a:pt x="3530" y="5642"/>
                    <a:pt x="3523" y="5663"/>
                  </a:cubicBezTo>
                  <a:cubicBezTo>
                    <a:pt x="3523" y="5691"/>
                    <a:pt x="3523" y="5726"/>
                    <a:pt x="3523" y="5754"/>
                  </a:cubicBezTo>
                  <a:cubicBezTo>
                    <a:pt x="1088" y="6982"/>
                    <a:pt x="1" y="8084"/>
                    <a:pt x="288" y="9024"/>
                  </a:cubicBezTo>
                  <a:cubicBezTo>
                    <a:pt x="499" y="9718"/>
                    <a:pt x="1348" y="10055"/>
                    <a:pt x="2863" y="10055"/>
                  </a:cubicBezTo>
                  <a:cubicBezTo>
                    <a:pt x="3151" y="10055"/>
                    <a:pt x="3460" y="10041"/>
                    <a:pt x="3797" y="10020"/>
                  </a:cubicBezTo>
                  <a:cubicBezTo>
                    <a:pt x="4190" y="9992"/>
                    <a:pt x="4603" y="9943"/>
                    <a:pt x="5039" y="9887"/>
                  </a:cubicBezTo>
                  <a:cubicBezTo>
                    <a:pt x="6126" y="11094"/>
                    <a:pt x="7698" y="11858"/>
                    <a:pt x="9445" y="11858"/>
                  </a:cubicBezTo>
                  <a:cubicBezTo>
                    <a:pt x="9866" y="11858"/>
                    <a:pt x="10266" y="11809"/>
                    <a:pt x="10659" y="11732"/>
                  </a:cubicBezTo>
                  <a:lnTo>
                    <a:pt x="10666" y="11732"/>
                  </a:lnTo>
                  <a:cubicBezTo>
                    <a:pt x="10750" y="11711"/>
                    <a:pt x="10827" y="11697"/>
                    <a:pt x="10904" y="11676"/>
                  </a:cubicBezTo>
                  <a:cubicBezTo>
                    <a:pt x="10918" y="11669"/>
                    <a:pt x="10932" y="11669"/>
                    <a:pt x="10946" y="11662"/>
                  </a:cubicBezTo>
                  <a:cubicBezTo>
                    <a:pt x="12722" y="11199"/>
                    <a:pt x="14188" y="9943"/>
                    <a:pt x="14904" y="8245"/>
                  </a:cubicBezTo>
                  <a:cubicBezTo>
                    <a:pt x="14911" y="8231"/>
                    <a:pt x="14911" y="8224"/>
                    <a:pt x="14918" y="8210"/>
                  </a:cubicBezTo>
                  <a:cubicBezTo>
                    <a:pt x="15114" y="7733"/>
                    <a:pt x="15255" y="7228"/>
                    <a:pt x="15325" y="6694"/>
                  </a:cubicBezTo>
                  <a:cubicBezTo>
                    <a:pt x="15655" y="6526"/>
                    <a:pt x="15970" y="6357"/>
                    <a:pt x="16258" y="6189"/>
                  </a:cubicBezTo>
                  <a:lnTo>
                    <a:pt x="16265" y="6189"/>
                  </a:lnTo>
                  <a:cubicBezTo>
                    <a:pt x="18089" y="5137"/>
                    <a:pt x="18861" y="4217"/>
                    <a:pt x="18609" y="3396"/>
                  </a:cubicBezTo>
                  <a:cubicBezTo>
                    <a:pt x="18394" y="2709"/>
                    <a:pt x="17528" y="2367"/>
                    <a:pt x="16020" y="2367"/>
                  </a:cubicBezTo>
                  <a:cubicBezTo>
                    <a:pt x="15510" y="2367"/>
                    <a:pt x="14928" y="2406"/>
                    <a:pt x="14272" y="2484"/>
                  </a:cubicBezTo>
                  <a:cubicBezTo>
                    <a:pt x="13192" y="983"/>
                    <a:pt x="11438" y="0"/>
                    <a:pt x="9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6"/>
            <p:cNvSpPr/>
            <p:nvPr/>
          </p:nvSpPr>
          <p:spPr>
            <a:xfrm>
              <a:off x="4452100" y="2000750"/>
              <a:ext cx="269975" cy="270000"/>
            </a:xfrm>
            <a:custGeom>
              <a:avLst/>
              <a:gdLst/>
              <a:ahLst/>
              <a:cxnLst/>
              <a:rect l="l" t="t" r="r" b="b"/>
              <a:pathLst>
                <a:path w="10799" h="10800" extrusionOk="0">
                  <a:moveTo>
                    <a:pt x="5396" y="1"/>
                  </a:moveTo>
                  <a:cubicBezTo>
                    <a:pt x="2414" y="1"/>
                    <a:pt x="0" y="2414"/>
                    <a:pt x="0" y="5396"/>
                  </a:cubicBezTo>
                  <a:cubicBezTo>
                    <a:pt x="0" y="8385"/>
                    <a:pt x="2414" y="10799"/>
                    <a:pt x="5396" y="10799"/>
                  </a:cubicBezTo>
                  <a:cubicBezTo>
                    <a:pt x="8385" y="10799"/>
                    <a:pt x="10799" y="8385"/>
                    <a:pt x="10799" y="5396"/>
                  </a:cubicBezTo>
                  <a:cubicBezTo>
                    <a:pt x="10799" y="2414"/>
                    <a:pt x="8385" y="1"/>
                    <a:pt x="5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6"/>
            <p:cNvSpPr/>
            <p:nvPr/>
          </p:nvSpPr>
          <p:spPr>
            <a:xfrm>
              <a:off x="4528575" y="2121025"/>
              <a:ext cx="182800" cy="146900"/>
            </a:xfrm>
            <a:custGeom>
              <a:avLst/>
              <a:gdLst/>
              <a:ahLst/>
              <a:cxnLst/>
              <a:rect l="l" t="t" r="r" b="b"/>
              <a:pathLst>
                <a:path w="7312" h="5876" extrusionOk="0">
                  <a:moveTo>
                    <a:pt x="3120" y="1"/>
                  </a:moveTo>
                  <a:cubicBezTo>
                    <a:pt x="2836" y="1"/>
                    <a:pt x="2566" y="80"/>
                    <a:pt x="2442" y="319"/>
                  </a:cubicBezTo>
                  <a:cubicBezTo>
                    <a:pt x="2330" y="536"/>
                    <a:pt x="2393" y="810"/>
                    <a:pt x="2533" y="1006"/>
                  </a:cubicBezTo>
                  <a:cubicBezTo>
                    <a:pt x="2674" y="1203"/>
                    <a:pt x="2884" y="1336"/>
                    <a:pt x="3088" y="1470"/>
                  </a:cubicBezTo>
                  <a:cubicBezTo>
                    <a:pt x="3607" y="1813"/>
                    <a:pt x="4126" y="2157"/>
                    <a:pt x="4645" y="2494"/>
                  </a:cubicBezTo>
                  <a:cubicBezTo>
                    <a:pt x="4989" y="2725"/>
                    <a:pt x="5382" y="3069"/>
                    <a:pt x="5256" y="3462"/>
                  </a:cubicBezTo>
                  <a:cubicBezTo>
                    <a:pt x="5179" y="3701"/>
                    <a:pt x="4919" y="3841"/>
                    <a:pt x="4666" y="3862"/>
                  </a:cubicBezTo>
                  <a:cubicBezTo>
                    <a:pt x="4648" y="3863"/>
                    <a:pt x="4629" y="3864"/>
                    <a:pt x="4610" y="3864"/>
                  </a:cubicBezTo>
                  <a:cubicBezTo>
                    <a:pt x="4377" y="3864"/>
                    <a:pt x="4151" y="3786"/>
                    <a:pt x="3937" y="3708"/>
                  </a:cubicBezTo>
                  <a:cubicBezTo>
                    <a:pt x="3165" y="3441"/>
                    <a:pt x="2400" y="3182"/>
                    <a:pt x="1635" y="2915"/>
                  </a:cubicBezTo>
                  <a:cubicBezTo>
                    <a:pt x="1383" y="2824"/>
                    <a:pt x="1123" y="2740"/>
                    <a:pt x="863" y="2732"/>
                  </a:cubicBezTo>
                  <a:cubicBezTo>
                    <a:pt x="597" y="2732"/>
                    <a:pt x="316" y="2824"/>
                    <a:pt x="162" y="3041"/>
                  </a:cubicBezTo>
                  <a:cubicBezTo>
                    <a:pt x="0" y="3266"/>
                    <a:pt x="7" y="3574"/>
                    <a:pt x="113" y="3827"/>
                  </a:cubicBezTo>
                  <a:cubicBezTo>
                    <a:pt x="218" y="4080"/>
                    <a:pt x="414" y="4283"/>
                    <a:pt x="618" y="4466"/>
                  </a:cubicBezTo>
                  <a:cubicBezTo>
                    <a:pt x="1411" y="5181"/>
                    <a:pt x="2407" y="5665"/>
                    <a:pt x="3453" y="5876"/>
                  </a:cubicBezTo>
                  <a:cubicBezTo>
                    <a:pt x="5200" y="5511"/>
                    <a:pt x="6631" y="4304"/>
                    <a:pt x="7312" y="2697"/>
                  </a:cubicBezTo>
                  <a:cubicBezTo>
                    <a:pt x="7164" y="2396"/>
                    <a:pt x="6954" y="2122"/>
                    <a:pt x="6729" y="1876"/>
                  </a:cubicBezTo>
                  <a:cubicBezTo>
                    <a:pt x="5873" y="957"/>
                    <a:pt x="4737" y="312"/>
                    <a:pt x="3516" y="45"/>
                  </a:cubicBezTo>
                  <a:cubicBezTo>
                    <a:pt x="3390" y="18"/>
                    <a:pt x="3254" y="1"/>
                    <a:pt x="3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6"/>
            <p:cNvSpPr/>
            <p:nvPr/>
          </p:nvSpPr>
          <p:spPr>
            <a:xfrm>
              <a:off x="4608725" y="2047050"/>
              <a:ext cx="113350" cy="101775"/>
            </a:xfrm>
            <a:custGeom>
              <a:avLst/>
              <a:gdLst/>
              <a:ahLst/>
              <a:cxnLst/>
              <a:rect l="l" t="t" r="r" b="b"/>
              <a:pathLst>
                <a:path w="4534" h="4071" extrusionOk="0">
                  <a:moveTo>
                    <a:pt x="1002" y="1"/>
                  </a:moveTo>
                  <a:cubicBezTo>
                    <a:pt x="986" y="1"/>
                    <a:pt x="971" y="1"/>
                    <a:pt x="955" y="1"/>
                  </a:cubicBezTo>
                  <a:lnTo>
                    <a:pt x="955" y="8"/>
                  </a:lnTo>
                  <a:cubicBezTo>
                    <a:pt x="611" y="15"/>
                    <a:pt x="204" y="155"/>
                    <a:pt x="113" y="485"/>
                  </a:cubicBezTo>
                  <a:cubicBezTo>
                    <a:pt x="1" y="885"/>
                    <a:pt x="380" y="1236"/>
                    <a:pt x="717" y="1475"/>
                  </a:cubicBezTo>
                  <a:lnTo>
                    <a:pt x="3811" y="3650"/>
                  </a:lnTo>
                  <a:cubicBezTo>
                    <a:pt x="4036" y="3811"/>
                    <a:pt x="4260" y="3965"/>
                    <a:pt x="4513" y="4071"/>
                  </a:cubicBezTo>
                  <a:cubicBezTo>
                    <a:pt x="4527" y="3895"/>
                    <a:pt x="4534" y="3720"/>
                    <a:pt x="4534" y="3544"/>
                  </a:cubicBezTo>
                  <a:cubicBezTo>
                    <a:pt x="4534" y="2759"/>
                    <a:pt x="4365" y="2008"/>
                    <a:pt x="4064" y="1334"/>
                  </a:cubicBezTo>
                  <a:cubicBezTo>
                    <a:pt x="3685" y="1075"/>
                    <a:pt x="3292" y="836"/>
                    <a:pt x="2892" y="619"/>
                  </a:cubicBezTo>
                  <a:cubicBezTo>
                    <a:pt x="2302" y="289"/>
                    <a:pt x="1666"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6"/>
            <p:cNvSpPr/>
            <p:nvPr/>
          </p:nvSpPr>
          <p:spPr>
            <a:xfrm>
              <a:off x="4486825" y="2018300"/>
              <a:ext cx="71950" cy="50850"/>
            </a:xfrm>
            <a:custGeom>
              <a:avLst/>
              <a:gdLst/>
              <a:ahLst/>
              <a:cxnLst/>
              <a:rect l="l" t="t" r="r" b="b"/>
              <a:pathLst>
                <a:path w="2878" h="2034" extrusionOk="0">
                  <a:moveTo>
                    <a:pt x="1348" y="0"/>
                  </a:moveTo>
                  <a:cubicBezTo>
                    <a:pt x="842" y="288"/>
                    <a:pt x="386" y="653"/>
                    <a:pt x="0" y="1081"/>
                  </a:cubicBezTo>
                  <a:cubicBezTo>
                    <a:pt x="520" y="1621"/>
                    <a:pt x="1242" y="1972"/>
                    <a:pt x="1993" y="2028"/>
                  </a:cubicBezTo>
                  <a:cubicBezTo>
                    <a:pt x="2040" y="2032"/>
                    <a:pt x="2087" y="2034"/>
                    <a:pt x="2135" y="2034"/>
                  </a:cubicBezTo>
                  <a:cubicBezTo>
                    <a:pt x="2359" y="2034"/>
                    <a:pt x="2585" y="1986"/>
                    <a:pt x="2730" y="1818"/>
                  </a:cubicBezTo>
                  <a:cubicBezTo>
                    <a:pt x="2856" y="1663"/>
                    <a:pt x="2877" y="1432"/>
                    <a:pt x="2821" y="1235"/>
                  </a:cubicBezTo>
                  <a:cubicBezTo>
                    <a:pt x="2765" y="1039"/>
                    <a:pt x="2632" y="877"/>
                    <a:pt x="2491" y="723"/>
                  </a:cubicBezTo>
                  <a:cubicBezTo>
                    <a:pt x="2176" y="386"/>
                    <a:pt x="1769" y="120"/>
                    <a:pt x="13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6"/>
            <p:cNvSpPr/>
            <p:nvPr/>
          </p:nvSpPr>
          <p:spPr>
            <a:xfrm>
              <a:off x="4452100" y="2072500"/>
              <a:ext cx="86675" cy="130500"/>
            </a:xfrm>
            <a:custGeom>
              <a:avLst/>
              <a:gdLst/>
              <a:ahLst/>
              <a:cxnLst/>
              <a:rect l="l" t="t" r="r" b="b"/>
              <a:pathLst>
                <a:path w="3467" h="5220" extrusionOk="0">
                  <a:moveTo>
                    <a:pt x="625" y="0"/>
                  </a:moveTo>
                  <a:cubicBezTo>
                    <a:pt x="225" y="751"/>
                    <a:pt x="0" y="1614"/>
                    <a:pt x="0" y="2533"/>
                  </a:cubicBezTo>
                  <a:cubicBezTo>
                    <a:pt x="0" y="3179"/>
                    <a:pt x="112" y="3803"/>
                    <a:pt x="323" y="4379"/>
                  </a:cubicBezTo>
                  <a:cubicBezTo>
                    <a:pt x="625" y="4631"/>
                    <a:pt x="961" y="4849"/>
                    <a:pt x="1312" y="5031"/>
                  </a:cubicBezTo>
                  <a:cubicBezTo>
                    <a:pt x="1506" y="5136"/>
                    <a:pt x="1748" y="5220"/>
                    <a:pt x="1965" y="5220"/>
                  </a:cubicBezTo>
                  <a:cubicBezTo>
                    <a:pt x="2141" y="5220"/>
                    <a:pt x="2300" y="5165"/>
                    <a:pt x="2407" y="5024"/>
                  </a:cubicBezTo>
                  <a:cubicBezTo>
                    <a:pt x="2617" y="4737"/>
                    <a:pt x="2435" y="4330"/>
                    <a:pt x="2210" y="4056"/>
                  </a:cubicBezTo>
                  <a:cubicBezTo>
                    <a:pt x="1909" y="3691"/>
                    <a:pt x="1537" y="3382"/>
                    <a:pt x="1123" y="3151"/>
                  </a:cubicBezTo>
                  <a:cubicBezTo>
                    <a:pt x="919" y="3046"/>
                    <a:pt x="667" y="2870"/>
                    <a:pt x="744" y="2653"/>
                  </a:cubicBezTo>
                  <a:cubicBezTo>
                    <a:pt x="791" y="2526"/>
                    <a:pt x="921" y="2483"/>
                    <a:pt x="1066" y="2483"/>
                  </a:cubicBezTo>
                  <a:cubicBezTo>
                    <a:pt x="1161" y="2483"/>
                    <a:pt x="1261" y="2501"/>
                    <a:pt x="1347" y="2526"/>
                  </a:cubicBezTo>
                  <a:cubicBezTo>
                    <a:pt x="1775" y="2653"/>
                    <a:pt x="2203" y="2779"/>
                    <a:pt x="2631" y="2905"/>
                  </a:cubicBezTo>
                  <a:cubicBezTo>
                    <a:pt x="2743" y="2937"/>
                    <a:pt x="2870" y="2961"/>
                    <a:pt x="2989" y="2961"/>
                  </a:cubicBezTo>
                  <a:cubicBezTo>
                    <a:pt x="3163" y="2961"/>
                    <a:pt x="3320" y="2909"/>
                    <a:pt x="3382" y="2751"/>
                  </a:cubicBezTo>
                  <a:cubicBezTo>
                    <a:pt x="3466" y="2547"/>
                    <a:pt x="3298" y="2330"/>
                    <a:pt x="3144" y="2176"/>
                  </a:cubicBezTo>
                  <a:cubicBezTo>
                    <a:pt x="2358" y="1390"/>
                    <a:pt x="1516" y="667"/>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6"/>
            <p:cNvSpPr/>
            <p:nvPr/>
          </p:nvSpPr>
          <p:spPr>
            <a:xfrm>
              <a:off x="4365450" y="2059900"/>
              <a:ext cx="446450" cy="165900"/>
            </a:xfrm>
            <a:custGeom>
              <a:avLst/>
              <a:gdLst/>
              <a:ahLst/>
              <a:cxnLst/>
              <a:rect l="l" t="t" r="r" b="b"/>
              <a:pathLst>
                <a:path w="17858" h="6636" extrusionOk="0">
                  <a:moveTo>
                    <a:pt x="3459" y="3185"/>
                  </a:moveTo>
                  <a:lnTo>
                    <a:pt x="3459" y="3188"/>
                  </a:lnTo>
                  <a:lnTo>
                    <a:pt x="3459" y="3188"/>
                  </a:lnTo>
                  <a:cubicBezTo>
                    <a:pt x="3462" y="3187"/>
                    <a:pt x="3464" y="3186"/>
                    <a:pt x="3466" y="3185"/>
                  </a:cubicBezTo>
                  <a:close/>
                  <a:moveTo>
                    <a:pt x="15441" y="1"/>
                  </a:moveTo>
                  <a:cubicBezTo>
                    <a:pt x="14864" y="1"/>
                    <a:pt x="14188" y="52"/>
                    <a:pt x="13437" y="154"/>
                  </a:cubicBezTo>
                  <a:lnTo>
                    <a:pt x="13752" y="722"/>
                  </a:lnTo>
                  <a:cubicBezTo>
                    <a:pt x="14340" y="644"/>
                    <a:pt x="14855" y="604"/>
                    <a:pt x="15277" y="604"/>
                  </a:cubicBezTo>
                  <a:cubicBezTo>
                    <a:pt x="15994" y="604"/>
                    <a:pt x="16442" y="720"/>
                    <a:pt x="16517" y="968"/>
                  </a:cubicBezTo>
                  <a:cubicBezTo>
                    <a:pt x="16749" y="1718"/>
                    <a:pt x="13507" y="3381"/>
                    <a:pt x="9283" y="4679"/>
                  </a:cubicBezTo>
                  <a:cubicBezTo>
                    <a:pt x="6453" y="5549"/>
                    <a:pt x="3897" y="6034"/>
                    <a:pt x="2449" y="6034"/>
                  </a:cubicBezTo>
                  <a:cubicBezTo>
                    <a:pt x="1735" y="6034"/>
                    <a:pt x="1290" y="5916"/>
                    <a:pt x="1214" y="5669"/>
                  </a:cubicBezTo>
                  <a:cubicBezTo>
                    <a:pt x="1088" y="5262"/>
                    <a:pt x="1993" y="4581"/>
                    <a:pt x="3522" y="3837"/>
                  </a:cubicBezTo>
                  <a:lnTo>
                    <a:pt x="3459" y="3188"/>
                  </a:lnTo>
                  <a:lnTo>
                    <a:pt x="3459" y="3188"/>
                  </a:lnTo>
                  <a:cubicBezTo>
                    <a:pt x="1302" y="4246"/>
                    <a:pt x="0" y="5297"/>
                    <a:pt x="210" y="5977"/>
                  </a:cubicBezTo>
                  <a:cubicBezTo>
                    <a:pt x="347" y="6421"/>
                    <a:pt x="1110" y="6636"/>
                    <a:pt x="2289" y="6636"/>
                  </a:cubicBezTo>
                  <a:cubicBezTo>
                    <a:pt x="4015" y="6636"/>
                    <a:pt x="6632" y="6175"/>
                    <a:pt x="9472" y="5304"/>
                  </a:cubicBezTo>
                  <a:cubicBezTo>
                    <a:pt x="14258" y="3830"/>
                    <a:pt x="17857" y="1753"/>
                    <a:pt x="17520" y="659"/>
                  </a:cubicBezTo>
                  <a:cubicBezTo>
                    <a:pt x="17384" y="216"/>
                    <a:pt x="16621" y="1"/>
                    <a:pt x="1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6"/>
            <p:cNvSpPr/>
            <p:nvPr/>
          </p:nvSpPr>
          <p:spPr>
            <a:xfrm>
              <a:off x="4544175" y="2101450"/>
              <a:ext cx="41600" cy="23700"/>
            </a:xfrm>
            <a:custGeom>
              <a:avLst/>
              <a:gdLst/>
              <a:ahLst/>
              <a:cxnLst/>
              <a:rect l="l" t="t" r="r" b="b"/>
              <a:pathLst>
                <a:path w="1664" h="948" extrusionOk="0">
                  <a:moveTo>
                    <a:pt x="113" y="0"/>
                  </a:moveTo>
                  <a:cubicBezTo>
                    <a:pt x="50" y="0"/>
                    <a:pt x="1" y="49"/>
                    <a:pt x="1" y="112"/>
                  </a:cubicBezTo>
                  <a:cubicBezTo>
                    <a:pt x="1" y="576"/>
                    <a:pt x="373" y="947"/>
                    <a:pt x="836" y="947"/>
                  </a:cubicBezTo>
                  <a:cubicBezTo>
                    <a:pt x="1292" y="947"/>
                    <a:pt x="1664" y="576"/>
                    <a:pt x="1664" y="112"/>
                  </a:cubicBezTo>
                  <a:cubicBezTo>
                    <a:pt x="1664" y="49"/>
                    <a:pt x="1615" y="0"/>
                    <a:pt x="1552" y="0"/>
                  </a:cubicBezTo>
                  <a:cubicBezTo>
                    <a:pt x="1481" y="0"/>
                    <a:pt x="1432" y="49"/>
                    <a:pt x="1432" y="112"/>
                  </a:cubicBezTo>
                  <a:cubicBezTo>
                    <a:pt x="1432" y="442"/>
                    <a:pt x="1166" y="716"/>
                    <a:pt x="829" y="716"/>
                  </a:cubicBezTo>
                  <a:cubicBezTo>
                    <a:pt x="499" y="716"/>
                    <a:pt x="232" y="442"/>
                    <a:pt x="232" y="112"/>
                  </a:cubicBezTo>
                  <a:cubicBezTo>
                    <a:pt x="232" y="49"/>
                    <a:pt x="183"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6"/>
            <p:cNvSpPr/>
            <p:nvPr/>
          </p:nvSpPr>
          <p:spPr>
            <a:xfrm>
              <a:off x="4508750" y="2082150"/>
              <a:ext cx="16175" cy="16150"/>
            </a:xfrm>
            <a:custGeom>
              <a:avLst/>
              <a:gdLst/>
              <a:ahLst/>
              <a:cxnLst/>
              <a:rect l="l" t="t" r="r" b="b"/>
              <a:pathLst>
                <a:path w="647" h="646" extrusionOk="0">
                  <a:moveTo>
                    <a:pt x="323" y="0"/>
                  </a:moveTo>
                  <a:cubicBezTo>
                    <a:pt x="148" y="0"/>
                    <a:pt x="1" y="148"/>
                    <a:pt x="1" y="323"/>
                  </a:cubicBezTo>
                  <a:cubicBezTo>
                    <a:pt x="1" y="506"/>
                    <a:pt x="148" y="646"/>
                    <a:pt x="323" y="646"/>
                  </a:cubicBezTo>
                  <a:cubicBezTo>
                    <a:pt x="506" y="646"/>
                    <a:pt x="646" y="506"/>
                    <a:pt x="646" y="323"/>
                  </a:cubicBezTo>
                  <a:cubicBezTo>
                    <a:pt x="646" y="148"/>
                    <a:pt x="506"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6"/>
            <p:cNvSpPr/>
            <p:nvPr/>
          </p:nvSpPr>
          <p:spPr>
            <a:xfrm>
              <a:off x="4605050" y="2082150"/>
              <a:ext cx="16175" cy="16150"/>
            </a:xfrm>
            <a:custGeom>
              <a:avLst/>
              <a:gdLst/>
              <a:ahLst/>
              <a:cxnLst/>
              <a:rect l="l" t="t" r="r" b="b"/>
              <a:pathLst>
                <a:path w="647" h="646" extrusionOk="0">
                  <a:moveTo>
                    <a:pt x="323" y="0"/>
                  </a:moveTo>
                  <a:cubicBezTo>
                    <a:pt x="141" y="0"/>
                    <a:pt x="1" y="148"/>
                    <a:pt x="1" y="323"/>
                  </a:cubicBezTo>
                  <a:cubicBezTo>
                    <a:pt x="1" y="506"/>
                    <a:pt x="141" y="646"/>
                    <a:pt x="323" y="646"/>
                  </a:cubicBezTo>
                  <a:cubicBezTo>
                    <a:pt x="499" y="646"/>
                    <a:pt x="646" y="506"/>
                    <a:pt x="646" y="323"/>
                  </a:cubicBezTo>
                  <a:cubicBezTo>
                    <a:pt x="646" y="148"/>
                    <a:pt x="49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46"/>
          <p:cNvSpPr/>
          <p:nvPr/>
        </p:nvSpPr>
        <p:spPr>
          <a:xfrm rot="894237" flipH="1">
            <a:off x="1520461" y="1345212"/>
            <a:ext cx="660469" cy="674970"/>
          </a:xfrm>
          <a:custGeom>
            <a:avLst/>
            <a:gdLst/>
            <a:ahLst/>
            <a:cxnLst/>
            <a:rect l="l" t="t" r="r" b="b"/>
            <a:pathLst>
              <a:path w="4379" h="4475" extrusionOk="0">
                <a:moveTo>
                  <a:pt x="992" y="0"/>
                </a:moveTo>
                <a:cubicBezTo>
                  <a:pt x="911" y="0"/>
                  <a:pt x="830" y="13"/>
                  <a:pt x="751" y="40"/>
                </a:cubicBezTo>
                <a:cubicBezTo>
                  <a:pt x="442" y="145"/>
                  <a:pt x="190" y="440"/>
                  <a:pt x="91" y="811"/>
                </a:cubicBezTo>
                <a:cubicBezTo>
                  <a:pt x="0" y="1148"/>
                  <a:pt x="42" y="1506"/>
                  <a:pt x="91" y="1808"/>
                </a:cubicBezTo>
                <a:cubicBezTo>
                  <a:pt x="98" y="1853"/>
                  <a:pt x="134" y="1886"/>
                  <a:pt x="177" y="1886"/>
                </a:cubicBezTo>
                <a:cubicBezTo>
                  <a:pt x="181" y="1886"/>
                  <a:pt x="185" y="1886"/>
                  <a:pt x="190" y="1885"/>
                </a:cubicBezTo>
                <a:cubicBezTo>
                  <a:pt x="239" y="1878"/>
                  <a:pt x="274" y="1829"/>
                  <a:pt x="267" y="1780"/>
                </a:cubicBezTo>
                <a:cubicBezTo>
                  <a:pt x="218" y="1499"/>
                  <a:pt x="183" y="1162"/>
                  <a:pt x="260" y="853"/>
                </a:cubicBezTo>
                <a:cubicBezTo>
                  <a:pt x="344" y="538"/>
                  <a:pt x="555" y="292"/>
                  <a:pt x="807" y="208"/>
                </a:cubicBezTo>
                <a:cubicBezTo>
                  <a:pt x="864" y="189"/>
                  <a:pt x="926" y="180"/>
                  <a:pt x="989" y="180"/>
                </a:cubicBezTo>
                <a:cubicBezTo>
                  <a:pt x="1203" y="180"/>
                  <a:pt x="1426" y="289"/>
                  <a:pt x="1502" y="496"/>
                </a:cubicBezTo>
                <a:cubicBezTo>
                  <a:pt x="1572" y="713"/>
                  <a:pt x="1467" y="959"/>
                  <a:pt x="1368" y="1134"/>
                </a:cubicBezTo>
                <a:cubicBezTo>
                  <a:pt x="1326" y="1197"/>
                  <a:pt x="1284" y="1260"/>
                  <a:pt x="1242" y="1324"/>
                </a:cubicBezTo>
                <a:cubicBezTo>
                  <a:pt x="1144" y="1464"/>
                  <a:pt x="1046" y="1618"/>
                  <a:pt x="983" y="1787"/>
                </a:cubicBezTo>
                <a:cubicBezTo>
                  <a:pt x="898" y="2039"/>
                  <a:pt x="912" y="2390"/>
                  <a:pt x="1165" y="2566"/>
                </a:cubicBezTo>
                <a:cubicBezTo>
                  <a:pt x="1257" y="2631"/>
                  <a:pt x="1363" y="2660"/>
                  <a:pt x="1471" y="2660"/>
                </a:cubicBezTo>
                <a:cubicBezTo>
                  <a:pt x="1650" y="2660"/>
                  <a:pt x="1833" y="2581"/>
                  <a:pt x="1965" y="2467"/>
                </a:cubicBezTo>
                <a:cubicBezTo>
                  <a:pt x="2126" y="2327"/>
                  <a:pt x="2239" y="2138"/>
                  <a:pt x="2337" y="1962"/>
                </a:cubicBezTo>
                <a:cubicBezTo>
                  <a:pt x="2365" y="1920"/>
                  <a:pt x="2386" y="1878"/>
                  <a:pt x="2414" y="1836"/>
                </a:cubicBezTo>
                <a:cubicBezTo>
                  <a:pt x="2512" y="1674"/>
                  <a:pt x="2674" y="1443"/>
                  <a:pt x="2905" y="1373"/>
                </a:cubicBezTo>
                <a:cubicBezTo>
                  <a:pt x="2954" y="1355"/>
                  <a:pt x="3005" y="1346"/>
                  <a:pt x="3057" y="1346"/>
                </a:cubicBezTo>
                <a:cubicBezTo>
                  <a:pt x="3150" y="1346"/>
                  <a:pt x="3246" y="1373"/>
                  <a:pt x="3340" y="1422"/>
                </a:cubicBezTo>
                <a:cubicBezTo>
                  <a:pt x="3516" y="1520"/>
                  <a:pt x="3656" y="1695"/>
                  <a:pt x="3705" y="1878"/>
                </a:cubicBezTo>
                <a:cubicBezTo>
                  <a:pt x="3789" y="2208"/>
                  <a:pt x="3677" y="2587"/>
                  <a:pt x="3403" y="2916"/>
                </a:cubicBezTo>
                <a:cubicBezTo>
                  <a:pt x="3354" y="2972"/>
                  <a:pt x="3298" y="3029"/>
                  <a:pt x="3242" y="3085"/>
                </a:cubicBezTo>
                <a:cubicBezTo>
                  <a:pt x="3151" y="3176"/>
                  <a:pt x="3066" y="3274"/>
                  <a:pt x="2989" y="3379"/>
                </a:cubicBezTo>
                <a:cubicBezTo>
                  <a:pt x="2835" y="3597"/>
                  <a:pt x="2779" y="3836"/>
                  <a:pt x="2842" y="4032"/>
                </a:cubicBezTo>
                <a:cubicBezTo>
                  <a:pt x="2926" y="4320"/>
                  <a:pt x="3235" y="4474"/>
                  <a:pt x="3516" y="4474"/>
                </a:cubicBezTo>
                <a:lnTo>
                  <a:pt x="3579" y="4474"/>
                </a:lnTo>
                <a:cubicBezTo>
                  <a:pt x="3831" y="4446"/>
                  <a:pt x="4084" y="4313"/>
                  <a:pt x="4344" y="4067"/>
                </a:cubicBezTo>
                <a:cubicBezTo>
                  <a:pt x="4379" y="4039"/>
                  <a:pt x="4379" y="3983"/>
                  <a:pt x="4344" y="3948"/>
                </a:cubicBezTo>
                <a:cubicBezTo>
                  <a:pt x="4325" y="3929"/>
                  <a:pt x="4301" y="3921"/>
                  <a:pt x="4277" y="3921"/>
                </a:cubicBezTo>
                <a:cubicBezTo>
                  <a:pt x="4255" y="3921"/>
                  <a:pt x="4234" y="3928"/>
                  <a:pt x="4217" y="3941"/>
                </a:cubicBezTo>
                <a:cubicBezTo>
                  <a:pt x="3993" y="4158"/>
                  <a:pt x="3775" y="4278"/>
                  <a:pt x="3565" y="4299"/>
                </a:cubicBezTo>
                <a:cubicBezTo>
                  <a:pt x="3547" y="4300"/>
                  <a:pt x="3530" y="4301"/>
                  <a:pt x="3512" y="4301"/>
                </a:cubicBezTo>
                <a:cubicBezTo>
                  <a:pt x="3305" y="4301"/>
                  <a:pt x="3069" y="4189"/>
                  <a:pt x="3010" y="3976"/>
                </a:cubicBezTo>
                <a:cubicBezTo>
                  <a:pt x="2968" y="3836"/>
                  <a:pt x="3010" y="3653"/>
                  <a:pt x="3130" y="3478"/>
                </a:cubicBezTo>
                <a:cubicBezTo>
                  <a:pt x="3200" y="3379"/>
                  <a:pt x="3284" y="3295"/>
                  <a:pt x="3368" y="3204"/>
                </a:cubicBezTo>
                <a:cubicBezTo>
                  <a:pt x="3424" y="3148"/>
                  <a:pt x="3480" y="3092"/>
                  <a:pt x="3537" y="3029"/>
                </a:cubicBezTo>
                <a:cubicBezTo>
                  <a:pt x="3845" y="2657"/>
                  <a:pt x="3972" y="2215"/>
                  <a:pt x="3873" y="1836"/>
                </a:cubicBezTo>
                <a:cubicBezTo>
                  <a:pt x="3810" y="1604"/>
                  <a:pt x="3642" y="1394"/>
                  <a:pt x="3424" y="1267"/>
                </a:cubicBezTo>
                <a:cubicBezTo>
                  <a:pt x="3303" y="1205"/>
                  <a:pt x="3177" y="1171"/>
                  <a:pt x="3053" y="1171"/>
                </a:cubicBezTo>
                <a:cubicBezTo>
                  <a:pt x="2984" y="1171"/>
                  <a:pt x="2915" y="1182"/>
                  <a:pt x="2849" y="1204"/>
                </a:cubicBezTo>
                <a:cubicBezTo>
                  <a:pt x="2561" y="1296"/>
                  <a:pt x="2379" y="1555"/>
                  <a:pt x="2267" y="1745"/>
                </a:cubicBezTo>
                <a:cubicBezTo>
                  <a:pt x="2239" y="1787"/>
                  <a:pt x="2210" y="1829"/>
                  <a:pt x="2189" y="1871"/>
                </a:cubicBezTo>
                <a:cubicBezTo>
                  <a:pt x="2084" y="2046"/>
                  <a:pt x="1993" y="2215"/>
                  <a:pt x="1853" y="2334"/>
                </a:cubicBezTo>
                <a:cubicBezTo>
                  <a:pt x="1747" y="2421"/>
                  <a:pt x="1603" y="2484"/>
                  <a:pt x="1466" y="2484"/>
                </a:cubicBezTo>
                <a:cubicBezTo>
                  <a:pt x="1394" y="2484"/>
                  <a:pt x="1324" y="2467"/>
                  <a:pt x="1263" y="2425"/>
                </a:cubicBezTo>
                <a:cubicBezTo>
                  <a:pt x="1102" y="2306"/>
                  <a:pt x="1081" y="2046"/>
                  <a:pt x="1151" y="1843"/>
                </a:cubicBezTo>
                <a:cubicBezTo>
                  <a:pt x="1200" y="1695"/>
                  <a:pt x="1291" y="1562"/>
                  <a:pt x="1390" y="1422"/>
                </a:cubicBezTo>
                <a:cubicBezTo>
                  <a:pt x="1432" y="1352"/>
                  <a:pt x="1474" y="1289"/>
                  <a:pt x="1516" y="1218"/>
                </a:cubicBezTo>
                <a:cubicBezTo>
                  <a:pt x="1691" y="931"/>
                  <a:pt x="1740" y="664"/>
                  <a:pt x="1663" y="440"/>
                </a:cubicBezTo>
                <a:cubicBezTo>
                  <a:pt x="1575" y="174"/>
                  <a:pt x="1290" y="0"/>
                  <a:pt x="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46"/>
          <p:cNvGrpSpPr/>
          <p:nvPr/>
        </p:nvGrpSpPr>
        <p:grpSpPr>
          <a:xfrm rot="2700000">
            <a:off x="288121" y="764000"/>
            <a:ext cx="1634951" cy="518011"/>
            <a:chOff x="3327150" y="2780300"/>
            <a:chExt cx="431375" cy="136675"/>
          </a:xfrm>
        </p:grpSpPr>
        <p:sp>
          <p:nvSpPr>
            <p:cNvPr id="1476" name="Google Shape;1476;p46"/>
            <p:cNvSpPr/>
            <p:nvPr/>
          </p:nvSpPr>
          <p:spPr>
            <a:xfrm>
              <a:off x="3327150" y="2780300"/>
              <a:ext cx="431375" cy="136675"/>
            </a:xfrm>
            <a:custGeom>
              <a:avLst/>
              <a:gdLst/>
              <a:ahLst/>
              <a:cxnLst/>
              <a:rect l="l" t="t" r="r" b="b"/>
              <a:pathLst>
                <a:path w="17255" h="5467" extrusionOk="0">
                  <a:moveTo>
                    <a:pt x="2730" y="0"/>
                  </a:moveTo>
                  <a:cubicBezTo>
                    <a:pt x="1229" y="0"/>
                    <a:pt x="1" y="1228"/>
                    <a:pt x="1" y="2730"/>
                  </a:cubicBezTo>
                  <a:cubicBezTo>
                    <a:pt x="1" y="4238"/>
                    <a:pt x="1229" y="5466"/>
                    <a:pt x="2730" y="5466"/>
                  </a:cubicBezTo>
                  <a:lnTo>
                    <a:pt x="4148" y="5466"/>
                  </a:lnTo>
                  <a:lnTo>
                    <a:pt x="13080" y="5431"/>
                  </a:lnTo>
                  <a:cubicBezTo>
                    <a:pt x="13115" y="5424"/>
                    <a:pt x="13143" y="5410"/>
                    <a:pt x="13171" y="5396"/>
                  </a:cubicBezTo>
                  <a:lnTo>
                    <a:pt x="16995" y="3186"/>
                  </a:lnTo>
                  <a:cubicBezTo>
                    <a:pt x="17156" y="3095"/>
                    <a:pt x="17255" y="2919"/>
                    <a:pt x="17255" y="2730"/>
                  </a:cubicBezTo>
                  <a:cubicBezTo>
                    <a:pt x="17255" y="2540"/>
                    <a:pt x="17156" y="2372"/>
                    <a:pt x="16995" y="2274"/>
                  </a:cubicBezTo>
                  <a:lnTo>
                    <a:pt x="13178" y="70"/>
                  </a:lnTo>
                  <a:lnTo>
                    <a:pt x="13171" y="70"/>
                  </a:lnTo>
                  <a:cubicBezTo>
                    <a:pt x="13150" y="56"/>
                    <a:pt x="13136" y="49"/>
                    <a:pt x="13115" y="42"/>
                  </a:cubicBezTo>
                  <a:lnTo>
                    <a:pt x="13108" y="42"/>
                  </a:lnTo>
                  <a:cubicBezTo>
                    <a:pt x="13094" y="35"/>
                    <a:pt x="13073" y="28"/>
                    <a:pt x="13052" y="21"/>
                  </a:cubicBezTo>
                  <a:cubicBezTo>
                    <a:pt x="13052" y="21"/>
                    <a:pt x="13045" y="21"/>
                    <a:pt x="13038" y="14"/>
                  </a:cubicBezTo>
                  <a:cubicBezTo>
                    <a:pt x="13024" y="14"/>
                    <a:pt x="13010" y="7"/>
                    <a:pt x="12989" y="7"/>
                  </a:cubicBezTo>
                  <a:lnTo>
                    <a:pt x="12975" y="7"/>
                  </a:lnTo>
                  <a:cubicBezTo>
                    <a:pt x="12953" y="0"/>
                    <a:pt x="12932" y="0"/>
                    <a:pt x="12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6"/>
            <p:cNvSpPr/>
            <p:nvPr/>
          </p:nvSpPr>
          <p:spPr>
            <a:xfrm>
              <a:off x="3430825" y="2793450"/>
              <a:ext cx="219125" cy="110175"/>
            </a:xfrm>
            <a:custGeom>
              <a:avLst/>
              <a:gdLst/>
              <a:ahLst/>
              <a:cxnLst/>
              <a:rect l="l" t="t" r="r" b="b"/>
              <a:pathLst>
                <a:path w="8765" h="4407" extrusionOk="0">
                  <a:moveTo>
                    <a:pt x="1" y="0"/>
                  </a:moveTo>
                  <a:lnTo>
                    <a:pt x="1" y="4407"/>
                  </a:lnTo>
                  <a:lnTo>
                    <a:pt x="8764" y="4407"/>
                  </a:lnTo>
                  <a:lnTo>
                    <a:pt x="87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6"/>
            <p:cNvSpPr/>
            <p:nvPr/>
          </p:nvSpPr>
          <p:spPr>
            <a:xfrm>
              <a:off x="3430825" y="2865550"/>
              <a:ext cx="219125" cy="38075"/>
            </a:xfrm>
            <a:custGeom>
              <a:avLst/>
              <a:gdLst/>
              <a:ahLst/>
              <a:cxnLst/>
              <a:rect l="l" t="t" r="r" b="b"/>
              <a:pathLst>
                <a:path w="8765" h="1523" extrusionOk="0">
                  <a:moveTo>
                    <a:pt x="1" y="0"/>
                  </a:moveTo>
                  <a:lnTo>
                    <a:pt x="1" y="1523"/>
                  </a:lnTo>
                  <a:lnTo>
                    <a:pt x="8764" y="1523"/>
                  </a:lnTo>
                  <a:lnTo>
                    <a:pt x="8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6"/>
            <p:cNvSpPr/>
            <p:nvPr/>
          </p:nvSpPr>
          <p:spPr>
            <a:xfrm>
              <a:off x="3430825" y="2793450"/>
              <a:ext cx="219125" cy="35450"/>
            </a:xfrm>
            <a:custGeom>
              <a:avLst/>
              <a:gdLst/>
              <a:ahLst/>
              <a:cxnLst/>
              <a:rect l="l" t="t" r="r" b="b"/>
              <a:pathLst>
                <a:path w="8765" h="1418" extrusionOk="0">
                  <a:moveTo>
                    <a:pt x="1" y="0"/>
                  </a:moveTo>
                  <a:lnTo>
                    <a:pt x="1" y="1418"/>
                  </a:lnTo>
                  <a:lnTo>
                    <a:pt x="8764" y="1418"/>
                  </a:lnTo>
                  <a:lnTo>
                    <a:pt x="87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6"/>
            <p:cNvSpPr/>
            <p:nvPr/>
          </p:nvSpPr>
          <p:spPr>
            <a:xfrm>
              <a:off x="3401350" y="2793450"/>
              <a:ext cx="29500" cy="110175"/>
            </a:xfrm>
            <a:custGeom>
              <a:avLst/>
              <a:gdLst/>
              <a:ahLst/>
              <a:cxnLst/>
              <a:rect l="l" t="t" r="r" b="b"/>
              <a:pathLst>
                <a:path w="1180" h="4407" extrusionOk="0">
                  <a:moveTo>
                    <a:pt x="1" y="0"/>
                  </a:moveTo>
                  <a:lnTo>
                    <a:pt x="1" y="4407"/>
                  </a:lnTo>
                  <a:lnTo>
                    <a:pt x="1180" y="4407"/>
                  </a:lnTo>
                  <a:lnTo>
                    <a:pt x="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6"/>
            <p:cNvSpPr/>
            <p:nvPr/>
          </p:nvSpPr>
          <p:spPr>
            <a:xfrm>
              <a:off x="3340325" y="2793450"/>
              <a:ext cx="61050" cy="110175"/>
            </a:xfrm>
            <a:custGeom>
              <a:avLst/>
              <a:gdLst/>
              <a:ahLst/>
              <a:cxnLst/>
              <a:rect l="l" t="t" r="r" b="b"/>
              <a:pathLst>
                <a:path w="2442" h="4407" extrusionOk="0">
                  <a:moveTo>
                    <a:pt x="2203" y="0"/>
                  </a:moveTo>
                  <a:cubicBezTo>
                    <a:pt x="989" y="0"/>
                    <a:pt x="0" y="990"/>
                    <a:pt x="0" y="2204"/>
                  </a:cubicBezTo>
                  <a:cubicBezTo>
                    <a:pt x="0" y="3425"/>
                    <a:pt x="989" y="4407"/>
                    <a:pt x="2203" y="4407"/>
                  </a:cubicBezTo>
                  <a:lnTo>
                    <a:pt x="2442" y="4407"/>
                  </a:lnTo>
                  <a:lnTo>
                    <a:pt x="2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6"/>
            <p:cNvSpPr/>
            <p:nvPr/>
          </p:nvSpPr>
          <p:spPr>
            <a:xfrm>
              <a:off x="3649925" y="2793450"/>
              <a:ext cx="95450" cy="110175"/>
            </a:xfrm>
            <a:custGeom>
              <a:avLst/>
              <a:gdLst/>
              <a:ahLst/>
              <a:cxnLst/>
              <a:rect l="l" t="t" r="r" b="b"/>
              <a:pathLst>
                <a:path w="3818" h="4407" extrusionOk="0">
                  <a:moveTo>
                    <a:pt x="0" y="0"/>
                  </a:moveTo>
                  <a:lnTo>
                    <a:pt x="0" y="4407"/>
                  </a:lnTo>
                  <a:lnTo>
                    <a:pt x="3817" y="220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6"/>
            <p:cNvSpPr/>
            <p:nvPr/>
          </p:nvSpPr>
          <p:spPr>
            <a:xfrm>
              <a:off x="3690300" y="2820825"/>
              <a:ext cx="55075" cy="56150"/>
            </a:xfrm>
            <a:custGeom>
              <a:avLst/>
              <a:gdLst/>
              <a:ahLst/>
              <a:cxnLst/>
              <a:rect l="l" t="t" r="r" b="b"/>
              <a:pathLst>
                <a:path w="2203" h="2246" extrusionOk="0">
                  <a:moveTo>
                    <a:pt x="287" y="0"/>
                  </a:moveTo>
                  <a:cubicBezTo>
                    <a:pt x="217" y="49"/>
                    <a:pt x="154" y="119"/>
                    <a:pt x="133" y="204"/>
                  </a:cubicBezTo>
                  <a:cubicBezTo>
                    <a:pt x="62" y="421"/>
                    <a:pt x="217" y="681"/>
                    <a:pt x="441" y="730"/>
                  </a:cubicBezTo>
                  <a:cubicBezTo>
                    <a:pt x="431" y="729"/>
                    <a:pt x="421" y="728"/>
                    <a:pt x="411" y="728"/>
                  </a:cubicBezTo>
                  <a:cubicBezTo>
                    <a:pt x="198" y="728"/>
                    <a:pt x="0" y="936"/>
                    <a:pt x="27" y="1151"/>
                  </a:cubicBezTo>
                  <a:cubicBezTo>
                    <a:pt x="52" y="1345"/>
                    <a:pt x="244" y="1492"/>
                    <a:pt x="436" y="1492"/>
                  </a:cubicBezTo>
                  <a:cubicBezTo>
                    <a:pt x="466" y="1492"/>
                    <a:pt x="496" y="1488"/>
                    <a:pt x="525" y="1481"/>
                  </a:cubicBezTo>
                  <a:lnTo>
                    <a:pt x="525" y="1481"/>
                  </a:lnTo>
                  <a:cubicBezTo>
                    <a:pt x="238" y="1586"/>
                    <a:pt x="90" y="1979"/>
                    <a:pt x="238" y="2245"/>
                  </a:cubicBezTo>
                  <a:lnTo>
                    <a:pt x="2202" y="1109"/>
                  </a:lnTo>
                  <a:lnTo>
                    <a:pt x="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4" name="Google Shape;1484;p46"/>
          <p:cNvSpPr/>
          <p:nvPr/>
        </p:nvSpPr>
        <p:spPr>
          <a:xfrm>
            <a:off x="7915385" y="4115711"/>
            <a:ext cx="874001" cy="648479"/>
          </a:xfrm>
          <a:custGeom>
            <a:avLst/>
            <a:gdLst/>
            <a:ahLst/>
            <a:cxnLst/>
            <a:rect l="l" t="t" r="r" b="b"/>
            <a:pathLst>
              <a:path w="4941" h="3666" extrusionOk="0">
                <a:moveTo>
                  <a:pt x="2260" y="171"/>
                </a:moveTo>
                <a:cubicBezTo>
                  <a:pt x="2344" y="171"/>
                  <a:pt x="2435" y="206"/>
                  <a:pt x="2491" y="269"/>
                </a:cubicBezTo>
                <a:cubicBezTo>
                  <a:pt x="2653" y="452"/>
                  <a:pt x="2491" y="760"/>
                  <a:pt x="2316" y="908"/>
                </a:cubicBezTo>
                <a:cubicBezTo>
                  <a:pt x="2141" y="1069"/>
                  <a:pt x="1916" y="1167"/>
                  <a:pt x="1684" y="1210"/>
                </a:cubicBezTo>
                <a:cubicBezTo>
                  <a:pt x="1663" y="1006"/>
                  <a:pt x="1684" y="803"/>
                  <a:pt x="1762" y="606"/>
                </a:cubicBezTo>
                <a:cubicBezTo>
                  <a:pt x="1811" y="480"/>
                  <a:pt x="1909" y="304"/>
                  <a:pt x="2077" y="220"/>
                </a:cubicBezTo>
                <a:cubicBezTo>
                  <a:pt x="2127" y="192"/>
                  <a:pt x="2197" y="178"/>
                  <a:pt x="2260" y="178"/>
                </a:cubicBezTo>
                <a:lnTo>
                  <a:pt x="2260" y="171"/>
                </a:lnTo>
                <a:close/>
                <a:moveTo>
                  <a:pt x="3909" y="1357"/>
                </a:moveTo>
                <a:cubicBezTo>
                  <a:pt x="3958" y="1357"/>
                  <a:pt x="4000" y="1371"/>
                  <a:pt x="4042" y="1399"/>
                </a:cubicBezTo>
                <a:cubicBezTo>
                  <a:pt x="4098" y="1434"/>
                  <a:pt x="4133" y="1497"/>
                  <a:pt x="4140" y="1574"/>
                </a:cubicBezTo>
                <a:cubicBezTo>
                  <a:pt x="4147" y="1715"/>
                  <a:pt x="4070" y="1904"/>
                  <a:pt x="3944" y="2030"/>
                </a:cubicBezTo>
                <a:cubicBezTo>
                  <a:pt x="3775" y="2206"/>
                  <a:pt x="3551" y="2325"/>
                  <a:pt x="3312" y="2381"/>
                </a:cubicBezTo>
                <a:cubicBezTo>
                  <a:pt x="3291" y="2115"/>
                  <a:pt x="3347" y="1841"/>
                  <a:pt x="3495" y="1624"/>
                </a:cubicBezTo>
                <a:cubicBezTo>
                  <a:pt x="3579" y="1490"/>
                  <a:pt x="3726" y="1385"/>
                  <a:pt x="3853" y="1364"/>
                </a:cubicBezTo>
                <a:cubicBezTo>
                  <a:pt x="3874" y="1357"/>
                  <a:pt x="3888" y="1357"/>
                  <a:pt x="3909" y="1357"/>
                </a:cubicBezTo>
                <a:close/>
                <a:moveTo>
                  <a:pt x="2261" y="1"/>
                </a:moveTo>
                <a:cubicBezTo>
                  <a:pt x="2171" y="1"/>
                  <a:pt x="2078" y="22"/>
                  <a:pt x="1993" y="66"/>
                </a:cubicBezTo>
                <a:cubicBezTo>
                  <a:pt x="1825" y="150"/>
                  <a:pt x="1692" y="318"/>
                  <a:pt x="1600" y="543"/>
                </a:cubicBezTo>
                <a:cubicBezTo>
                  <a:pt x="1516" y="760"/>
                  <a:pt x="1488" y="999"/>
                  <a:pt x="1509" y="1231"/>
                </a:cubicBezTo>
                <a:cubicBezTo>
                  <a:pt x="1478" y="1234"/>
                  <a:pt x="1446" y="1235"/>
                  <a:pt x="1416" y="1235"/>
                </a:cubicBezTo>
                <a:cubicBezTo>
                  <a:pt x="1302" y="1235"/>
                  <a:pt x="1191" y="1216"/>
                  <a:pt x="1081" y="1189"/>
                </a:cubicBezTo>
                <a:cubicBezTo>
                  <a:pt x="660" y="1062"/>
                  <a:pt x="302" y="711"/>
                  <a:pt x="176" y="290"/>
                </a:cubicBezTo>
                <a:cubicBezTo>
                  <a:pt x="170" y="256"/>
                  <a:pt x="136" y="231"/>
                  <a:pt x="97" y="231"/>
                </a:cubicBezTo>
                <a:cubicBezTo>
                  <a:pt x="88" y="231"/>
                  <a:pt x="79" y="232"/>
                  <a:pt x="71" y="234"/>
                </a:cubicBezTo>
                <a:cubicBezTo>
                  <a:pt x="22" y="248"/>
                  <a:pt x="1" y="297"/>
                  <a:pt x="15" y="340"/>
                </a:cubicBezTo>
                <a:cubicBezTo>
                  <a:pt x="155" y="817"/>
                  <a:pt x="555" y="1217"/>
                  <a:pt x="1032" y="1357"/>
                </a:cubicBezTo>
                <a:cubicBezTo>
                  <a:pt x="1160" y="1390"/>
                  <a:pt x="1296" y="1410"/>
                  <a:pt x="1431" y="1410"/>
                </a:cubicBezTo>
                <a:cubicBezTo>
                  <a:pt x="1467" y="1410"/>
                  <a:pt x="1502" y="1409"/>
                  <a:pt x="1537" y="1406"/>
                </a:cubicBezTo>
                <a:cubicBezTo>
                  <a:pt x="1621" y="1792"/>
                  <a:pt x="1846" y="2143"/>
                  <a:pt x="2176" y="2360"/>
                </a:cubicBezTo>
                <a:cubicBezTo>
                  <a:pt x="2416" y="2518"/>
                  <a:pt x="2700" y="2594"/>
                  <a:pt x="2988" y="2594"/>
                </a:cubicBezTo>
                <a:cubicBezTo>
                  <a:pt x="3044" y="2594"/>
                  <a:pt x="3101" y="2591"/>
                  <a:pt x="3158" y="2585"/>
                </a:cubicBezTo>
                <a:cubicBezTo>
                  <a:pt x="3200" y="2767"/>
                  <a:pt x="3270" y="2943"/>
                  <a:pt x="3383" y="3097"/>
                </a:cubicBezTo>
                <a:cubicBezTo>
                  <a:pt x="3642" y="3455"/>
                  <a:pt x="4077" y="3665"/>
                  <a:pt x="4512" y="3665"/>
                </a:cubicBezTo>
                <a:cubicBezTo>
                  <a:pt x="4631" y="3665"/>
                  <a:pt x="4751" y="3651"/>
                  <a:pt x="4863" y="3616"/>
                </a:cubicBezTo>
                <a:cubicBezTo>
                  <a:pt x="4912" y="3602"/>
                  <a:pt x="4940" y="3553"/>
                  <a:pt x="4926" y="3511"/>
                </a:cubicBezTo>
                <a:cubicBezTo>
                  <a:pt x="4915" y="3470"/>
                  <a:pt x="4879" y="3444"/>
                  <a:pt x="4843" y="3444"/>
                </a:cubicBezTo>
                <a:cubicBezTo>
                  <a:pt x="4836" y="3444"/>
                  <a:pt x="4828" y="3445"/>
                  <a:pt x="4821" y="3448"/>
                </a:cubicBezTo>
                <a:cubicBezTo>
                  <a:pt x="4723" y="3474"/>
                  <a:pt x="4623" y="3487"/>
                  <a:pt x="4522" y="3487"/>
                </a:cubicBezTo>
                <a:cubicBezTo>
                  <a:pt x="4138" y="3487"/>
                  <a:pt x="3752" y="3303"/>
                  <a:pt x="3530" y="2992"/>
                </a:cubicBezTo>
                <a:cubicBezTo>
                  <a:pt x="3432" y="2865"/>
                  <a:pt x="3368" y="2711"/>
                  <a:pt x="3333" y="2557"/>
                </a:cubicBezTo>
                <a:cubicBezTo>
                  <a:pt x="3614" y="2494"/>
                  <a:pt x="3874" y="2360"/>
                  <a:pt x="4070" y="2157"/>
                </a:cubicBezTo>
                <a:cubicBezTo>
                  <a:pt x="4232" y="1995"/>
                  <a:pt x="4330" y="1757"/>
                  <a:pt x="4316" y="1560"/>
                </a:cubicBezTo>
                <a:cubicBezTo>
                  <a:pt x="4302" y="1427"/>
                  <a:pt x="4246" y="1322"/>
                  <a:pt x="4140" y="1252"/>
                </a:cubicBezTo>
                <a:cubicBezTo>
                  <a:pt x="4072" y="1204"/>
                  <a:pt x="3992" y="1181"/>
                  <a:pt x="3908" y="1181"/>
                </a:cubicBezTo>
                <a:cubicBezTo>
                  <a:pt x="3881" y="1181"/>
                  <a:pt x="3853" y="1183"/>
                  <a:pt x="3825" y="1189"/>
                </a:cubicBezTo>
                <a:cubicBezTo>
                  <a:pt x="3649" y="1224"/>
                  <a:pt x="3460" y="1357"/>
                  <a:pt x="3347" y="1532"/>
                </a:cubicBezTo>
                <a:cubicBezTo>
                  <a:pt x="3179" y="1792"/>
                  <a:pt x="3109" y="2108"/>
                  <a:pt x="3130" y="2409"/>
                </a:cubicBezTo>
                <a:cubicBezTo>
                  <a:pt x="3078" y="2416"/>
                  <a:pt x="3025" y="2419"/>
                  <a:pt x="2972" y="2419"/>
                </a:cubicBezTo>
                <a:cubicBezTo>
                  <a:pt x="2727" y="2419"/>
                  <a:pt x="2482" y="2351"/>
                  <a:pt x="2274" y="2213"/>
                </a:cubicBezTo>
                <a:cubicBezTo>
                  <a:pt x="1986" y="2023"/>
                  <a:pt x="1790" y="1722"/>
                  <a:pt x="1713" y="1385"/>
                </a:cubicBezTo>
                <a:cubicBezTo>
                  <a:pt x="1979" y="1336"/>
                  <a:pt x="2232" y="1224"/>
                  <a:pt x="2435" y="1041"/>
                </a:cubicBezTo>
                <a:cubicBezTo>
                  <a:pt x="2695" y="817"/>
                  <a:pt x="2849" y="410"/>
                  <a:pt x="2625" y="157"/>
                </a:cubicBezTo>
                <a:cubicBezTo>
                  <a:pt x="2539" y="54"/>
                  <a:pt x="2403" y="1"/>
                  <a:pt x="2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46"/>
          <p:cNvSpPr/>
          <p:nvPr/>
        </p:nvSpPr>
        <p:spPr>
          <a:xfrm>
            <a:off x="5968301" y="950463"/>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46"/>
          <p:cNvGrpSpPr/>
          <p:nvPr/>
        </p:nvGrpSpPr>
        <p:grpSpPr>
          <a:xfrm rot="5919321">
            <a:off x="836304" y="4054393"/>
            <a:ext cx="538575" cy="383219"/>
            <a:chOff x="3788675" y="2255125"/>
            <a:chExt cx="114575" cy="81525"/>
          </a:xfrm>
        </p:grpSpPr>
        <p:sp>
          <p:nvSpPr>
            <p:cNvPr id="1487" name="Google Shape;1487;p46"/>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6"/>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46"/>
          <p:cNvGrpSpPr/>
          <p:nvPr/>
        </p:nvGrpSpPr>
        <p:grpSpPr>
          <a:xfrm>
            <a:off x="3728052" y="271247"/>
            <a:ext cx="1687895" cy="536527"/>
            <a:chOff x="3651325" y="2060750"/>
            <a:chExt cx="209825" cy="73525"/>
          </a:xfrm>
        </p:grpSpPr>
        <p:sp>
          <p:nvSpPr>
            <p:cNvPr id="1491" name="Google Shape;1491;p46"/>
            <p:cNvSpPr/>
            <p:nvPr/>
          </p:nvSpPr>
          <p:spPr>
            <a:xfrm>
              <a:off x="3651325" y="2060750"/>
              <a:ext cx="209825" cy="73525"/>
            </a:xfrm>
            <a:custGeom>
              <a:avLst/>
              <a:gdLst/>
              <a:ahLst/>
              <a:cxnLst/>
              <a:rect l="l" t="t" r="r" b="b"/>
              <a:pathLst>
                <a:path w="8393" h="2941" extrusionOk="0">
                  <a:moveTo>
                    <a:pt x="1" y="0"/>
                  </a:moveTo>
                  <a:lnTo>
                    <a:pt x="716" y="920"/>
                  </a:lnTo>
                  <a:lnTo>
                    <a:pt x="1" y="1635"/>
                  </a:lnTo>
                  <a:lnTo>
                    <a:pt x="716" y="2225"/>
                  </a:lnTo>
                  <a:lnTo>
                    <a:pt x="1" y="2940"/>
                  </a:lnTo>
                  <a:lnTo>
                    <a:pt x="8392" y="2940"/>
                  </a:lnTo>
                  <a:lnTo>
                    <a:pt x="7529" y="2470"/>
                  </a:lnTo>
                  <a:lnTo>
                    <a:pt x="8392" y="1733"/>
                  </a:lnTo>
                  <a:lnTo>
                    <a:pt x="7529" y="955"/>
                  </a:lnTo>
                  <a:lnTo>
                    <a:pt x="8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3815525" y="2085475"/>
              <a:ext cx="19300" cy="19325"/>
            </a:xfrm>
            <a:custGeom>
              <a:avLst/>
              <a:gdLst/>
              <a:ahLst/>
              <a:cxnLst/>
              <a:rect l="l" t="t" r="r" b="b"/>
              <a:pathLst>
                <a:path w="772" h="773" extrusionOk="0">
                  <a:moveTo>
                    <a:pt x="386" y="176"/>
                  </a:moveTo>
                  <a:cubicBezTo>
                    <a:pt x="505" y="176"/>
                    <a:pt x="596" y="267"/>
                    <a:pt x="596" y="387"/>
                  </a:cubicBezTo>
                  <a:cubicBezTo>
                    <a:pt x="596" y="499"/>
                    <a:pt x="505" y="597"/>
                    <a:pt x="386" y="597"/>
                  </a:cubicBezTo>
                  <a:cubicBezTo>
                    <a:pt x="274" y="597"/>
                    <a:pt x="175" y="499"/>
                    <a:pt x="175" y="387"/>
                  </a:cubicBezTo>
                  <a:cubicBezTo>
                    <a:pt x="175" y="267"/>
                    <a:pt x="274" y="176"/>
                    <a:pt x="386" y="176"/>
                  </a:cubicBezTo>
                  <a:close/>
                  <a:moveTo>
                    <a:pt x="386" y="1"/>
                  </a:moveTo>
                  <a:cubicBezTo>
                    <a:pt x="175" y="1"/>
                    <a:pt x="0" y="169"/>
                    <a:pt x="0" y="387"/>
                  </a:cubicBezTo>
                  <a:cubicBezTo>
                    <a:pt x="0" y="597"/>
                    <a:pt x="175" y="773"/>
                    <a:pt x="386" y="773"/>
                  </a:cubicBezTo>
                  <a:cubicBezTo>
                    <a:pt x="603" y="773"/>
                    <a:pt x="772" y="597"/>
                    <a:pt x="772" y="387"/>
                  </a:cubicBezTo>
                  <a:cubicBezTo>
                    <a:pt x="772" y="169"/>
                    <a:pt x="603" y="1"/>
                    <a:pt x="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3718850" y="2060750"/>
              <a:ext cx="95100" cy="60025"/>
            </a:xfrm>
            <a:custGeom>
              <a:avLst/>
              <a:gdLst/>
              <a:ahLst/>
              <a:cxnLst/>
              <a:rect l="l" t="t" r="r" b="b"/>
              <a:pathLst>
                <a:path w="3804" h="2401" extrusionOk="0">
                  <a:moveTo>
                    <a:pt x="2976" y="597"/>
                  </a:moveTo>
                  <a:cubicBezTo>
                    <a:pt x="3011" y="597"/>
                    <a:pt x="3046" y="604"/>
                    <a:pt x="3067" y="625"/>
                  </a:cubicBezTo>
                  <a:cubicBezTo>
                    <a:pt x="3109" y="653"/>
                    <a:pt x="3130" y="695"/>
                    <a:pt x="3137" y="751"/>
                  </a:cubicBezTo>
                  <a:cubicBezTo>
                    <a:pt x="3144" y="856"/>
                    <a:pt x="3088" y="997"/>
                    <a:pt x="2990" y="1095"/>
                  </a:cubicBezTo>
                  <a:cubicBezTo>
                    <a:pt x="2864" y="1221"/>
                    <a:pt x="2702" y="1312"/>
                    <a:pt x="2527" y="1355"/>
                  </a:cubicBezTo>
                  <a:cubicBezTo>
                    <a:pt x="2513" y="1158"/>
                    <a:pt x="2562" y="962"/>
                    <a:pt x="2667" y="800"/>
                  </a:cubicBezTo>
                  <a:cubicBezTo>
                    <a:pt x="2737" y="695"/>
                    <a:pt x="2843" y="618"/>
                    <a:pt x="2934" y="597"/>
                  </a:cubicBezTo>
                  <a:close/>
                  <a:moveTo>
                    <a:pt x="1" y="0"/>
                  </a:moveTo>
                  <a:cubicBezTo>
                    <a:pt x="148" y="281"/>
                    <a:pt x="415" y="499"/>
                    <a:pt x="717" y="590"/>
                  </a:cubicBezTo>
                  <a:cubicBezTo>
                    <a:pt x="822" y="619"/>
                    <a:pt x="932" y="634"/>
                    <a:pt x="1039" y="634"/>
                  </a:cubicBezTo>
                  <a:cubicBezTo>
                    <a:pt x="1060" y="634"/>
                    <a:pt x="1081" y="633"/>
                    <a:pt x="1102" y="632"/>
                  </a:cubicBezTo>
                  <a:cubicBezTo>
                    <a:pt x="1173" y="934"/>
                    <a:pt x="1348" y="1207"/>
                    <a:pt x="1608" y="1376"/>
                  </a:cubicBezTo>
                  <a:cubicBezTo>
                    <a:pt x="1797" y="1500"/>
                    <a:pt x="2022" y="1565"/>
                    <a:pt x="2248" y="1565"/>
                  </a:cubicBezTo>
                  <a:cubicBezTo>
                    <a:pt x="2290" y="1565"/>
                    <a:pt x="2331" y="1562"/>
                    <a:pt x="2372" y="1558"/>
                  </a:cubicBezTo>
                  <a:cubicBezTo>
                    <a:pt x="2408" y="1698"/>
                    <a:pt x="2464" y="1832"/>
                    <a:pt x="2555" y="1951"/>
                  </a:cubicBezTo>
                  <a:cubicBezTo>
                    <a:pt x="2758" y="2239"/>
                    <a:pt x="3102" y="2400"/>
                    <a:pt x="3453" y="2400"/>
                  </a:cubicBezTo>
                  <a:cubicBezTo>
                    <a:pt x="3544" y="2400"/>
                    <a:pt x="3642" y="2386"/>
                    <a:pt x="3734" y="2365"/>
                  </a:cubicBezTo>
                  <a:cubicBezTo>
                    <a:pt x="3776" y="2351"/>
                    <a:pt x="3804" y="2302"/>
                    <a:pt x="3790" y="2253"/>
                  </a:cubicBezTo>
                  <a:cubicBezTo>
                    <a:pt x="3784" y="2218"/>
                    <a:pt x="3750" y="2193"/>
                    <a:pt x="3710" y="2193"/>
                  </a:cubicBezTo>
                  <a:cubicBezTo>
                    <a:pt x="3702" y="2193"/>
                    <a:pt x="3693" y="2194"/>
                    <a:pt x="3685" y="2197"/>
                  </a:cubicBezTo>
                  <a:cubicBezTo>
                    <a:pt x="3610" y="2217"/>
                    <a:pt x="3533" y="2227"/>
                    <a:pt x="3456" y="2227"/>
                  </a:cubicBezTo>
                  <a:cubicBezTo>
                    <a:pt x="3163" y="2227"/>
                    <a:pt x="2868" y="2085"/>
                    <a:pt x="2695" y="1846"/>
                  </a:cubicBezTo>
                  <a:cubicBezTo>
                    <a:pt x="2625" y="1747"/>
                    <a:pt x="2576" y="1642"/>
                    <a:pt x="2548" y="1530"/>
                  </a:cubicBezTo>
                  <a:cubicBezTo>
                    <a:pt x="2765" y="1474"/>
                    <a:pt x="2962" y="1376"/>
                    <a:pt x="3116" y="1214"/>
                  </a:cubicBezTo>
                  <a:cubicBezTo>
                    <a:pt x="3250" y="1081"/>
                    <a:pt x="3327" y="891"/>
                    <a:pt x="3313" y="730"/>
                  </a:cubicBezTo>
                  <a:cubicBezTo>
                    <a:pt x="3306" y="625"/>
                    <a:pt x="3257" y="534"/>
                    <a:pt x="3172" y="477"/>
                  </a:cubicBezTo>
                  <a:cubicBezTo>
                    <a:pt x="3113" y="435"/>
                    <a:pt x="3046" y="416"/>
                    <a:pt x="2974" y="416"/>
                  </a:cubicBezTo>
                  <a:cubicBezTo>
                    <a:pt x="2952" y="416"/>
                    <a:pt x="2929" y="418"/>
                    <a:pt x="2906" y="421"/>
                  </a:cubicBezTo>
                  <a:cubicBezTo>
                    <a:pt x="2765" y="449"/>
                    <a:pt x="2618" y="555"/>
                    <a:pt x="2527" y="702"/>
                  </a:cubicBezTo>
                  <a:cubicBezTo>
                    <a:pt x="2394" y="898"/>
                    <a:pt x="2330" y="1144"/>
                    <a:pt x="2351" y="1383"/>
                  </a:cubicBezTo>
                  <a:cubicBezTo>
                    <a:pt x="2318" y="1386"/>
                    <a:pt x="2284" y="1387"/>
                    <a:pt x="2251" y="1387"/>
                  </a:cubicBezTo>
                  <a:cubicBezTo>
                    <a:pt x="2059" y="1387"/>
                    <a:pt x="1867" y="1336"/>
                    <a:pt x="1706" y="1228"/>
                  </a:cubicBezTo>
                  <a:cubicBezTo>
                    <a:pt x="1488" y="1088"/>
                    <a:pt x="1341" y="863"/>
                    <a:pt x="1278" y="611"/>
                  </a:cubicBezTo>
                  <a:cubicBezTo>
                    <a:pt x="1488" y="569"/>
                    <a:pt x="1678" y="477"/>
                    <a:pt x="1839" y="344"/>
                  </a:cubicBezTo>
                  <a:cubicBezTo>
                    <a:pt x="1944" y="253"/>
                    <a:pt x="2022" y="127"/>
                    <a:pt x="2057" y="0"/>
                  </a:cubicBezTo>
                  <a:lnTo>
                    <a:pt x="1874" y="0"/>
                  </a:lnTo>
                  <a:cubicBezTo>
                    <a:pt x="1839" y="78"/>
                    <a:pt x="1783" y="155"/>
                    <a:pt x="1720" y="211"/>
                  </a:cubicBezTo>
                  <a:cubicBezTo>
                    <a:pt x="1587" y="323"/>
                    <a:pt x="1425" y="400"/>
                    <a:pt x="1250" y="435"/>
                  </a:cubicBezTo>
                  <a:cubicBezTo>
                    <a:pt x="1236" y="288"/>
                    <a:pt x="1257" y="141"/>
                    <a:pt x="1313" y="0"/>
                  </a:cubicBezTo>
                  <a:lnTo>
                    <a:pt x="1131" y="0"/>
                  </a:lnTo>
                  <a:cubicBezTo>
                    <a:pt x="1081" y="148"/>
                    <a:pt x="1060" y="302"/>
                    <a:pt x="1074" y="456"/>
                  </a:cubicBezTo>
                  <a:cubicBezTo>
                    <a:pt x="1056" y="458"/>
                    <a:pt x="1038" y="458"/>
                    <a:pt x="1020" y="458"/>
                  </a:cubicBezTo>
                  <a:cubicBezTo>
                    <a:pt x="933" y="458"/>
                    <a:pt x="847" y="445"/>
                    <a:pt x="766" y="421"/>
                  </a:cubicBezTo>
                  <a:cubicBezTo>
                    <a:pt x="534" y="351"/>
                    <a:pt x="338" y="197"/>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3671325" y="2099650"/>
              <a:ext cx="64750" cy="34625"/>
            </a:xfrm>
            <a:custGeom>
              <a:avLst/>
              <a:gdLst/>
              <a:ahLst/>
              <a:cxnLst/>
              <a:rect l="l" t="t" r="r" b="b"/>
              <a:pathLst>
                <a:path w="2590" h="1385" extrusionOk="0">
                  <a:moveTo>
                    <a:pt x="2373" y="1"/>
                  </a:moveTo>
                  <a:cubicBezTo>
                    <a:pt x="2020" y="1"/>
                    <a:pt x="1664" y="170"/>
                    <a:pt x="1446" y="444"/>
                  </a:cubicBezTo>
                  <a:cubicBezTo>
                    <a:pt x="1362" y="542"/>
                    <a:pt x="1298" y="662"/>
                    <a:pt x="1256" y="788"/>
                  </a:cubicBezTo>
                  <a:cubicBezTo>
                    <a:pt x="1182" y="774"/>
                    <a:pt x="1105" y="767"/>
                    <a:pt x="1029" y="767"/>
                  </a:cubicBezTo>
                  <a:cubicBezTo>
                    <a:pt x="798" y="767"/>
                    <a:pt x="567" y="831"/>
                    <a:pt x="372" y="963"/>
                  </a:cubicBezTo>
                  <a:cubicBezTo>
                    <a:pt x="218" y="1069"/>
                    <a:pt x="92" y="1216"/>
                    <a:pt x="0" y="1384"/>
                  </a:cubicBezTo>
                  <a:lnTo>
                    <a:pt x="204" y="1384"/>
                  </a:lnTo>
                  <a:cubicBezTo>
                    <a:pt x="274" y="1279"/>
                    <a:pt x="365" y="1181"/>
                    <a:pt x="471" y="1111"/>
                  </a:cubicBezTo>
                  <a:cubicBezTo>
                    <a:pt x="638" y="997"/>
                    <a:pt x="835" y="942"/>
                    <a:pt x="1032" y="942"/>
                  </a:cubicBezTo>
                  <a:cubicBezTo>
                    <a:pt x="1091" y="942"/>
                    <a:pt x="1149" y="947"/>
                    <a:pt x="1207" y="956"/>
                  </a:cubicBezTo>
                  <a:cubicBezTo>
                    <a:pt x="1179" y="1097"/>
                    <a:pt x="1172" y="1244"/>
                    <a:pt x="1200" y="1384"/>
                  </a:cubicBezTo>
                  <a:lnTo>
                    <a:pt x="1376" y="1384"/>
                  </a:lnTo>
                  <a:cubicBezTo>
                    <a:pt x="1355" y="1258"/>
                    <a:pt x="1355" y="1125"/>
                    <a:pt x="1376" y="991"/>
                  </a:cubicBezTo>
                  <a:cubicBezTo>
                    <a:pt x="1523" y="1040"/>
                    <a:pt x="1656" y="1118"/>
                    <a:pt x="1762" y="1223"/>
                  </a:cubicBezTo>
                  <a:cubicBezTo>
                    <a:pt x="1804" y="1265"/>
                    <a:pt x="1853" y="1321"/>
                    <a:pt x="1888" y="1384"/>
                  </a:cubicBezTo>
                  <a:lnTo>
                    <a:pt x="2084" y="1384"/>
                  </a:lnTo>
                  <a:cubicBezTo>
                    <a:pt x="2042" y="1286"/>
                    <a:pt x="1979" y="1188"/>
                    <a:pt x="1888" y="1097"/>
                  </a:cubicBezTo>
                  <a:cubicBezTo>
                    <a:pt x="1755" y="970"/>
                    <a:pt x="1600" y="879"/>
                    <a:pt x="1425" y="823"/>
                  </a:cubicBezTo>
                  <a:cubicBezTo>
                    <a:pt x="1467" y="725"/>
                    <a:pt x="1516" y="634"/>
                    <a:pt x="1586" y="556"/>
                  </a:cubicBezTo>
                  <a:cubicBezTo>
                    <a:pt x="1773" y="320"/>
                    <a:pt x="2070" y="177"/>
                    <a:pt x="2369" y="177"/>
                  </a:cubicBezTo>
                  <a:cubicBezTo>
                    <a:pt x="2408" y="177"/>
                    <a:pt x="2446" y="180"/>
                    <a:pt x="2484" y="184"/>
                  </a:cubicBezTo>
                  <a:cubicBezTo>
                    <a:pt x="2533" y="184"/>
                    <a:pt x="2575" y="149"/>
                    <a:pt x="2583" y="100"/>
                  </a:cubicBezTo>
                  <a:cubicBezTo>
                    <a:pt x="2590" y="58"/>
                    <a:pt x="2554" y="9"/>
                    <a:pt x="2505" y="9"/>
                  </a:cubicBezTo>
                  <a:cubicBezTo>
                    <a:pt x="2461" y="4"/>
                    <a:pt x="2417" y="1"/>
                    <a:pt x="2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3674825" y="2060750"/>
              <a:ext cx="37575" cy="30375"/>
            </a:xfrm>
            <a:custGeom>
              <a:avLst/>
              <a:gdLst/>
              <a:ahLst/>
              <a:cxnLst/>
              <a:rect l="l" t="t" r="r" b="b"/>
              <a:pathLst>
                <a:path w="1503" h="1215" extrusionOk="0">
                  <a:moveTo>
                    <a:pt x="162" y="0"/>
                  </a:moveTo>
                  <a:cubicBezTo>
                    <a:pt x="64" y="127"/>
                    <a:pt x="1" y="288"/>
                    <a:pt x="1" y="463"/>
                  </a:cubicBezTo>
                  <a:cubicBezTo>
                    <a:pt x="1" y="877"/>
                    <a:pt x="338" y="1214"/>
                    <a:pt x="752" y="1214"/>
                  </a:cubicBezTo>
                  <a:cubicBezTo>
                    <a:pt x="1165" y="1214"/>
                    <a:pt x="1502" y="877"/>
                    <a:pt x="1502" y="463"/>
                  </a:cubicBezTo>
                  <a:cubicBezTo>
                    <a:pt x="1502" y="288"/>
                    <a:pt x="1446" y="127"/>
                    <a:pt x="1341" y="0"/>
                  </a:cubicBezTo>
                  <a:lnTo>
                    <a:pt x="1088" y="0"/>
                  </a:lnTo>
                  <a:cubicBezTo>
                    <a:pt x="1236" y="106"/>
                    <a:pt x="1327" y="274"/>
                    <a:pt x="1327" y="463"/>
                  </a:cubicBezTo>
                  <a:cubicBezTo>
                    <a:pt x="1327" y="786"/>
                    <a:pt x="1074" y="1039"/>
                    <a:pt x="752" y="1039"/>
                  </a:cubicBezTo>
                  <a:cubicBezTo>
                    <a:pt x="436" y="1039"/>
                    <a:pt x="176" y="786"/>
                    <a:pt x="176" y="463"/>
                  </a:cubicBezTo>
                  <a:cubicBezTo>
                    <a:pt x="176" y="274"/>
                    <a:pt x="274" y="106"/>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5D50"/>
        </a:solidFill>
        <a:effectLst/>
      </p:bgPr>
    </p:bg>
    <p:spTree>
      <p:nvGrpSpPr>
        <p:cNvPr id="1" name="Shape 1499"/>
        <p:cNvGrpSpPr/>
        <p:nvPr/>
      </p:nvGrpSpPr>
      <p:grpSpPr>
        <a:xfrm>
          <a:off x="0" y="0"/>
          <a:ext cx="0" cy="0"/>
          <a:chOff x="0" y="0"/>
          <a:chExt cx="0" cy="0"/>
        </a:xfrm>
      </p:grpSpPr>
      <p:sp>
        <p:nvSpPr>
          <p:cNvPr id="1500" name="Google Shape;1500;p47"/>
          <p:cNvSpPr txBox="1">
            <a:spLocks noGrp="1"/>
          </p:cNvSpPr>
          <p:nvPr>
            <p:ph type="title"/>
          </p:nvPr>
        </p:nvSpPr>
        <p:spPr>
          <a:xfrm>
            <a:off x="740863" y="522289"/>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a:t>I. </a:t>
            </a:r>
            <a:r>
              <a:rPr lang="en-US" sz="2000" dirty="0" err="1"/>
              <a:t>Đóng</a:t>
            </a:r>
            <a:r>
              <a:rPr lang="en-US" sz="2000" dirty="0"/>
              <a:t> </a:t>
            </a:r>
            <a:r>
              <a:rPr lang="en-US" sz="2000" dirty="0" err="1"/>
              <a:t>góp</a:t>
            </a:r>
            <a:r>
              <a:rPr lang="en-US" sz="2000" dirty="0"/>
              <a:t> </a:t>
            </a:r>
            <a:r>
              <a:rPr lang="en-US" sz="2000" dirty="0" err="1"/>
              <a:t>của</a:t>
            </a:r>
            <a:r>
              <a:rPr lang="en-US" sz="2000" dirty="0"/>
              <a:t> </a:t>
            </a:r>
            <a:r>
              <a:rPr lang="en-US" sz="2000" dirty="0" err="1"/>
              <a:t>nhân</a:t>
            </a:r>
            <a:r>
              <a:rPr lang="en-US" sz="2000" dirty="0"/>
              <a:t> </a:t>
            </a:r>
            <a:r>
              <a:rPr lang="en-US" sz="2000" dirty="0" err="1"/>
              <a:t>dân</a:t>
            </a:r>
            <a:r>
              <a:rPr lang="en-US" sz="2000" dirty="0"/>
              <a:t> </a:t>
            </a:r>
            <a:r>
              <a:rPr lang="en-US" sz="2000" dirty="0" err="1"/>
              <a:t>vùng</a:t>
            </a:r>
            <a:r>
              <a:rPr lang="en-US" sz="2000" dirty="0"/>
              <a:t> </a:t>
            </a:r>
            <a:r>
              <a:rPr lang="en-US" sz="2000" dirty="0" err="1"/>
              <a:t>đất</a:t>
            </a:r>
            <a:r>
              <a:rPr lang="en-US" sz="2000" dirty="0"/>
              <a:t> </a:t>
            </a:r>
            <a:r>
              <a:rPr lang="en-US" sz="2000" dirty="0" err="1"/>
              <a:t>Hải</a:t>
            </a:r>
            <a:r>
              <a:rPr lang="en-US" sz="2000" dirty="0"/>
              <a:t> </a:t>
            </a:r>
            <a:r>
              <a:rPr lang="en-US" sz="2000" dirty="0" err="1"/>
              <a:t>Phòng</a:t>
            </a:r>
            <a:r>
              <a:rPr lang="en-US" sz="2000" dirty="0"/>
              <a:t> </a:t>
            </a:r>
            <a:r>
              <a:rPr lang="en-US" sz="2000" dirty="0" err="1"/>
              <a:t>trong</a:t>
            </a:r>
            <a:r>
              <a:rPr lang="en-US" sz="2000" dirty="0"/>
              <a:t> </a:t>
            </a:r>
            <a:r>
              <a:rPr lang="en-US" sz="2000" dirty="0" err="1"/>
              <a:t>chiến</a:t>
            </a:r>
            <a:r>
              <a:rPr lang="en-US" sz="2000" dirty="0"/>
              <a:t> </a:t>
            </a:r>
            <a:r>
              <a:rPr lang="en-US" sz="2000" dirty="0" err="1"/>
              <a:t>tranh</a:t>
            </a:r>
            <a:r>
              <a:rPr lang="en-US" sz="2000" dirty="0"/>
              <a:t> </a:t>
            </a:r>
            <a:r>
              <a:rPr lang="en-US" sz="2000" dirty="0" err="1"/>
              <a:t>bảo</a:t>
            </a:r>
            <a:r>
              <a:rPr lang="en-US" sz="2000" dirty="0"/>
              <a:t> </a:t>
            </a:r>
            <a:r>
              <a:rPr lang="en-US" sz="2000" dirty="0" err="1"/>
              <a:t>vệ</a:t>
            </a:r>
            <a:r>
              <a:rPr lang="en-US" sz="2000" dirty="0"/>
              <a:t> </a:t>
            </a:r>
            <a:r>
              <a:rPr lang="en-US" sz="2000" dirty="0" err="1"/>
              <a:t>Tổ</a:t>
            </a:r>
            <a:r>
              <a:rPr lang="en-US" sz="2000" dirty="0"/>
              <a:t> </a:t>
            </a:r>
            <a:r>
              <a:rPr lang="en-US" sz="2000" dirty="0" err="1"/>
              <a:t>quốc</a:t>
            </a:r>
            <a:r>
              <a:rPr lang="en-US" sz="2000" dirty="0"/>
              <a:t> (</a:t>
            </a:r>
            <a:r>
              <a:rPr lang="en-US" sz="2000" dirty="0" err="1"/>
              <a:t>từ</a:t>
            </a:r>
            <a:r>
              <a:rPr lang="en-US" sz="2000" dirty="0"/>
              <a:t> </a:t>
            </a:r>
            <a:r>
              <a:rPr lang="en-US" sz="2000" dirty="0" err="1"/>
              <a:t>sau</a:t>
            </a:r>
            <a:r>
              <a:rPr lang="en-US" sz="2000" dirty="0"/>
              <a:t> </a:t>
            </a:r>
            <a:r>
              <a:rPr lang="en-US" sz="2000" dirty="0" err="1"/>
              <a:t>năm</a:t>
            </a:r>
            <a:r>
              <a:rPr lang="en-US" sz="2000" dirty="0"/>
              <a:t> 938 </a:t>
            </a:r>
            <a:r>
              <a:rPr lang="en-US" sz="2000" dirty="0" err="1"/>
              <a:t>đến</a:t>
            </a:r>
            <a:r>
              <a:rPr lang="en-US" sz="2000" dirty="0"/>
              <a:t> </a:t>
            </a:r>
            <a:r>
              <a:rPr lang="en-US" sz="2000" dirty="0" err="1"/>
              <a:t>năm</a:t>
            </a:r>
            <a:r>
              <a:rPr lang="en-US" sz="2000" dirty="0"/>
              <a:t> 1288)</a:t>
            </a:r>
          </a:p>
        </p:txBody>
      </p:sp>
      <p:sp>
        <p:nvSpPr>
          <p:cNvPr id="1513" name="Google Shape;1513;p47"/>
          <p:cNvSpPr/>
          <p:nvPr/>
        </p:nvSpPr>
        <p:spPr>
          <a:xfrm>
            <a:off x="293039" y="427077"/>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47"/>
          <p:cNvGrpSpPr/>
          <p:nvPr/>
        </p:nvGrpSpPr>
        <p:grpSpPr>
          <a:xfrm>
            <a:off x="8265863" y="461427"/>
            <a:ext cx="538571" cy="383216"/>
            <a:chOff x="3788675" y="2255125"/>
            <a:chExt cx="114575" cy="81525"/>
          </a:xfrm>
        </p:grpSpPr>
        <p:sp>
          <p:nvSpPr>
            <p:cNvPr id="1515" name="Google Shape;1515;p47"/>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logo with text and images&#10;&#10;Description automatically generated with medium confidence">
            <a:extLst>
              <a:ext uri="{FF2B5EF4-FFF2-40B4-BE49-F238E27FC236}">
                <a16:creationId xmlns:a16="http://schemas.microsoft.com/office/drawing/2014/main" id="{323C3D28-8507-F6BB-3128-8A09FD4F68C9}"/>
              </a:ext>
            </a:extLst>
          </p:cNvPr>
          <p:cNvPicPr>
            <a:picLocks noChangeAspect="1"/>
          </p:cNvPicPr>
          <p:nvPr/>
        </p:nvPicPr>
        <p:blipFill>
          <a:blip r:embed="rId3"/>
          <a:stretch>
            <a:fillRect/>
          </a:stretch>
        </p:blipFill>
        <p:spPr>
          <a:xfrm>
            <a:off x="1853441" y="2791442"/>
            <a:ext cx="5713869" cy="2201729"/>
          </a:xfrm>
          <a:prstGeom prst="rect">
            <a:avLst/>
          </a:prstGeom>
        </p:spPr>
      </p:pic>
      <p:sp>
        <p:nvSpPr>
          <p:cNvPr id="7" name="TextBox 6">
            <a:extLst>
              <a:ext uri="{FF2B5EF4-FFF2-40B4-BE49-F238E27FC236}">
                <a16:creationId xmlns:a16="http://schemas.microsoft.com/office/drawing/2014/main" id="{7A0A5532-74AE-A02C-E2B3-B1D74263BCE7}"/>
              </a:ext>
            </a:extLst>
          </p:cNvPr>
          <p:cNvSpPr txBox="1"/>
          <p:nvPr/>
        </p:nvSpPr>
        <p:spPr>
          <a:xfrm>
            <a:off x="811854" y="1190201"/>
            <a:ext cx="7797044" cy="1708160"/>
          </a:xfrm>
          <a:prstGeom prst="rect">
            <a:avLst/>
          </a:prstGeom>
          <a:noFill/>
        </p:spPr>
        <p:txBody>
          <a:bodyPr wrap="square">
            <a:spAutoFit/>
          </a:bodyPr>
          <a:lstStyle/>
          <a:p>
            <a:pPr algn="just">
              <a:spcBef>
                <a:spcPts val="300"/>
              </a:spcBef>
              <a:spcAft>
                <a:spcPts val="300"/>
              </a:spcAft>
            </a:pP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vi-VN" sz="2000" dirty="0">
                <a:latin typeface="#9Slide03 Cabin Bold" panose="00000800000000000000" pitchFamily="2" charset="0"/>
                <a:ea typeface="Calibri" panose="020F0502020204030204" pitchFamily="34" charset="0"/>
                <a:cs typeface="Times New Roman" panose="02020603050405020304" pitchFamily="18" charset="0"/>
              </a:rPr>
              <a:t>Nhân dân vùng đất Hải Phòng đã có đóng góp như thế nào trong một số cuộc kháng chiến chống ngoại xâm của dân tộc (từ sau năm 938 đến năm 1288)? </a:t>
            </a:r>
            <a:endParaRPr lang="en-US" sz="2000" dirty="0">
              <a:latin typeface="#9Slide03 Cabin Bold" panose="00000800000000000000" pitchFamily="2" charset="0"/>
              <a:ea typeface="Calibri" panose="020F0502020204030204" pitchFamily="34" charset="0"/>
              <a:cs typeface="Times New Roman" panose="02020603050405020304" pitchFamily="18" charset="0"/>
            </a:endParaRPr>
          </a:p>
          <a:p>
            <a:pPr algn="just">
              <a:spcBef>
                <a:spcPts val="300"/>
              </a:spcBef>
              <a:spcAft>
                <a:spcPts val="300"/>
              </a:spcAft>
            </a:pP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Trình</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bày</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hiểu</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biết</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của</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em</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về</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một</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nhân</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vật</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lịch</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sử</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của</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vùng</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đất</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Hải</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Phòng</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có</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công</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lao</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đóng</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góp</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trong</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chiến</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tranh</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bảo</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vệ</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Tổ</a:t>
            </a:r>
            <a:r>
              <a:rPr lang="en-US" sz="2000" dirty="0">
                <a:latin typeface="#9Slide03 Cabin Bold" panose="00000800000000000000" pitchFamily="2" charset="0"/>
                <a:ea typeface="Calibri" panose="020F0502020204030204" pitchFamily="34" charset="0"/>
                <a:cs typeface="Times New Roman" panose="02020603050405020304" pitchFamily="18" charset="0"/>
              </a:rPr>
              <a:t> </a:t>
            </a:r>
            <a:r>
              <a:rPr lang="en-US" sz="2000" dirty="0" err="1">
                <a:latin typeface="#9Slide03 Cabin Bold" panose="00000800000000000000" pitchFamily="2" charset="0"/>
                <a:ea typeface="Calibri" panose="020F0502020204030204" pitchFamily="34" charset="0"/>
                <a:cs typeface="Times New Roman" panose="02020603050405020304" pitchFamily="18" charset="0"/>
              </a:rPr>
              <a:t>quốc</a:t>
            </a:r>
            <a:r>
              <a:rPr lang="en-US" sz="2000" dirty="0">
                <a:latin typeface="#9Slide03 Cabin Bold" panose="00000800000000000000" pitchFamily="2" charset="0"/>
                <a:ea typeface="Calibri" panose="020F0502020204030204" pitchFamily="34" charset="0"/>
                <a:cs typeface="Times New Roman" panose="02020603050405020304" pitchFamily="18" charset="0"/>
              </a:rPr>
              <a:t>.</a:t>
            </a:r>
            <a:endParaRPr lang="vi-VN" sz="2000" dirty="0">
              <a:latin typeface="#9Slide03 Cabin Bold" panose="00000800000000000000" pitchFamily="2"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D50"/>
        </a:solidFill>
        <a:effectLst/>
      </p:bgPr>
    </p:bg>
    <p:spTree>
      <p:nvGrpSpPr>
        <p:cNvPr id="1" name="Shape 1499"/>
        <p:cNvGrpSpPr/>
        <p:nvPr/>
      </p:nvGrpSpPr>
      <p:grpSpPr>
        <a:xfrm>
          <a:off x="0" y="0"/>
          <a:ext cx="0" cy="0"/>
          <a:chOff x="0" y="0"/>
          <a:chExt cx="0" cy="0"/>
        </a:xfrm>
      </p:grpSpPr>
      <p:sp>
        <p:nvSpPr>
          <p:cNvPr id="1500" name="Google Shape;1500;p47"/>
          <p:cNvSpPr txBox="1">
            <a:spLocks noGrp="1"/>
          </p:cNvSpPr>
          <p:nvPr>
            <p:ph type="title"/>
          </p:nvPr>
        </p:nvSpPr>
        <p:spPr>
          <a:xfrm>
            <a:off x="777562" y="327024"/>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a:t>1. </a:t>
            </a:r>
            <a:r>
              <a:rPr lang="vi-VN" sz="2000" dirty="0"/>
              <a:t>Trong kháng chiến chống quân Tống lần thứ nhất (981)</a:t>
            </a:r>
            <a:endParaRPr lang="en-US" sz="2000" dirty="0"/>
          </a:p>
        </p:txBody>
      </p:sp>
      <p:sp>
        <p:nvSpPr>
          <p:cNvPr id="1513" name="Google Shape;1513;p47"/>
          <p:cNvSpPr/>
          <p:nvPr/>
        </p:nvSpPr>
        <p:spPr>
          <a:xfrm>
            <a:off x="293039" y="427077"/>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47"/>
          <p:cNvGrpSpPr/>
          <p:nvPr/>
        </p:nvGrpSpPr>
        <p:grpSpPr>
          <a:xfrm>
            <a:off x="8366438" y="438712"/>
            <a:ext cx="538571" cy="383216"/>
            <a:chOff x="3788675" y="2255125"/>
            <a:chExt cx="114575" cy="81525"/>
          </a:xfrm>
        </p:grpSpPr>
        <p:sp>
          <p:nvSpPr>
            <p:cNvPr id="1515" name="Google Shape;1515;p47"/>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Diagram 4">
            <a:extLst>
              <a:ext uri="{FF2B5EF4-FFF2-40B4-BE49-F238E27FC236}">
                <a16:creationId xmlns:a16="http://schemas.microsoft.com/office/drawing/2014/main" id="{3ED41A97-5A8A-5037-F94D-8C67111D17EB}"/>
              </a:ext>
            </a:extLst>
          </p:cNvPr>
          <p:cNvGraphicFramePr/>
          <p:nvPr>
            <p:extLst>
              <p:ext uri="{D42A27DB-BD31-4B8C-83A1-F6EECF244321}">
                <p14:modId xmlns:p14="http://schemas.microsoft.com/office/powerpoint/2010/main" val="3155563635"/>
              </p:ext>
            </p:extLst>
          </p:nvPr>
        </p:nvGraphicFramePr>
        <p:xfrm>
          <a:off x="777562" y="999777"/>
          <a:ext cx="7875847" cy="368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4137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D50"/>
        </a:solidFill>
        <a:effectLst/>
      </p:bgPr>
    </p:bg>
    <p:spTree>
      <p:nvGrpSpPr>
        <p:cNvPr id="1" name="Shape 1499"/>
        <p:cNvGrpSpPr/>
        <p:nvPr/>
      </p:nvGrpSpPr>
      <p:grpSpPr>
        <a:xfrm>
          <a:off x="0" y="0"/>
          <a:ext cx="0" cy="0"/>
          <a:chOff x="0" y="0"/>
          <a:chExt cx="0" cy="0"/>
        </a:xfrm>
      </p:grpSpPr>
      <p:sp>
        <p:nvSpPr>
          <p:cNvPr id="1500" name="Google Shape;1500;p47"/>
          <p:cNvSpPr txBox="1">
            <a:spLocks noGrp="1"/>
          </p:cNvSpPr>
          <p:nvPr>
            <p:ph type="title"/>
          </p:nvPr>
        </p:nvSpPr>
        <p:spPr>
          <a:xfrm>
            <a:off x="648013" y="377185"/>
            <a:ext cx="8127447"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a:t>2. Trong </a:t>
            </a:r>
            <a:r>
              <a:rPr lang="en-US" sz="2000" dirty="0" err="1"/>
              <a:t>kháng</a:t>
            </a:r>
            <a:r>
              <a:rPr lang="en-US" sz="2000" dirty="0"/>
              <a:t> </a:t>
            </a:r>
            <a:r>
              <a:rPr lang="en-US" sz="2000" dirty="0" err="1"/>
              <a:t>chiến</a:t>
            </a:r>
            <a:r>
              <a:rPr lang="en-US" sz="2000" dirty="0"/>
              <a:t> </a:t>
            </a:r>
            <a:r>
              <a:rPr lang="en-US" sz="2000" dirty="0" err="1"/>
              <a:t>chống</a:t>
            </a:r>
            <a:r>
              <a:rPr lang="en-US" sz="2000" dirty="0"/>
              <a:t> </a:t>
            </a:r>
            <a:r>
              <a:rPr lang="en-US" sz="2000" dirty="0" err="1"/>
              <a:t>quân</a:t>
            </a:r>
            <a:r>
              <a:rPr lang="en-US" sz="2000" dirty="0"/>
              <a:t> </a:t>
            </a:r>
            <a:r>
              <a:rPr lang="en-US" sz="2000" dirty="0" err="1"/>
              <a:t>Tống</a:t>
            </a:r>
            <a:r>
              <a:rPr lang="en-US" sz="2000" dirty="0"/>
              <a:t> </a:t>
            </a:r>
            <a:r>
              <a:rPr lang="en-US" sz="2000" dirty="0" err="1"/>
              <a:t>lần</a:t>
            </a:r>
            <a:r>
              <a:rPr lang="en-US" sz="2000" dirty="0"/>
              <a:t> </a:t>
            </a:r>
            <a:r>
              <a:rPr lang="en-US" sz="2000" dirty="0" err="1"/>
              <a:t>thứ</a:t>
            </a:r>
            <a:r>
              <a:rPr lang="en-US" sz="2000" dirty="0"/>
              <a:t> </a:t>
            </a:r>
            <a:r>
              <a:rPr lang="en-US" sz="2000" dirty="0" err="1"/>
              <a:t>hai</a:t>
            </a:r>
            <a:r>
              <a:rPr lang="en-US" sz="2000" dirty="0"/>
              <a:t> (1075-1077)</a:t>
            </a:r>
          </a:p>
        </p:txBody>
      </p:sp>
      <p:sp>
        <p:nvSpPr>
          <p:cNvPr id="1513" name="Google Shape;1513;p47"/>
          <p:cNvSpPr/>
          <p:nvPr/>
        </p:nvSpPr>
        <p:spPr>
          <a:xfrm>
            <a:off x="385404" y="4083720"/>
            <a:ext cx="538570" cy="536524"/>
          </a:xfrm>
          <a:custGeom>
            <a:avLst/>
            <a:gdLst/>
            <a:ahLst/>
            <a:cxnLst/>
            <a:rect l="l" t="t" r="r" b="b"/>
            <a:pathLst>
              <a:path w="3159" h="3147" extrusionOk="0">
                <a:moveTo>
                  <a:pt x="1840" y="1"/>
                </a:moveTo>
                <a:cubicBezTo>
                  <a:pt x="1196" y="1"/>
                  <a:pt x="566" y="385"/>
                  <a:pt x="295" y="964"/>
                </a:cubicBezTo>
                <a:cubicBezTo>
                  <a:pt x="1" y="1610"/>
                  <a:pt x="197" y="2438"/>
                  <a:pt x="751" y="2859"/>
                </a:cubicBezTo>
                <a:cubicBezTo>
                  <a:pt x="1004" y="3055"/>
                  <a:pt x="1320" y="3147"/>
                  <a:pt x="1636" y="3147"/>
                </a:cubicBezTo>
                <a:cubicBezTo>
                  <a:pt x="2028" y="3147"/>
                  <a:pt x="2421" y="2999"/>
                  <a:pt x="2688" y="2726"/>
                </a:cubicBezTo>
                <a:cubicBezTo>
                  <a:pt x="3046" y="2340"/>
                  <a:pt x="3158" y="1757"/>
                  <a:pt x="2955" y="1294"/>
                </a:cubicBezTo>
                <a:cubicBezTo>
                  <a:pt x="2771" y="872"/>
                  <a:pt x="2320" y="588"/>
                  <a:pt x="1877" y="588"/>
                </a:cubicBezTo>
                <a:cubicBezTo>
                  <a:pt x="1812" y="588"/>
                  <a:pt x="1748" y="594"/>
                  <a:pt x="1685" y="607"/>
                </a:cubicBezTo>
                <a:cubicBezTo>
                  <a:pt x="1158" y="712"/>
                  <a:pt x="772" y="1259"/>
                  <a:pt x="850" y="1771"/>
                </a:cubicBezTo>
                <a:cubicBezTo>
                  <a:pt x="892" y="2031"/>
                  <a:pt x="1053" y="2263"/>
                  <a:pt x="1292" y="2417"/>
                </a:cubicBezTo>
                <a:cubicBezTo>
                  <a:pt x="1448" y="2520"/>
                  <a:pt x="1629" y="2575"/>
                  <a:pt x="1803" y="2575"/>
                </a:cubicBezTo>
                <a:cubicBezTo>
                  <a:pt x="1878" y="2575"/>
                  <a:pt x="1951" y="2564"/>
                  <a:pt x="2021" y="2543"/>
                </a:cubicBezTo>
                <a:cubicBezTo>
                  <a:pt x="2295" y="2466"/>
                  <a:pt x="2513" y="2248"/>
                  <a:pt x="2583" y="1996"/>
                </a:cubicBezTo>
                <a:cubicBezTo>
                  <a:pt x="2660" y="1722"/>
                  <a:pt x="2548" y="1414"/>
                  <a:pt x="2316" y="1266"/>
                </a:cubicBezTo>
                <a:cubicBezTo>
                  <a:pt x="2223" y="1209"/>
                  <a:pt x="2115" y="1182"/>
                  <a:pt x="2008" y="1182"/>
                </a:cubicBezTo>
                <a:cubicBezTo>
                  <a:pt x="1826" y="1182"/>
                  <a:pt x="1649" y="1261"/>
                  <a:pt x="1551" y="1406"/>
                </a:cubicBezTo>
                <a:cubicBezTo>
                  <a:pt x="1467" y="1526"/>
                  <a:pt x="1446" y="1694"/>
                  <a:pt x="1488" y="1842"/>
                </a:cubicBezTo>
                <a:cubicBezTo>
                  <a:pt x="1530" y="1989"/>
                  <a:pt x="1629" y="2101"/>
                  <a:pt x="1755" y="2150"/>
                </a:cubicBezTo>
                <a:cubicBezTo>
                  <a:pt x="1765" y="2155"/>
                  <a:pt x="1775" y="2157"/>
                  <a:pt x="1786" y="2157"/>
                </a:cubicBezTo>
                <a:cubicBezTo>
                  <a:pt x="1821" y="2157"/>
                  <a:pt x="1856" y="2133"/>
                  <a:pt x="1867" y="2101"/>
                </a:cubicBezTo>
                <a:cubicBezTo>
                  <a:pt x="1888" y="2059"/>
                  <a:pt x="1867" y="2003"/>
                  <a:pt x="1818" y="1989"/>
                </a:cubicBezTo>
                <a:cubicBezTo>
                  <a:pt x="1741" y="1954"/>
                  <a:pt x="1685" y="1884"/>
                  <a:pt x="1657" y="1792"/>
                </a:cubicBezTo>
                <a:cubicBezTo>
                  <a:pt x="1629" y="1694"/>
                  <a:pt x="1643" y="1582"/>
                  <a:pt x="1692" y="1512"/>
                </a:cubicBezTo>
                <a:cubicBezTo>
                  <a:pt x="1758" y="1410"/>
                  <a:pt x="1883" y="1356"/>
                  <a:pt x="2008" y="1356"/>
                </a:cubicBezTo>
                <a:cubicBezTo>
                  <a:pt x="2082" y="1356"/>
                  <a:pt x="2156" y="1375"/>
                  <a:pt x="2218" y="1414"/>
                </a:cubicBezTo>
                <a:cubicBezTo>
                  <a:pt x="2386" y="1519"/>
                  <a:pt x="2470" y="1750"/>
                  <a:pt x="2414" y="1954"/>
                </a:cubicBezTo>
                <a:cubicBezTo>
                  <a:pt x="2358" y="2150"/>
                  <a:pt x="2190" y="2312"/>
                  <a:pt x="1972" y="2375"/>
                </a:cubicBezTo>
                <a:cubicBezTo>
                  <a:pt x="1916" y="2391"/>
                  <a:pt x="1859" y="2399"/>
                  <a:pt x="1800" y="2399"/>
                </a:cubicBezTo>
                <a:cubicBezTo>
                  <a:pt x="1660" y="2399"/>
                  <a:pt x="1516" y="2354"/>
                  <a:pt x="1383" y="2270"/>
                </a:cubicBezTo>
                <a:cubicBezTo>
                  <a:pt x="1186" y="2150"/>
                  <a:pt x="1053" y="1947"/>
                  <a:pt x="1018" y="1743"/>
                </a:cubicBezTo>
                <a:cubicBezTo>
                  <a:pt x="955" y="1315"/>
                  <a:pt x="1278" y="866"/>
                  <a:pt x="1713" y="782"/>
                </a:cubicBezTo>
                <a:cubicBezTo>
                  <a:pt x="1768" y="771"/>
                  <a:pt x="1824" y="766"/>
                  <a:pt x="1880" y="766"/>
                </a:cubicBezTo>
                <a:cubicBezTo>
                  <a:pt x="2258" y="766"/>
                  <a:pt x="2634" y="1004"/>
                  <a:pt x="2793" y="1364"/>
                </a:cubicBezTo>
                <a:cubicBezTo>
                  <a:pt x="2976" y="1764"/>
                  <a:pt x="2870" y="2270"/>
                  <a:pt x="2555" y="2599"/>
                </a:cubicBezTo>
                <a:cubicBezTo>
                  <a:pt x="2322" y="2844"/>
                  <a:pt x="1979" y="2970"/>
                  <a:pt x="1635" y="2970"/>
                </a:cubicBezTo>
                <a:cubicBezTo>
                  <a:pt x="1358" y="2970"/>
                  <a:pt x="1079" y="2888"/>
                  <a:pt x="857" y="2719"/>
                </a:cubicBezTo>
                <a:cubicBezTo>
                  <a:pt x="373" y="2347"/>
                  <a:pt x="190" y="1610"/>
                  <a:pt x="457" y="1035"/>
                </a:cubicBezTo>
                <a:cubicBezTo>
                  <a:pt x="695" y="520"/>
                  <a:pt x="1262" y="177"/>
                  <a:pt x="1841" y="177"/>
                </a:cubicBezTo>
                <a:cubicBezTo>
                  <a:pt x="1894" y="177"/>
                  <a:pt x="1947" y="180"/>
                  <a:pt x="2000" y="186"/>
                </a:cubicBezTo>
                <a:cubicBezTo>
                  <a:pt x="2004" y="186"/>
                  <a:pt x="2008" y="186"/>
                  <a:pt x="2011" y="186"/>
                </a:cubicBezTo>
                <a:cubicBezTo>
                  <a:pt x="2056" y="186"/>
                  <a:pt x="2092" y="147"/>
                  <a:pt x="2092" y="108"/>
                </a:cubicBezTo>
                <a:cubicBezTo>
                  <a:pt x="2099" y="59"/>
                  <a:pt x="2064" y="17"/>
                  <a:pt x="2014" y="10"/>
                </a:cubicBezTo>
                <a:cubicBezTo>
                  <a:pt x="1956" y="4"/>
                  <a:pt x="1898" y="1"/>
                  <a:pt x="1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47"/>
          <p:cNvGrpSpPr/>
          <p:nvPr/>
        </p:nvGrpSpPr>
        <p:grpSpPr>
          <a:xfrm>
            <a:off x="8236889" y="4383099"/>
            <a:ext cx="538571" cy="383216"/>
            <a:chOff x="3788675" y="2255125"/>
            <a:chExt cx="114575" cy="81525"/>
          </a:xfrm>
        </p:grpSpPr>
        <p:sp>
          <p:nvSpPr>
            <p:cNvPr id="1515" name="Google Shape;1515;p47"/>
            <p:cNvSpPr/>
            <p:nvPr/>
          </p:nvSpPr>
          <p:spPr>
            <a:xfrm>
              <a:off x="3849725" y="2287450"/>
              <a:ext cx="53525" cy="49200"/>
            </a:xfrm>
            <a:custGeom>
              <a:avLst/>
              <a:gdLst/>
              <a:ahLst/>
              <a:cxnLst/>
              <a:rect l="l" t="t" r="r" b="b"/>
              <a:pathLst>
                <a:path w="2141" h="1968" extrusionOk="0">
                  <a:moveTo>
                    <a:pt x="1253" y="1"/>
                  </a:moveTo>
                  <a:cubicBezTo>
                    <a:pt x="1150" y="1"/>
                    <a:pt x="1047" y="15"/>
                    <a:pt x="947" y="40"/>
                  </a:cubicBezTo>
                  <a:cubicBezTo>
                    <a:pt x="667" y="117"/>
                    <a:pt x="400" y="285"/>
                    <a:pt x="232" y="531"/>
                  </a:cubicBezTo>
                  <a:cubicBezTo>
                    <a:pt x="63" y="777"/>
                    <a:pt x="0" y="1092"/>
                    <a:pt x="91" y="1380"/>
                  </a:cubicBezTo>
                  <a:cubicBezTo>
                    <a:pt x="176" y="1661"/>
                    <a:pt x="421" y="1892"/>
                    <a:pt x="709" y="1948"/>
                  </a:cubicBezTo>
                  <a:cubicBezTo>
                    <a:pt x="777" y="1961"/>
                    <a:pt x="843" y="1967"/>
                    <a:pt x="908" y="1967"/>
                  </a:cubicBezTo>
                  <a:cubicBezTo>
                    <a:pt x="1194" y="1967"/>
                    <a:pt x="1452" y="1851"/>
                    <a:pt x="1663" y="1703"/>
                  </a:cubicBezTo>
                  <a:cubicBezTo>
                    <a:pt x="1923" y="1520"/>
                    <a:pt x="2105" y="1226"/>
                    <a:pt x="2119" y="910"/>
                  </a:cubicBezTo>
                  <a:cubicBezTo>
                    <a:pt x="2140" y="587"/>
                    <a:pt x="1979" y="264"/>
                    <a:pt x="1705" y="110"/>
                  </a:cubicBezTo>
                  <a:cubicBezTo>
                    <a:pt x="1565" y="34"/>
                    <a:pt x="1410" y="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807450" y="2255125"/>
              <a:ext cx="34925" cy="33600"/>
            </a:xfrm>
            <a:custGeom>
              <a:avLst/>
              <a:gdLst/>
              <a:ahLst/>
              <a:cxnLst/>
              <a:rect l="l" t="t" r="r" b="b"/>
              <a:pathLst>
                <a:path w="1397" h="1344" extrusionOk="0">
                  <a:moveTo>
                    <a:pt x="747" y="1"/>
                  </a:moveTo>
                  <a:cubicBezTo>
                    <a:pt x="631" y="1"/>
                    <a:pt x="513" y="37"/>
                    <a:pt x="414" y="98"/>
                  </a:cubicBezTo>
                  <a:cubicBezTo>
                    <a:pt x="267" y="189"/>
                    <a:pt x="162" y="336"/>
                    <a:pt x="98" y="498"/>
                  </a:cubicBezTo>
                  <a:cubicBezTo>
                    <a:pt x="35" y="652"/>
                    <a:pt x="0" y="835"/>
                    <a:pt x="63" y="996"/>
                  </a:cubicBezTo>
                  <a:cubicBezTo>
                    <a:pt x="134" y="1185"/>
                    <a:pt x="316" y="1312"/>
                    <a:pt x="512" y="1340"/>
                  </a:cubicBezTo>
                  <a:cubicBezTo>
                    <a:pt x="536" y="1342"/>
                    <a:pt x="559" y="1344"/>
                    <a:pt x="583" y="1344"/>
                  </a:cubicBezTo>
                  <a:cubicBezTo>
                    <a:pt x="757" y="1344"/>
                    <a:pt x="931" y="1277"/>
                    <a:pt x="1067" y="1171"/>
                  </a:cubicBezTo>
                  <a:cubicBezTo>
                    <a:pt x="1263" y="1010"/>
                    <a:pt x="1397" y="757"/>
                    <a:pt x="1354" y="505"/>
                  </a:cubicBezTo>
                  <a:cubicBezTo>
                    <a:pt x="1319" y="259"/>
                    <a:pt x="1081" y="91"/>
                    <a:pt x="912" y="28"/>
                  </a:cubicBezTo>
                  <a:cubicBezTo>
                    <a:pt x="859" y="9"/>
                    <a:pt x="803"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788675" y="2305575"/>
              <a:ext cx="30725" cy="29775"/>
            </a:xfrm>
            <a:custGeom>
              <a:avLst/>
              <a:gdLst/>
              <a:ahLst/>
              <a:cxnLst/>
              <a:rect l="l" t="t" r="r" b="b"/>
              <a:pathLst>
                <a:path w="1229" h="1191" extrusionOk="0">
                  <a:moveTo>
                    <a:pt x="684" y="0"/>
                  </a:moveTo>
                  <a:cubicBezTo>
                    <a:pt x="586" y="0"/>
                    <a:pt x="487" y="25"/>
                    <a:pt x="400" y="73"/>
                  </a:cubicBezTo>
                  <a:cubicBezTo>
                    <a:pt x="218" y="178"/>
                    <a:pt x="92" y="374"/>
                    <a:pt x="43" y="585"/>
                  </a:cubicBezTo>
                  <a:cubicBezTo>
                    <a:pt x="0" y="795"/>
                    <a:pt x="169" y="1027"/>
                    <a:pt x="358" y="1132"/>
                  </a:cubicBezTo>
                  <a:cubicBezTo>
                    <a:pt x="435" y="1172"/>
                    <a:pt x="521" y="1191"/>
                    <a:pt x="608" y="1191"/>
                  </a:cubicBezTo>
                  <a:cubicBezTo>
                    <a:pt x="737" y="1191"/>
                    <a:pt x="868" y="1149"/>
                    <a:pt x="969" y="1069"/>
                  </a:cubicBezTo>
                  <a:cubicBezTo>
                    <a:pt x="1137" y="936"/>
                    <a:pt x="1228" y="711"/>
                    <a:pt x="1207" y="494"/>
                  </a:cubicBezTo>
                  <a:cubicBezTo>
                    <a:pt x="1193" y="346"/>
                    <a:pt x="1123" y="199"/>
                    <a:pt x="1004" y="108"/>
                  </a:cubicBezTo>
                  <a:cubicBezTo>
                    <a:pt x="916" y="35"/>
                    <a:pt x="801"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86801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C88BE98-835B-C3E5-6B81-A159DDDD530E}"/>
              </a:ext>
            </a:extLst>
          </p:cNvPr>
          <p:cNvGrpSpPr/>
          <p:nvPr/>
        </p:nvGrpSpPr>
        <p:grpSpPr>
          <a:xfrm>
            <a:off x="3345321" y="1881277"/>
            <a:ext cx="2317059" cy="2315007"/>
            <a:chOff x="3807922" y="1142949"/>
            <a:chExt cx="4576156" cy="4572102"/>
          </a:xfrm>
        </p:grpSpPr>
        <p:grpSp>
          <p:nvGrpSpPr>
            <p:cNvPr id="73" name="Group 72">
              <a:extLst>
                <a:ext uri="{FF2B5EF4-FFF2-40B4-BE49-F238E27FC236}">
                  <a16:creationId xmlns:a16="http://schemas.microsoft.com/office/drawing/2014/main" id="{68AA6377-CA47-A0E0-9321-5B7BE95F1507}"/>
                </a:ext>
              </a:extLst>
            </p:cNvPr>
            <p:cNvGrpSpPr/>
            <p:nvPr/>
          </p:nvGrpSpPr>
          <p:grpSpPr>
            <a:xfrm>
              <a:off x="3807922" y="1142949"/>
              <a:ext cx="4576156" cy="4572102"/>
              <a:chOff x="3807922" y="1145256"/>
              <a:chExt cx="4576156" cy="4572102"/>
            </a:xfrm>
          </p:grpSpPr>
          <p:sp>
            <p:nvSpPr>
              <p:cNvPr id="76" name="Triangle">
                <a:extLst>
                  <a:ext uri="{FF2B5EF4-FFF2-40B4-BE49-F238E27FC236}">
                    <a16:creationId xmlns:a16="http://schemas.microsoft.com/office/drawing/2014/main" id="{5FD77AAC-D71C-A45D-26A4-30EA9594ED25}"/>
                  </a:ext>
                </a:extLst>
              </p:cNvPr>
              <p:cNvSpPr/>
              <p:nvPr/>
            </p:nvSpPr>
            <p:spPr>
              <a:xfrm>
                <a:off x="6092091" y="1145256"/>
                <a:ext cx="291526" cy="7779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320"/>
                    </a:lnTo>
                    <a:lnTo>
                      <a:pt x="0" y="21600"/>
                    </a:lnTo>
                    <a:close/>
                  </a:path>
                </a:pathLst>
              </a:custGeom>
              <a:solidFill>
                <a:srgbClr val="F7931F">
                  <a:lumMod val="50000"/>
                </a:srgbClr>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77" name="Triangle">
                <a:extLst>
                  <a:ext uri="{FF2B5EF4-FFF2-40B4-BE49-F238E27FC236}">
                    <a16:creationId xmlns:a16="http://schemas.microsoft.com/office/drawing/2014/main" id="{7C74EF0B-2899-8536-5B36-A0D346A6DAAA}"/>
                  </a:ext>
                </a:extLst>
              </p:cNvPr>
              <p:cNvSpPr/>
              <p:nvPr/>
            </p:nvSpPr>
            <p:spPr>
              <a:xfrm>
                <a:off x="7606120" y="3430395"/>
                <a:ext cx="777958" cy="29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280" y="21600"/>
                    </a:lnTo>
                    <a:lnTo>
                      <a:pt x="0" y="0"/>
                    </a:lnTo>
                    <a:close/>
                  </a:path>
                </a:pathLst>
              </a:custGeom>
              <a:solidFill>
                <a:srgbClr val="A2B969">
                  <a:lumMod val="50000"/>
                </a:srgbClr>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78" name="Triangle">
                <a:extLst>
                  <a:ext uri="{FF2B5EF4-FFF2-40B4-BE49-F238E27FC236}">
                    <a16:creationId xmlns:a16="http://schemas.microsoft.com/office/drawing/2014/main" id="{0CD822D6-06C7-EC2F-3ED4-7C691159A2DD}"/>
                  </a:ext>
                </a:extLst>
              </p:cNvPr>
              <p:cNvSpPr/>
              <p:nvPr/>
            </p:nvSpPr>
            <p:spPr>
              <a:xfrm>
                <a:off x="5800566" y="4937446"/>
                <a:ext cx="291525" cy="777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8265"/>
                    </a:lnTo>
                    <a:lnTo>
                      <a:pt x="21600" y="0"/>
                    </a:lnTo>
                    <a:close/>
                  </a:path>
                </a:pathLst>
              </a:custGeom>
              <a:solidFill>
                <a:srgbClr val="C13018">
                  <a:lumMod val="50000"/>
                </a:srgbClr>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79" name="Triangle">
                <a:extLst>
                  <a:ext uri="{FF2B5EF4-FFF2-40B4-BE49-F238E27FC236}">
                    <a16:creationId xmlns:a16="http://schemas.microsoft.com/office/drawing/2014/main" id="{055F4D6B-1617-B078-8EBA-418B82497AAD}"/>
                  </a:ext>
                </a:extLst>
              </p:cNvPr>
              <p:cNvSpPr/>
              <p:nvPr/>
            </p:nvSpPr>
            <p:spPr>
              <a:xfrm>
                <a:off x="3807922" y="3139987"/>
                <a:ext cx="778517" cy="2915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326" y="0"/>
                    </a:lnTo>
                    <a:lnTo>
                      <a:pt x="21600" y="21600"/>
                    </a:lnTo>
                    <a:close/>
                  </a:path>
                </a:pathLst>
              </a:custGeom>
              <a:solidFill>
                <a:srgbClr val="3A5C84">
                  <a:lumMod val="50000"/>
                </a:srgbClr>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80" name="Shape">
                <a:extLst>
                  <a:ext uri="{FF2B5EF4-FFF2-40B4-BE49-F238E27FC236}">
                    <a16:creationId xmlns:a16="http://schemas.microsoft.com/office/drawing/2014/main" id="{E6469217-A58C-0AFE-9B26-C4FDDF02EE46}"/>
                  </a:ext>
                </a:extLst>
              </p:cNvPr>
              <p:cNvSpPr/>
              <p:nvPr/>
            </p:nvSpPr>
            <p:spPr>
              <a:xfrm>
                <a:off x="6092091" y="3430395"/>
                <a:ext cx="1898821" cy="2286963"/>
              </a:xfrm>
              <a:custGeom>
                <a:avLst/>
                <a:gdLst/>
                <a:ahLst/>
                <a:cxnLst>
                  <a:cxn ang="0">
                    <a:pos x="wd2" y="hd2"/>
                  </a:cxn>
                  <a:cxn ang="5400000">
                    <a:pos x="wd2" y="hd2"/>
                  </a:cxn>
                  <a:cxn ang="10800000">
                    <a:pos x="wd2" y="hd2"/>
                  </a:cxn>
                  <a:cxn ang="16200000">
                    <a:pos x="wd2" y="hd2"/>
                  </a:cxn>
                </a:cxnLst>
                <a:rect l="0" t="0" r="r" b="b"/>
                <a:pathLst>
                  <a:path w="21600" h="21600" extrusionOk="0">
                    <a:moveTo>
                      <a:pt x="21143" y="0"/>
                    </a:moveTo>
                    <a:lnTo>
                      <a:pt x="17159" y="0"/>
                    </a:lnTo>
                    <a:cubicBezTo>
                      <a:pt x="17159" y="121"/>
                      <a:pt x="17159" y="248"/>
                      <a:pt x="17153" y="369"/>
                    </a:cubicBezTo>
                    <a:cubicBezTo>
                      <a:pt x="16918" y="8065"/>
                      <a:pt x="9332" y="14247"/>
                      <a:pt x="6" y="14252"/>
                    </a:cubicBezTo>
                    <a:cubicBezTo>
                      <a:pt x="6" y="14252"/>
                      <a:pt x="0" y="14252"/>
                      <a:pt x="0" y="14252"/>
                    </a:cubicBezTo>
                    <a:lnTo>
                      <a:pt x="0" y="17538"/>
                    </a:lnTo>
                    <a:cubicBezTo>
                      <a:pt x="13" y="17538"/>
                      <a:pt x="19" y="17544"/>
                      <a:pt x="32" y="17544"/>
                    </a:cubicBezTo>
                    <a:cubicBezTo>
                      <a:pt x="19" y="17544"/>
                      <a:pt x="13" y="17549"/>
                      <a:pt x="0" y="17549"/>
                    </a:cubicBezTo>
                    <a:lnTo>
                      <a:pt x="0" y="21600"/>
                    </a:lnTo>
                    <a:cubicBezTo>
                      <a:pt x="6" y="21600"/>
                      <a:pt x="6" y="21600"/>
                      <a:pt x="13" y="21600"/>
                    </a:cubicBezTo>
                    <a:cubicBezTo>
                      <a:pt x="7064" y="21600"/>
                      <a:pt x="13328" y="18794"/>
                      <a:pt x="17267" y="14447"/>
                    </a:cubicBezTo>
                    <a:cubicBezTo>
                      <a:pt x="19986" y="11451"/>
                      <a:pt x="21600" y="7717"/>
                      <a:pt x="21600" y="3676"/>
                    </a:cubicBezTo>
                    <a:cubicBezTo>
                      <a:pt x="21600" y="2416"/>
                      <a:pt x="21441" y="1187"/>
                      <a:pt x="21143" y="0"/>
                    </a:cubicBezTo>
                    <a:close/>
                  </a:path>
                </a:pathLst>
              </a:custGeom>
              <a:solidFill>
                <a:srgbClr val="C13018"/>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81" name="Shape">
                <a:extLst>
                  <a:ext uri="{FF2B5EF4-FFF2-40B4-BE49-F238E27FC236}">
                    <a16:creationId xmlns:a16="http://schemas.microsoft.com/office/drawing/2014/main" id="{23D31C3C-5012-EBEC-6409-2297D53C60A7}"/>
                  </a:ext>
                </a:extLst>
              </p:cNvPr>
              <p:cNvSpPr/>
              <p:nvPr/>
            </p:nvSpPr>
            <p:spPr>
              <a:xfrm>
                <a:off x="3807922" y="3430395"/>
                <a:ext cx="2286962" cy="1897703"/>
              </a:xfrm>
              <a:custGeom>
                <a:avLst/>
                <a:gdLst/>
                <a:ahLst/>
                <a:cxnLst>
                  <a:cxn ang="0">
                    <a:pos x="wd2" y="hd2"/>
                  </a:cxn>
                  <a:cxn ang="5400000">
                    <a:pos x="wd2" y="hd2"/>
                  </a:cxn>
                  <a:cxn ang="10800000">
                    <a:pos x="wd2" y="hd2"/>
                  </a:cxn>
                  <a:cxn ang="16200000">
                    <a:pos x="wd2" y="hd2"/>
                  </a:cxn>
                </a:cxnLst>
                <a:rect l="0" t="0" r="r" b="b"/>
                <a:pathLst>
                  <a:path w="21600" h="21600" extrusionOk="0">
                    <a:moveTo>
                      <a:pt x="21225" y="17169"/>
                    </a:moveTo>
                    <a:cubicBezTo>
                      <a:pt x="14432" y="16960"/>
                      <a:pt x="8825" y="11022"/>
                      <a:pt x="7601" y="3210"/>
                    </a:cubicBezTo>
                    <a:cubicBezTo>
                      <a:pt x="7469" y="2161"/>
                      <a:pt x="7406" y="1093"/>
                      <a:pt x="7406" y="0"/>
                    </a:cubicBezTo>
                    <a:lnTo>
                      <a:pt x="7353" y="0"/>
                    </a:lnTo>
                    <a:lnTo>
                      <a:pt x="4062" y="0"/>
                    </a:lnTo>
                    <a:lnTo>
                      <a:pt x="0" y="0"/>
                    </a:lnTo>
                    <a:cubicBezTo>
                      <a:pt x="0" y="7107"/>
                      <a:pt x="2848" y="13406"/>
                      <a:pt x="7242" y="17347"/>
                    </a:cubicBezTo>
                    <a:cubicBezTo>
                      <a:pt x="10228" y="20017"/>
                      <a:pt x="13920" y="21600"/>
                      <a:pt x="17924" y="21600"/>
                    </a:cubicBezTo>
                    <a:cubicBezTo>
                      <a:pt x="19184" y="21600"/>
                      <a:pt x="20413" y="21441"/>
                      <a:pt x="21600" y="21142"/>
                    </a:cubicBezTo>
                    <a:lnTo>
                      <a:pt x="21600" y="21130"/>
                    </a:lnTo>
                    <a:lnTo>
                      <a:pt x="21600" y="17176"/>
                    </a:lnTo>
                    <a:cubicBezTo>
                      <a:pt x="21473" y="17176"/>
                      <a:pt x="21352" y="17176"/>
                      <a:pt x="21225" y="17169"/>
                    </a:cubicBezTo>
                    <a:close/>
                  </a:path>
                </a:pathLst>
              </a:custGeom>
              <a:solidFill>
                <a:srgbClr val="0070C0"/>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82" name="Shape">
                <a:extLst>
                  <a:ext uri="{FF2B5EF4-FFF2-40B4-BE49-F238E27FC236}">
                    <a16:creationId xmlns:a16="http://schemas.microsoft.com/office/drawing/2014/main" id="{A2E10456-F303-A3FD-9FE5-B51D5A5ED6EA}"/>
                  </a:ext>
                </a:extLst>
              </p:cNvPr>
              <p:cNvSpPr/>
              <p:nvPr/>
            </p:nvSpPr>
            <p:spPr>
              <a:xfrm>
                <a:off x="6092091" y="1533956"/>
                <a:ext cx="2291987" cy="1898263"/>
              </a:xfrm>
              <a:custGeom>
                <a:avLst/>
                <a:gdLst/>
                <a:ahLst/>
                <a:cxnLst>
                  <a:cxn ang="0">
                    <a:pos x="wd2" y="hd2"/>
                  </a:cxn>
                  <a:cxn ang="5400000">
                    <a:pos x="wd2" y="hd2"/>
                  </a:cxn>
                  <a:cxn ang="10800000">
                    <a:pos x="wd2" y="hd2"/>
                  </a:cxn>
                  <a:cxn ang="16200000">
                    <a:pos x="wd2" y="hd2"/>
                  </a:cxn>
                </a:cxnLst>
                <a:rect l="0" t="0" r="r" b="b"/>
                <a:pathLst>
                  <a:path w="21600" h="21600" extrusionOk="0">
                    <a:moveTo>
                      <a:pt x="14305" y="4188"/>
                    </a:moveTo>
                    <a:cubicBezTo>
                      <a:pt x="11342" y="1557"/>
                      <a:pt x="7684" y="0"/>
                      <a:pt x="3721" y="0"/>
                    </a:cubicBezTo>
                    <a:cubicBezTo>
                      <a:pt x="2453" y="0"/>
                      <a:pt x="1221" y="159"/>
                      <a:pt x="26" y="464"/>
                    </a:cubicBezTo>
                    <a:cubicBezTo>
                      <a:pt x="16" y="464"/>
                      <a:pt x="11" y="470"/>
                      <a:pt x="0" y="470"/>
                    </a:cubicBezTo>
                    <a:lnTo>
                      <a:pt x="0" y="4429"/>
                    </a:lnTo>
                    <a:cubicBezTo>
                      <a:pt x="0" y="4429"/>
                      <a:pt x="5" y="4429"/>
                      <a:pt x="5" y="4429"/>
                    </a:cubicBezTo>
                    <a:cubicBezTo>
                      <a:pt x="7732" y="4429"/>
                      <a:pt x="14016" y="11877"/>
                      <a:pt x="14211" y="21155"/>
                    </a:cubicBezTo>
                    <a:cubicBezTo>
                      <a:pt x="14216" y="21301"/>
                      <a:pt x="14216" y="21447"/>
                      <a:pt x="14216" y="21600"/>
                    </a:cubicBezTo>
                    <a:lnTo>
                      <a:pt x="17516" y="21600"/>
                    </a:lnTo>
                    <a:lnTo>
                      <a:pt x="21600" y="21600"/>
                    </a:lnTo>
                    <a:cubicBezTo>
                      <a:pt x="21600" y="14451"/>
                      <a:pt x="18726" y="8121"/>
                      <a:pt x="14305" y="4188"/>
                    </a:cubicBezTo>
                    <a:close/>
                  </a:path>
                </a:pathLst>
              </a:custGeom>
              <a:solidFill>
                <a:srgbClr val="00B050"/>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83" name="Shape">
                <a:extLst>
                  <a:ext uri="{FF2B5EF4-FFF2-40B4-BE49-F238E27FC236}">
                    <a16:creationId xmlns:a16="http://schemas.microsoft.com/office/drawing/2014/main" id="{3EDA6FFA-B23A-AB9C-3AE9-C6EC00ACB05A}"/>
                  </a:ext>
                </a:extLst>
              </p:cNvPr>
              <p:cNvSpPr/>
              <p:nvPr/>
            </p:nvSpPr>
            <p:spPr>
              <a:xfrm>
                <a:off x="4198856" y="1145256"/>
                <a:ext cx="1896586" cy="2286963"/>
              </a:xfrm>
              <a:custGeom>
                <a:avLst/>
                <a:gdLst/>
                <a:ahLst/>
                <a:cxnLst>
                  <a:cxn ang="0">
                    <a:pos x="wd2" y="hd2"/>
                  </a:cxn>
                  <a:cxn ang="5400000">
                    <a:pos x="wd2" y="hd2"/>
                  </a:cxn>
                  <a:cxn ang="10800000">
                    <a:pos x="wd2" y="hd2"/>
                  </a:cxn>
                  <a:cxn ang="16200000">
                    <a:pos x="wd2" y="hd2"/>
                  </a:cxn>
                </a:cxnLst>
                <a:rect l="0" t="0" r="r" b="b"/>
                <a:pathLst>
                  <a:path w="21600" h="21600" extrusionOk="0">
                    <a:moveTo>
                      <a:pt x="4287" y="7205"/>
                    </a:moveTo>
                    <a:cubicBezTo>
                      <a:pt x="1596" y="10196"/>
                      <a:pt x="0" y="13904"/>
                      <a:pt x="0" y="17924"/>
                    </a:cubicBezTo>
                    <a:cubicBezTo>
                      <a:pt x="0" y="19184"/>
                      <a:pt x="159" y="20413"/>
                      <a:pt x="458" y="21600"/>
                    </a:cubicBezTo>
                    <a:lnTo>
                      <a:pt x="4420" y="21600"/>
                    </a:lnTo>
                    <a:lnTo>
                      <a:pt x="4484" y="21600"/>
                    </a:lnTo>
                    <a:cubicBezTo>
                      <a:pt x="4484" y="20698"/>
                      <a:pt x="4567" y="19807"/>
                      <a:pt x="4719" y="18936"/>
                    </a:cubicBezTo>
                    <a:cubicBezTo>
                      <a:pt x="6195" y="12459"/>
                      <a:pt x="12963" y="7527"/>
                      <a:pt x="21148" y="7353"/>
                    </a:cubicBezTo>
                    <a:cubicBezTo>
                      <a:pt x="21295" y="7348"/>
                      <a:pt x="21447" y="7348"/>
                      <a:pt x="21600" y="7348"/>
                    </a:cubicBezTo>
                    <a:lnTo>
                      <a:pt x="21600" y="4062"/>
                    </a:lnTo>
                    <a:lnTo>
                      <a:pt x="21600" y="4051"/>
                    </a:lnTo>
                    <a:lnTo>
                      <a:pt x="21600" y="0"/>
                    </a:lnTo>
                    <a:cubicBezTo>
                      <a:pt x="14514" y="5"/>
                      <a:pt x="8224" y="2838"/>
                      <a:pt x="4287" y="7205"/>
                    </a:cubicBezTo>
                    <a:close/>
                  </a:path>
                </a:pathLst>
              </a:custGeom>
              <a:solidFill>
                <a:srgbClr val="F7931F"/>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grpSp>
        <p:sp>
          <p:nvSpPr>
            <p:cNvPr id="74" name="Circle">
              <a:extLst>
                <a:ext uri="{FF2B5EF4-FFF2-40B4-BE49-F238E27FC236}">
                  <a16:creationId xmlns:a16="http://schemas.microsoft.com/office/drawing/2014/main" id="{1F19F3BE-6740-21A0-150E-94FDA24A7FBD}"/>
                </a:ext>
              </a:extLst>
            </p:cNvPr>
            <p:cNvSpPr/>
            <p:nvPr/>
          </p:nvSpPr>
          <p:spPr>
            <a:xfrm>
              <a:off x="4564380" y="1897380"/>
              <a:ext cx="3063240" cy="3063240"/>
            </a:xfrm>
            <a:prstGeom prst="ellipse">
              <a:avLst/>
            </a:prstGeom>
            <a:solidFill>
              <a:srgbClr val="D3D3D3"/>
            </a:solidFill>
            <a:ln w="12700">
              <a:miter lim="400000"/>
            </a:ln>
          </p:spPr>
          <p:txBody>
            <a:bodyPr lIns="28575" tIns="28575" rIns="28575" bIns="28575" anchor="ctr"/>
            <a:lstStyle/>
            <a:p>
              <a:pPr marL="0" marR="0" lvl="0" indent="0" defTabSz="6858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endParaRPr>
            </a:p>
          </p:txBody>
        </p:sp>
        <p:sp>
          <p:nvSpPr>
            <p:cNvPr id="75" name="Circle">
              <a:extLst>
                <a:ext uri="{FF2B5EF4-FFF2-40B4-BE49-F238E27FC236}">
                  <a16:creationId xmlns:a16="http://schemas.microsoft.com/office/drawing/2014/main" id="{2A8AFD21-3766-EE40-7D5C-BC0F23C7EB40}"/>
                </a:ext>
              </a:extLst>
            </p:cNvPr>
            <p:cNvSpPr/>
            <p:nvPr/>
          </p:nvSpPr>
          <p:spPr>
            <a:xfrm>
              <a:off x="4744487" y="2077487"/>
              <a:ext cx="2703026" cy="2703026"/>
            </a:xfrm>
            <a:prstGeom prst="ellipse">
              <a:avLst/>
            </a:prstGeom>
            <a:solidFill>
              <a:sysClr val="window" lastClr="FFFFFF"/>
            </a:solidFill>
            <a:ln w="12700">
              <a:miter lim="400000"/>
            </a:ln>
          </p:spPr>
          <p:txBody>
            <a:bodyPr lIns="28575" tIns="28575" rIns="28575" bIns="28575"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2100" b="1" i="0" u="none" strike="noStrike" kern="1200" cap="none" spc="0" normalizeH="0" baseline="0" noProof="0" dirty="0">
                <a:ln>
                  <a:noFill/>
                </a:ln>
                <a:solidFill>
                  <a:prstClr val="black"/>
                </a:solidFill>
                <a:effectLst/>
                <a:uLnTx/>
                <a:uFillTx/>
                <a:latin typeface="Calibri" panose="020F0502020204030204"/>
                <a:ea typeface="+mn-ea"/>
              </a:endParaRPr>
            </a:p>
          </p:txBody>
        </p:sp>
      </p:grpSp>
      <p:sp>
        <p:nvSpPr>
          <p:cNvPr id="84" name="Title 1">
            <a:extLst>
              <a:ext uri="{FF2B5EF4-FFF2-40B4-BE49-F238E27FC236}">
                <a16:creationId xmlns:a16="http://schemas.microsoft.com/office/drawing/2014/main" id="{5DBD27DF-FF16-A81F-4AC0-8377B1153DE7}"/>
              </a:ext>
            </a:extLst>
          </p:cNvPr>
          <p:cNvSpPr txBox="1">
            <a:spLocks/>
          </p:cNvSpPr>
          <p:nvPr/>
        </p:nvSpPr>
        <p:spPr>
          <a:xfrm>
            <a:off x="409856" y="74696"/>
            <a:ext cx="8734144" cy="818153"/>
          </a:xfrm>
          <a:prstGeom prst="rect">
            <a:avLst/>
          </a:prstGeom>
        </p:spPr>
        <p:txBody>
          <a:bodyPr rIns="0">
            <a:normAutofit fontScale="77500" lnSpcReduction="20000"/>
          </a:bodyPr>
          <a:lstStyle>
            <a:lvl1pPr algn="l" defTabSz="685800"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a:lstStyle>
          <a:p>
            <a:pPr marL="0" marR="0" lvl="0" indent="0" algn="ctr" defTabSz="685800" rtl="0" eaLnBrk="1" fontAlgn="auto" latinLnBrk="0" hangingPunct="1">
              <a:lnSpc>
                <a:spcPct val="120000"/>
              </a:lnSpc>
              <a:spcBef>
                <a:spcPct val="0"/>
              </a:spcBef>
              <a:spcAft>
                <a:spcPts val="0"/>
              </a:spcAft>
              <a:buClrTx/>
              <a:buSzTx/>
              <a:buFontTx/>
              <a:buNone/>
              <a:tabLst/>
              <a:defRPr/>
            </a:pP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Nhân</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dân</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vùng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đất</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Hải</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Phòng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tiếp</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tục</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có</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những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đóng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góp</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trong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cuộc</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kháng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chiến</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chống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quân</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Tống</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lần</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thứ</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hai</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Tiêu</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biểu</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r>
              <a:rPr kumimoji="0" lang="en-US" sz="2700" b="1" i="0" u="none" strike="noStrike" kern="1200" cap="none" spc="0" normalizeH="0" baseline="0" noProof="0" dirty="0" err="1">
                <a:ln>
                  <a:noFill/>
                </a:ln>
                <a:solidFill>
                  <a:sysClr val="windowText" lastClr="000000"/>
                </a:solidFill>
                <a:effectLst/>
                <a:uLnTx/>
                <a:uFillTx/>
                <a:latin typeface="Helvetica" panose="020B0500000000000000" pitchFamily="34" charset="0"/>
                <a:ea typeface="+mj-ea"/>
                <a:cs typeface="+mj-cs"/>
              </a:rPr>
              <a:t>là</a:t>
            </a:r>
            <a:r>
              <a:rPr kumimoji="0" lang="en-US" sz="2700" b="1" i="0" u="none" strike="noStrike" kern="1200" cap="none" spc="0" normalizeH="0" baseline="0" noProof="0" dirty="0">
                <a:ln>
                  <a:noFill/>
                </a:ln>
                <a:solidFill>
                  <a:sysClr val="windowText" lastClr="000000"/>
                </a:solidFill>
                <a:effectLst/>
                <a:uLnTx/>
                <a:uFillTx/>
                <a:latin typeface="Helvetica" panose="020B0500000000000000" pitchFamily="34" charset="0"/>
                <a:ea typeface="+mj-ea"/>
                <a:cs typeface="+mj-cs"/>
              </a:rPr>
              <a:t> </a:t>
            </a:r>
          </a:p>
        </p:txBody>
      </p:sp>
      <p:sp>
        <p:nvSpPr>
          <p:cNvPr id="85" name="Shape">
            <a:extLst>
              <a:ext uri="{FF2B5EF4-FFF2-40B4-BE49-F238E27FC236}">
                <a16:creationId xmlns:a16="http://schemas.microsoft.com/office/drawing/2014/main" id="{501E5A58-6A2C-32EF-167F-A72181524065}"/>
              </a:ext>
            </a:extLst>
          </p:cNvPr>
          <p:cNvSpPr/>
          <p:nvPr/>
        </p:nvSpPr>
        <p:spPr>
          <a:xfrm>
            <a:off x="5699983" y="2782021"/>
            <a:ext cx="419" cy="293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7097"/>
                  <a:pt x="21600" y="14503"/>
                  <a:pt x="0" y="21600"/>
                </a:cubicBezTo>
                <a:cubicBezTo>
                  <a:pt x="21600" y="14503"/>
                  <a:pt x="21600" y="7097"/>
                  <a:pt x="21600" y="0"/>
                </a:cubicBezTo>
                <a:close/>
              </a:path>
            </a:pathLst>
          </a:custGeom>
          <a:solidFill>
            <a:srgbClr val="D8DE00"/>
          </a:solidFill>
          <a:ln w="12700">
            <a:miter lim="400000"/>
          </a:ln>
        </p:spPr>
        <p:txBody>
          <a:bodyPr lIns="28575" tIns="28575" rIns="28575" bIns="28575" anchor="ctr"/>
          <a:lstStyle/>
          <a:p>
            <a:pPr defTabSz="685800">
              <a:buClrTx/>
              <a:defRPr sz="3000">
                <a:solidFill>
                  <a:srgbClr val="FFFFFF"/>
                </a:solidFill>
                <a:effectLst>
                  <a:outerShdw blurRad="38100" dist="12700" dir="5400000" rotWithShape="0">
                    <a:srgbClr val="000000">
                      <a:alpha val="50000"/>
                    </a:srgbClr>
                  </a:outerShdw>
                </a:effectLst>
              </a:defRPr>
            </a:pPr>
            <a:endParaRPr sz="2250" kern="1200">
              <a:solidFill>
                <a:srgbClr val="FFFFFF"/>
              </a:solidFill>
              <a:effectLst>
                <a:outerShdw blurRad="38100" dist="12700" dir="5400000" rotWithShape="0">
                  <a:srgbClr val="000000">
                    <a:alpha val="50000"/>
                  </a:srgbClr>
                </a:outerShdw>
              </a:effectLst>
              <a:latin typeface="Calibri" panose="020F0502020204030204"/>
              <a:ea typeface="+mn-ea"/>
            </a:endParaRPr>
          </a:p>
        </p:txBody>
      </p:sp>
      <p:sp>
        <p:nvSpPr>
          <p:cNvPr id="86" name="Shape">
            <a:extLst>
              <a:ext uri="{FF2B5EF4-FFF2-40B4-BE49-F238E27FC236}">
                <a16:creationId xmlns:a16="http://schemas.microsoft.com/office/drawing/2014/main" id="{F31ADB7C-49BB-63FF-5DB1-5B84C899D6E8}"/>
              </a:ext>
            </a:extLst>
          </p:cNvPr>
          <p:cNvSpPr/>
          <p:nvPr/>
        </p:nvSpPr>
        <p:spPr>
          <a:xfrm>
            <a:off x="5699983" y="2752701"/>
            <a:ext cx="419" cy="293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097"/>
                  <a:pt x="21600" y="14195"/>
                  <a:pt x="21600" y="21600"/>
                </a:cubicBezTo>
                <a:cubicBezTo>
                  <a:pt x="21600" y="14503"/>
                  <a:pt x="21600" y="7406"/>
                  <a:pt x="0" y="0"/>
                </a:cubicBezTo>
                <a:close/>
              </a:path>
            </a:pathLst>
          </a:custGeom>
          <a:solidFill>
            <a:srgbClr val="D8DE00"/>
          </a:solidFill>
          <a:ln w="12700">
            <a:miter lim="400000"/>
          </a:ln>
        </p:spPr>
        <p:txBody>
          <a:bodyPr lIns="28575" tIns="28575" rIns="28575" bIns="28575" anchor="ctr"/>
          <a:lstStyle/>
          <a:p>
            <a:pPr defTabSz="685800">
              <a:buClrTx/>
              <a:defRPr sz="3000">
                <a:solidFill>
                  <a:srgbClr val="FFFFFF"/>
                </a:solidFill>
                <a:effectLst>
                  <a:outerShdw blurRad="38100" dist="12700" dir="5400000" rotWithShape="0">
                    <a:srgbClr val="000000">
                      <a:alpha val="50000"/>
                    </a:srgbClr>
                  </a:outerShdw>
                </a:effectLst>
              </a:defRPr>
            </a:pPr>
            <a:endParaRPr sz="2250" kern="1200">
              <a:solidFill>
                <a:srgbClr val="FFFFFF"/>
              </a:solidFill>
              <a:effectLst>
                <a:outerShdw blurRad="38100" dist="12700" dir="5400000" rotWithShape="0">
                  <a:srgbClr val="000000">
                    <a:alpha val="50000"/>
                  </a:srgbClr>
                </a:outerShdw>
              </a:effectLst>
              <a:latin typeface="Calibri" panose="020F0502020204030204"/>
              <a:ea typeface="+mn-ea"/>
            </a:endParaRPr>
          </a:p>
        </p:txBody>
      </p:sp>
      <p:sp>
        <p:nvSpPr>
          <p:cNvPr id="87" name="Shape">
            <a:extLst>
              <a:ext uri="{FF2B5EF4-FFF2-40B4-BE49-F238E27FC236}">
                <a16:creationId xmlns:a16="http://schemas.microsoft.com/office/drawing/2014/main" id="{453EC8E9-9008-A7DF-B156-68AA3A9337E4}"/>
              </a:ext>
            </a:extLst>
          </p:cNvPr>
          <p:cNvSpPr/>
          <p:nvPr/>
        </p:nvSpPr>
        <p:spPr>
          <a:xfrm>
            <a:off x="4539749" y="1651106"/>
            <a:ext cx="29739" cy="4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8" y="0"/>
                  <a:pt x="7301" y="0"/>
                  <a:pt x="0" y="21600"/>
                </a:cubicBezTo>
                <a:cubicBezTo>
                  <a:pt x="7301" y="0"/>
                  <a:pt x="14298" y="0"/>
                  <a:pt x="21600" y="0"/>
                </a:cubicBezTo>
                <a:lnTo>
                  <a:pt x="21600" y="0"/>
                </a:lnTo>
                <a:close/>
              </a:path>
            </a:pathLst>
          </a:custGeom>
          <a:solidFill>
            <a:srgbClr val="D8DE00"/>
          </a:solidFill>
          <a:ln w="12700">
            <a:miter lim="400000"/>
          </a:ln>
        </p:spPr>
        <p:txBody>
          <a:bodyPr lIns="28575" tIns="28575" rIns="28575" bIns="28575" anchor="ctr"/>
          <a:lstStyle/>
          <a:p>
            <a:pPr defTabSz="685800">
              <a:buClrTx/>
              <a:defRPr sz="3000">
                <a:solidFill>
                  <a:srgbClr val="FFFFFF"/>
                </a:solidFill>
                <a:effectLst>
                  <a:outerShdw blurRad="38100" dist="12700" dir="5400000" rotWithShape="0">
                    <a:srgbClr val="000000">
                      <a:alpha val="50000"/>
                    </a:srgbClr>
                  </a:outerShdw>
                </a:effectLst>
              </a:defRPr>
            </a:pPr>
            <a:endParaRPr sz="2250" kern="1200">
              <a:solidFill>
                <a:srgbClr val="FFFFFF"/>
              </a:solidFill>
              <a:effectLst>
                <a:outerShdw blurRad="38100" dist="12700" dir="5400000" rotWithShape="0">
                  <a:srgbClr val="000000">
                    <a:alpha val="50000"/>
                  </a:srgbClr>
                </a:outerShdw>
              </a:effectLst>
              <a:latin typeface="Calibri" panose="020F0502020204030204"/>
              <a:ea typeface="+mn-ea"/>
            </a:endParaRPr>
          </a:p>
        </p:txBody>
      </p:sp>
      <p:sp>
        <p:nvSpPr>
          <p:cNvPr id="88" name="Line">
            <a:extLst>
              <a:ext uri="{FF2B5EF4-FFF2-40B4-BE49-F238E27FC236}">
                <a16:creationId xmlns:a16="http://schemas.microsoft.com/office/drawing/2014/main" id="{12745C06-333D-21A4-1B81-9B62EA87FB4D}"/>
              </a:ext>
            </a:extLst>
          </p:cNvPr>
          <p:cNvSpPr/>
          <p:nvPr/>
        </p:nvSpPr>
        <p:spPr>
          <a:xfrm>
            <a:off x="4573257" y="1651107"/>
            <a:ext cx="4189" cy="4189"/>
          </a:xfrm>
          <a:prstGeom prst="line">
            <a:avLst/>
          </a:prstGeom>
          <a:solidFill>
            <a:srgbClr val="D8DE00"/>
          </a:solidFill>
          <a:ln w="12700">
            <a:miter lim="400000"/>
          </a:ln>
        </p:spPr>
        <p:txBody>
          <a:bodyPr lIns="28575" tIns="28575" rIns="28575" bIns="28575" anchor="ctr"/>
          <a:lstStyle/>
          <a:p>
            <a:pPr defTabSz="685800">
              <a:buClrTx/>
              <a:defRPr sz="3000">
                <a:solidFill>
                  <a:srgbClr val="FFFFFF"/>
                </a:solidFill>
                <a:effectLst>
                  <a:outerShdw blurRad="38100" dist="12700" dir="5400000" rotWithShape="0">
                    <a:srgbClr val="000000">
                      <a:alpha val="50000"/>
                    </a:srgbClr>
                  </a:outerShdw>
                </a:effectLst>
              </a:defRPr>
            </a:pPr>
            <a:endParaRPr sz="2250" kern="1200">
              <a:solidFill>
                <a:srgbClr val="FFFFFF"/>
              </a:solidFill>
              <a:effectLst>
                <a:outerShdw blurRad="38100" dist="12700" dir="5400000" rotWithShape="0">
                  <a:srgbClr val="000000">
                    <a:alpha val="50000"/>
                  </a:srgbClr>
                </a:outerShdw>
              </a:effectLst>
              <a:latin typeface="Calibri" panose="020F0502020204030204"/>
              <a:ea typeface="+mn-ea"/>
            </a:endParaRPr>
          </a:p>
        </p:txBody>
      </p:sp>
      <p:sp>
        <p:nvSpPr>
          <p:cNvPr id="89" name="Line">
            <a:extLst>
              <a:ext uri="{FF2B5EF4-FFF2-40B4-BE49-F238E27FC236}">
                <a16:creationId xmlns:a16="http://schemas.microsoft.com/office/drawing/2014/main" id="{469A3FA6-423E-DAA5-84BC-452B06038E6B}"/>
              </a:ext>
            </a:extLst>
          </p:cNvPr>
          <p:cNvSpPr/>
          <p:nvPr/>
        </p:nvSpPr>
        <p:spPr>
          <a:xfrm>
            <a:off x="4569069" y="3912937"/>
            <a:ext cx="4189" cy="4189"/>
          </a:xfrm>
          <a:prstGeom prst="line">
            <a:avLst/>
          </a:prstGeom>
          <a:solidFill>
            <a:srgbClr val="D8DE00"/>
          </a:solidFill>
          <a:ln w="12700">
            <a:miter lim="400000"/>
          </a:ln>
        </p:spPr>
        <p:txBody>
          <a:bodyPr lIns="28575" tIns="28575" rIns="28575" bIns="28575" anchor="ctr"/>
          <a:lstStyle/>
          <a:p>
            <a:pPr defTabSz="685800">
              <a:buClrTx/>
              <a:defRPr sz="3000">
                <a:solidFill>
                  <a:srgbClr val="FFFFFF"/>
                </a:solidFill>
                <a:effectLst>
                  <a:outerShdw blurRad="38100" dist="12700" dir="5400000" rotWithShape="0">
                    <a:srgbClr val="000000">
                      <a:alpha val="50000"/>
                    </a:srgbClr>
                  </a:outerShdw>
                </a:effectLst>
              </a:defRPr>
            </a:pPr>
            <a:endParaRPr sz="2250" kern="1200">
              <a:solidFill>
                <a:srgbClr val="FFFFFF"/>
              </a:solidFill>
              <a:effectLst>
                <a:outerShdw blurRad="38100" dist="12700" dir="5400000" rotWithShape="0">
                  <a:srgbClr val="000000">
                    <a:alpha val="50000"/>
                  </a:srgbClr>
                </a:outerShdw>
              </a:effectLst>
              <a:latin typeface="Calibri" panose="020F0502020204030204"/>
              <a:ea typeface="+mn-ea"/>
            </a:endParaRPr>
          </a:p>
        </p:txBody>
      </p:sp>
      <p:sp>
        <p:nvSpPr>
          <p:cNvPr id="90" name="Shape">
            <a:extLst>
              <a:ext uri="{FF2B5EF4-FFF2-40B4-BE49-F238E27FC236}">
                <a16:creationId xmlns:a16="http://schemas.microsoft.com/office/drawing/2014/main" id="{A448604A-684D-FE4D-7938-37D3AC22CC4A}"/>
              </a:ext>
            </a:extLst>
          </p:cNvPr>
          <p:cNvSpPr/>
          <p:nvPr/>
        </p:nvSpPr>
        <p:spPr>
          <a:xfrm>
            <a:off x="4539749" y="3912936"/>
            <a:ext cx="29739" cy="4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997" y="21600"/>
                  <a:pt x="14299" y="21600"/>
                  <a:pt x="21600" y="21600"/>
                </a:cubicBezTo>
                <a:lnTo>
                  <a:pt x="21600" y="21600"/>
                </a:lnTo>
                <a:cubicBezTo>
                  <a:pt x="14298" y="21600"/>
                  <a:pt x="7301" y="21600"/>
                  <a:pt x="0" y="0"/>
                </a:cubicBezTo>
                <a:close/>
              </a:path>
            </a:pathLst>
          </a:custGeom>
          <a:solidFill>
            <a:srgbClr val="D8DE00"/>
          </a:solidFill>
          <a:ln w="12700">
            <a:miter lim="400000"/>
          </a:ln>
        </p:spPr>
        <p:txBody>
          <a:bodyPr lIns="28575" tIns="28575" rIns="28575" bIns="28575" anchor="ctr"/>
          <a:lstStyle/>
          <a:p>
            <a:pPr defTabSz="685800">
              <a:buClrTx/>
              <a:defRPr sz="3000">
                <a:solidFill>
                  <a:srgbClr val="FFFFFF"/>
                </a:solidFill>
                <a:effectLst>
                  <a:outerShdw blurRad="38100" dist="12700" dir="5400000" rotWithShape="0">
                    <a:srgbClr val="000000">
                      <a:alpha val="50000"/>
                    </a:srgbClr>
                  </a:outerShdw>
                </a:effectLst>
              </a:defRPr>
            </a:pPr>
            <a:endParaRPr sz="2250" kern="1200">
              <a:solidFill>
                <a:srgbClr val="FFFFFF"/>
              </a:solidFill>
              <a:effectLst>
                <a:outerShdw blurRad="38100" dist="12700" dir="5400000" rotWithShape="0">
                  <a:srgbClr val="000000">
                    <a:alpha val="50000"/>
                  </a:srgbClr>
                </a:outerShdw>
              </a:effectLst>
              <a:latin typeface="Calibri" panose="020F0502020204030204"/>
              <a:ea typeface="+mn-ea"/>
            </a:endParaRPr>
          </a:p>
        </p:txBody>
      </p:sp>
      <p:sp>
        <p:nvSpPr>
          <p:cNvPr id="108" name="TextBox 107">
            <a:extLst>
              <a:ext uri="{FF2B5EF4-FFF2-40B4-BE49-F238E27FC236}">
                <a16:creationId xmlns:a16="http://schemas.microsoft.com/office/drawing/2014/main" id="{6B4B0C47-8021-912F-3587-CB03A7721CEF}"/>
              </a:ext>
            </a:extLst>
          </p:cNvPr>
          <p:cNvSpPr txBox="1"/>
          <p:nvPr/>
        </p:nvSpPr>
        <p:spPr>
          <a:xfrm>
            <a:off x="88361" y="1080195"/>
            <a:ext cx="34723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accent2"/>
                </a:solidFill>
                <a:effectLst/>
                <a:latin typeface="#9Slide03 Cabin Bold" panose="00000800000000000000" pitchFamily="2" charset="0"/>
                <a:ea typeface="Calibri" panose="020F0502020204030204" pitchFamily="34" charset="0"/>
                <a:cs typeface="Times New Roman" panose="02020603050405020304" pitchFamily="18" charset="0"/>
              </a:rPr>
              <a:t>Nguyễn Trung Thành, người trang Cam Lộ, huyện Giáp Sơn làm quan Gián nghị đại phu” và Bình chương quân quốc trọng sự </a:t>
            </a:r>
            <a:endParaRPr lang="en-US" sz="1800" dirty="0">
              <a:solidFill>
                <a:schemeClr val="accent2"/>
              </a:solidFill>
              <a:latin typeface="#9Slide03 Cabin Bold" panose="00000800000000000000" pitchFamily="2" charset="0"/>
            </a:endParaRPr>
          </a:p>
        </p:txBody>
      </p:sp>
      <p:sp>
        <p:nvSpPr>
          <p:cNvPr id="109" name="TextBox 108">
            <a:extLst>
              <a:ext uri="{FF2B5EF4-FFF2-40B4-BE49-F238E27FC236}">
                <a16:creationId xmlns:a16="http://schemas.microsoft.com/office/drawing/2014/main" id="{9EB0B6F8-01F7-6F9C-BF7F-F46CFE2B639B}"/>
              </a:ext>
            </a:extLst>
          </p:cNvPr>
          <p:cNvSpPr txBox="1"/>
          <p:nvPr/>
        </p:nvSpPr>
        <p:spPr>
          <a:xfrm>
            <a:off x="5516126" y="929234"/>
            <a:ext cx="3472338" cy="1477328"/>
          </a:xfrm>
          <a:prstGeom prst="rect">
            <a:avLst/>
          </a:prstGeom>
          <a:noFill/>
          <a:ln>
            <a:solidFill>
              <a:srgbClr val="00B050"/>
            </a:solidFill>
          </a:ln>
        </p:spPr>
        <p:txBody>
          <a:bodyPr wrap="square">
            <a:spAutoFit/>
          </a:bodyPr>
          <a:lstStyle/>
          <a:p>
            <a:pPr algn="just"/>
            <a:r>
              <a:rPr lang="vi-VN" sz="1800" dirty="0">
                <a:solidFill>
                  <a:srgbClr val="00B050"/>
                </a:solidFill>
                <a:effectLst/>
                <a:latin typeface="#9Slide03 Cabin Bold" panose="00000800000000000000" pitchFamily="2" charset="0"/>
                <a:ea typeface="Calibri" panose="020F0502020204030204" pitchFamily="34" charset="0"/>
                <a:cs typeface="Times New Roman" panose="02020603050405020304" pitchFamily="18" charset="0"/>
              </a:rPr>
              <a:t>Đỗ Nghị được giao chuyên lo việc tuần phòng, bảo vệ vùng ven biển. Vợ ông là phu nhân Đỗ Hồng cũng xuất lương thực, tiền bạc giúp việc quân cơ. </a:t>
            </a:r>
            <a:endParaRPr lang="en-US" sz="1800" dirty="0">
              <a:solidFill>
                <a:srgbClr val="00B050"/>
              </a:solidFill>
              <a:latin typeface="#9Slide03 Cabin Bold" panose="00000800000000000000" pitchFamily="2" charset="0"/>
            </a:endParaRPr>
          </a:p>
        </p:txBody>
      </p:sp>
      <p:sp>
        <p:nvSpPr>
          <p:cNvPr id="122" name="TextBox 121">
            <a:extLst>
              <a:ext uri="{FF2B5EF4-FFF2-40B4-BE49-F238E27FC236}">
                <a16:creationId xmlns:a16="http://schemas.microsoft.com/office/drawing/2014/main" id="{21018A1B-B2E5-43BA-238D-A5A88F2BE4F0}"/>
              </a:ext>
            </a:extLst>
          </p:cNvPr>
          <p:cNvSpPr txBox="1"/>
          <p:nvPr/>
        </p:nvSpPr>
        <p:spPr>
          <a:xfrm>
            <a:off x="5583303" y="3586895"/>
            <a:ext cx="3472338" cy="923330"/>
          </a:xfrm>
          <a:prstGeom prst="rect">
            <a:avLst/>
          </a:prstGeom>
          <a:noFill/>
          <a:ln>
            <a:solidFill>
              <a:srgbClr val="C00000"/>
            </a:solidFill>
          </a:ln>
        </p:spPr>
        <p:txBody>
          <a:bodyPr wrap="square">
            <a:spAutoFit/>
          </a:bodyPr>
          <a:lstStyle/>
          <a:p>
            <a:pPr algn="just"/>
            <a:r>
              <a:rPr lang="vi-VN" sz="1800" dirty="0">
                <a:solidFill>
                  <a:srgbClr val="C13018"/>
                </a:solidFill>
                <a:effectLst/>
                <a:latin typeface="#9Slide03 Cabin Bold" panose="00000800000000000000" pitchFamily="2" charset="0"/>
                <a:ea typeface="Calibri" panose="020F0502020204030204" pitchFamily="34" charset="0"/>
                <a:cs typeface="Times New Roman" panose="02020603050405020304" pitchFamily="18" charset="0"/>
              </a:rPr>
              <a:t>Đào Lôi ở trang Vân Tra  giữ chức Độ đài lang, rồi Tiền Kim ngô tướng quân.</a:t>
            </a:r>
            <a:endParaRPr lang="en-US" sz="1800" dirty="0">
              <a:solidFill>
                <a:srgbClr val="C13018"/>
              </a:solidFill>
              <a:latin typeface="#9Slide03 Cabin Bold" panose="00000800000000000000" pitchFamily="2" charset="0"/>
            </a:endParaRPr>
          </a:p>
        </p:txBody>
      </p:sp>
      <p:sp>
        <p:nvSpPr>
          <p:cNvPr id="123" name="TextBox 122">
            <a:extLst>
              <a:ext uri="{FF2B5EF4-FFF2-40B4-BE49-F238E27FC236}">
                <a16:creationId xmlns:a16="http://schemas.microsoft.com/office/drawing/2014/main" id="{14A6A171-5C6C-A21E-D6D0-DAB703AED1CE}"/>
              </a:ext>
            </a:extLst>
          </p:cNvPr>
          <p:cNvSpPr txBox="1"/>
          <p:nvPr/>
        </p:nvSpPr>
        <p:spPr>
          <a:xfrm>
            <a:off x="88361" y="3683679"/>
            <a:ext cx="3472338" cy="1200329"/>
          </a:xfrm>
          <a:prstGeom prst="rect">
            <a:avLst/>
          </a:prstGeom>
          <a:noFill/>
          <a:ln>
            <a:solidFill>
              <a:srgbClr val="0070C0"/>
            </a:solidFill>
          </a:ln>
        </p:spPr>
        <p:txBody>
          <a:bodyPr wrap="square">
            <a:spAutoFit/>
          </a:bodyPr>
          <a:lstStyle/>
          <a:p>
            <a:pPr algn="just"/>
            <a:r>
              <a:rPr lang="vi-VN" sz="1800" dirty="0">
                <a:solidFill>
                  <a:srgbClr val="0070C0"/>
                </a:solidFill>
                <a:effectLst/>
                <a:latin typeface="#9Slide03 Cabin Bold" panose="00000800000000000000" pitchFamily="2" charset="0"/>
                <a:ea typeface="Calibri" panose="020F0502020204030204" pitchFamily="34" charset="0"/>
                <a:cs typeface="Times New Roman" panose="02020603050405020304" pitchFamily="18" charset="0"/>
              </a:rPr>
              <a:t>An Tấn, bốn anh em Hoàng Uy, Hoàng Tế, Hoàng Thiện, Hoàng Trinh Nương tham gia chiến đấu chống quân Tống</a:t>
            </a:r>
            <a:endParaRPr lang="en-US" sz="1800" dirty="0">
              <a:solidFill>
                <a:srgbClr val="0070C0"/>
              </a:solidFill>
              <a:latin typeface="#9Slide03 Cabin Bold" panose="00000800000000000000" pitchFamily="2" charset="0"/>
            </a:endParaRPr>
          </a:p>
        </p:txBody>
      </p:sp>
    </p:spTree>
    <p:extLst>
      <p:ext uri="{BB962C8B-B14F-4D97-AF65-F5344CB8AC3E}">
        <p14:creationId xmlns:p14="http://schemas.microsoft.com/office/powerpoint/2010/main" val="34741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wipe(right)">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left)">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left)">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wipe(left)">
                                      <p:cBhvr>
                                        <p:cTn id="2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22" grpId="0" animBg="1"/>
      <p:bldP spid="1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499133"/>
            <a:ext cx="8590945" cy="586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FEECDB-8034-767D-1241-D43486E77FCB}"/>
              </a:ext>
            </a:extLst>
          </p:cNvPr>
          <p:cNvSpPr txBox="1"/>
          <p:nvPr/>
        </p:nvSpPr>
        <p:spPr>
          <a:xfrm>
            <a:off x="595245" y="1949631"/>
            <a:ext cx="3398174" cy="2729588"/>
          </a:xfrm>
          <a:prstGeom prst="rect">
            <a:avLst/>
          </a:prstGeom>
        </p:spPr>
        <p:txBody>
          <a:bodyPr vert="horz" lIns="91440" tIns="45720" rIns="91440" bIns="45720" rtlCol="0" anchor="ctr">
            <a:normAutofit/>
          </a:bodyPr>
          <a:lstStyle/>
          <a:p>
            <a:pPr algn="just">
              <a:spcBef>
                <a:spcPts val="300"/>
              </a:spcBef>
              <a:spcAft>
                <a:spcPts val="300"/>
              </a:spcAft>
            </a:pPr>
            <a:r>
              <a:rPr lang="en-US" sz="2000" kern="1200" dirty="0">
                <a:solidFill>
                  <a:schemeClr val="tx1"/>
                </a:solidFill>
                <a:effectLst/>
                <a:latin typeface="#9Slide03 Cabin Bold" panose="00000800000000000000" pitchFamily="2" charset="0"/>
                <a:ea typeface="+mn-ea"/>
                <a:cs typeface="+mn-cs"/>
              </a:rPr>
              <a:t>- Trong </a:t>
            </a:r>
            <a:r>
              <a:rPr lang="en-US" sz="2000" kern="1200" dirty="0" err="1">
                <a:solidFill>
                  <a:schemeClr val="tx1"/>
                </a:solidFill>
                <a:effectLst/>
                <a:latin typeface="#9Slide03 Cabin Bold" panose="00000800000000000000" pitchFamily="2" charset="0"/>
                <a:ea typeface="+mn-ea"/>
                <a:cs typeface="+mn-cs"/>
              </a:rPr>
              <a:t>kháng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chiến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chống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quân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Nguyên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lần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thứ</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hai</a:t>
            </a:r>
            <a:r>
              <a:rPr lang="en-US" sz="2000" kern="1200" dirty="0">
                <a:solidFill>
                  <a:schemeClr val="tx1"/>
                </a:solidFill>
                <a:effectLst/>
                <a:latin typeface="#9Slide03 Cabin Bold" panose="00000800000000000000" pitchFamily="2" charset="0"/>
                <a:ea typeface="+mn-ea"/>
                <a:cs typeface="+mn-cs"/>
              </a:rPr>
              <a:t> (1285)</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có</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sự</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đóng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góp</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của</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những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người</a:t>
            </a:r>
            <a:r>
              <a:rPr lang="en-US" sz="2000" kern="1200" dirty="0">
                <a:solidFill>
                  <a:schemeClr val="tx1"/>
                </a:solidFill>
                <a:latin typeface="#9Slide03 Cabin Bold" panose="00000800000000000000" pitchFamily="2" charset="0"/>
                <a:ea typeface="+mn-ea"/>
                <a:cs typeface="+mn-cs"/>
              </a:rPr>
              <a:t> con </a:t>
            </a:r>
            <a:r>
              <a:rPr lang="en-US" sz="2000" kern="1200" dirty="0" err="1">
                <a:solidFill>
                  <a:schemeClr val="tx1"/>
                </a:solidFill>
                <a:latin typeface="#9Slide03 Cabin Bold" panose="00000800000000000000" pitchFamily="2" charset="0"/>
                <a:ea typeface="+mn-ea"/>
                <a:cs typeface="+mn-cs"/>
              </a:rPr>
              <a:t>Hải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Phòng</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như</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Trần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Nhội</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Trần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Phương</a:t>
            </a:r>
            <a:r>
              <a:rPr lang="en-US" sz="2000" kern="1200" dirty="0">
                <a:solidFill>
                  <a:schemeClr val="tx1"/>
                </a:solidFill>
                <a:latin typeface="#9Slide03 Cabin Bold" panose="00000800000000000000" pitchFamily="2" charset="0"/>
                <a:ea typeface="+mn-ea"/>
                <a:cs typeface="+mn-cs"/>
              </a:rPr>
              <a:t>, Nguyễn </a:t>
            </a:r>
            <a:r>
              <a:rPr lang="en-US" sz="2000" kern="1200" dirty="0" err="1">
                <a:solidFill>
                  <a:schemeClr val="tx1"/>
                </a:solidFill>
                <a:latin typeface="#9Slide03 Cabin Bold" panose="00000800000000000000" pitchFamily="2" charset="0"/>
                <a:ea typeface="+mn-ea"/>
                <a:cs typeface="+mn-cs"/>
              </a:rPr>
              <a:t>Thiên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Lộc</a:t>
            </a:r>
            <a:r>
              <a:rPr lang="en-US" sz="2000" kern="1200" dirty="0">
                <a:solidFill>
                  <a:schemeClr val="tx1"/>
                </a:solidFill>
                <a:latin typeface="#9Slide03 Cabin Bold" panose="00000800000000000000" pitchFamily="2" charset="0"/>
                <a:ea typeface="+mn-ea"/>
                <a:cs typeface="+mn-cs"/>
              </a:rPr>
              <a:t>, Nguyễn </a:t>
            </a:r>
            <a:r>
              <a:rPr lang="en-US" sz="2000" kern="1200" dirty="0" err="1">
                <a:solidFill>
                  <a:schemeClr val="tx1"/>
                </a:solidFill>
                <a:latin typeface="#9Slide03 Cabin Bold" panose="00000800000000000000" pitchFamily="2" charset="0"/>
                <a:ea typeface="+mn-ea"/>
                <a:cs typeface="+mn-cs"/>
              </a:rPr>
              <a:t>Thiên</a:t>
            </a:r>
            <a:r>
              <a:rPr lang="en-US" sz="2000" kern="1200" dirty="0">
                <a:solidFill>
                  <a:schemeClr val="tx1"/>
                </a:solidFill>
                <a:latin typeface="#9Slide03 Cabin Bold" panose="00000800000000000000" pitchFamily="2" charset="0"/>
                <a:ea typeface="+mn-ea"/>
                <a:cs typeface="+mn-cs"/>
              </a:rPr>
              <a:t> </a:t>
            </a:r>
            <a:r>
              <a:rPr lang="en-US" sz="2000" kern="1200" dirty="0" err="1">
                <a:solidFill>
                  <a:schemeClr val="tx1"/>
                </a:solidFill>
                <a:latin typeface="#9Slide03 Cabin Bold" panose="00000800000000000000" pitchFamily="2" charset="0"/>
                <a:ea typeface="+mn-ea"/>
                <a:cs typeface="+mn-cs"/>
              </a:rPr>
              <a:t>Mẫn</a:t>
            </a:r>
            <a:r>
              <a:rPr lang="en-US" sz="2000" kern="1200" dirty="0">
                <a:solidFill>
                  <a:schemeClr val="tx1"/>
                </a:solidFill>
                <a:latin typeface="#9Slide03 Cabin Bold" panose="00000800000000000000" pitchFamily="2" charset="0"/>
                <a:ea typeface="+mn-ea"/>
                <a:cs typeface="+mn-cs"/>
              </a:rPr>
              <a:t>, Nguyễn Bình, Vũ </a:t>
            </a:r>
            <a:r>
              <a:rPr lang="en-US" sz="2000" kern="1200" dirty="0" err="1">
                <a:solidFill>
                  <a:schemeClr val="tx1"/>
                </a:solidFill>
                <a:latin typeface="#9Slide03 Cabin Bold" panose="00000800000000000000" pitchFamily="2" charset="0"/>
                <a:ea typeface="+mn-ea"/>
                <a:cs typeface="+mn-cs"/>
              </a:rPr>
              <a:t>Đăng</a:t>
            </a:r>
            <a:r>
              <a:rPr lang="en-US" sz="2000" kern="1200" dirty="0">
                <a:solidFill>
                  <a:schemeClr val="tx1"/>
                </a:solidFill>
                <a:latin typeface="#9Slide03 Cabin Bold" panose="00000800000000000000" pitchFamily="2" charset="0"/>
                <a:ea typeface="+mn-ea"/>
                <a:cs typeface="+mn-cs"/>
              </a:rPr>
              <a:t> Dũng, Vũ </a:t>
            </a:r>
            <a:r>
              <a:rPr lang="en-US" sz="2000" kern="1200" dirty="0" err="1">
                <a:solidFill>
                  <a:schemeClr val="tx1"/>
                </a:solidFill>
                <a:latin typeface="#9Slide03 Cabin Bold" panose="00000800000000000000" pitchFamily="2" charset="0"/>
                <a:ea typeface="+mn-ea"/>
                <a:cs typeface="+mn-cs"/>
              </a:rPr>
              <a:t>Hải</a:t>
            </a:r>
            <a:r>
              <a:rPr lang="en-US" sz="2000" kern="1200" dirty="0">
                <a:solidFill>
                  <a:schemeClr val="tx1"/>
                </a:solidFill>
                <a:latin typeface="#9Slide03 Cabin Bold" panose="00000800000000000000" pitchFamily="2" charset="0"/>
                <a:ea typeface="+mn-ea"/>
                <a:cs typeface="+mn-cs"/>
              </a:rPr>
              <a:t>.</a:t>
            </a:r>
            <a:endParaRPr lang="en-US" sz="2000" kern="1200" dirty="0">
              <a:solidFill>
                <a:schemeClr val="tx1"/>
              </a:solidFill>
              <a:effectLst/>
              <a:latin typeface="#9Slide03 Cabin Bold" panose="00000800000000000000" pitchFamily="2" charset="0"/>
              <a:ea typeface="+mn-ea"/>
              <a:cs typeface="+mn-cs"/>
            </a:endParaRPr>
          </a:p>
        </p:txBody>
      </p:sp>
      <p:pic>
        <p:nvPicPr>
          <p:cNvPr id="3074" name="Picture 2" descr="Tóm tắt các cuộc kháng chiến chống quân xâm lược Mông Nguyên">
            <a:extLst>
              <a:ext uri="{FF2B5EF4-FFF2-40B4-BE49-F238E27FC236}">
                <a16:creationId xmlns:a16="http://schemas.microsoft.com/office/drawing/2014/main" id="{72113C40-5644-6872-14E7-9A3CDE2CE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7" r="20685" b="2"/>
          <a:stretch/>
        </p:blipFill>
        <p:spPr bwMode="auto">
          <a:xfrm>
            <a:off x="4433649" y="1863191"/>
            <a:ext cx="3862707" cy="2785683"/>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173477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500;p47">
            <a:extLst>
              <a:ext uri="{FF2B5EF4-FFF2-40B4-BE49-F238E27FC236}">
                <a16:creationId xmlns:a16="http://schemas.microsoft.com/office/drawing/2014/main" id="{F4151423-7A82-BE5C-A7D2-641514A2E938}"/>
              </a:ext>
            </a:extLst>
          </p:cNvPr>
          <p:cNvSpPr txBox="1">
            <a:spLocks/>
          </p:cNvSpPr>
          <p:nvPr/>
        </p:nvSpPr>
        <p:spPr>
          <a:xfrm>
            <a:off x="648013" y="377185"/>
            <a:ext cx="8127447"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aytone One"/>
              <a:buNone/>
              <a:defRPr sz="3500" b="0" i="0" u="none" strike="noStrike" cap="none">
                <a:solidFill>
                  <a:schemeClr val="dk2"/>
                </a:solidFill>
                <a:latin typeface="Paytone One"/>
                <a:ea typeface="Paytone One"/>
                <a:cs typeface="Paytone One"/>
                <a:sym typeface="Paytone One"/>
              </a:defRPr>
            </a:lvl1pPr>
            <a:lvl2pPr marR="0" lvl="1"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2pPr>
            <a:lvl3pPr marR="0" lvl="2"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3pPr>
            <a:lvl4pPr marR="0" lvl="3"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4pPr>
            <a:lvl5pPr marR="0" lvl="4"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5pPr>
            <a:lvl6pPr marR="0" lvl="5"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6pPr>
            <a:lvl7pPr marR="0" lvl="6"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7pPr>
            <a:lvl8pPr marR="0" lvl="7"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8pPr>
            <a:lvl9pPr marR="0" lvl="8"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9pPr>
          </a:lstStyle>
          <a:p>
            <a:pPr marL="0" marR="0" lvl="0" indent="0" algn="ctr" defTabSz="914400" rtl="0" eaLnBrk="1" fontAlgn="auto" latinLnBrk="0" hangingPunct="1">
              <a:lnSpc>
                <a:spcPct val="100000"/>
              </a:lnSpc>
              <a:spcBef>
                <a:spcPts val="0"/>
              </a:spcBef>
              <a:spcAft>
                <a:spcPts val="0"/>
              </a:spcAft>
              <a:buClr>
                <a:srgbClr val="2E5EC9"/>
              </a:buClr>
              <a:buSzPts val="3500"/>
              <a:buFont typeface="Paytone One"/>
              <a:buNone/>
              <a:tabLst/>
              <a:defRPr/>
            </a:pPr>
            <a:r>
              <a:rPr kumimoji="0" lang="en-US" sz="2000" b="0" i="0" u="none" strike="noStrike" kern="0" cap="none" spc="0" normalizeH="0" baseline="0" noProof="0" dirty="0">
                <a:ln>
                  <a:noFill/>
                </a:ln>
                <a:solidFill>
                  <a:srgbClr val="2E5EC9"/>
                </a:solidFill>
                <a:effectLst/>
                <a:uLnTx/>
                <a:uFillTx/>
                <a:latin typeface="Paytone One"/>
                <a:sym typeface="Paytone One"/>
              </a:rPr>
              <a:t>3. Trong </a:t>
            </a:r>
            <a:r>
              <a:rPr kumimoji="0" lang="en-US" sz="2000" b="0" i="0" u="none" strike="noStrike" kern="0" cap="none" spc="0" normalizeH="0" baseline="0" noProof="0" dirty="0" err="1">
                <a:ln>
                  <a:noFill/>
                </a:ln>
                <a:solidFill>
                  <a:srgbClr val="2E5EC9"/>
                </a:solidFill>
                <a:effectLst/>
                <a:uLnTx/>
                <a:uFillTx/>
                <a:latin typeface="Paytone One"/>
                <a:sym typeface="Paytone One"/>
              </a:rPr>
              <a:t>kháng</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chiến</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chống</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quân</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Nguyên</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thế</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kỉ</a:t>
            </a:r>
            <a:r>
              <a:rPr kumimoji="0" lang="en-US" sz="2000" b="0" i="0" u="none" strike="noStrike" kern="0" cap="none" spc="0" normalizeH="0" baseline="0" noProof="0" dirty="0">
                <a:ln>
                  <a:noFill/>
                </a:ln>
                <a:solidFill>
                  <a:srgbClr val="2E5EC9"/>
                </a:solidFill>
                <a:effectLst/>
                <a:uLnTx/>
                <a:uFillTx/>
                <a:latin typeface="Paytone One"/>
                <a:sym typeface="Paytone One"/>
              </a:rPr>
              <a:t> XIII)</a:t>
            </a:r>
          </a:p>
        </p:txBody>
      </p:sp>
    </p:spTree>
    <p:extLst>
      <p:ext uri="{BB962C8B-B14F-4D97-AF65-F5344CB8AC3E}">
        <p14:creationId xmlns:p14="http://schemas.microsoft.com/office/powerpoint/2010/main" val="36139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5" name="Group 41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4106" name="Rectangle 41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E19008-B766-423B-EBAB-92E44AF56240}"/>
              </a:ext>
            </a:extLst>
          </p:cNvPr>
          <p:cNvSpPr txBox="1"/>
          <p:nvPr/>
        </p:nvSpPr>
        <p:spPr>
          <a:xfrm>
            <a:off x="303870" y="1712606"/>
            <a:ext cx="3741503" cy="2984689"/>
          </a:xfrm>
          <a:prstGeom prst="rect">
            <a:avLst/>
          </a:prstGeom>
        </p:spPr>
        <p:txBody>
          <a:bodyPr vert="horz" lIns="91440" tIns="45720" rIns="91440" bIns="45720" rtlCol="0" anchor="ctr">
            <a:normAutofit/>
          </a:bodyPr>
          <a:lstStyle/>
          <a:p>
            <a:pPr algn="just">
              <a:spcAft>
                <a:spcPts val="600"/>
              </a:spcAft>
            </a:pPr>
            <a:r>
              <a:rPr lang="en-US" sz="2000" kern="1200" dirty="0">
                <a:solidFill>
                  <a:schemeClr val="tx1"/>
                </a:solidFill>
                <a:effectLst/>
                <a:latin typeface="#9Slide03 Cabin Bold" panose="00000800000000000000" pitchFamily="2" charset="0"/>
                <a:ea typeface="+mn-ea"/>
                <a:cs typeface="+mn-cs"/>
              </a:rPr>
              <a:t>Trong </a:t>
            </a:r>
            <a:r>
              <a:rPr lang="en-US" sz="2000" kern="1200" dirty="0" err="1">
                <a:solidFill>
                  <a:schemeClr val="tx1"/>
                </a:solidFill>
                <a:effectLst/>
                <a:latin typeface="#9Slide03 Cabin Bold" panose="00000800000000000000" pitchFamily="2" charset="0"/>
                <a:ea typeface="+mn-ea"/>
                <a:cs typeface="+mn-cs"/>
              </a:rPr>
              <a:t>kháng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chiến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chống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quân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Nguyên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lần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thứ</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ba</a:t>
            </a:r>
            <a:r>
              <a:rPr lang="en-US" sz="2000" kern="1200" dirty="0">
                <a:solidFill>
                  <a:schemeClr val="tx1"/>
                </a:solidFill>
                <a:effectLst/>
                <a:latin typeface="#9Slide03 Cabin Bold" panose="00000800000000000000" pitchFamily="2" charset="0"/>
                <a:ea typeface="+mn-ea"/>
                <a:cs typeface="+mn-cs"/>
              </a:rPr>
              <a:t> (1287-1288): Trong </a:t>
            </a:r>
            <a:r>
              <a:rPr lang="en-US" sz="2000" kern="1200" dirty="0" err="1">
                <a:solidFill>
                  <a:schemeClr val="tx1"/>
                </a:solidFill>
                <a:effectLst/>
                <a:latin typeface="#9Slide03 Cabin Bold" panose="00000800000000000000" pitchFamily="2" charset="0"/>
                <a:ea typeface="+mn-ea"/>
                <a:cs typeface="+mn-cs"/>
              </a:rPr>
              <a:t>chiến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thắng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Bạch</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Đằng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năm</a:t>
            </a:r>
            <a:r>
              <a:rPr lang="en-US" sz="2000" kern="1200" dirty="0">
                <a:solidFill>
                  <a:schemeClr val="tx1"/>
                </a:solidFill>
                <a:effectLst/>
                <a:latin typeface="#9Slide03 Cabin Bold" panose="00000800000000000000" pitchFamily="2" charset="0"/>
                <a:ea typeface="+mn-ea"/>
                <a:cs typeface="+mn-cs"/>
              </a:rPr>
              <a:t> 1288, </a:t>
            </a:r>
            <a:r>
              <a:rPr lang="en-US" sz="2000" kern="1200" dirty="0" err="1">
                <a:solidFill>
                  <a:schemeClr val="tx1"/>
                </a:solidFill>
                <a:effectLst/>
                <a:latin typeface="#9Slide03 Cabin Bold" panose="00000800000000000000" pitchFamily="2" charset="0"/>
                <a:ea typeface="+mn-ea"/>
                <a:cs typeface="+mn-cs"/>
              </a:rPr>
              <a:t>nhân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dân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vùng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đất</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Hải</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Phòng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đã</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có</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nhiều</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đóng</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góp</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quan</a:t>
            </a:r>
            <a:r>
              <a:rPr lang="en-US" sz="2000" kern="1200" dirty="0">
                <a:solidFill>
                  <a:schemeClr val="tx1"/>
                </a:solidFill>
                <a:effectLst/>
                <a:latin typeface="#9Slide03 Cabin Bold" panose="00000800000000000000" pitchFamily="2" charset="0"/>
                <a:ea typeface="+mn-ea"/>
                <a:cs typeface="+mn-cs"/>
              </a:rPr>
              <a:t> </a:t>
            </a:r>
            <a:r>
              <a:rPr lang="en-US" sz="2000" kern="1200" dirty="0" err="1">
                <a:solidFill>
                  <a:schemeClr val="tx1"/>
                </a:solidFill>
                <a:effectLst/>
                <a:latin typeface="#9Slide03 Cabin Bold" panose="00000800000000000000" pitchFamily="2" charset="0"/>
                <a:ea typeface="+mn-ea"/>
                <a:cs typeface="+mn-cs"/>
              </a:rPr>
              <a:t>trọng</a:t>
            </a:r>
            <a:r>
              <a:rPr lang="en-US" sz="2000" kern="1200" dirty="0">
                <a:solidFill>
                  <a:schemeClr val="tx1"/>
                </a:solidFill>
                <a:latin typeface="#9Slide03 Cabin Bold" panose="00000800000000000000" pitchFamily="2" charset="0"/>
                <a:ea typeface="+mn-ea"/>
                <a:cs typeface="+mn-cs"/>
              </a:rPr>
              <a:t>.</a:t>
            </a:r>
          </a:p>
        </p:txBody>
      </p:sp>
      <p:sp>
        <p:nvSpPr>
          <p:cNvPr id="4111" name="Rectangle 41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Đinh Hợi 1287: Bắt đầu cuộc chiến chống quân Nguyên - Mông lần 3 - Báo Công  an Nhân dân điện tử">
            <a:extLst>
              <a:ext uri="{FF2B5EF4-FFF2-40B4-BE49-F238E27FC236}">
                <a16:creationId xmlns:a16="http://schemas.microsoft.com/office/drawing/2014/main" id="{4C5AD8CC-008A-328B-793E-E2B3ED1E04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01" r="4099" b="1"/>
          <a:stretch/>
        </p:blipFill>
        <p:spPr bwMode="auto">
          <a:xfrm>
            <a:off x="4483341" y="599514"/>
            <a:ext cx="4069057" cy="394447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500;p47">
            <a:extLst>
              <a:ext uri="{FF2B5EF4-FFF2-40B4-BE49-F238E27FC236}">
                <a16:creationId xmlns:a16="http://schemas.microsoft.com/office/drawing/2014/main" id="{DD951F01-A1D5-ABA8-E041-5C8F63EDFFD9}"/>
              </a:ext>
            </a:extLst>
          </p:cNvPr>
          <p:cNvSpPr txBox="1">
            <a:spLocks/>
          </p:cNvSpPr>
          <p:nvPr/>
        </p:nvSpPr>
        <p:spPr>
          <a:xfrm>
            <a:off x="648013" y="871120"/>
            <a:ext cx="339736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aytone One"/>
              <a:buNone/>
              <a:defRPr sz="3500" b="0" i="0" u="none" strike="noStrike" cap="none">
                <a:solidFill>
                  <a:schemeClr val="dk2"/>
                </a:solidFill>
                <a:latin typeface="Paytone One"/>
                <a:ea typeface="Paytone One"/>
                <a:cs typeface="Paytone One"/>
                <a:sym typeface="Paytone One"/>
              </a:defRPr>
            </a:lvl1pPr>
            <a:lvl2pPr marR="0" lvl="1"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2pPr>
            <a:lvl3pPr marR="0" lvl="2"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3pPr>
            <a:lvl4pPr marR="0" lvl="3"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4pPr>
            <a:lvl5pPr marR="0" lvl="4"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5pPr>
            <a:lvl6pPr marR="0" lvl="5"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6pPr>
            <a:lvl7pPr marR="0" lvl="6"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7pPr>
            <a:lvl8pPr marR="0" lvl="7"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8pPr>
            <a:lvl9pPr marR="0" lvl="8" algn="l" rtl="0">
              <a:lnSpc>
                <a:spcPct val="100000"/>
              </a:lnSpc>
              <a:spcBef>
                <a:spcPts val="0"/>
              </a:spcBef>
              <a:spcAft>
                <a:spcPts val="0"/>
              </a:spcAft>
              <a:buClr>
                <a:schemeClr val="dk1"/>
              </a:buClr>
              <a:buSzPts val="3500"/>
              <a:buFont typeface="Paytone One"/>
              <a:buNone/>
              <a:defRPr sz="3500" b="0" i="0" u="none" strike="noStrike" cap="none">
                <a:solidFill>
                  <a:schemeClr val="dk1"/>
                </a:solidFill>
                <a:latin typeface="Paytone One"/>
                <a:ea typeface="Paytone One"/>
                <a:cs typeface="Paytone One"/>
                <a:sym typeface="Paytone One"/>
              </a:defRPr>
            </a:lvl9pPr>
          </a:lstStyle>
          <a:p>
            <a:pPr marL="0" marR="0" lvl="0" indent="0" algn="ctr" defTabSz="914400" rtl="0" eaLnBrk="1" fontAlgn="auto" latinLnBrk="0" hangingPunct="1">
              <a:lnSpc>
                <a:spcPct val="100000"/>
              </a:lnSpc>
              <a:spcBef>
                <a:spcPts val="0"/>
              </a:spcBef>
              <a:spcAft>
                <a:spcPts val="0"/>
              </a:spcAft>
              <a:buClr>
                <a:srgbClr val="2E5EC9"/>
              </a:buClr>
              <a:buSzPts val="3500"/>
              <a:buFont typeface="Paytone One"/>
              <a:buNone/>
              <a:tabLst/>
              <a:defRPr/>
            </a:pPr>
            <a:r>
              <a:rPr kumimoji="0" lang="en-US" sz="2000" b="0" i="0" u="none" strike="noStrike" kern="0" cap="none" spc="0" normalizeH="0" baseline="0" noProof="0" dirty="0">
                <a:ln>
                  <a:noFill/>
                </a:ln>
                <a:solidFill>
                  <a:srgbClr val="2E5EC9"/>
                </a:solidFill>
                <a:effectLst/>
                <a:uLnTx/>
                <a:uFillTx/>
                <a:latin typeface="Paytone One"/>
                <a:sym typeface="Paytone One"/>
              </a:rPr>
              <a:t>3. Trong </a:t>
            </a:r>
            <a:r>
              <a:rPr kumimoji="0" lang="en-US" sz="2000" b="0" i="0" u="none" strike="noStrike" kern="0" cap="none" spc="0" normalizeH="0" baseline="0" noProof="0" dirty="0" err="1">
                <a:ln>
                  <a:noFill/>
                </a:ln>
                <a:solidFill>
                  <a:srgbClr val="2E5EC9"/>
                </a:solidFill>
                <a:effectLst/>
                <a:uLnTx/>
                <a:uFillTx/>
                <a:latin typeface="Paytone One"/>
                <a:sym typeface="Paytone One"/>
              </a:rPr>
              <a:t>kháng</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chiến</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chống</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quân</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Nguyên</a:t>
            </a:r>
            <a:r>
              <a:rPr kumimoji="0" lang="en-US" sz="2000" b="0" i="0" u="none" strike="noStrike" kern="0" cap="none" spc="0" normalizeH="0" baseline="0" noProof="0" dirty="0">
                <a:ln>
                  <a:noFill/>
                </a:ln>
                <a:solidFill>
                  <a:srgbClr val="2E5EC9"/>
                </a:solidFill>
                <a:effectLst/>
                <a:uLnTx/>
                <a:uFillTx/>
                <a:latin typeface="Paytone One"/>
                <a:sym typeface="Paytone One"/>
              </a:rPr>
              <a:t> </a:t>
            </a:r>
          </a:p>
          <a:p>
            <a:pPr marL="0" marR="0" lvl="0" indent="0" algn="ctr" defTabSz="914400" rtl="0" eaLnBrk="1" fontAlgn="auto" latinLnBrk="0" hangingPunct="1">
              <a:lnSpc>
                <a:spcPct val="100000"/>
              </a:lnSpc>
              <a:spcBef>
                <a:spcPts val="0"/>
              </a:spcBef>
              <a:spcAft>
                <a:spcPts val="0"/>
              </a:spcAft>
              <a:buClr>
                <a:srgbClr val="2E5EC9"/>
              </a:buClr>
              <a:buSzPts val="3500"/>
              <a:buFont typeface="Paytone One"/>
              <a:buNone/>
              <a:tabLst/>
              <a:defRPr/>
            </a:pPr>
            <a:r>
              <a:rPr kumimoji="0" lang="en-US" sz="2000" b="0" i="0" u="none" strike="noStrike" kern="0" cap="none" spc="0" normalizeH="0" baseline="0" noProof="0" dirty="0">
                <a:ln>
                  <a:noFill/>
                </a:ln>
                <a:solidFill>
                  <a:srgbClr val="2E5EC9"/>
                </a:solidFill>
                <a:effectLst/>
                <a:uLnTx/>
                <a:uFillTx/>
                <a:latin typeface="Paytone One"/>
                <a:sym typeface="Paytone One"/>
              </a:rPr>
              <a:t>(</a:t>
            </a:r>
            <a:r>
              <a:rPr kumimoji="0" lang="en-US" sz="2000" b="0" i="0" u="none" strike="noStrike" kern="0" cap="none" spc="0" normalizeH="0" baseline="0" noProof="0" dirty="0" err="1">
                <a:ln>
                  <a:noFill/>
                </a:ln>
                <a:solidFill>
                  <a:srgbClr val="2E5EC9"/>
                </a:solidFill>
                <a:effectLst/>
                <a:uLnTx/>
                <a:uFillTx/>
                <a:latin typeface="Paytone One"/>
                <a:sym typeface="Paytone One"/>
              </a:rPr>
              <a:t>thế</a:t>
            </a:r>
            <a:r>
              <a:rPr kumimoji="0" lang="en-US" sz="2000" b="0" i="0" u="none" strike="noStrike" kern="0" cap="none" spc="0" normalizeH="0" baseline="0" noProof="0" dirty="0">
                <a:ln>
                  <a:noFill/>
                </a:ln>
                <a:solidFill>
                  <a:srgbClr val="2E5EC9"/>
                </a:solidFill>
                <a:effectLst/>
                <a:uLnTx/>
                <a:uFillTx/>
                <a:latin typeface="Paytone One"/>
                <a:sym typeface="Paytone One"/>
              </a:rPr>
              <a:t> </a:t>
            </a:r>
            <a:r>
              <a:rPr kumimoji="0" lang="en-US" sz="2000" b="0" i="0" u="none" strike="noStrike" kern="0" cap="none" spc="0" normalizeH="0" baseline="0" noProof="0" dirty="0" err="1">
                <a:ln>
                  <a:noFill/>
                </a:ln>
                <a:solidFill>
                  <a:srgbClr val="2E5EC9"/>
                </a:solidFill>
                <a:effectLst/>
                <a:uLnTx/>
                <a:uFillTx/>
                <a:latin typeface="Paytone One"/>
                <a:sym typeface="Paytone One"/>
              </a:rPr>
              <a:t>kỉ</a:t>
            </a:r>
            <a:r>
              <a:rPr kumimoji="0" lang="en-US" sz="2000" b="0" i="0" u="none" strike="noStrike" kern="0" cap="none" spc="0" normalizeH="0" baseline="0" noProof="0" dirty="0">
                <a:ln>
                  <a:noFill/>
                </a:ln>
                <a:solidFill>
                  <a:srgbClr val="2E5EC9"/>
                </a:solidFill>
                <a:effectLst/>
                <a:uLnTx/>
                <a:uFillTx/>
                <a:latin typeface="Paytone One"/>
                <a:sym typeface="Paytone One"/>
              </a:rPr>
              <a:t> XIII)</a:t>
            </a:r>
          </a:p>
        </p:txBody>
      </p:sp>
    </p:spTree>
    <p:extLst>
      <p:ext uri="{BB962C8B-B14F-4D97-AF65-F5344CB8AC3E}">
        <p14:creationId xmlns:p14="http://schemas.microsoft.com/office/powerpoint/2010/main" val="528744353"/>
      </p:ext>
    </p:extLst>
  </p:cSld>
  <p:clrMapOvr>
    <a:masterClrMapping/>
  </p:clrMapOvr>
</p:sld>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1055</Words>
  <Application>Microsoft Office PowerPoint</Application>
  <PresentationFormat>On-screen Show (16:9)</PresentationFormat>
  <Paragraphs>44</Paragraphs>
  <Slides>18</Slides>
  <Notes>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18</vt:i4>
      </vt:variant>
    </vt:vector>
  </HeadingPairs>
  <TitlesOfParts>
    <vt:vector size="35" baseType="lpstr">
      <vt:lpstr>DM Sans</vt:lpstr>
      <vt:lpstr>Helvetica</vt:lpstr>
      <vt:lpstr>Arial</vt:lpstr>
      <vt:lpstr>#9Slide07 IcielKoni</vt:lpstr>
      <vt:lpstr>Calibri Light</vt:lpstr>
      <vt:lpstr>Calibri</vt:lpstr>
      <vt:lpstr>UTM Showcard</vt:lpstr>
      <vt:lpstr>Paytone One</vt:lpstr>
      <vt:lpstr>#9Slide03 BoosterNextFYBlack</vt:lpstr>
      <vt:lpstr>Nunito Light</vt:lpstr>
      <vt:lpstr>Open Sans</vt:lpstr>
      <vt:lpstr>#9Slide03 Cabin Bold</vt:lpstr>
      <vt:lpstr>Colors and Descriptions of Objects - Spanish - Foreign Language - 4th Grade by Slidesgo</vt:lpstr>
      <vt:lpstr>2_Office Theme</vt:lpstr>
      <vt:lpstr>Template PresentationGO</vt:lpstr>
      <vt:lpstr>7_Office Theme</vt:lpstr>
      <vt:lpstr>1_Template PresentationGO</vt:lpstr>
      <vt:lpstr>Chủ đề 1 NHÂN DÂN VÙNG ĐẤT HẢI PHÒNG TRONG SỰ NGHIỆP BẢO VỆ TỔ QUỐC  (TRƯỚC CÁCH MẠNG THÁNG TÁM NĂM 1945)</vt:lpstr>
      <vt:lpstr>I. Đóng góp của nhân dân vùng đất Hải Phòng trong chiến tranh bảo vệ Tổ quốc (từ sau năm 938 đến năm 1288) II. Đóng góp của nhân dân vùng đất Hải Phòng trong chiến tranh giải phòng dân tộc (từ thời Bắc thuộc đến cuối thế kỉ XIX)</vt:lpstr>
      <vt:lpstr>Đóng góp của nhân dân vùng đất Hải Phòng trong chiến tranh bảo vệ Tổ quốc  (từ sau năm 938 đến năm 1288)</vt:lpstr>
      <vt:lpstr>I. Đóng góp của nhân dân vùng đất Hải Phòng trong chiến tranh bảo vệ Tổ quốc (từ sau năm 938 đến năm 1288)</vt:lpstr>
      <vt:lpstr>1. Trong kháng chiến chống quân Tống lần thứ nhất (981)</vt:lpstr>
      <vt:lpstr>2. Trong kháng chiến chống quân Tống lần thứ hai (1075-1077)</vt:lpstr>
      <vt:lpstr>PowerPoint Presentation</vt:lpstr>
      <vt:lpstr>PowerPoint Presentation</vt:lpstr>
      <vt:lpstr>PowerPoint Presentation</vt:lpstr>
      <vt:lpstr>PowerPoint Presentation</vt:lpstr>
      <vt:lpstr>PowerPoint Presentation</vt:lpstr>
      <vt:lpstr>PowerPoint Presentation</vt:lpstr>
      <vt:lpstr>3. Nhân dân Hải Phòng đấu tranh chống thực dân Pháp cuối thế kỉ XIX</vt:lpstr>
      <vt:lpstr>PowerPoint Presentation</vt:lpstr>
      <vt:lpstr>LUYỆN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8 HỌC TẬP VÀ RÈN LUYỆN THEO  ĐỊNH HƯỚNG NGHỀ NGHIỆP</dc:title>
  <cp:lastModifiedBy>Trang Ngô</cp:lastModifiedBy>
  <cp:revision>177</cp:revision>
  <dcterms:modified xsi:type="dcterms:W3CDTF">2025-10-19T04:02:59Z</dcterms:modified>
</cp:coreProperties>
</file>