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801" r:id="rId2"/>
    <p:sldMasterId id="2147483837" r:id="rId3"/>
  </p:sldMasterIdLst>
  <p:notesMasterIdLst>
    <p:notesMasterId r:id="rId37"/>
  </p:notesMasterIdLst>
  <p:sldIdLst>
    <p:sldId id="6133" r:id="rId4"/>
    <p:sldId id="6134" r:id="rId5"/>
    <p:sldId id="6198" r:id="rId6"/>
    <p:sldId id="6140" r:id="rId7"/>
    <p:sldId id="6141" r:id="rId8"/>
    <p:sldId id="6160" r:id="rId9"/>
    <p:sldId id="6229" r:id="rId10"/>
    <p:sldId id="6142" r:id="rId11"/>
    <p:sldId id="6210" r:id="rId12"/>
    <p:sldId id="6143" r:id="rId13"/>
    <p:sldId id="6149" r:id="rId14"/>
    <p:sldId id="6188" r:id="rId15"/>
    <p:sldId id="6162" r:id="rId16"/>
    <p:sldId id="6159" r:id="rId17"/>
    <p:sldId id="6230" r:id="rId18"/>
    <p:sldId id="6222" r:id="rId19"/>
    <p:sldId id="6219" r:id="rId20"/>
    <p:sldId id="6223" r:id="rId21"/>
    <p:sldId id="6220" r:id="rId22"/>
    <p:sldId id="6224" r:id="rId23"/>
    <p:sldId id="6225" r:id="rId24"/>
    <p:sldId id="6248" r:id="rId25"/>
    <p:sldId id="6158" r:id="rId26"/>
    <p:sldId id="6231" r:id="rId27"/>
    <p:sldId id="6236" r:id="rId28"/>
    <p:sldId id="6237" r:id="rId29"/>
    <p:sldId id="6238" r:id="rId30"/>
    <p:sldId id="6243" r:id="rId31"/>
    <p:sldId id="6244" r:id="rId32"/>
    <p:sldId id="6249" r:id="rId33"/>
    <p:sldId id="6148" r:id="rId34"/>
    <p:sldId id="383" r:id="rId35"/>
    <p:sldId id="6195" r:id="rId36"/>
  </p:sldIdLst>
  <p:sldSz cx="9144000" cy="5143500" type="screen16x9"/>
  <p:notesSz cx="6858000" cy="9144000"/>
  <p:embeddedFontLst>
    <p:embeddedFont>
      <p:font typeface="#9Slide03 IcielPanton Black" panose="020B0604020202020204" charset="0"/>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Impact" panose="020B0806030902050204" pitchFamily="34" charset="0"/>
      <p:regular r:id="rId45"/>
    </p:embeddedFont>
    <p:embeddedFont>
      <p:font typeface="Livvic" panose="020B0604020202020204" charset="0"/>
      <p:regular r:id="rId46"/>
      <p:bold r:id="rId47"/>
      <p:italic r:id="rId48"/>
      <p:boldItalic r:id="rId49"/>
    </p:embeddedFont>
    <p:embeddedFont>
      <p:font typeface="Roboto Condensed Light" panose="02000000000000000000" pitchFamily="2" charset="0"/>
      <p:regular r:id="rId50"/>
      <p:italic r:id="rId51"/>
    </p:embeddedFont>
    <p:embeddedFont>
      <p:font typeface="Spartan" panose="020B0604020202020204" charset="0"/>
      <p:regular r:id="rId52"/>
      <p:bold r:id="rId53"/>
    </p:embeddedFont>
    <p:embeddedFont>
      <p:font typeface="Spartan Thin" panose="020B0604020202020204" charset="0"/>
      <p:regular r:id="rId54"/>
      <p:bold r:id="rId5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3399"/>
    <a:srgbClr val="CC0099"/>
    <a:srgbClr val="D05061"/>
    <a:srgbClr val="FFFF99"/>
    <a:srgbClr val="FFFFFF"/>
    <a:srgbClr val="33CCCC"/>
    <a:srgbClr val="CCFF33"/>
    <a:srgbClr val="00FF00"/>
    <a:srgbClr val="FF6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4" autoAdjust="0"/>
    <p:restoredTop sz="95033" autoAdjust="0"/>
  </p:normalViewPr>
  <p:slideViewPr>
    <p:cSldViewPr snapToGrid="0">
      <p:cViewPr varScale="1">
        <p:scale>
          <a:sx n="96" d="100"/>
          <a:sy n="96" d="100"/>
        </p:scale>
        <p:origin x="80" y="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g"/></Relationships>
</file>

<file path=ppt/diagrams/_rels/data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jpeg"/></Relationships>
</file>

<file path=ppt/diagrams/_rels/data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09A0B8-BD6B-448C-9E3F-5B495C118AAD}"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4FBE49DD-E1B3-4426-9BF0-6540A003157C}">
      <dgm:prSet phldrT="[Text]" custT="1"/>
      <dgm:spPr>
        <a:solidFill>
          <a:srgbClr val="CC0099"/>
        </a:solidFill>
      </dgm:spPr>
      <dgm:t>
        <a:bodyPr/>
        <a:lstStyle/>
        <a:p>
          <a:r>
            <a:rPr lang="en-US" sz="3600" b="1">
              <a:latin typeface="Times New Roman" panose="02020603050405020304" pitchFamily="18" charset="0"/>
              <a:cs typeface="Times New Roman" panose="02020603050405020304" pitchFamily="18" charset="0"/>
            </a:rPr>
            <a:t>1. Di tích quốc gia đặc biệt đền thờ Nguyễn Bỉnh Khiêm</a:t>
          </a:r>
        </a:p>
      </dgm:t>
    </dgm:pt>
    <dgm:pt modelId="{71CD0105-0CFC-4EE2-8280-405BF3227CEF}" type="parTrans" cxnId="{744EAC49-EE22-4CFF-BC68-B6791B14E5AF}">
      <dgm:prSet/>
      <dgm:spPr/>
      <dgm:t>
        <a:bodyPr/>
        <a:lstStyle/>
        <a:p>
          <a:endParaRPr lang="en-US"/>
        </a:p>
      </dgm:t>
    </dgm:pt>
    <dgm:pt modelId="{77CDC78B-7009-424E-AB40-F00FCEF81CB3}" type="sibTrans" cxnId="{744EAC49-EE22-4CFF-BC68-B6791B14E5AF}">
      <dgm:prSet/>
      <dgm:spPr/>
      <dgm:t>
        <a:bodyPr/>
        <a:lstStyle/>
        <a:p>
          <a:endParaRPr lang="en-US"/>
        </a:p>
      </dgm:t>
    </dgm:pt>
    <dgm:pt modelId="{01461EBA-03F0-4BD5-9686-3CBBAF66B70B}">
      <dgm:prSet phldrT="[Text]"/>
      <dgm:spPr>
        <a:solidFill>
          <a:srgbClr val="FF3399"/>
        </a:solidFill>
      </dgm:spPr>
      <dgm:t>
        <a:bodyPr/>
        <a:lstStyle/>
        <a:p>
          <a:pPr algn="l"/>
          <a:r>
            <a:rPr lang="en-US">
              <a:latin typeface="Times New Roman" panose="02020603050405020304" pitchFamily="18" charset="0"/>
              <a:cs typeface="Times New Roman" panose="02020603050405020304" pitchFamily="18" charset="0"/>
            </a:rPr>
            <a:t>a) Địa điểm</a:t>
          </a:r>
        </a:p>
      </dgm:t>
    </dgm:pt>
    <dgm:pt modelId="{F59DA5BA-2072-4F1D-99B9-9E5B3695EDAA}" type="parTrans" cxnId="{40BFA18B-D454-41FA-9222-AAA7008B9BEC}">
      <dgm:prSet/>
      <dgm:spPr/>
      <dgm:t>
        <a:bodyPr/>
        <a:lstStyle/>
        <a:p>
          <a:endParaRPr lang="en-US"/>
        </a:p>
      </dgm:t>
    </dgm:pt>
    <dgm:pt modelId="{4DE0FA23-A76D-42BF-BF75-010120DC0056}" type="sibTrans" cxnId="{40BFA18B-D454-41FA-9222-AAA7008B9BEC}">
      <dgm:prSet/>
      <dgm:spPr/>
      <dgm:t>
        <a:bodyPr/>
        <a:lstStyle/>
        <a:p>
          <a:endParaRPr lang="en-US"/>
        </a:p>
      </dgm:t>
    </dgm:pt>
    <dgm:pt modelId="{F6AD0482-4AE7-4DE9-AF1E-2A40F0010074}">
      <dgm:prSet phldrT="[Text]"/>
      <dgm:spPr>
        <a:solidFill>
          <a:srgbClr val="00B050"/>
        </a:solidFill>
      </dgm:spPr>
      <dgm:t>
        <a:bodyPr/>
        <a:lstStyle/>
        <a:p>
          <a:pPr algn="l"/>
          <a:r>
            <a:rPr lang="en-US">
              <a:latin typeface="Times New Roman" panose="02020603050405020304" pitchFamily="18" charset="0"/>
              <a:cs typeface="Times New Roman" panose="02020603050405020304" pitchFamily="18" charset="0"/>
            </a:rPr>
            <a:t>c) Giá trị lịch sử, văn hóa</a:t>
          </a:r>
        </a:p>
      </dgm:t>
    </dgm:pt>
    <dgm:pt modelId="{226552C4-0331-47C9-851C-041B29FBE29C}" type="parTrans" cxnId="{5B939614-BCCA-4570-99B6-3FB7BE271E8C}">
      <dgm:prSet/>
      <dgm:spPr/>
      <dgm:t>
        <a:bodyPr/>
        <a:lstStyle/>
        <a:p>
          <a:endParaRPr lang="en-US"/>
        </a:p>
      </dgm:t>
    </dgm:pt>
    <dgm:pt modelId="{AAD19DED-BFC2-4B72-95E2-5CE57C611AFF}" type="sibTrans" cxnId="{5B939614-BCCA-4570-99B6-3FB7BE271E8C}">
      <dgm:prSet/>
      <dgm:spPr/>
      <dgm:t>
        <a:bodyPr/>
        <a:lstStyle/>
        <a:p>
          <a:endParaRPr lang="en-US"/>
        </a:p>
      </dgm:t>
    </dgm:pt>
    <dgm:pt modelId="{E619612F-7F7B-4BEF-938F-880C557A31D7}">
      <dgm:prSet phldrT="[Text]"/>
      <dgm:spPr>
        <a:solidFill>
          <a:srgbClr val="FFC000"/>
        </a:solidFill>
      </dgm:spPr>
      <dgm:t>
        <a:bodyPr/>
        <a:lstStyle/>
        <a:p>
          <a:pPr algn="l"/>
          <a:r>
            <a:rPr lang="en-US">
              <a:latin typeface="Times New Roman" panose="02020603050405020304" pitchFamily="18" charset="0"/>
              <a:cs typeface="Times New Roman" panose="02020603050405020304" pitchFamily="18" charset="0"/>
            </a:rPr>
            <a:t>b) Quá trình xây dựng và tôn tạo</a:t>
          </a:r>
        </a:p>
      </dgm:t>
    </dgm:pt>
    <dgm:pt modelId="{9EDECF4D-4C0F-4D2D-BB7D-F001C6286BDE}" type="parTrans" cxnId="{441C549D-8D7C-4011-9979-0674CF862ACD}">
      <dgm:prSet/>
      <dgm:spPr/>
      <dgm:t>
        <a:bodyPr/>
        <a:lstStyle/>
        <a:p>
          <a:endParaRPr lang="en-US"/>
        </a:p>
      </dgm:t>
    </dgm:pt>
    <dgm:pt modelId="{7D628E94-6E2D-4C19-8A5F-B4711051DCBA}" type="sibTrans" cxnId="{441C549D-8D7C-4011-9979-0674CF862ACD}">
      <dgm:prSet/>
      <dgm:spPr/>
      <dgm:t>
        <a:bodyPr/>
        <a:lstStyle/>
        <a:p>
          <a:endParaRPr lang="en-US"/>
        </a:p>
      </dgm:t>
    </dgm:pt>
    <dgm:pt modelId="{67620896-77A5-4030-B347-6E7701D2BC0E}" type="pres">
      <dgm:prSet presAssocID="{9309A0B8-BD6B-448C-9E3F-5B495C118AAD}" presName="layout" presStyleCnt="0">
        <dgm:presLayoutVars>
          <dgm:chMax/>
          <dgm:chPref/>
          <dgm:dir/>
          <dgm:animOne val="branch"/>
          <dgm:animLvl val="lvl"/>
          <dgm:resizeHandles/>
        </dgm:presLayoutVars>
      </dgm:prSet>
      <dgm:spPr/>
    </dgm:pt>
    <dgm:pt modelId="{1F10E3D1-AA6A-46B0-9C45-00004B16D17D}" type="pres">
      <dgm:prSet presAssocID="{4FBE49DD-E1B3-4426-9BF0-6540A003157C}" presName="root" presStyleCnt="0">
        <dgm:presLayoutVars>
          <dgm:chMax/>
          <dgm:chPref val="4"/>
        </dgm:presLayoutVars>
      </dgm:prSet>
      <dgm:spPr/>
    </dgm:pt>
    <dgm:pt modelId="{021E0BF2-8DAF-44B3-94B0-3C774CFD55FF}" type="pres">
      <dgm:prSet presAssocID="{4FBE49DD-E1B3-4426-9BF0-6540A003157C}" presName="rootComposite" presStyleCnt="0">
        <dgm:presLayoutVars/>
      </dgm:prSet>
      <dgm:spPr/>
    </dgm:pt>
    <dgm:pt modelId="{F6C648C5-6980-423A-A38C-7E37EE9098B4}" type="pres">
      <dgm:prSet presAssocID="{4FBE49DD-E1B3-4426-9BF0-6540A003157C}" presName="rootText" presStyleLbl="node0" presStyleIdx="0" presStyleCnt="1">
        <dgm:presLayoutVars>
          <dgm:chMax/>
          <dgm:chPref val="4"/>
        </dgm:presLayoutVars>
      </dgm:prSet>
      <dgm:spPr/>
    </dgm:pt>
    <dgm:pt modelId="{3E6E843E-EFD2-46DC-9556-BC46ABE3E92D}" type="pres">
      <dgm:prSet presAssocID="{4FBE49DD-E1B3-4426-9BF0-6540A003157C}" presName="childShape" presStyleCnt="0">
        <dgm:presLayoutVars>
          <dgm:chMax val="0"/>
          <dgm:chPref val="0"/>
        </dgm:presLayoutVars>
      </dgm:prSet>
      <dgm:spPr/>
    </dgm:pt>
    <dgm:pt modelId="{236C50EF-97C5-48A3-81D8-0D1A166E3B9E}" type="pres">
      <dgm:prSet presAssocID="{01461EBA-03F0-4BD5-9686-3CBBAF66B70B}" presName="childComposite" presStyleCnt="0">
        <dgm:presLayoutVars>
          <dgm:chMax val="0"/>
          <dgm:chPref val="0"/>
        </dgm:presLayoutVars>
      </dgm:prSet>
      <dgm:spPr/>
    </dgm:pt>
    <dgm:pt modelId="{CA16E15E-70B5-4EC4-BD29-4F0392AF1C0E}" type="pres">
      <dgm:prSet presAssocID="{01461EBA-03F0-4BD5-9686-3CBBAF66B70B}"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3D43D30-873C-40E9-B656-C11CC3AAA3C7}" type="pres">
      <dgm:prSet presAssocID="{01461EBA-03F0-4BD5-9686-3CBBAF66B70B}" presName="childText" presStyleLbl="lnNode1" presStyleIdx="0" presStyleCnt="3">
        <dgm:presLayoutVars>
          <dgm:chMax val="0"/>
          <dgm:chPref val="0"/>
          <dgm:bulletEnabled val="1"/>
        </dgm:presLayoutVars>
      </dgm:prSet>
      <dgm:spPr/>
    </dgm:pt>
    <dgm:pt modelId="{622B4BEE-F52F-421A-AA23-BB1558FD0095}" type="pres">
      <dgm:prSet presAssocID="{E619612F-7F7B-4BEF-938F-880C557A31D7}" presName="childComposite" presStyleCnt="0">
        <dgm:presLayoutVars>
          <dgm:chMax val="0"/>
          <dgm:chPref val="0"/>
        </dgm:presLayoutVars>
      </dgm:prSet>
      <dgm:spPr/>
    </dgm:pt>
    <dgm:pt modelId="{3C6FA9AD-793B-4BEB-8ED2-1FEA2D1714CF}" type="pres">
      <dgm:prSet presAssocID="{E619612F-7F7B-4BEF-938F-880C557A31D7}" presName="Image" presStyleLbl="node1" presStyleIdx="1" presStyleCnt="3"/>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dgm:spPr>
    </dgm:pt>
    <dgm:pt modelId="{063244FE-60FF-41EF-88F2-1594039CD901}" type="pres">
      <dgm:prSet presAssocID="{E619612F-7F7B-4BEF-938F-880C557A31D7}" presName="childText" presStyleLbl="lnNode1" presStyleIdx="1" presStyleCnt="3">
        <dgm:presLayoutVars>
          <dgm:chMax val="0"/>
          <dgm:chPref val="0"/>
          <dgm:bulletEnabled val="1"/>
        </dgm:presLayoutVars>
      </dgm:prSet>
      <dgm:spPr/>
    </dgm:pt>
    <dgm:pt modelId="{E105797C-135B-4ED5-B258-53EC59204554}" type="pres">
      <dgm:prSet presAssocID="{F6AD0482-4AE7-4DE9-AF1E-2A40F0010074}" presName="childComposite" presStyleCnt="0">
        <dgm:presLayoutVars>
          <dgm:chMax val="0"/>
          <dgm:chPref val="0"/>
        </dgm:presLayoutVars>
      </dgm:prSet>
      <dgm:spPr/>
    </dgm:pt>
    <dgm:pt modelId="{FFFA5A95-8C67-482F-87DB-9AAFB90B7ADB}" type="pres">
      <dgm:prSet presAssocID="{F6AD0482-4AE7-4DE9-AF1E-2A40F0010074}"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pt>
    <dgm:pt modelId="{17A94208-BEAB-4E29-9140-033ECEFF5E29}" type="pres">
      <dgm:prSet presAssocID="{F6AD0482-4AE7-4DE9-AF1E-2A40F0010074}" presName="childText" presStyleLbl="lnNode1" presStyleIdx="2" presStyleCnt="3">
        <dgm:presLayoutVars>
          <dgm:chMax val="0"/>
          <dgm:chPref val="0"/>
          <dgm:bulletEnabled val="1"/>
        </dgm:presLayoutVars>
      </dgm:prSet>
      <dgm:spPr/>
    </dgm:pt>
  </dgm:ptLst>
  <dgm:cxnLst>
    <dgm:cxn modelId="{FD807F0B-F45C-4186-8E1D-374E38FDCE2F}" type="presOf" srcId="{01461EBA-03F0-4BD5-9686-3CBBAF66B70B}" destId="{E3D43D30-873C-40E9-B656-C11CC3AAA3C7}" srcOrd="0" destOrd="0" presId="urn:microsoft.com/office/officeart/2008/layout/PictureAccentList"/>
    <dgm:cxn modelId="{5B939614-BCCA-4570-99B6-3FB7BE271E8C}" srcId="{4FBE49DD-E1B3-4426-9BF0-6540A003157C}" destId="{F6AD0482-4AE7-4DE9-AF1E-2A40F0010074}" srcOrd="2" destOrd="0" parTransId="{226552C4-0331-47C9-851C-041B29FBE29C}" sibTransId="{AAD19DED-BFC2-4B72-95E2-5CE57C611AFF}"/>
    <dgm:cxn modelId="{744EAC49-EE22-4CFF-BC68-B6791B14E5AF}" srcId="{9309A0B8-BD6B-448C-9E3F-5B495C118AAD}" destId="{4FBE49DD-E1B3-4426-9BF0-6540A003157C}" srcOrd="0" destOrd="0" parTransId="{71CD0105-0CFC-4EE2-8280-405BF3227CEF}" sibTransId="{77CDC78B-7009-424E-AB40-F00FCEF81CB3}"/>
    <dgm:cxn modelId="{FAD7934F-3591-49F6-A2FA-D220DCCBB063}" type="presOf" srcId="{4FBE49DD-E1B3-4426-9BF0-6540A003157C}" destId="{F6C648C5-6980-423A-A38C-7E37EE9098B4}" srcOrd="0" destOrd="0" presId="urn:microsoft.com/office/officeart/2008/layout/PictureAccentList"/>
    <dgm:cxn modelId="{D0500680-6FE1-4335-8CFA-4ABD9D3D4E00}" type="presOf" srcId="{E619612F-7F7B-4BEF-938F-880C557A31D7}" destId="{063244FE-60FF-41EF-88F2-1594039CD901}" srcOrd="0" destOrd="0" presId="urn:microsoft.com/office/officeart/2008/layout/PictureAccentList"/>
    <dgm:cxn modelId="{21DC9F86-4518-4712-AA95-E27A94E32F07}" type="presOf" srcId="{9309A0B8-BD6B-448C-9E3F-5B495C118AAD}" destId="{67620896-77A5-4030-B347-6E7701D2BC0E}" srcOrd="0" destOrd="0" presId="urn:microsoft.com/office/officeart/2008/layout/PictureAccentList"/>
    <dgm:cxn modelId="{40BFA18B-D454-41FA-9222-AAA7008B9BEC}" srcId="{4FBE49DD-E1B3-4426-9BF0-6540A003157C}" destId="{01461EBA-03F0-4BD5-9686-3CBBAF66B70B}" srcOrd="0" destOrd="0" parTransId="{F59DA5BA-2072-4F1D-99B9-9E5B3695EDAA}" sibTransId="{4DE0FA23-A76D-42BF-BF75-010120DC0056}"/>
    <dgm:cxn modelId="{441C549D-8D7C-4011-9979-0674CF862ACD}" srcId="{4FBE49DD-E1B3-4426-9BF0-6540A003157C}" destId="{E619612F-7F7B-4BEF-938F-880C557A31D7}" srcOrd="1" destOrd="0" parTransId="{9EDECF4D-4C0F-4D2D-BB7D-F001C6286BDE}" sibTransId="{7D628E94-6E2D-4C19-8A5F-B4711051DCBA}"/>
    <dgm:cxn modelId="{1EE0CEDF-930B-4FA7-9ECE-CE43AD5B24D4}" type="presOf" srcId="{F6AD0482-4AE7-4DE9-AF1E-2A40F0010074}" destId="{17A94208-BEAB-4E29-9140-033ECEFF5E29}" srcOrd="0" destOrd="0" presId="urn:microsoft.com/office/officeart/2008/layout/PictureAccentList"/>
    <dgm:cxn modelId="{F667515C-B97E-45A6-ADE6-2C66431922D7}" type="presParOf" srcId="{67620896-77A5-4030-B347-6E7701D2BC0E}" destId="{1F10E3D1-AA6A-46B0-9C45-00004B16D17D}" srcOrd="0" destOrd="0" presId="urn:microsoft.com/office/officeart/2008/layout/PictureAccentList"/>
    <dgm:cxn modelId="{A7051B16-C04D-49FC-AB48-39FCEF6AE1BB}" type="presParOf" srcId="{1F10E3D1-AA6A-46B0-9C45-00004B16D17D}" destId="{021E0BF2-8DAF-44B3-94B0-3C774CFD55FF}" srcOrd="0" destOrd="0" presId="urn:microsoft.com/office/officeart/2008/layout/PictureAccentList"/>
    <dgm:cxn modelId="{021C1024-3898-4EF5-BA3C-E2FF7DAFA4F6}" type="presParOf" srcId="{021E0BF2-8DAF-44B3-94B0-3C774CFD55FF}" destId="{F6C648C5-6980-423A-A38C-7E37EE9098B4}" srcOrd="0" destOrd="0" presId="urn:microsoft.com/office/officeart/2008/layout/PictureAccentList"/>
    <dgm:cxn modelId="{4310EFE5-AC85-48C4-AA9C-EE453E81643A}" type="presParOf" srcId="{1F10E3D1-AA6A-46B0-9C45-00004B16D17D}" destId="{3E6E843E-EFD2-46DC-9556-BC46ABE3E92D}" srcOrd="1" destOrd="0" presId="urn:microsoft.com/office/officeart/2008/layout/PictureAccentList"/>
    <dgm:cxn modelId="{71304BC6-597A-4264-B6BC-A10D1B995FB4}" type="presParOf" srcId="{3E6E843E-EFD2-46DC-9556-BC46ABE3E92D}" destId="{236C50EF-97C5-48A3-81D8-0D1A166E3B9E}" srcOrd="0" destOrd="0" presId="urn:microsoft.com/office/officeart/2008/layout/PictureAccentList"/>
    <dgm:cxn modelId="{A3A9219E-2993-449C-80C8-B2C26A441104}" type="presParOf" srcId="{236C50EF-97C5-48A3-81D8-0D1A166E3B9E}" destId="{CA16E15E-70B5-4EC4-BD29-4F0392AF1C0E}" srcOrd="0" destOrd="0" presId="urn:microsoft.com/office/officeart/2008/layout/PictureAccentList"/>
    <dgm:cxn modelId="{82CDBAFD-490A-41DD-9DB1-16305678B5AD}" type="presParOf" srcId="{236C50EF-97C5-48A3-81D8-0D1A166E3B9E}" destId="{E3D43D30-873C-40E9-B656-C11CC3AAA3C7}" srcOrd="1" destOrd="0" presId="urn:microsoft.com/office/officeart/2008/layout/PictureAccentList"/>
    <dgm:cxn modelId="{9394748F-2C55-4638-BE13-9F9AEC3B023B}" type="presParOf" srcId="{3E6E843E-EFD2-46DC-9556-BC46ABE3E92D}" destId="{622B4BEE-F52F-421A-AA23-BB1558FD0095}" srcOrd="1" destOrd="0" presId="urn:microsoft.com/office/officeart/2008/layout/PictureAccentList"/>
    <dgm:cxn modelId="{3860D784-CA1F-44D1-992D-2A9F671D9FE3}" type="presParOf" srcId="{622B4BEE-F52F-421A-AA23-BB1558FD0095}" destId="{3C6FA9AD-793B-4BEB-8ED2-1FEA2D1714CF}" srcOrd="0" destOrd="0" presId="urn:microsoft.com/office/officeart/2008/layout/PictureAccentList"/>
    <dgm:cxn modelId="{FF9F661D-8061-4C80-86A7-0221DF6DC595}" type="presParOf" srcId="{622B4BEE-F52F-421A-AA23-BB1558FD0095}" destId="{063244FE-60FF-41EF-88F2-1594039CD901}" srcOrd="1" destOrd="0" presId="urn:microsoft.com/office/officeart/2008/layout/PictureAccentList"/>
    <dgm:cxn modelId="{7B664B24-313A-4F0B-9194-24E3523AED17}" type="presParOf" srcId="{3E6E843E-EFD2-46DC-9556-BC46ABE3E92D}" destId="{E105797C-135B-4ED5-B258-53EC59204554}" srcOrd="2" destOrd="0" presId="urn:microsoft.com/office/officeart/2008/layout/PictureAccentList"/>
    <dgm:cxn modelId="{C6973107-25A2-4E9D-B658-C325A97C1473}" type="presParOf" srcId="{E105797C-135B-4ED5-B258-53EC59204554}" destId="{FFFA5A95-8C67-482F-87DB-9AAFB90B7ADB}" srcOrd="0" destOrd="0" presId="urn:microsoft.com/office/officeart/2008/layout/PictureAccentList"/>
    <dgm:cxn modelId="{72ED6BB3-D35C-425E-BE60-9AA1E4EB7897}" type="presParOf" srcId="{E105797C-135B-4ED5-B258-53EC59204554}" destId="{17A94208-BEAB-4E29-9140-033ECEFF5E29}"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9A0B8-BD6B-448C-9E3F-5B495C118AAD}"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4FBE49DD-E1B3-4426-9BF0-6540A003157C}">
      <dgm:prSet phldrT="[Text]" custT="1"/>
      <dgm:spPr>
        <a:solidFill>
          <a:srgbClr val="CC0099"/>
        </a:solidFill>
      </dgm:spPr>
      <dgm:t>
        <a:bodyPr/>
        <a:lstStyle/>
        <a:p>
          <a:r>
            <a:rPr lang="en-US" sz="3600" b="1">
              <a:latin typeface="Times New Roman" panose="02020603050405020304" pitchFamily="18" charset="0"/>
              <a:cs typeface="Times New Roman" panose="02020603050405020304" pitchFamily="18" charset="0"/>
            </a:rPr>
            <a:t>2. </a:t>
          </a:r>
          <a:r>
            <a:rPr lang="en-US" sz="3600" b="1">
              <a:solidFill>
                <a:srgbClr val="FFFFFF"/>
              </a:solidFill>
              <a:latin typeface="Times New Roman" panose="02020603050405020304" pitchFamily="18" charset="0"/>
              <a:cs typeface="Times New Roman" panose="02020603050405020304" pitchFamily="18" charset="0"/>
            </a:rPr>
            <a:t>Khu di tích lịch sử quốc gia </a:t>
          </a:r>
        </a:p>
        <a:p>
          <a:r>
            <a:rPr lang="en-US" sz="3600" b="1">
              <a:solidFill>
                <a:srgbClr val="FFFFFF"/>
              </a:solidFill>
              <a:latin typeface="Times New Roman" panose="02020603050405020304" pitchFamily="18" charset="0"/>
              <a:cs typeface="Times New Roman" panose="02020603050405020304" pitchFamily="18" charset="0"/>
            </a:rPr>
            <a:t>Bạch Đằng Giang</a:t>
          </a:r>
          <a:endParaRPr lang="en-US" sz="3600" b="1">
            <a:latin typeface="Times New Roman" panose="02020603050405020304" pitchFamily="18" charset="0"/>
            <a:cs typeface="Times New Roman" panose="02020603050405020304" pitchFamily="18" charset="0"/>
          </a:endParaRPr>
        </a:p>
      </dgm:t>
    </dgm:pt>
    <dgm:pt modelId="{71CD0105-0CFC-4EE2-8280-405BF3227CEF}" type="parTrans" cxnId="{744EAC49-EE22-4CFF-BC68-B6791B14E5AF}">
      <dgm:prSet/>
      <dgm:spPr/>
      <dgm:t>
        <a:bodyPr/>
        <a:lstStyle/>
        <a:p>
          <a:endParaRPr lang="en-US"/>
        </a:p>
      </dgm:t>
    </dgm:pt>
    <dgm:pt modelId="{77CDC78B-7009-424E-AB40-F00FCEF81CB3}" type="sibTrans" cxnId="{744EAC49-EE22-4CFF-BC68-B6791B14E5AF}">
      <dgm:prSet/>
      <dgm:spPr/>
      <dgm:t>
        <a:bodyPr/>
        <a:lstStyle/>
        <a:p>
          <a:endParaRPr lang="en-US"/>
        </a:p>
      </dgm:t>
    </dgm:pt>
    <dgm:pt modelId="{01461EBA-03F0-4BD5-9686-3CBBAF66B70B}">
      <dgm:prSet phldrT="[Text]"/>
      <dgm:spPr>
        <a:solidFill>
          <a:srgbClr val="FF3399"/>
        </a:solidFill>
      </dgm:spPr>
      <dgm:t>
        <a:bodyPr/>
        <a:lstStyle/>
        <a:p>
          <a:pPr algn="l"/>
          <a:r>
            <a:rPr lang="en-US">
              <a:latin typeface="Times New Roman" panose="02020603050405020304" pitchFamily="18" charset="0"/>
              <a:cs typeface="Times New Roman" panose="02020603050405020304" pitchFamily="18" charset="0"/>
            </a:rPr>
            <a:t>a) Địa điểm</a:t>
          </a:r>
        </a:p>
      </dgm:t>
    </dgm:pt>
    <dgm:pt modelId="{F59DA5BA-2072-4F1D-99B9-9E5B3695EDAA}" type="parTrans" cxnId="{40BFA18B-D454-41FA-9222-AAA7008B9BEC}">
      <dgm:prSet/>
      <dgm:spPr/>
      <dgm:t>
        <a:bodyPr/>
        <a:lstStyle/>
        <a:p>
          <a:endParaRPr lang="en-US"/>
        </a:p>
      </dgm:t>
    </dgm:pt>
    <dgm:pt modelId="{4DE0FA23-A76D-42BF-BF75-010120DC0056}" type="sibTrans" cxnId="{40BFA18B-D454-41FA-9222-AAA7008B9BEC}">
      <dgm:prSet/>
      <dgm:spPr/>
      <dgm:t>
        <a:bodyPr/>
        <a:lstStyle/>
        <a:p>
          <a:endParaRPr lang="en-US"/>
        </a:p>
      </dgm:t>
    </dgm:pt>
    <dgm:pt modelId="{F6AD0482-4AE7-4DE9-AF1E-2A40F0010074}">
      <dgm:prSet phldrT="[Text]"/>
      <dgm:spPr>
        <a:solidFill>
          <a:srgbClr val="00B050"/>
        </a:solidFill>
      </dgm:spPr>
      <dgm:t>
        <a:bodyPr/>
        <a:lstStyle/>
        <a:p>
          <a:pPr algn="l"/>
          <a:r>
            <a:rPr lang="en-US">
              <a:latin typeface="Times New Roman" panose="02020603050405020304" pitchFamily="18" charset="0"/>
              <a:cs typeface="Times New Roman" panose="02020603050405020304" pitchFamily="18" charset="0"/>
            </a:rPr>
            <a:t>c) Giá trị lịch sử, văn hóa</a:t>
          </a:r>
        </a:p>
      </dgm:t>
    </dgm:pt>
    <dgm:pt modelId="{226552C4-0331-47C9-851C-041B29FBE29C}" type="parTrans" cxnId="{5B939614-BCCA-4570-99B6-3FB7BE271E8C}">
      <dgm:prSet/>
      <dgm:spPr/>
      <dgm:t>
        <a:bodyPr/>
        <a:lstStyle/>
        <a:p>
          <a:endParaRPr lang="en-US"/>
        </a:p>
      </dgm:t>
    </dgm:pt>
    <dgm:pt modelId="{AAD19DED-BFC2-4B72-95E2-5CE57C611AFF}" type="sibTrans" cxnId="{5B939614-BCCA-4570-99B6-3FB7BE271E8C}">
      <dgm:prSet/>
      <dgm:spPr/>
      <dgm:t>
        <a:bodyPr/>
        <a:lstStyle/>
        <a:p>
          <a:endParaRPr lang="en-US"/>
        </a:p>
      </dgm:t>
    </dgm:pt>
    <dgm:pt modelId="{E619612F-7F7B-4BEF-938F-880C557A31D7}">
      <dgm:prSet phldrT="[Text]"/>
      <dgm:spPr>
        <a:solidFill>
          <a:srgbClr val="FFC000"/>
        </a:solidFill>
      </dgm:spPr>
      <dgm:t>
        <a:bodyPr/>
        <a:lstStyle/>
        <a:p>
          <a:pPr algn="l"/>
          <a:r>
            <a:rPr lang="en-US">
              <a:latin typeface="Times New Roman" panose="02020603050405020304" pitchFamily="18" charset="0"/>
              <a:cs typeface="Times New Roman" panose="02020603050405020304" pitchFamily="18" charset="0"/>
            </a:rPr>
            <a:t>b) Quá trình xây dựng</a:t>
          </a:r>
        </a:p>
      </dgm:t>
    </dgm:pt>
    <dgm:pt modelId="{9EDECF4D-4C0F-4D2D-BB7D-F001C6286BDE}" type="parTrans" cxnId="{441C549D-8D7C-4011-9979-0674CF862ACD}">
      <dgm:prSet/>
      <dgm:spPr/>
      <dgm:t>
        <a:bodyPr/>
        <a:lstStyle/>
        <a:p>
          <a:endParaRPr lang="en-US"/>
        </a:p>
      </dgm:t>
    </dgm:pt>
    <dgm:pt modelId="{7D628E94-6E2D-4C19-8A5F-B4711051DCBA}" type="sibTrans" cxnId="{441C549D-8D7C-4011-9979-0674CF862ACD}">
      <dgm:prSet/>
      <dgm:spPr/>
      <dgm:t>
        <a:bodyPr/>
        <a:lstStyle/>
        <a:p>
          <a:endParaRPr lang="en-US"/>
        </a:p>
      </dgm:t>
    </dgm:pt>
    <dgm:pt modelId="{67620896-77A5-4030-B347-6E7701D2BC0E}" type="pres">
      <dgm:prSet presAssocID="{9309A0B8-BD6B-448C-9E3F-5B495C118AAD}" presName="layout" presStyleCnt="0">
        <dgm:presLayoutVars>
          <dgm:chMax/>
          <dgm:chPref/>
          <dgm:dir/>
          <dgm:animOne val="branch"/>
          <dgm:animLvl val="lvl"/>
          <dgm:resizeHandles/>
        </dgm:presLayoutVars>
      </dgm:prSet>
      <dgm:spPr/>
    </dgm:pt>
    <dgm:pt modelId="{1F10E3D1-AA6A-46B0-9C45-00004B16D17D}" type="pres">
      <dgm:prSet presAssocID="{4FBE49DD-E1B3-4426-9BF0-6540A003157C}" presName="root" presStyleCnt="0">
        <dgm:presLayoutVars>
          <dgm:chMax/>
          <dgm:chPref val="4"/>
        </dgm:presLayoutVars>
      </dgm:prSet>
      <dgm:spPr/>
    </dgm:pt>
    <dgm:pt modelId="{021E0BF2-8DAF-44B3-94B0-3C774CFD55FF}" type="pres">
      <dgm:prSet presAssocID="{4FBE49DD-E1B3-4426-9BF0-6540A003157C}" presName="rootComposite" presStyleCnt="0">
        <dgm:presLayoutVars/>
      </dgm:prSet>
      <dgm:spPr/>
    </dgm:pt>
    <dgm:pt modelId="{F6C648C5-6980-423A-A38C-7E37EE9098B4}" type="pres">
      <dgm:prSet presAssocID="{4FBE49DD-E1B3-4426-9BF0-6540A003157C}" presName="rootText" presStyleLbl="node0" presStyleIdx="0" presStyleCnt="1" custScaleY="118804">
        <dgm:presLayoutVars>
          <dgm:chMax/>
          <dgm:chPref val="4"/>
        </dgm:presLayoutVars>
      </dgm:prSet>
      <dgm:spPr/>
    </dgm:pt>
    <dgm:pt modelId="{3E6E843E-EFD2-46DC-9556-BC46ABE3E92D}" type="pres">
      <dgm:prSet presAssocID="{4FBE49DD-E1B3-4426-9BF0-6540A003157C}" presName="childShape" presStyleCnt="0">
        <dgm:presLayoutVars>
          <dgm:chMax val="0"/>
          <dgm:chPref val="0"/>
        </dgm:presLayoutVars>
      </dgm:prSet>
      <dgm:spPr/>
    </dgm:pt>
    <dgm:pt modelId="{236C50EF-97C5-48A3-81D8-0D1A166E3B9E}" type="pres">
      <dgm:prSet presAssocID="{01461EBA-03F0-4BD5-9686-3CBBAF66B70B}" presName="childComposite" presStyleCnt="0">
        <dgm:presLayoutVars>
          <dgm:chMax val="0"/>
          <dgm:chPref val="0"/>
        </dgm:presLayoutVars>
      </dgm:prSet>
      <dgm:spPr/>
    </dgm:pt>
    <dgm:pt modelId="{CA16E15E-70B5-4EC4-BD29-4F0392AF1C0E}" type="pres">
      <dgm:prSet presAssocID="{01461EBA-03F0-4BD5-9686-3CBBAF66B70B}" presName="Image"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39000" r="-39000"/>
          </a:stretch>
        </a:blipFill>
      </dgm:spPr>
    </dgm:pt>
    <dgm:pt modelId="{E3D43D30-873C-40E9-B656-C11CC3AAA3C7}" type="pres">
      <dgm:prSet presAssocID="{01461EBA-03F0-4BD5-9686-3CBBAF66B70B}" presName="childText" presStyleLbl="lnNode1" presStyleIdx="0" presStyleCnt="3">
        <dgm:presLayoutVars>
          <dgm:chMax val="0"/>
          <dgm:chPref val="0"/>
          <dgm:bulletEnabled val="1"/>
        </dgm:presLayoutVars>
      </dgm:prSet>
      <dgm:spPr/>
    </dgm:pt>
    <dgm:pt modelId="{622B4BEE-F52F-421A-AA23-BB1558FD0095}" type="pres">
      <dgm:prSet presAssocID="{E619612F-7F7B-4BEF-938F-880C557A31D7}" presName="childComposite" presStyleCnt="0">
        <dgm:presLayoutVars>
          <dgm:chMax val="0"/>
          <dgm:chPref val="0"/>
        </dgm:presLayoutVars>
      </dgm:prSet>
      <dgm:spPr/>
    </dgm:pt>
    <dgm:pt modelId="{3C6FA9AD-793B-4BEB-8ED2-1FEA2D1714CF}" type="pres">
      <dgm:prSet presAssocID="{E619612F-7F7B-4BEF-938F-880C557A31D7}" presName="Image" presStyleLbl="node1" presStyleIdx="1" presStyleCnt="3" custLinFactNeighborX="1168" custLinFactNeighborY="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063244FE-60FF-41EF-88F2-1594039CD901}" type="pres">
      <dgm:prSet presAssocID="{E619612F-7F7B-4BEF-938F-880C557A31D7}" presName="childText" presStyleLbl="lnNode1" presStyleIdx="1" presStyleCnt="3">
        <dgm:presLayoutVars>
          <dgm:chMax val="0"/>
          <dgm:chPref val="0"/>
          <dgm:bulletEnabled val="1"/>
        </dgm:presLayoutVars>
      </dgm:prSet>
      <dgm:spPr/>
    </dgm:pt>
    <dgm:pt modelId="{E105797C-135B-4ED5-B258-53EC59204554}" type="pres">
      <dgm:prSet presAssocID="{F6AD0482-4AE7-4DE9-AF1E-2A40F0010074}" presName="childComposite" presStyleCnt="0">
        <dgm:presLayoutVars>
          <dgm:chMax val="0"/>
          <dgm:chPref val="0"/>
        </dgm:presLayoutVars>
      </dgm:prSet>
      <dgm:spPr/>
    </dgm:pt>
    <dgm:pt modelId="{FFFA5A95-8C67-482F-87DB-9AAFB90B7ADB}" type="pres">
      <dgm:prSet presAssocID="{F6AD0482-4AE7-4DE9-AF1E-2A40F0010074}" presName="Image" presStyleLbl="nod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39000" r="-39000"/>
          </a:stretch>
        </a:blipFill>
      </dgm:spPr>
    </dgm:pt>
    <dgm:pt modelId="{17A94208-BEAB-4E29-9140-033ECEFF5E29}" type="pres">
      <dgm:prSet presAssocID="{F6AD0482-4AE7-4DE9-AF1E-2A40F0010074}" presName="childText" presStyleLbl="lnNode1" presStyleIdx="2" presStyleCnt="3">
        <dgm:presLayoutVars>
          <dgm:chMax val="0"/>
          <dgm:chPref val="0"/>
          <dgm:bulletEnabled val="1"/>
        </dgm:presLayoutVars>
      </dgm:prSet>
      <dgm:spPr/>
    </dgm:pt>
  </dgm:ptLst>
  <dgm:cxnLst>
    <dgm:cxn modelId="{FD807F0B-F45C-4186-8E1D-374E38FDCE2F}" type="presOf" srcId="{01461EBA-03F0-4BD5-9686-3CBBAF66B70B}" destId="{E3D43D30-873C-40E9-B656-C11CC3AAA3C7}" srcOrd="0" destOrd="0" presId="urn:microsoft.com/office/officeart/2008/layout/PictureAccentList"/>
    <dgm:cxn modelId="{5B939614-BCCA-4570-99B6-3FB7BE271E8C}" srcId="{4FBE49DD-E1B3-4426-9BF0-6540A003157C}" destId="{F6AD0482-4AE7-4DE9-AF1E-2A40F0010074}" srcOrd="2" destOrd="0" parTransId="{226552C4-0331-47C9-851C-041B29FBE29C}" sibTransId="{AAD19DED-BFC2-4B72-95E2-5CE57C611AFF}"/>
    <dgm:cxn modelId="{744EAC49-EE22-4CFF-BC68-B6791B14E5AF}" srcId="{9309A0B8-BD6B-448C-9E3F-5B495C118AAD}" destId="{4FBE49DD-E1B3-4426-9BF0-6540A003157C}" srcOrd="0" destOrd="0" parTransId="{71CD0105-0CFC-4EE2-8280-405BF3227CEF}" sibTransId="{77CDC78B-7009-424E-AB40-F00FCEF81CB3}"/>
    <dgm:cxn modelId="{FAD7934F-3591-49F6-A2FA-D220DCCBB063}" type="presOf" srcId="{4FBE49DD-E1B3-4426-9BF0-6540A003157C}" destId="{F6C648C5-6980-423A-A38C-7E37EE9098B4}" srcOrd="0" destOrd="0" presId="urn:microsoft.com/office/officeart/2008/layout/PictureAccentList"/>
    <dgm:cxn modelId="{D0500680-6FE1-4335-8CFA-4ABD9D3D4E00}" type="presOf" srcId="{E619612F-7F7B-4BEF-938F-880C557A31D7}" destId="{063244FE-60FF-41EF-88F2-1594039CD901}" srcOrd="0" destOrd="0" presId="urn:microsoft.com/office/officeart/2008/layout/PictureAccentList"/>
    <dgm:cxn modelId="{21DC9F86-4518-4712-AA95-E27A94E32F07}" type="presOf" srcId="{9309A0B8-BD6B-448C-9E3F-5B495C118AAD}" destId="{67620896-77A5-4030-B347-6E7701D2BC0E}" srcOrd="0" destOrd="0" presId="urn:microsoft.com/office/officeart/2008/layout/PictureAccentList"/>
    <dgm:cxn modelId="{40BFA18B-D454-41FA-9222-AAA7008B9BEC}" srcId="{4FBE49DD-E1B3-4426-9BF0-6540A003157C}" destId="{01461EBA-03F0-4BD5-9686-3CBBAF66B70B}" srcOrd="0" destOrd="0" parTransId="{F59DA5BA-2072-4F1D-99B9-9E5B3695EDAA}" sibTransId="{4DE0FA23-A76D-42BF-BF75-010120DC0056}"/>
    <dgm:cxn modelId="{441C549D-8D7C-4011-9979-0674CF862ACD}" srcId="{4FBE49DD-E1B3-4426-9BF0-6540A003157C}" destId="{E619612F-7F7B-4BEF-938F-880C557A31D7}" srcOrd="1" destOrd="0" parTransId="{9EDECF4D-4C0F-4D2D-BB7D-F001C6286BDE}" sibTransId="{7D628E94-6E2D-4C19-8A5F-B4711051DCBA}"/>
    <dgm:cxn modelId="{1EE0CEDF-930B-4FA7-9ECE-CE43AD5B24D4}" type="presOf" srcId="{F6AD0482-4AE7-4DE9-AF1E-2A40F0010074}" destId="{17A94208-BEAB-4E29-9140-033ECEFF5E29}" srcOrd="0" destOrd="0" presId="urn:microsoft.com/office/officeart/2008/layout/PictureAccentList"/>
    <dgm:cxn modelId="{F667515C-B97E-45A6-ADE6-2C66431922D7}" type="presParOf" srcId="{67620896-77A5-4030-B347-6E7701D2BC0E}" destId="{1F10E3D1-AA6A-46B0-9C45-00004B16D17D}" srcOrd="0" destOrd="0" presId="urn:microsoft.com/office/officeart/2008/layout/PictureAccentList"/>
    <dgm:cxn modelId="{A7051B16-C04D-49FC-AB48-39FCEF6AE1BB}" type="presParOf" srcId="{1F10E3D1-AA6A-46B0-9C45-00004B16D17D}" destId="{021E0BF2-8DAF-44B3-94B0-3C774CFD55FF}" srcOrd="0" destOrd="0" presId="urn:microsoft.com/office/officeart/2008/layout/PictureAccentList"/>
    <dgm:cxn modelId="{021C1024-3898-4EF5-BA3C-E2FF7DAFA4F6}" type="presParOf" srcId="{021E0BF2-8DAF-44B3-94B0-3C774CFD55FF}" destId="{F6C648C5-6980-423A-A38C-7E37EE9098B4}" srcOrd="0" destOrd="0" presId="urn:microsoft.com/office/officeart/2008/layout/PictureAccentList"/>
    <dgm:cxn modelId="{4310EFE5-AC85-48C4-AA9C-EE453E81643A}" type="presParOf" srcId="{1F10E3D1-AA6A-46B0-9C45-00004B16D17D}" destId="{3E6E843E-EFD2-46DC-9556-BC46ABE3E92D}" srcOrd="1" destOrd="0" presId="urn:microsoft.com/office/officeart/2008/layout/PictureAccentList"/>
    <dgm:cxn modelId="{71304BC6-597A-4264-B6BC-A10D1B995FB4}" type="presParOf" srcId="{3E6E843E-EFD2-46DC-9556-BC46ABE3E92D}" destId="{236C50EF-97C5-48A3-81D8-0D1A166E3B9E}" srcOrd="0" destOrd="0" presId="urn:microsoft.com/office/officeart/2008/layout/PictureAccentList"/>
    <dgm:cxn modelId="{A3A9219E-2993-449C-80C8-B2C26A441104}" type="presParOf" srcId="{236C50EF-97C5-48A3-81D8-0D1A166E3B9E}" destId="{CA16E15E-70B5-4EC4-BD29-4F0392AF1C0E}" srcOrd="0" destOrd="0" presId="urn:microsoft.com/office/officeart/2008/layout/PictureAccentList"/>
    <dgm:cxn modelId="{82CDBAFD-490A-41DD-9DB1-16305678B5AD}" type="presParOf" srcId="{236C50EF-97C5-48A3-81D8-0D1A166E3B9E}" destId="{E3D43D30-873C-40E9-B656-C11CC3AAA3C7}" srcOrd="1" destOrd="0" presId="urn:microsoft.com/office/officeart/2008/layout/PictureAccentList"/>
    <dgm:cxn modelId="{9394748F-2C55-4638-BE13-9F9AEC3B023B}" type="presParOf" srcId="{3E6E843E-EFD2-46DC-9556-BC46ABE3E92D}" destId="{622B4BEE-F52F-421A-AA23-BB1558FD0095}" srcOrd="1" destOrd="0" presId="urn:microsoft.com/office/officeart/2008/layout/PictureAccentList"/>
    <dgm:cxn modelId="{3860D784-CA1F-44D1-992D-2A9F671D9FE3}" type="presParOf" srcId="{622B4BEE-F52F-421A-AA23-BB1558FD0095}" destId="{3C6FA9AD-793B-4BEB-8ED2-1FEA2D1714CF}" srcOrd="0" destOrd="0" presId="urn:microsoft.com/office/officeart/2008/layout/PictureAccentList"/>
    <dgm:cxn modelId="{FF9F661D-8061-4C80-86A7-0221DF6DC595}" type="presParOf" srcId="{622B4BEE-F52F-421A-AA23-BB1558FD0095}" destId="{063244FE-60FF-41EF-88F2-1594039CD901}" srcOrd="1" destOrd="0" presId="urn:microsoft.com/office/officeart/2008/layout/PictureAccentList"/>
    <dgm:cxn modelId="{7B664B24-313A-4F0B-9194-24E3523AED17}" type="presParOf" srcId="{3E6E843E-EFD2-46DC-9556-BC46ABE3E92D}" destId="{E105797C-135B-4ED5-B258-53EC59204554}" srcOrd="2" destOrd="0" presId="urn:microsoft.com/office/officeart/2008/layout/PictureAccentList"/>
    <dgm:cxn modelId="{C6973107-25A2-4E9D-B658-C325A97C1473}" type="presParOf" srcId="{E105797C-135B-4ED5-B258-53EC59204554}" destId="{FFFA5A95-8C67-482F-87DB-9AAFB90B7ADB}" srcOrd="0" destOrd="0" presId="urn:microsoft.com/office/officeart/2008/layout/PictureAccentList"/>
    <dgm:cxn modelId="{72ED6BB3-D35C-425E-BE60-9AA1E4EB7897}" type="presParOf" srcId="{E105797C-135B-4ED5-B258-53EC59204554}" destId="{17A94208-BEAB-4E29-9140-033ECEFF5E29}" srcOrd="1" destOrd="0" presId="urn:microsoft.com/office/officeart/2008/layout/PictureAccent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09A0B8-BD6B-448C-9E3F-5B495C118AAD}"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4FBE49DD-E1B3-4426-9BF0-6540A003157C}">
      <dgm:prSet phldrT="[Text]" custT="1"/>
      <dgm:spPr>
        <a:solidFill>
          <a:srgbClr val="CC0099"/>
        </a:solidFill>
      </dgm:spPr>
      <dgm:t>
        <a:bodyPr/>
        <a:lstStyle/>
        <a:p>
          <a:r>
            <a:rPr lang="en-US" sz="3600" b="1">
              <a:latin typeface="Times New Roman" panose="02020603050405020304" pitchFamily="18" charset="0"/>
              <a:cs typeface="Times New Roman" panose="02020603050405020304" pitchFamily="18" charset="0"/>
            </a:rPr>
            <a:t>3. </a:t>
          </a:r>
          <a:r>
            <a:rPr lang="en-US" sz="3600" b="1">
              <a:solidFill>
                <a:srgbClr val="FFFFFF"/>
              </a:solidFill>
              <a:latin typeface="Times New Roman" panose="02020603050405020304" pitchFamily="18" charset="0"/>
              <a:cs typeface="Times New Roman" panose="02020603050405020304" pitchFamily="18" charset="0"/>
            </a:rPr>
            <a:t>Di tích lịch sử quốc gia Bến tàu không số </a:t>
          </a:r>
          <a:endParaRPr lang="en-US" sz="3600" b="1">
            <a:latin typeface="Times New Roman" panose="02020603050405020304" pitchFamily="18" charset="0"/>
            <a:cs typeface="Times New Roman" panose="02020603050405020304" pitchFamily="18" charset="0"/>
          </a:endParaRPr>
        </a:p>
      </dgm:t>
    </dgm:pt>
    <dgm:pt modelId="{71CD0105-0CFC-4EE2-8280-405BF3227CEF}" type="parTrans" cxnId="{744EAC49-EE22-4CFF-BC68-B6791B14E5AF}">
      <dgm:prSet/>
      <dgm:spPr/>
      <dgm:t>
        <a:bodyPr/>
        <a:lstStyle/>
        <a:p>
          <a:endParaRPr lang="en-US"/>
        </a:p>
      </dgm:t>
    </dgm:pt>
    <dgm:pt modelId="{77CDC78B-7009-424E-AB40-F00FCEF81CB3}" type="sibTrans" cxnId="{744EAC49-EE22-4CFF-BC68-B6791B14E5AF}">
      <dgm:prSet/>
      <dgm:spPr/>
      <dgm:t>
        <a:bodyPr/>
        <a:lstStyle/>
        <a:p>
          <a:endParaRPr lang="en-US"/>
        </a:p>
      </dgm:t>
    </dgm:pt>
    <dgm:pt modelId="{01461EBA-03F0-4BD5-9686-3CBBAF66B70B}">
      <dgm:prSet phldrT="[Text]"/>
      <dgm:spPr>
        <a:solidFill>
          <a:srgbClr val="FF3399"/>
        </a:solidFill>
      </dgm:spPr>
      <dgm:t>
        <a:bodyPr/>
        <a:lstStyle/>
        <a:p>
          <a:pPr algn="l"/>
          <a:r>
            <a:rPr lang="en-US">
              <a:latin typeface="Times New Roman" panose="02020603050405020304" pitchFamily="18" charset="0"/>
              <a:cs typeface="Times New Roman" panose="02020603050405020304" pitchFamily="18" charset="0"/>
            </a:rPr>
            <a:t>a) Địa điểm</a:t>
          </a:r>
        </a:p>
      </dgm:t>
    </dgm:pt>
    <dgm:pt modelId="{F59DA5BA-2072-4F1D-99B9-9E5B3695EDAA}" type="parTrans" cxnId="{40BFA18B-D454-41FA-9222-AAA7008B9BEC}">
      <dgm:prSet/>
      <dgm:spPr/>
      <dgm:t>
        <a:bodyPr/>
        <a:lstStyle/>
        <a:p>
          <a:endParaRPr lang="en-US"/>
        </a:p>
      </dgm:t>
    </dgm:pt>
    <dgm:pt modelId="{4DE0FA23-A76D-42BF-BF75-010120DC0056}" type="sibTrans" cxnId="{40BFA18B-D454-41FA-9222-AAA7008B9BEC}">
      <dgm:prSet/>
      <dgm:spPr/>
      <dgm:t>
        <a:bodyPr/>
        <a:lstStyle/>
        <a:p>
          <a:endParaRPr lang="en-US"/>
        </a:p>
      </dgm:t>
    </dgm:pt>
    <dgm:pt modelId="{F6AD0482-4AE7-4DE9-AF1E-2A40F0010074}">
      <dgm:prSet phldrT="[Text]"/>
      <dgm:spPr>
        <a:solidFill>
          <a:srgbClr val="00B050"/>
        </a:solidFill>
      </dgm:spPr>
      <dgm:t>
        <a:bodyPr/>
        <a:lstStyle/>
        <a:p>
          <a:pPr algn="l"/>
          <a:r>
            <a:rPr lang="en-US">
              <a:latin typeface="Times New Roman" panose="02020603050405020304" pitchFamily="18" charset="0"/>
              <a:cs typeface="Times New Roman" panose="02020603050405020304" pitchFamily="18" charset="0"/>
            </a:rPr>
            <a:t>c) Giá trị lịch sử bến K.15</a:t>
          </a:r>
        </a:p>
      </dgm:t>
    </dgm:pt>
    <dgm:pt modelId="{226552C4-0331-47C9-851C-041B29FBE29C}" type="parTrans" cxnId="{5B939614-BCCA-4570-99B6-3FB7BE271E8C}">
      <dgm:prSet/>
      <dgm:spPr/>
      <dgm:t>
        <a:bodyPr/>
        <a:lstStyle/>
        <a:p>
          <a:endParaRPr lang="en-US"/>
        </a:p>
      </dgm:t>
    </dgm:pt>
    <dgm:pt modelId="{AAD19DED-BFC2-4B72-95E2-5CE57C611AFF}" type="sibTrans" cxnId="{5B939614-BCCA-4570-99B6-3FB7BE271E8C}">
      <dgm:prSet/>
      <dgm:spPr/>
      <dgm:t>
        <a:bodyPr/>
        <a:lstStyle/>
        <a:p>
          <a:endParaRPr lang="en-US"/>
        </a:p>
      </dgm:t>
    </dgm:pt>
    <dgm:pt modelId="{E619612F-7F7B-4BEF-938F-880C557A31D7}">
      <dgm:prSet phldrT="[Text]"/>
      <dgm:spPr>
        <a:solidFill>
          <a:srgbClr val="FFC000"/>
        </a:solidFill>
      </dgm:spPr>
      <dgm:t>
        <a:bodyPr/>
        <a:lstStyle/>
        <a:p>
          <a:pPr algn="l"/>
          <a:r>
            <a:rPr lang="en-US">
              <a:latin typeface="Times New Roman" panose="02020603050405020304" pitchFamily="18" charset="0"/>
              <a:cs typeface="Times New Roman" panose="02020603050405020304" pitchFamily="18" charset="0"/>
            </a:rPr>
            <a:t>b) Lịch sử hỉnh thành của Bến K.15</a:t>
          </a:r>
        </a:p>
      </dgm:t>
    </dgm:pt>
    <dgm:pt modelId="{9EDECF4D-4C0F-4D2D-BB7D-F001C6286BDE}" type="parTrans" cxnId="{441C549D-8D7C-4011-9979-0674CF862ACD}">
      <dgm:prSet/>
      <dgm:spPr/>
      <dgm:t>
        <a:bodyPr/>
        <a:lstStyle/>
        <a:p>
          <a:endParaRPr lang="en-US"/>
        </a:p>
      </dgm:t>
    </dgm:pt>
    <dgm:pt modelId="{7D628E94-6E2D-4C19-8A5F-B4711051DCBA}" type="sibTrans" cxnId="{441C549D-8D7C-4011-9979-0674CF862ACD}">
      <dgm:prSet/>
      <dgm:spPr/>
      <dgm:t>
        <a:bodyPr/>
        <a:lstStyle/>
        <a:p>
          <a:endParaRPr lang="en-US"/>
        </a:p>
      </dgm:t>
    </dgm:pt>
    <dgm:pt modelId="{67620896-77A5-4030-B347-6E7701D2BC0E}" type="pres">
      <dgm:prSet presAssocID="{9309A0B8-BD6B-448C-9E3F-5B495C118AAD}" presName="layout" presStyleCnt="0">
        <dgm:presLayoutVars>
          <dgm:chMax/>
          <dgm:chPref/>
          <dgm:dir/>
          <dgm:animOne val="branch"/>
          <dgm:animLvl val="lvl"/>
          <dgm:resizeHandles/>
        </dgm:presLayoutVars>
      </dgm:prSet>
      <dgm:spPr/>
    </dgm:pt>
    <dgm:pt modelId="{1F10E3D1-AA6A-46B0-9C45-00004B16D17D}" type="pres">
      <dgm:prSet presAssocID="{4FBE49DD-E1B3-4426-9BF0-6540A003157C}" presName="root" presStyleCnt="0">
        <dgm:presLayoutVars>
          <dgm:chMax/>
          <dgm:chPref val="4"/>
        </dgm:presLayoutVars>
      </dgm:prSet>
      <dgm:spPr/>
    </dgm:pt>
    <dgm:pt modelId="{021E0BF2-8DAF-44B3-94B0-3C774CFD55FF}" type="pres">
      <dgm:prSet presAssocID="{4FBE49DD-E1B3-4426-9BF0-6540A003157C}" presName="rootComposite" presStyleCnt="0">
        <dgm:presLayoutVars/>
      </dgm:prSet>
      <dgm:spPr/>
    </dgm:pt>
    <dgm:pt modelId="{F6C648C5-6980-423A-A38C-7E37EE9098B4}" type="pres">
      <dgm:prSet presAssocID="{4FBE49DD-E1B3-4426-9BF0-6540A003157C}" presName="rootText" presStyleLbl="node0" presStyleIdx="0" presStyleCnt="1" custScaleY="118804">
        <dgm:presLayoutVars>
          <dgm:chMax/>
          <dgm:chPref val="4"/>
        </dgm:presLayoutVars>
      </dgm:prSet>
      <dgm:spPr/>
    </dgm:pt>
    <dgm:pt modelId="{3E6E843E-EFD2-46DC-9556-BC46ABE3E92D}" type="pres">
      <dgm:prSet presAssocID="{4FBE49DD-E1B3-4426-9BF0-6540A003157C}" presName="childShape" presStyleCnt="0">
        <dgm:presLayoutVars>
          <dgm:chMax val="0"/>
          <dgm:chPref val="0"/>
        </dgm:presLayoutVars>
      </dgm:prSet>
      <dgm:spPr/>
    </dgm:pt>
    <dgm:pt modelId="{236C50EF-97C5-48A3-81D8-0D1A166E3B9E}" type="pres">
      <dgm:prSet presAssocID="{01461EBA-03F0-4BD5-9686-3CBBAF66B70B}" presName="childComposite" presStyleCnt="0">
        <dgm:presLayoutVars>
          <dgm:chMax val="0"/>
          <dgm:chPref val="0"/>
        </dgm:presLayoutVars>
      </dgm:prSet>
      <dgm:spPr/>
    </dgm:pt>
    <dgm:pt modelId="{CA16E15E-70B5-4EC4-BD29-4F0392AF1C0E}" type="pres">
      <dgm:prSet presAssocID="{01461EBA-03F0-4BD5-9686-3CBBAF66B70B}" presName="Image"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39000" r="-39000"/>
          </a:stretch>
        </a:blipFill>
      </dgm:spPr>
    </dgm:pt>
    <dgm:pt modelId="{E3D43D30-873C-40E9-B656-C11CC3AAA3C7}" type="pres">
      <dgm:prSet presAssocID="{01461EBA-03F0-4BD5-9686-3CBBAF66B70B}" presName="childText" presStyleLbl="lnNode1" presStyleIdx="0" presStyleCnt="3">
        <dgm:presLayoutVars>
          <dgm:chMax val="0"/>
          <dgm:chPref val="0"/>
          <dgm:bulletEnabled val="1"/>
        </dgm:presLayoutVars>
      </dgm:prSet>
      <dgm:spPr/>
    </dgm:pt>
    <dgm:pt modelId="{622B4BEE-F52F-421A-AA23-BB1558FD0095}" type="pres">
      <dgm:prSet presAssocID="{E619612F-7F7B-4BEF-938F-880C557A31D7}" presName="childComposite" presStyleCnt="0">
        <dgm:presLayoutVars>
          <dgm:chMax val="0"/>
          <dgm:chPref val="0"/>
        </dgm:presLayoutVars>
      </dgm:prSet>
      <dgm:spPr/>
    </dgm:pt>
    <dgm:pt modelId="{3C6FA9AD-793B-4BEB-8ED2-1FEA2D1714CF}" type="pres">
      <dgm:prSet presAssocID="{E619612F-7F7B-4BEF-938F-880C557A31D7}" presName="Image" presStyleLbl="node1" presStyleIdx="1" presStyleCnt="3" custLinFactNeighborX="1168" custLinFactNeighborY="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063244FE-60FF-41EF-88F2-1594039CD901}" type="pres">
      <dgm:prSet presAssocID="{E619612F-7F7B-4BEF-938F-880C557A31D7}" presName="childText" presStyleLbl="lnNode1" presStyleIdx="1" presStyleCnt="3">
        <dgm:presLayoutVars>
          <dgm:chMax val="0"/>
          <dgm:chPref val="0"/>
          <dgm:bulletEnabled val="1"/>
        </dgm:presLayoutVars>
      </dgm:prSet>
      <dgm:spPr/>
    </dgm:pt>
    <dgm:pt modelId="{E105797C-135B-4ED5-B258-53EC59204554}" type="pres">
      <dgm:prSet presAssocID="{F6AD0482-4AE7-4DE9-AF1E-2A40F0010074}" presName="childComposite" presStyleCnt="0">
        <dgm:presLayoutVars>
          <dgm:chMax val="0"/>
          <dgm:chPref val="0"/>
        </dgm:presLayoutVars>
      </dgm:prSet>
      <dgm:spPr/>
    </dgm:pt>
    <dgm:pt modelId="{FFFA5A95-8C67-482F-87DB-9AAFB90B7ADB}" type="pres">
      <dgm:prSet presAssocID="{F6AD0482-4AE7-4DE9-AF1E-2A40F0010074}" presName="Image" presStyleLbl="nod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39000" r="-39000"/>
          </a:stretch>
        </a:blipFill>
      </dgm:spPr>
    </dgm:pt>
    <dgm:pt modelId="{17A94208-BEAB-4E29-9140-033ECEFF5E29}" type="pres">
      <dgm:prSet presAssocID="{F6AD0482-4AE7-4DE9-AF1E-2A40F0010074}" presName="childText" presStyleLbl="lnNode1" presStyleIdx="2" presStyleCnt="3">
        <dgm:presLayoutVars>
          <dgm:chMax val="0"/>
          <dgm:chPref val="0"/>
          <dgm:bulletEnabled val="1"/>
        </dgm:presLayoutVars>
      </dgm:prSet>
      <dgm:spPr/>
    </dgm:pt>
  </dgm:ptLst>
  <dgm:cxnLst>
    <dgm:cxn modelId="{FD807F0B-F45C-4186-8E1D-374E38FDCE2F}" type="presOf" srcId="{01461EBA-03F0-4BD5-9686-3CBBAF66B70B}" destId="{E3D43D30-873C-40E9-B656-C11CC3AAA3C7}" srcOrd="0" destOrd="0" presId="urn:microsoft.com/office/officeart/2008/layout/PictureAccentList"/>
    <dgm:cxn modelId="{5B939614-BCCA-4570-99B6-3FB7BE271E8C}" srcId="{4FBE49DD-E1B3-4426-9BF0-6540A003157C}" destId="{F6AD0482-4AE7-4DE9-AF1E-2A40F0010074}" srcOrd="2" destOrd="0" parTransId="{226552C4-0331-47C9-851C-041B29FBE29C}" sibTransId="{AAD19DED-BFC2-4B72-95E2-5CE57C611AFF}"/>
    <dgm:cxn modelId="{744EAC49-EE22-4CFF-BC68-B6791B14E5AF}" srcId="{9309A0B8-BD6B-448C-9E3F-5B495C118AAD}" destId="{4FBE49DD-E1B3-4426-9BF0-6540A003157C}" srcOrd="0" destOrd="0" parTransId="{71CD0105-0CFC-4EE2-8280-405BF3227CEF}" sibTransId="{77CDC78B-7009-424E-AB40-F00FCEF81CB3}"/>
    <dgm:cxn modelId="{FAD7934F-3591-49F6-A2FA-D220DCCBB063}" type="presOf" srcId="{4FBE49DD-E1B3-4426-9BF0-6540A003157C}" destId="{F6C648C5-6980-423A-A38C-7E37EE9098B4}" srcOrd="0" destOrd="0" presId="urn:microsoft.com/office/officeart/2008/layout/PictureAccentList"/>
    <dgm:cxn modelId="{D0500680-6FE1-4335-8CFA-4ABD9D3D4E00}" type="presOf" srcId="{E619612F-7F7B-4BEF-938F-880C557A31D7}" destId="{063244FE-60FF-41EF-88F2-1594039CD901}" srcOrd="0" destOrd="0" presId="urn:microsoft.com/office/officeart/2008/layout/PictureAccentList"/>
    <dgm:cxn modelId="{21DC9F86-4518-4712-AA95-E27A94E32F07}" type="presOf" srcId="{9309A0B8-BD6B-448C-9E3F-5B495C118AAD}" destId="{67620896-77A5-4030-B347-6E7701D2BC0E}" srcOrd="0" destOrd="0" presId="urn:microsoft.com/office/officeart/2008/layout/PictureAccentList"/>
    <dgm:cxn modelId="{40BFA18B-D454-41FA-9222-AAA7008B9BEC}" srcId="{4FBE49DD-E1B3-4426-9BF0-6540A003157C}" destId="{01461EBA-03F0-4BD5-9686-3CBBAF66B70B}" srcOrd="0" destOrd="0" parTransId="{F59DA5BA-2072-4F1D-99B9-9E5B3695EDAA}" sibTransId="{4DE0FA23-A76D-42BF-BF75-010120DC0056}"/>
    <dgm:cxn modelId="{441C549D-8D7C-4011-9979-0674CF862ACD}" srcId="{4FBE49DD-E1B3-4426-9BF0-6540A003157C}" destId="{E619612F-7F7B-4BEF-938F-880C557A31D7}" srcOrd="1" destOrd="0" parTransId="{9EDECF4D-4C0F-4D2D-BB7D-F001C6286BDE}" sibTransId="{7D628E94-6E2D-4C19-8A5F-B4711051DCBA}"/>
    <dgm:cxn modelId="{1EE0CEDF-930B-4FA7-9ECE-CE43AD5B24D4}" type="presOf" srcId="{F6AD0482-4AE7-4DE9-AF1E-2A40F0010074}" destId="{17A94208-BEAB-4E29-9140-033ECEFF5E29}" srcOrd="0" destOrd="0" presId="urn:microsoft.com/office/officeart/2008/layout/PictureAccentList"/>
    <dgm:cxn modelId="{F667515C-B97E-45A6-ADE6-2C66431922D7}" type="presParOf" srcId="{67620896-77A5-4030-B347-6E7701D2BC0E}" destId="{1F10E3D1-AA6A-46B0-9C45-00004B16D17D}" srcOrd="0" destOrd="0" presId="urn:microsoft.com/office/officeart/2008/layout/PictureAccentList"/>
    <dgm:cxn modelId="{A7051B16-C04D-49FC-AB48-39FCEF6AE1BB}" type="presParOf" srcId="{1F10E3D1-AA6A-46B0-9C45-00004B16D17D}" destId="{021E0BF2-8DAF-44B3-94B0-3C774CFD55FF}" srcOrd="0" destOrd="0" presId="urn:microsoft.com/office/officeart/2008/layout/PictureAccentList"/>
    <dgm:cxn modelId="{021C1024-3898-4EF5-BA3C-E2FF7DAFA4F6}" type="presParOf" srcId="{021E0BF2-8DAF-44B3-94B0-3C774CFD55FF}" destId="{F6C648C5-6980-423A-A38C-7E37EE9098B4}" srcOrd="0" destOrd="0" presId="urn:microsoft.com/office/officeart/2008/layout/PictureAccentList"/>
    <dgm:cxn modelId="{4310EFE5-AC85-48C4-AA9C-EE453E81643A}" type="presParOf" srcId="{1F10E3D1-AA6A-46B0-9C45-00004B16D17D}" destId="{3E6E843E-EFD2-46DC-9556-BC46ABE3E92D}" srcOrd="1" destOrd="0" presId="urn:microsoft.com/office/officeart/2008/layout/PictureAccentList"/>
    <dgm:cxn modelId="{71304BC6-597A-4264-B6BC-A10D1B995FB4}" type="presParOf" srcId="{3E6E843E-EFD2-46DC-9556-BC46ABE3E92D}" destId="{236C50EF-97C5-48A3-81D8-0D1A166E3B9E}" srcOrd="0" destOrd="0" presId="urn:microsoft.com/office/officeart/2008/layout/PictureAccentList"/>
    <dgm:cxn modelId="{A3A9219E-2993-449C-80C8-B2C26A441104}" type="presParOf" srcId="{236C50EF-97C5-48A3-81D8-0D1A166E3B9E}" destId="{CA16E15E-70B5-4EC4-BD29-4F0392AF1C0E}" srcOrd="0" destOrd="0" presId="urn:microsoft.com/office/officeart/2008/layout/PictureAccentList"/>
    <dgm:cxn modelId="{82CDBAFD-490A-41DD-9DB1-16305678B5AD}" type="presParOf" srcId="{236C50EF-97C5-48A3-81D8-0D1A166E3B9E}" destId="{E3D43D30-873C-40E9-B656-C11CC3AAA3C7}" srcOrd="1" destOrd="0" presId="urn:microsoft.com/office/officeart/2008/layout/PictureAccentList"/>
    <dgm:cxn modelId="{9394748F-2C55-4638-BE13-9F9AEC3B023B}" type="presParOf" srcId="{3E6E843E-EFD2-46DC-9556-BC46ABE3E92D}" destId="{622B4BEE-F52F-421A-AA23-BB1558FD0095}" srcOrd="1" destOrd="0" presId="urn:microsoft.com/office/officeart/2008/layout/PictureAccentList"/>
    <dgm:cxn modelId="{3860D784-CA1F-44D1-992D-2A9F671D9FE3}" type="presParOf" srcId="{622B4BEE-F52F-421A-AA23-BB1558FD0095}" destId="{3C6FA9AD-793B-4BEB-8ED2-1FEA2D1714CF}" srcOrd="0" destOrd="0" presId="urn:microsoft.com/office/officeart/2008/layout/PictureAccentList"/>
    <dgm:cxn modelId="{FF9F661D-8061-4C80-86A7-0221DF6DC595}" type="presParOf" srcId="{622B4BEE-F52F-421A-AA23-BB1558FD0095}" destId="{063244FE-60FF-41EF-88F2-1594039CD901}" srcOrd="1" destOrd="0" presId="urn:microsoft.com/office/officeart/2008/layout/PictureAccentList"/>
    <dgm:cxn modelId="{7B664B24-313A-4F0B-9194-24E3523AED17}" type="presParOf" srcId="{3E6E843E-EFD2-46DC-9556-BC46ABE3E92D}" destId="{E105797C-135B-4ED5-B258-53EC59204554}" srcOrd="2" destOrd="0" presId="urn:microsoft.com/office/officeart/2008/layout/PictureAccentList"/>
    <dgm:cxn modelId="{C6973107-25A2-4E9D-B658-C325A97C1473}" type="presParOf" srcId="{E105797C-135B-4ED5-B258-53EC59204554}" destId="{FFFA5A95-8C67-482F-87DB-9AAFB90B7ADB}" srcOrd="0" destOrd="0" presId="urn:microsoft.com/office/officeart/2008/layout/PictureAccentList"/>
    <dgm:cxn modelId="{72ED6BB3-D35C-425E-BE60-9AA1E4EB7897}" type="presParOf" srcId="{E105797C-135B-4ED5-B258-53EC59204554}" destId="{17A94208-BEAB-4E29-9140-033ECEFF5E29}" srcOrd="1" destOrd="0" presId="urn:microsoft.com/office/officeart/2008/layout/PictureAccent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48C5-6980-423A-A38C-7E37EE9098B4}">
      <dsp:nvSpPr>
        <dsp:cNvPr id="0" name=""/>
        <dsp:cNvSpPr/>
      </dsp:nvSpPr>
      <dsp:spPr>
        <a:xfrm>
          <a:off x="437554" y="1786"/>
          <a:ext cx="8268890" cy="1074424"/>
        </a:xfrm>
        <a:prstGeom prst="roundRect">
          <a:avLst>
            <a:gd name="adj" fmla="val 10000"/>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1. Di tích quốc gia đặc biệt đền thờ Nguyễn Bỉnh Khiêm</a:t>
          </a:r>
        </a:p>
      </dsp:txBody>
      <dsp:txXfrm>
        <a:off x="469023" y="33255"/>
        <a:ext cx="8205952" cy="1011486"/>
      </dsp:txXfrm>
    </dsp:sp>
    <dsp:sp modelId="{CA16E15E-70B5-4EC4-BD29-4F0392AF1C0E}">
      <dsp:nvSpPr>
        <dsp:cNvPr id="0" name=""/>
        <dsp:cNvSpPr/>
      </dsp:nvSpPr>
      <dsp:spPr>
        <a:xfrm>
          <a:off x="437554" y="1269607"/>
          <a:ext cx="1074424" cy="1074424"/>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43D30-873C-40E9-B656-C11CC3AAA3C7}">
      <dsp:nvSpPr>
        <dsp:cNvPr id="0" name=""/>
        <dsp:cNvSpPr/>
      </dsp:nvSpPr>
      <dsp:spPr>
        <a:xfrm>
          <a:off x="1576444" y="1269607"/>
          <a:ext cx="7130001" cy="1074424"/>
        </a:xfrm>
        <a:prstGeom prst="roundRect">
          <a:avLst>
            <a:gd name="adj" fmla="val 16670"/>
          </a:avLst>
        </a:prstGeom>
        <a:solidFill>
          <a:srgbClr val="FF3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kern="1200">
              <a:latin typeface="Times New Roman" panose="02020603050405020304" pitchFamily="18" charset="0"/>
              <a:cs typeface="Times New Roman" panose="02020603050405020304" pitchFamily="18" charset="0"/>
            </a:rPr>
            <a:t>a) Địa điểm</a:t>
          </a:r>
        </a:p>
      </dsp:txBody>
      <dsp:txXfrm>
        <a:off x="1628902" y="1322065"/>
        <a:ext cx="7025085" cy="969508"/>
      </dsp:txXfrm>
    </dsp:sp>
    <dsp:sp modelId="{3C6FA9AD-793B-4BEB-8ED2-1FEA2D1714CF}">
      <dsp:nvSpPr>
        <dsp:cNvPr id="0" name=""/>
        <dsp:cNvSpPr/>
      </dsp:nvSpPr>
      <dsp:spPr>
        <a:xfrm>
          <a:off x="437554" y="2472962"/>
          <a:ext cx="1074424" cy="1074424"/>
        </a:xfrm>
        <a:prstGeom prst="roundRect">
          <a:avLst>
            <a:gd name="adj" fmla="val 1667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244FE-60FF-41EF-88F2-1594039CD901}">
      <dsp:nvSpPr>
        <dsp:cNvPr id="0" name=""/>
        <dsp:cNvSpPr/>
      </dsp:nvSpPr>
      <dsp:spPr>
        <a:xfrm>
          <a:off x="1576444" y="2472962"/>
          <a:ext cx="7130001" cy="1074424"/>
        </a:xfrm>
        <a:prstGeom prst="roundRect">
          <a:avLst>
            <a:gd name="adj" fmla="val 166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kern="1200">
              <a:latin typeface="Times New Roman" panose="02020603050405020304" pitchFamily="18" charset="0"/>
              <a:cs typeface="Times New Roman" panose="02020603050405020304" pitchFamily="18" charset="0"/>
            </a:rPr>
            <a:t>b) Quá trình xây dựng và tôn tạo</a:t>
          </a:r>
        </a:p>
      </dsp:txBody>
      <dsp:txXfrm>
        <a:off x="1628902" y="2525420"/>
        <a:ext cx="7025085" cy="969508"/>
      </dsp:txXfrm>
    </dsp:sp>
    <dsp:sp modelId="{FFFA5A95-8C67-482F-87DB-9AAFB90B7ADB}">
      <dsp:nvSpPr>
        <dsp:cNvPr id="0" name=""/>
        <dsp:cNvSpPr/>
      </dsp:nvSpPr>
      <dsp:spPr>
        <a:xfrm>
          <a:off x="437554" y="3676317"/>
          <a:ext cx="1074424" cy="1074424"/>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94208-BEAB-4E29-9140-033ECEFF5E29}">
      <dsp:nvSpPr>
        <dsp:cNvPr id="0" name=""/>
        <dsp:cNvSpPr/>
      </dsp:nvSpPr>
      <dsp:spPr>
        <a:xfrm>
          <a:off x="1576444" y="3676317"/>
          <a:ext cx="7130001" cy="1074424"/>
        </a:xfrm>
        <a:prstGeom prst="roundRect">
          <a:avLst>
            <a:gd name="adj" fmla="val 166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l" defTabSz="1555750">
            <a:lnSpc>
              <a:spcPct val="90000"/>
            </a:lnSpc>
            <a:spcBef>
              <a:spcPct val="0"/>
            </a:spcBef>
            <a:spcAft>
              <a:spcPct val="35000"/>
            </a:spcAft>
            <a:buNone/>
          </a:pPr>
          <a:r>
            <a:rPr lang="en-US" sz="3500" kern="1200">
              <a:latin typeface="Times New Roman" panose="02020603050405020304" pitchFamily="18" charset="0"/>
              <a:cs typeface="Times New Roman" panose="02020603050405020304" pitchFamily="18" charset="0"/>
            </a:rPr>
            <a:t>c) Giá trị lịch sử, văn hóa</a:t>
          </a:r>
        </a:p>
      </dsp:txBody>
      <dsp:txXfrm>
        <a:off x="1628902" y="3728775"/>
        <a:ext cx="7025085" cy="969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48C5-6980-423A-A38C-7E37EE9098B4}">
      <dsp:nvSpPr>
        <dsp:cNvPr id="0" name=""/>
        <dsp:cNvSpPr/>
      </dsp:nvSpPr>
      <dsp:spPr>
        <a:xfrm>
          <a:off x="607218" y="2355"/>
          <a:ext cx="7929562" cy="1224077"/>
        </a:xfrm>
        <a:prstGeom prst="roundRect">
          <a:avLst>
            <a:gd name="adj" fmla="val 10000"/>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2. </a:t>
          </a:r>
          <a:r>
            <a:rPr lang="en-US" sz="3600" b="1" kern="1200">
              <a:solidFill>
                <a:srgbClr val="FFFFFF"/>
              </a:solidFill>
              <a:latin typeface="Times New Roman" panose="02020603050405020304" pitchFamily="18" charset="0"/>
              <a:cs typeface="Times New Roman" panose="02020603050405020304" pitchFamily="18" charset="0"/>
            </a:rPr>
            <a:t>Khu di tích lịch sử quốc gia </a:t>
          </a:r>
        </a:p>
        <a:p>
          <a:pPr marL="0" lvl="0" indent="0" algn="ctr" defTabSz="1600200">
            <a:lnSpc>
              <a:spcPct val="90000"/>
            </a:lnSpc>
            <a:spcBef>
              <a:spcPct val="0"/>
            </a:spcBef>
            <a:spcAft>
              <a:spcPct val="35000"/>
            </a:spcAft>
            <a:buNone/>
          </a:pPr>
          <a:r>
            <a:rPr lang="en-US" sz="3600" b="1" kern="1200">
              <a:solidFill>
                <a:srgbClr val="FFFFFF"/>
              </a:solidFill>
              <a:latin typeface="Times New Roman" panose="02020603050405020304" pitchFamily="18" charset="0"/>
              <a:cs typeface="Times New Roman" panose="02020603050405020304" pitchFamily="18" charset="0"/>
            </a:rPr>
            <a:t>Bạch Đằng Giang</a:t>
          </a:r>
          <a:endParaRPr lang="en-US" sz="3600" b="1" kern="1200">
            <a:latin typeface="Times New Roman" panose="02020603050405020304" pitchFamily="18" charset="0"/>
            <a:cs typeface="Times New Roman" panose="02020603050405020304" pitchFamily="18" charset="0"/>
          </a:endParaRPr>
        </a:p>
      </dsp:txBody>
      <dsp:txXfrm>
        <a:off x="643070" y="38207"/>
        <a:ext cx="7857858" cy="1152373"/>
      </dsp:txXfrm>
    </dsp:sp>
    <dsp:sp modelId="{CA16E15E-70B5-4EC4-BD29-4F0392AF1C0E}">
      <dsp:nvSpPr>
        <dsp:cNvPr id="0" name=""/>
        <dsp:cNvSpPr/>
      </dsp:nvSpPr>
      <dsp:spPr>
        <a:xfrm>
          <a:off x="607218" y="1411892"/>
          <a:ext cx="1030333" cy="1030333"/>
        </a:xfrm>
        <a:prstGeom prst="roundRect">
          <a:avLst>
            <a:gd name="adj" fmla="val 1667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43D30-873C-40E9-B656-C11CC3AAA3C7}">
      <dsp:nvSpPr>
        <dsp:cNvPr id="0" name=""/>
        <dsp:cNvSpPr/>
      </dsp:nvSpPr>
      <dsp:spPr>
        <a:xfrm>
          <a:off x="1699371" y="1411892"/>
          <a:ext cx="6837409" cy="1030333"/>
        </a:xfrm>
        <a:prstGeom prst="roundRect">
          <a:avLst>
            <a:gd name="adj" fmla="val 16670"/>
          </a:avLst>
        </a:prstGeom>
        <a:solidFill>
          <a:srgbClr val="FF3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l" defTabSz="1466850">
            <a:lnSpc>
              <a:spcPct val="90000"/>
            </a:lnSpc>
            <a:spcBef>
              <a:spcPct val="0"/>
            </a:spcBef>
            <a:spcAft>
              <a:spcPct val="35000"/>
            </a:spcAft>
            <a:buNone/>
          </a:pPr>
          <a:r>
            <a:rPr lang="en-US" sz="3300" kern="1200">
              <a:latin typeface="Times New Roman" panose="02020603050405020304" pitchFamily="18" charset="0"/>
              <a:cs typeface="Times New Roman" panose="02020603050405020304" pitchFamily="18" charset="0"/>
            </a:rPr>
            <a:t>a) Địa điểm</a:t>
          </a:r>
        </a:p>
      </dsp:txBody>
      <dsp:txXfrm>
        <a:off x="1749677" y="1462198"/>
        <a:ext cx="6736797" cy="929721"/>
      </dsp:txXfrm>
    </dsp:sp>
    <dsp:sp modelId="{3C6FA9AD-793B-4BEB-8ED2-1FEA2D1714CF}">
      <dsp:nvSpPr>
        <dsp:cNvPr id="0" name=""/>
        <dsp:cNvSpPr/>
      </dsp:nvSpPr>
      <dsp:spPr>
        <a:xfrm>
          <a:off x="619253" y="2565865"/>
          <a:ext cx="1030333" cy="1030333"/>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244FE-60FF-41EF-88F2-1594039CD901}">
      <dsp:nvSpPr>
        <dsp:cNvPr id="0" name=""/>
        <dsp:cNvSpPr/>
      </dsp:nvSpPr>
      <dsp:spPr>
        <a:xfrm>
          <a:off x="1699371" y="2565865"/>
          <a:ext cx="6837409" cy="1030333"/>
        </a:xfrm>
        <a:prstGeom prst="roundRect">
          <a:avLst>
            <a:gd name="adj" fmla="val 166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l" defTabSz="1466850">
            <a:lnSpc>
              <a:spcPct val="90000"/>
            </a:lnSpc>
            <a:spcBef>
              <a:spcPct val="0"/>
            </a:spcBef>
            <a:spcAft>
              <a:spcPct val="35000"/>
            </a:spcAft>
            <a:buNone/>
          </a:pPr>
          <a:r>
            <a:rPr lang="en-US" sz="3300" kern="1200">
              <a:latin typeface="Times New Roman" panose="02020603050405020304" pitchFamily="18" charset="0"/>
              <a:cs typeface="Times New Roman" panose="02020603050405020304" pitchFamily="18" charset="0"/>
            </a:rPr>
            <a:t>b) Quá trình xây dựng</a:t>
          </a:r>
        </a:p>
      </dsp:txBody>
      <dsp:txXfrm>
        <a:off x="1749677" y="2616171"/>
        <a:ext cx="6736797" cy="929721"/>
      </dsp:txXfrm>
    </dsp:sp>
    <dsp:sp modelId="{FFFA5A95-8C67-482F-87DB-9AAFB90B7ADB}">
      <dsp:nvSpPr>
        <dsp:cNvPr id="0" name=""/>
        <dsp:cNvSpPr/>
      </dsp:nvSpPr>
      <dsp:spPr>
        <a:xfrm>
          <a:off x="607218" y="3719839"/>
          <a:ext cx="1030333" cy="1030333"/>
        </a:xfrm>
        <a:prstGeom prst="roundRect">
          <a:avLst>
            <a:gd name="adj" fmla="val 16670"/>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94208-BEAB-4E29-9140-033ECEFF5E29}">
      <dsp:nvSpPr>
        <dsp:cNvPr id="0" name=""/>
        <dsp:cNvSpPr/>
      </dsp:nvSpPr>
      <dsp:spPr>
        <a:xfrm>
          <a:off x="1699371" y="3719839"/>
          <a:ext cx="6837409" cy="1030333"/>
        </a:xfrm>
        <a:prstGeom prst="roundRect">
          <a:avLst>
            <a:gd name="adj" fmla="val 166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l" defTabSz="1466850">
            <a:lnSpc>
              <a:spcPct val="90000"/>
            </a:lnSpc>
            <a:spcBef>
              <a:spcPct val="0"/>
            </a:spcBef>
            <a:spcAft>
              <a:spcPct val="35000"/>
            </a:spcAft>
            <a:buNone/>
          </a:pPr>
          <a:r>
            <a:rPr lang="en-US" sz="3300" kern="1200">
              <a:latin typeface="Times New Roman" panose="02020603050405020304" pitchFamily="18" charset="0"/>
              <a:cs typeface="Times New Roman" panose="02020603050405020304" pitchFamily="18" charset="0"/>
            </a:rPr>
            <a:t>c) Giá trị lịch sử, văn hóa</a:t>
          </a:r>
        </a:p>
      </dsp:txBody>
      <dsp:txXfrm>
        <a:off x="1749677" y="3770145"/>
        <a:ext cx="6736797" cy="929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648C5-6980-423A-A38C-7E37EE9098B4}">
      <dsp:nvSpPr>
        <dsp:cNvPr id="0" name=""/>
        <dsp:cNvSpPr/>
      </dsp:nvSpPr>
      <dsp:spPr>
        <a:xfrm>
          <a:off x="607218" y="2355"/>
          <a:ext cx="7929562" cy="1224077"/>
        </a:xfrm>
        <a:prstGeom prst="roundRect">
          <a:avLst>
            <a:gd name="adj" fmla="val 10000"/>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3. </a:t>
          </a:r>
          <a:r>
            <a:rPr lang="en-US" sz="3600" b="1" kern="1200">
              <a:solidFill>
                <a:srgbClr val="FFFFFF"/>
              </a:solidFill>
              <a:latin typeface="Times New Roman" panose="02020603050405020304" pitchFamily="18" charset="0"/>
              <a:cs typeface="Times New Roman" panose="02020603050405020304" pitchFamily="18" charset="0"/>
            </a:rPr>
            <a:t>Di tích lịch sử quốc gia Bến tàu không số </a:t>
          </a:r>
          <a:endParaRPr lang="en-US" sz="3600" b="1" kern="1200">
            <a:latin typeface="Times New Roman" panose="02020603050405020304" pitchFamily="18" charset="0"/>
            <a:cs typeface="Times New Roman" panose="02020603050405020304" pitchFamily="18" charset="0"/>
          </a:endParaRPr>
        </a:p>
      </dsp:txBody>
      <dsp:txXfrm>
        <a:off x="643070" y="38207"/>
        <a:ext cx="7857858" cy="1152373"/>
      </dsp:txXfrm>
    </dsp:sp>
    <dsp:sp modelId="{CA16E15E-70B5-4EC4-BD29-4F0392AF1C0E}">
      <dsp:nvSpPr>
        <dsp:cNvPr id="0" name=""/>
        <dsp:cNvSpPr/>
      </dsp:nvSpPr>
      <dsp:spPr>
        <a:xfrm>
          <a:off x="607218" y="1411892"/>
          <a:ext cx="1030333" cy="1030333"/>
        </a:xfrm>
        <a:prstGeom prst="roundRect">
          <a:avLst>
            <a:gd name="adj" fmla="val 1667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43D30-873C-40E9-B656-C11CC3AAA3C7}">
      <dsp:nvSpPr>
        <dsp:cNvPr id="0" name=""/>
        <dsp:cNvSpPr/>
      </dsp:nvSpPr>
      <dsp:spPr>
        <a:xfrm>
          <a:off x="1699371" y="1411892"/>
          <a:ext cx="6837409" cy="1030333"/>
        </a:xfrm>
        <a:prstGeom prst="roundRect">
          <a:avLst>
            <a:gd name="adj" fmla="val 16670"/>
          </a:avLst>
        </a:prstGeom>
        <a:solidFill>
          <a:srgbClr val="FF3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l" defTabSz="1466850">
            <a:lnSpc>
              <a:spcPct val="90000"/>
            </a:lnSpc>
            <a:spcBef>
              <a:spcPct val="0"/>
            </a:spcBef>
            <a:spcAft>
              <a:spcPct val="35000"/>
            </a:spcAft>
            <a:buNone/>
          </a:pPr>
          <a:r>
            <a:rPr lang="en-US" sz="3300" kern="1200">
              <a:latin typeface="Times New Roman" panose="02020603050405020304" pitchFamily="18" charset="0"/>
              <a:cs typeface="Times New Roman" panose="02020603050405020304" pitchFamily="18" charset="0"/>
            </a:rPr>
            <a:t>a) Địa điểm</a:t>
          </a:r>
        </a:p>
      </dsp:txBody>
      <dsp:txXfrm>
        <a:off x="1749677" y="1462198"/>
        <a:ext cx="6736797" cy="929721"/>
      </dsp:txXfrm>
    </dsp:sp>
    <dsp:sp modelId="{3C6FA9AD-793B-4BEB-8ED2-1FEA2D1714CF}">
      <dsp:nvSpPr>
        <dsp:cNvPr id="0" name=""/>
        <dsp:cNvSpPr/>
      </dsp:nvSpPr>
      <dsp:spPr>
        <a:xfrm>
          <a:off x="619253" y="2565865"/>
          <a:ext cx="1030333" cy="1030333"/>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244FE-60FF-41EF-88F2-1594039CD901}">
      <dsp:nvSpPr>
        <dsp:cNvPr id="0" name=""/>
        <dsp:cNvSpPr/>
      </dsp:nvSpPr>
      <dsp:spPr>
        <a:xfrm>
          <a:off x="1699371" y="2565865"/>
          <a:ext cx="6837409" cy="1030333"/>
        </a:xfrm>
        <a:prstGeom prst="roundRect">
          <a:avLst>
            <a:gd name="adj" fmla="val 166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l" defTabSz="1466850">
            <a:lnSpc>
              <a:spcPct val="90000"/>
            </a:lnSpc>
            <a:spcBef>
              <a:spcPct val="0"/>
            </a:spcBef>
            <a:spcAft>
              <a:spcPct val="35000"/>
            </a:spcAft>
            <a:buNone/>
          </a:pPr>
          <a:r>
            <a:rPr lang="en-US" sz="3300" kern="1200">
              <a:latin typeface="Times New Roman" panose="02020603050405020304" pitchFamily="18" charset="0"/>
              <a:cs typeface="Times New Roman" panose="02020603050405020304" pitchFamily="18" charset="0"/>
            </a:rPr>
            <a:t>b) Lịch sử hỉnh thành của Bến K.15</a:t>
          </a:r>
        </a:p>
      </dsp:txBody>
      <dsp:txXfrm>
        <a:off x="1749677" y="2616171"/>
        <a:ext cx="6736797" cy="929721"/>
      </dsp:txXfrm>
    </dsp:sp>
    <dsp:sp modelId="{FFFA5A95-8C67-482F-87DB-9AAFB90B7ADB}">
      <dsp:nvSpPr>
        <dsp:cNvPr id="0" name=""/>
        <dsp:cNvSpPr/>
      </dsp:nvSpPr>
      <dsp:spPr>
        <a:xfrm>
          <a:off x="607218" y="3719839"/>
          <a:ext cx="1030333" cy="1030333"/>
        </a:xfrm>
        <a:prstGeom prst="roundRect">
          <a:avLst>
            <a:gd name="adj" fmla="val 16670"/>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94208-BEAB-4E29-9140-033ECEFF5E29}">
      <dsp:nvSpPr>
        <dsp:cNvPr id="0" name=""/>
        <dsp:cNvSpPr/>
      </dsp:nvSpPr>
      <dsp:spPr>
        <a:xfrm>
          <a:off x="1699371" y="3719839"/>
          <a:ext cx="6837409" cy="1030333"/>
        </a:xfrm>
        <a:prstGeom prst="roundRect">
          <a:avLst>
            <a:gd name="adj" fmla="val 166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l" defTabSz="1466850">
            <a:lnSpc>
              <a:spcPct val="90000"/>
            </a:lnSpc>
            <a:spcBef>
              <a:spcPct val="0"/>
            </a:spcBef>
            <a:spcAft>
              <a:spcPct val="35000"/>
            </a:spcAft>
            <a:buNone/>
          </a:pPr>
          <a:r>
            <a:rPr lang="en-US" sz="3300" kern="1200">
              <a:latin typeface="Times New Roman" panose="02020603050405020304" pitchFamily="18" charset="0"/>
              <a:cs typeface="Times New Roman" panose="02020603050405020304" pitchFamily="18" charset="0"/>
            </a:rPr>
            <a:t>c) Giá trị lịch sử bến K.15</a:t>
          </a:r>
        </a:p>
      </dsp:txBody>
      <dsp:txXfrm>
        <a:off x="1749677" y="3770145"/>
        <a:ext cx="6736797" cy="92972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70017-4882-4061-9B4B-46976A434F99}"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D03C9-49E3-47DC-975D-5FC1030CBCDD}" type="slidenum">
              <a:rPr lang="en-US" smtClean="0"/>
              <a:t>‹#›</a:t>
            </a:fld>
            <a:endParaRPr lang="en-US"/>
          </a:p>
        </p:txBody>
      </p:sp>
    </p:spTree>
    <p:extLst>
      <p:ext uri="{BB962C8B-B14F-4D97-AF65-F5344CB8AC3E}">
        <p14:creationId xmlns:p14="http://schemas.microsoft.com/office/powerpoint/2010/main" val="42890918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a:t>
            </a:fld>
            <a:endParaRPr lang="en-US"/>
          </a:p>
        </p:txBody>
      </p:sp>
    </p:spTree>
    <p:extLst>
      <p:ext uri="{BB962C8B-B14F-4D97-AF65-F5344CB8AC3E}">
        <p14:creationId xmlns:p14="http://schemas.microsoft.com/office/powerpoint/2010/main" val="3407645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68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22</a:t>
            </a:fld>
            <a:endParaRPr lang="en-US"/>
          </a:p>
        </p:txBody>
      </p:sp>
    </p:spTree>
    <p:extLst>
      <p:ext uri="{BB962C8B-B14F-4D97-AF65-F5344CB8AC3E}">
        <p14:creationId xmlns:p14="http://schemas.microsoft.com/office/powerpoint/2010/main" val="675206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24</a:t>
            </a:fld>
            <a:endParaRPr lang="en-US"/>
          </a:p>
        </p:txBody>
      </p:sp>
    </p:spTree>
    <p:extLst>
      <p:ext uri="{BB962C8B-B14F-4D97-AF65-F5344CB8AC3E}">
        <p14:creationId xmlns:p14="http://schemas.microsoft.com/office/powerpoint/2010/main" val="1347503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26</a:t>
            </a:fld>
            <a:endParaRPr lang="en-US"/>
          </a:p>
        </p:txBody>
      </p:sp>
    </p:spTree>
    <p:extLst>
      <p:ext uri="{BB962C8B-B14F-4D97-AF65-F5344CB8AC3E}">
        <p14:creationId xmlns:p14="http://schemas.microsoft.com/office/powerpoint/2010/main" val="69637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28</a:t>
            </a:fld>
            <a:endParaRPr lang="en-US"/>
          </a:p>
        </p:txBody>
      </p:sp>
    </p:spTree>
    <p:extLst>
      <p:ext uri="{BB962C8B-B14F-4D97-AF65-F5344CB8AC3E}">
        <p14:creationId xmlns:p14="http://schemas.microsoft.com/office/powerpoint/2010/main" val="98550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371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92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8b45c5ec1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8b45c5ec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137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5</a:t>
            </a:fld>
            <a:endParaRPr lang="en-US"/>
          </a:p>
        </p:txBody>
      </p:sp>
    </p:spTree>
    <p:extLst>
      <p:ext uri="{BB962C8B-B14F-4D97-AF65-F5344CB8AC3E}">
        <p14:creationId xmlns:p14="http://schemas.microsoft.com/office/powerpoint/2010/main" val="3368485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7</a:t>
            </a:fld>
            <a:endParaRPr lang="en-US"/>
          </a:p>
        </p:txBody>
      </p:sp>
    </p:spTree>
    <p:extLst>
      <p:ext uri="{BB962C8B-B14F-4D97-AF65-F5344CB8AC3E}">
        <p14:creationId xmlns:p14="http://schemas.microsoft.com/office/powerpoint/2010/main" val="4165300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9</a:t>
            </a:fld>
            <a:endParaRPr lang="en-US"/>
          </a:p>
        </p:txBody>
      </p:sp>
    </p:spTree>
    <p:extLst>
      <p:ext uri="{BB962C8B-B14F-4D97-AF65-F5344CB8AC3E}">
        <p14:creationId xmlns:p14="http://schemas.microsoft.com/office/powerpoint/2010/main" val="2922207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30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38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15</a:t>
            </a:fld>
            <a:endParaRPr lang="en-US"/>
          </a:p>
        </p:txBody>
      </p:sp>
    </p:spTree>
    <p:extLst>
      <p:ext uri="{BB962C8B-B14F-4D97-AF65-F5344CB8AC3E}">
        <p14:creationId xmlns:p14="http://schemas.microsoft.com/office/powerpoint/2010/main" val="1362138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17</a:t>
            </a:fld>
            <a:endParaRPr lang="en-US"/>
          </a:p>
        </p:txBody>
      </p:sp>
    </p:spTree>
    <p:extLst>
      <p:ext uri="{BB962C8B-B14F-4D97-AF65-F5344CB8AC3E}">
        <p14:creationId xmlns:p14="http://schemas.microsoft.com/office/powerpoint/2010/main" val="614818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19</a:t>
            </a:fld>
            <a:endParaRPr lang="en-US"/>
          </a:p>
        </p:txBody>
      </p:sp>
    </p:spTree>
    <p:extLst>
      <p:ext uri="{BB962C8B-B14F-4D97-AF65-F5344CB8AC3E}">
        <p14:creationId xmlns:p14="http://schemas.microsoft.com/office/powerpoint/2010/main" val="317403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 name="Google Shape;100;p4"/>
          <p:cNvSpPr txBox="1">
            <a:spLocks noGrp="1"/>
          </p:cNvSpPr>
          <p:nvPr>
            <p:ph type="body" idx="1"/>
          </p:nvPr>
        </p:nvSpPr>
        <p:spPr>
          <a:xfrm>
            <a:off x="714775" y="1152475"/>
            <a:ext cx="7757700" cy="3416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30394B"/>
              </a:buClr>
              <a:buSzPts val="1200"/>
              <a:buFont typeface="Livvic"/>
              <a:buAutoNum type="arabicPeriod"/>
              <a:defRPr sz="1100">
                <a:solidFill>
                  <a:srgbClr val="30394B"/>
                </a:solidFill>
              </a:defRPr>
            </a:lvl1pPr>
            <a:lvl2pPr marL="914378" lvl="1" indent="-304793">
              <a:spcBef>
                <a:spcPts val="1600"/>
              </a:spcBef>
              <a:spcAft>
                <a:spcPts val="0"/>
              </a:spcAft>
              <a:buClr>
                <a:srgbClr val="30394B"/>
              </a:buClr>
              <a:buSzPts val="1200"/>
              <a:buFont typeface="Roboto Condensed Light"/>
              <a:buAutoNum type="alphaLcPeriod"/>
              <a:defRPr sz="1200">
                <a:solidFill>
                  <a:srgbClr val="30394B"/>
                </a:solidFill>
              </a:defRPr>
            </a:lvl2pPr>
            <a:lvl3pPr marL="1371566" lvl="2" indent="-304793">
              <a:spcBef>
                <a:spcPts val="1600"/>
              </a:spcBef>
              <a:spcAft>
                <a:spcPts val="0"/>
              </a:spcAft>
              <a:buClr>
                <a:srgbClr val="30394B"/>
              </a:buClr>
              <a:buSzPts val="1200"/>
              <a:buFont typeface="Roboto Condensed Light"/>
              <a:buAutoNum type="romanLcPeriod"/>
              <a:defRPr sz="1200">
                <a:solidFill>
                  <a:srgbClr val="30394B"/>
                </a:solidFill>
              </a:defRPr>
            </a:lvl3pPr>
            <a:lvl4pPr marL="1828754" lvl="3" indent="-304793">
              <a:spcBef>
                <a:spcPts val="1600"/>
              </a:spcBef>
              <a:spcAft>
                <a:spcPts val="0"/>
              </a:spcAft>
              <a:buClr>
                <a:srgbClr val="30394B"/>
              </a:buClr>
              <a:buSzPts val="1200"/>
              <a:buFont typeface="Roboto Condensed Light"/>
              <a:buAutoNum type="arabicPeriod"/>
              <a:defRPr sz="1200">
                <a:solidFill>
                  <a:srgbClr val="30394B"/>
                </a:solidFill>
              </a:defRPr>
            </a:lvl4pPr>
            <a:lvl5pPr marL="2285943" lvl="4" indent="-304793">
              <a:spcBef>
                <a:spcPts val="1600"/>
              </a:spcBef>
              <a:spcAft>
                <a:spcPts val="0"/>
              </a:spcAft>
              <a:buClr>
                <a:srgbClr val="30394B"/>
              </a:buClr>
              <a:buSzPts val="1200"/>
              <a:buFont typeface="Roboto Condensed Light"/>
              <a:buAutoNum type="alphaLcPeriod"/>
              <a:defRPr sz="1200">
                <a:solidFill>
                  <a:srgbClr val="30394B"/>
                </a:solidFill>
              </a:defRPr>
            </a:lvl5pPr>
            <a:lvl6pPr marL="2743132" lvl="5" indent="-304793">
              <a:spcBef>
                <a:spcPts val="1600"/>
              </a:spcBef>
              <a:spcAft>
                <a:spcPts val="0"/>
              </a:spcAft>
              <a:buClr>
                <a:srgbClr val="30394B"/>
              </a:buClr>
              <a:buSzPts val="1200"/>
              <a:buFont typeface="Roboto Condensed Light"/>
              <a:buAutoNum type="romanLcPeriod"/>
              <a:defRPr sz="1200">
                <a:solidFill>
                  <a:srgbClr val="30394B"/>
                </a:solidFill>
              </a:defRPr>
            </a:lvl6pPr>
            <a:lvl7pPr marL="3200320" lvl="6" indent="-304793">
              <a:spcBef>
                <a:spcPts val="1600"/>
              </a:spcBef>
              <a:spcAft>
                <a:spcPts val="0"/>
              </a:spcAft>
              <a:buClr>
                <a:srgbClr val="30394B"/>
              </a:buClr>
              <a:buSzPts val="1200"/>
              <a:buFont typeface="Roboto Condensed Light"/>
              <a:buAutoNum type="arabicPeriod"/>
              <a:defRPr sz="1200">
                <a:solidFill>
                  <a:srgbClr val="30394B"/>
                </a:solidFill>
              </a:defRPr>
            </a:lvl7pPr>
            <a:lvl8pPr marL="3657509" lvl="7" indent="-304793">
              <a:spcBef>
                <a:spcPts val="1600"/>
              </a:spcBef>
              <a:spcAft>
                <a:spcPts val="0"/>
              </a:spcAft>
              <a:buClr>
                <a:srgbClr val="30394B"/>
              </a:buClr>
              <a:buSzPts val="1200"/>
              <a:buFont typeface="Roboto Condensed Light"/>
              <a:buAutoNum type="alphaLcPeriod"/>
              <a:defRPr sz="1200">
                <a:solidFill>
                  <a:srgbClr val="30394B"/>
                </a:solidFill>
              </a:defRPr>
            </a:lvl8pPr>
            <a:lvl9pPr marL="4114697" lvl="8" indent="-304793">
              <a:spcBef>
                <a:spcPts val="1600"/>
              </a:spcBef>
              <a:spcAft>
                <a:spcPts val="1600"/>
              </a:spcAft>
              <a:buClr>
                <a:srgbClr val="30394B"/>
              </a:buClr>
              <a:buSzPts val="1200"/>
              <a:buFont typeface="Roboto Condensed Light"/>
              <a:buAutoNum type="romanLcPeriod"/>
              <a:defRPr sz="1200">
                <a:solidFill>
                  <a:srgbClr val="30394B"/>
                </a:solidFill>
              </a:defRPr>
            </a:lvl9pPr>
          </a:lstStyle>
          <a:p>
            <a:endParaRPr/>
          </a:p>
        </p:txBody>
      </p:sp>
      <p:sp>
        <p:nvSpPr>
          <p:cNvPr id="101" name="Google Shape;10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02" name="Google Shape;102;p4"/>
          <p:cNvGrpSpPr/>
          <p:nvPr/>
        </p:nvGrpSpPr>
        <p:grpSpPr>
          <a:xfrm flipH="1">
            <a:off x="186126" y="3204826"/>
            <a:ext cx="1407475" cy="1757425"/>
            <a:chOff x="5250900" y="3706075"/>
            <a:chExt cx="1407475" cy="1757425"/>
          </a:xfrm>
        </p:grpSpPr>
        <p:sp>
          <p:nvSpPr>
            <p:cNvPr id="103" name="Google Shape;103;p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7" name="Google Shape;107;p4"/>
          <p:cNvGrpSpPr/>
          <p:nvPr/>
        </p:nvGrpSpPr>
        <p:grpSpPr>
          <a:xfrm flipH="1">
            <a:off x="7468613" y="190501"/>
            <a:ext cx="1476300" cy="1757425"/>
            <a:chOff x="919550" y="238125"/>
            <a:chExt cx="1476300" cy="1757425"/>
          </a:xfrm>
        </p:grpSpPr>
        <p:sp>
          <p:nvSpPr>
            <p:cNvPr id="108" name="Google Shape;108;p4"/>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32510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0"/>
        <p:cNvGrpSpPr/>
        <p:nvPr/>
      </p:nvGrpSpPr>
      <p:grpSpPr>
        <a:xfrm>
          <a:off x="0" y="0"/>
          <a:ext cx="0" cy="0"/>
          <a:chOff x="0" y="0"/>
          <a:chExt cx="0" cy="0"/>
        </a:xfrm>
      </p:grpSpPr>
      <p:sp>
        <p:nvSpPr>
          <p:cNvPr id="281" name="Google Shape;281;p16"/>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2" name="Google Shape;282;p16"/>
          <p:cNvGrpSpPr/>
          <p:nvPr/>
        </p:nvGrpSpPr>
        <p:grpSpPr>
          <a:xfrm rot="10800000">
            <a:off x="186126" y="190501"/>
            <a:ext cx="1407475" cy="1757425"/>
            <a:chOff x="5250900" y="3706075"/>
            <a:chExt cx="1407475" cy="1757425"/>
          </a:xfrm>
        </p:grpSpPr>
        <p:sp>
          <p:nvSpPr>
            <p:cNvPr id="283" name="Google Shape;283;p1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87" name="Google Shape;287;p16"/>
          <p:cNvGrpSpPr/>
          <p:nvPr/>
        </p:nvGrpSpPr>
        <p:grpSpPr>
          <a:xfrm rot="10800000">
            <a:off x="7468613" y="3204826"/>
            <a:ext cx="1476300" cy="1757425"/>
            <a:chOff x="919550" y="238125"/>
            <a:chExt cx="1476300" cy="1757425"/>
          </a:xfrm>
        </p:grpSpPr>
        <p:sp>
          <p:nvSpPr>
            <p:cNvPr id="288" name="Google Shape;288;p1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1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1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2" name="Google Shape;292;p16"/>
          <p:cNvSpPr txBox="1">
            <a:spLocks noGrp="1"/>
          </p:cNvSpPr>
          <p:nvPr>
            <p:ph type="title"/>
          </p:nvPr>
        </p:nvSpPr>
        <p:spPr>
          <a:xfrm>
            <a:off x="714775" y="549000"/>
            <a:ext cx="77577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Tree>
    <p:extLst>
      <p:ext uri="{BB962C8B-B14F-4D97-AF65-F5344CB8AC3E}">
        <p14:creationId xmlns:p14="http://schemas.microsoft.com/office/powerpoint/2010/main" val="256672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3"/>
        <p:cNvGrpSpPr/>
        <p:nvPr/>
      </p:nvGrpSpPr>
      <p:grpSpPr>
        <a:xfrm>
          <a:off x="0" y="0"/>
          <a:ext cx="0" cy="0"/>
          <a:chOff x="0" y="0"/>
          <a:chExt cx="0" cy="0"/>
        </a:xfrm>
      </p:grpSpPr>
      <p:sp>
        <p:nvSpPr>
          <p:cNvPr id="294" name="Google Shape;294;p17"/>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7"/>
          <p:cNvSpPr txBox="1">
            <a:spLocks noGrp="1"/>
          </p:cNvSpPr>
          <p:nvPr>
            <p:ph type="title" hasCustomPrompt="1"/>
          </p:nvPr>
        </p:nvSpPr>
        <p:spPr>
          <a:xfrm>
            <a:off x="193750" y="549000"/>
            <a:ext cx="37290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6" name="Google Shape;296;p17"/>
          <p:cNvSpPr txBox="1">
            <a:spLocks noGrp="1"/>
          </p:cNvSpPr>
          <p:nvPr>
            <p:ph type="title" idx="2" hasCustomPrompt="1"/>
          </p:nvPr>
        </p:nvSpPr>
        <p:spPr>
          <a:xfrm>
            <a:off x="2717950" y="1984263"/>
            <a:ext cx="3729000" cy="100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7" name="Google Shape;297;p17"/>
          <p:cNvSpPr txBox="1">
            <a:spLocks noGrp="1"/>
          </p:cNvSpPr>
          <p:nvPr>
            <p:ph type="title" idx="3" hasCustomPrompt="1"/>
          </p:nvPr>
        </p:nvSpPr>
        <p:spPr>
          <a:xfrm>
            <a:off x="5189725" y="3373825"/>
            <a:ext cx="3729000" cy="92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grpSp>
        <p:nvGrpSpPr>
          <p:cNvPr id="298" name="Google Shape;298;p17"/>
          <p:cNvGrpSpPr/>
          <p:nvPr/>
        </p:nvGrpSpPr>
        <p:grpSpPr>
          <a:xfrm rot="-5400000">
            <a:off x="1788750" y="2692525"/>
            <a:ext cx="175200" cy="3752700"/>
            <a:chOff x="8389650" y="-9525"/>
            <a:chExt cx="175200" cy="3752700"/>
          </a:xfrm>
        </p:grpSpPr>
        <p:cxnSp>
          <p:nvCxnSpPr>
            <p:cNvPr id="299" name="Google Shape;299;p17"/>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300" name="Google Shape;300;p17"/>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7"/>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7"/>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303" name="Google Shape;303;p17"/>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304" name="Google Shape;304;p17"/>
          <p:cNvGrpSpPr/>
          <p:nvPr/>
        </p:nvGrpSpPr>
        <p:grpSpPr>
          <a:xfrm flipH="1">
            <a:off x="7468613" y="190501"/>
            <a:ext cx="1476300" cy="1757425"/>
            <a:chOff x="919550" y="238125"/>
            <a:chExt cx="1476300" cy="1757425"/>
          </a:xfrm>
        </p:grpSpPr>
        <p:sp>
          <p:nvSpPr>
            <p:cNvPr id="305" name="Google Shape;305;p17"/>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17"/>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7"/>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7"/>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9" name="Google Shape;309;p17"/>
          <p:cNvSpPr txBox="1">
            <a:spLocks noGrp="1"/>
          </p:cNvSpPr>
          <p:nvPr>
            <p:ph type="subTitle" idx="1"/>
          </p:nvPr>
        </p:nvSpPr>
        <p:spPr>
          <a:xfrm>
            <a:off x="477550" y="1378925"/>
            <a:ext cx="3161400" cy="3708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FFE599"/>
              </a:buClr>
              <a:buSzPts val="1400"/>
              <a:buNone/>
              <a:defRPr sz="1400">
                <a:solidFill>
                  <a:srgbClr val="FFE599"/>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10" name="Google Shape;310;p17"/>
          <p:cNvSpPr txBox="1">
            <a:spLocks noGrp="1"/>
          </p:cNvSpPr>
          <p:nvPr>
            <p:ph type="subTitle" idx="4"/>
          </p:nvPr>
        </p:nvSpPr>
        <p:spPr>
          <a:xfrm>
            <a:off x="3022494" y="2768475"/>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1" name="Google Shape;311;p17"/>
          <p:cNvSpPr txBox="1">
            <a:spLocks noGrp="1"/>
          </p:cNvSpPr>
          <p:nvPr>
            <p:ph type="subTitle" idx="5"/>
          </p:nvPr>
        </p:nvSpPr>
        <p:spPr>
          <a:xfrm>
            <a:off x="5473536" y="4094500"/>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295101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334"/>
        <p:cNvGrpSpPr/>
        <p:nvPr/>
      </p:nvGrpSpPr>
      <p:grpSpPr>
        <a:xfrm>
          <a:off x="0" y="0"/>
          <a:ext cx="0" cy="0"/>
          <a:chOff x="0" y="0"/>
          <a:chExt cx="0" cy="0"/>
        </a:xfrm>
      </p:grpSpPr>
      <p:grpSp>
        <p:nvGrpSpPr>
          <p:cNvPr id="335" name="Google Shape;335;p19"/>
          <p:cNvGrpSpPr/>
          <p:nvPr/>
        </p:nvGrpSpPr>
        <p:grpSpPr>
          <a:xfrm flipH="1">
            <a:off x="186126" y="3204826"/>
            <a:ext cx="1407475" cy="1757425"/>
            <a:chOff x="5250900" y="3706075"/>
            <a:chExt cx="1407475" cy="1757425"/>
          </a:xfrm>
        </p:grpSpPr>
        <p:sp>
          <p:nvSpPr>
            <p:cNvPr id="336" name="Google Shape;336;p1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1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1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1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0" name="Google Shape;340;p19"/>
          <p:cNvGrpSpPr/>
          <p:nvPr/>
        </p:nvGrpSpPr>
        <p:grpSpPr>
          <a:xfrm flipH="1">
            <a:off x="7468613" y="190501"/>
            <a:ext cx="1476300" cy="1757425"/>
            <a:chOff x="919550" y="238125"/>
            <a:chExt cx="1476300" cy="1757425"/>
          </a:xfrm>
        </p:grpSpPr>
        <p:sp>
          <p:nvSpPr>
            <p:cNvPr id="341" name="Google Shape;341;p1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1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1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1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5" name="Google Shape;345;p19"/>
          <p:cNvGrpSpPr/>
          <p:nvPr/>
        </p:nvGrpSpPr>
        <p:grpSpPr>
          <a:xfrm rot="5400000" flipH="1">
            <a:off x="1153250" y="-962738"/>
            <a:ext cx="250200" cy="2556700"/>
            <a:chOff x="6592750" y="3054500"/>
            <a:chExt cx="250200" cy="2556700"/>
          </a:xfrm>
        </p:grpSpPr>
        <p:cxnSp>
          <p:nvCxnSpPr>
            <p:cNvPr id="346" name="Google Shape;346;p19"/>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347" name="Google Shape;347;p19"/>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19"/>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19"/>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0" name="Google Shape;350;p19"/>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736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1"/>
        <p:cNvGrpSpPr/>
        <p:nvPr/>
      </p:nvGrpSpPr>
      <p:grpSpPr>
        <a:xfrm>
          <a:off x="0" y="0"/>
          <a:ext cx="0" cy="0"/>
          <a:chOff x="0" y="0"/>
          <a:chExt cx="0" cy="0"/>
        </a:xfrm>
      </p:grpSpPr>
      <p:grpSp>
        <p:nvGrpSpPr>
          <p:cNvPr id="352" name="Google Shape;352;p20"/>
          <p:cNvGrpSpPr/>
          <p:nvPr/>
        </p:nvGrpSpPr>
        <p:grpSpPr>
          <a:xfrm rot="10800000">
            <a:off x="186126" y="190501"/>
            <a:ext cx="1407475" cy="1757425"/>
            <a:chOff x="5250900" y="3706075"/>
            <a:chExt cx="1407475" cy="1757425"/>
          </a:xfrm>
        </p:grpSpPr>
        <p:sp>
          <p:nvSpPr>
            <p:cNvPr id="353" name="Google Shape;353;p20"/>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0"/>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0"/>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0"/>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57" name="Google Shape;357;p20"/>
          <p:cNvGrpSpPr/>
          <p:nvPr/>
        </p:nvGrpSpPr>
        <p:grpSpPr>
          <a:xfrm rot="10800000">
            <a:off x="7468613" y="3204826"/>
            <a:ext cx="1476300" cy="1757425"/>
            <a:chOff x="919550" y="238125"/>
            <a:chExt cx="1476300" cy="1757425"/>
          </a:xfrm>
        </p:grpSpPr>
        <p:sp>
          <p:nvSpPr>
            <p:cNvPr id="358" name="Google Shape;358;p2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2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2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2" name="Google Shape;362;p20"/>
          <p:cNvSpPr txBox="1">
            <a:spLocks noGrp="1"/>
          </p:cNvSpPr>
          <p:nvPr>
            <p:ph type="title"/>
          </p:nvPr>
        </p:nvSpPr>
        <p:spPr>
          <a:xfrm>
            <a:off x="693150"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15075" y="13286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4" name="Google Shape;364;p20"/>
          <p:cNvSpPr txBox="1">
            <a:spLocks noGrp="1"/>
          </p:cNvSpPr>
          <p:nvPr>
            <p:ph type="subTitle" idx="1"/>
          </p:nvPr>
        </p:nvSpPr>
        <p:spPr>
          <a:xfrm>
            <a:off x="944557" y="1653575"/>
            <a:ext cx="2064000" cy="5400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30394B"/>
              </a:buClr>
              <a:buSzPts val="1400"/>
              <a:buNone/>
              <a:defRPr sz="1400">
                <a:solidFill>
                  <a:srgbClr val="30394B"/>
                </a:solidFill>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365" name="Google Shape;365;p20"/>
          <p:cNvSpPr txBox="1">
            <a:spLocks noGrp="1"/>
          </p:cNvSpPr>
          <p:nvPr>
            <p:ph type="title" idx="3"/>
          </p:nvPr>
        </p:nvSpPr>
        <p:spPr>
          <a:xfrm>
            <a:off x="915075" y="251625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6" name="Google Shape;366;p20"/>
          <p:cNvSpPr txBox="1">
            <a:spLocks noGrp="1"/>
          </p:cNvSpPr>
          <p:nvPr>
            <p:ph type="subTitle" idx="4"/>
          </p:nvPr>
        </p:nvSpPr>
        <p:spPr>
          <a:xfrm>
            <a:off x="944557" y="284122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7" name="Google Shape;367;p20"/>
          <p:cNvSpPr txBox="1">
            <a:spLocks noGrp="1"/>
          </p:cNvSpPr>
          <p:nvPr>
            <p:ph type="title" idx="5"/>
          </p:nvPr>
        </p:nvSpPr>
        <p:spPr>
          <a:xfrm>
            <a:off x="915075" y="37039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8" name="Google Shape;368;p20"/>
          <p:cNvSpPr txBox="1">
            <a:spLocks noGrp="1"/>
          </p:cNvSpPr>
          <p:nvPr>
            <p:ph type="subTitle" idx="6"/>
          </p:nvPr>
        </p:nvSpPr>
        <p:spPr>
          <a:xfrm>
            <a:off x="944557" y="402887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9" name="Google Shape;369;p20"/>
          <p:cNvSpPr txBox="1">
            <a:spLocks noGrp="1"/>
          </p:cNvSpPr>
          <p:nvPr>
            <p:ph type="title" idx="7"/>
          </p:nvPr>
        </p:nvSpPr>
        <p:spPr>
          <a:xfrm>
            <a:off x="6126854" y="13286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0" name="Google Shape;370;p20"/>
          <p:cNvSpPr txBox="1">
            <a:spLocks noGrp="1"/>
          </p:cNvSpPr>
          <p:nvPr>
            <p:ph type="subTitle" idx="8"/>
          </p:nvPr>
        </p:nvSpPr>
        <p:spPr>
          <a:xfrm>
            <a:off x="6126854" y="16535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1" name="Google Shape;371;p20"/>
          <p:cNvSpPr txBox="1">
            <a:spLocks noGrp="1"/>
          </p:cNvSpPr>
          <p:nvPr>
            <p:ph type="title" idx="9"/>
          </p:nvPr>
        </p:nvSpPr>
        <p:spPr>
          <a:xfrm>
            <a:off x="6126854" y="251625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2" name="Google Shape;372;p20"/>
          <p:cNvSpPr txBox="1">
            <a:spLocks noGrp="1"/>
          </p:cNvSpPr>
          <p:nvPr>
            <p:ph type="subTitle" idx="13"/>
          </p:nvPr>
        </p:nvSpPr>
        <p:spPr>
          <a:xfrm>
            <a:off x="6126854" y="284122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3" name="Google Shape;373;p20"/>
          <p:cNvSpPr txBox="1">
            <a:spLocks noGrp="1"/>
          </p:cNvSpPr>
          <p:nvPr>
            <p:ph type="title" idx="14"/>
          </p:nvPr>
        </p:nvSpPr>
        <p:spPr>
          <a:xfrm>
            <a:off x="6126854" y="37039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4" name="Google Shape;374;p20"/>
          <p:cNvSpPr txBox="1">
            <a:spLocks noGrp="1"/>
          </p:cNvSpPr>
          <p:nvPr>
            <p:ph type="subTitle" idx="15"/>
          </p:nvPr>
        </p:nvSpPr>
        <p:spPr>
          <a:xfrm>
            <a:off x="6126854" y="40288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874170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75"/>
        <p:cNvGrpSpPr/>
        <p:nvPr/>
      </p:nvGrpSpPr>
      <p:grpSpPr>
        <a:xfrm>
          <a:off x="0" y="0"/>
          <a:ext cx="0" cy="0"/>
          <a:chOff x="0" y="0"/>
          <a:chExt cx="0" cy="0"/>
        </a:xfrm>
      </p:grpSpPr>
      <p:sp>
        <p:nvSpPr>
          <p:cNvPr id="376" name="Google Shape;376;p21"/>
          <p:cNvSpPr/>
          <p:nvPr/>
        </p:nvSpPr>
        <p:spPr>
          <a:xfrm>
            <a:off x="-100" y="4333560"/>
            <a:ext cx="9144064" cy="841264"/>
          </a:xfrm>
          <a:custGeom>
            <a:avLst/>
            <a:gdLst/>
            <a:ahLst/>
            <a:cxnLst/>
            <a:rect l="l" t="t" r="r" b="b"/>
            <a:pathLst>
              <a:path w="208483" h="25019" extrusionOk="0">
                <a:moveTo>
                  <a:pt x="0" y="1"/>
                </a:moveTo>
                <a:lnTo>
                  <a:pt x="0" y="25019"/>
                </a:lnTo>
                <a:lnTo>
                  <a:pt x="208482" y="25019"/>
                </a:lnTo>
                <a:lnTo>
                  <a:pt x="208482" y="1"/>
                </a:lnTo>
                <a:close/>
              </a:path>
            </a:pathLst>
          </a:custGeom>
          <a:solidFill>
            <a:srgbClr val="DFC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21"/>
          <p:cNvSpPr txBox="1">
            <a:spLocks noGrp="1"/>
          </p:cNvSpPr>
          <p:nvPr>
            <p:ph type="title" hasCustomPrompt="1"/>
          </p:nvPr>
        </p:nvSpPr>
        <p:spPr>
          <a:xfrm>
            <a:off x="1147570"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78" name="Google Shape;378;p21"/>
          <p:cNvSpPr txBox="1">
            <a:spLocks noGrp="1"/>
          </p:cNvSpPr>
          <p:nvPr>
            <p:ph type="title" idx="2" hasCustomPrompt="1"/>
          </p:nvPr>
        </p:nvSpPr>
        <p:spPr>
          <a:xfrm>
            <a:off x="3459292"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79" name="Google Shape;379;p21"/>
          <p:cNvSpPr txBox="1">
            <a:spLocks noGrp="1"/>
          </p:cNvSpPr>
          <p:nvPr>
            <p:ph type="title" idx="3" hasCustomPrompt="1"/>
          </p:nvPr>
        </p:nvSpPr>
        <p:spPr>
          <a:xfrm>
            <a:off x="5770988"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80" name="Google Shape;380;p21"/>
          <p:cNvSpPr txBox="1">
            <a:spLocks noGrp="1"/>
          </p:cNvSpPr>
          <p:nvPr>
            <p:ph type="title" idx="4"/>
          </p:nvPr>
        </p:nvSpPr>
        <p:spPr>
          <a:xfrm>
            <a:off x="5847038"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1" name="Google Shape;381;p21"/>
          <p:cNvSpPr txBox="1">
            <a:spLocks noGrp="1"/>
          </p:cNvSpPr>
          <p:nvPr>
            <p:ph type="title" idx="5"/>
          </p:nvPr>
        </p:nvSpPr>
        <p:spPr>
          <a:xfrm>
            <a:off x="3535342"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2" name="Google Shape;382;p21"/>
          <p:cNvSpPr txBox="1">
            <a:spLocks noGrp="1"/>
          </p:cNvSpPr>
          <p:nvPr>
            <p:ph type="title" idx="6"/>
          </p:nvPr>
        </p:nvSpPr>
        <p:spPr>
          <a:xfrm>
            <a:off x="1223620"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383" name="Google Shape;383;p21"/>
          <p:cNvGrpSpPr/>
          <p:nvPr/>
        </p:nvGrpSpPr>
        <p:grpSpPr>
          <a:xfrm flipH="1">
            <a:off x="7468613" y="190501"/>
            <a:ext cx="1476300" cy="1757425"/>
            <a:chOff x="919550" y="238125"/>
            <a:chExt cx="1476300" cy="1757425"/>
          </a:xfrm>
        </p:grpSpPr>
        <p:sp>
          <p:nvSpPr>
            <p:cNvPr id="384" name="Google Shape;384;p2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8" name="Google Shape;388;p21"/>
          <p:cNvGrpSpPr/>
          <p:nvPr/>
        </p:nvGrpSpPr>
        <p:grpSpPr>
          <a:xfrm rot="10800000">
            <a:off x="186126" y="190501"/>
            <a:ext cx="1407475" cy="1757425"/>
            <a:chOff x="5250900" y="3706075"/>
            <a:chExt cx="1407475" cy="1757425"/>
          </a:xfrm>
        </p:grpSpPr>
        <p:sp>
          <p:nvSpPr>
            <p:cNvPr id="389" name="Google Shape;389;p21"/>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1"/>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1"/>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1"/>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3" name="Google Shape;393;p21"/>
          <p:cNvSpPr txBox="1">
            <a:spLocks noGrp="1"/>
          </p:cNvSpPr>
          <p:nvPr>
            <p:ph type="title" idx="7"/>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1"/>
          <p:cNvSpPr txBox="1">
            <a:spLocks noGrp="1"/>
          </p:cNvSpPr>
          <p:nvPr>
            <p:ph type="subTitle" idx="1"/>
          </p:nvPr>
        </p:nvSpPr>
        <p:spPr>
          <a:xfrm>
            <a:off x="1175470" y="2690375"/>
            <a:ext cx="2203500" cy="559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95" name="Google Shape;395;p21"/>
          <p:cNvSpPr txBox="1">
            <a:spLocks noGrp="1"/>
          </p:cNvSpPr>
          <p:nvPr>
            <p:ph type="subTitle" idx="8"/>
          </p:nvPr>
        </p:nvSpPr>
        <p:spPr>
          <a:xfrm>
            <a:off x="3487191" y="2690375"/>
            <a:ext cx="2203500" cy="55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6" name="Google Shape;396;p21"/>
          <p:cNvSpPr txBox="1">
            <a:spLocks noGrp="1"/>
          </p:cNvSpPr>
          <p:nvPr>
            <p:ph type="subTitle" idx="9"/>
          </p:nvPr>
        </p:nvSpPr>
        <p:spPr>
          <a:xfrm>
            <a:off x="5798898" y="2690375"/>
            <a:ext cx="2203500" cy="55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8757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7"/>
        <p:cNvGrpSpPr/>
        <p:nvPr/>
      </p:nvGrpSpPr>
      <p:grpSpPr>
        <a:xfrm>
          <a:off x="0" y="0"/>
          <a:ext cx="0" cy="0"/>
          <a:chOff x="0" y="0"/>
          <a:chExt cx="0" cy="0"/>
        </a:xfrm>
      </p:grpSpPr>
      <p:sp>
        <p:nvSpPr>
          <p:cNvPr id="398" name="Google Shape;398;p22"/>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9" name="Google Shape;399;p22"/>
          <p:cNvGrpSpPr/>
          <p:nvPr/>
        </p:nvGrpSpPr>
        <p:grpSpPr>
          <a:xfrm rot="10800000">
            <a:off x="621100" y="1390200"/>
            <a:ext cx="175200" cy="3752700"/>
            <a:chOff x="8389650" y="-9525"/>
            <a:chExt cx="175200" cy="3752700"/>
          </a:xfrm>
        </p:grpSpPr>
        <p:cxnSp>
          <p:nvCxnSpPr>
            <p:cNvPr id="400" name="Google Shape;400;p2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01" name="Google Shape;401;p2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2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2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04" name="Google Shape;404;p22"/>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grpSp>
        <p:nvGrpSpPr>
          <p:cNvPr id="405" name="Google Shape;405;p22"/>
          <p:cNvGrpSpPr/>
          <p:nvPr/>
        </p:nvGrpSpPr>
        <p:grpSpPr>
          <a:xfrm flipH="1">
            <a:off x="7468613" y="190501"/>
            <a:ext cx="1476300" cy="1757425"/>
            <a:chOff x="919550" y="238125"/>
            <a:chExt cx="1476300" cy="1757425"/>
          </a:xfrm>
        </p:grpSpPr>
        <p:sp>
          <p:nvSpPr>
            <p:cNvPr id="406" name="Google Shape;406;p2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2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2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2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0" name="Google Shape;410;p22"/>
          <p:cNvSpPr txBox="1">
            <a:spLocks noGrp="1"/>
          </p:cNvSpPr>
          <p:nvPr>
            <p:ph type="title" hasCustomPrompt="1"/>
          </p:nvPr>
        </p:nvSpPr>
        <p:spPr>
          <a:xfrm>
            <a:off x="1563863"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1" name="Google Shape;411;p22"/>
          <p:cNvSpPr txBox="1">
            <a:spLocks noGrp="1"/>
          </p:cNvSpPr>
          <p:nvPr>
            <p:ph type="title" idx="2"/>
          </p:nvPr>
        </p:nvSpPr>
        <p:spPr>
          <a:xfrm>
            <a:off x="1652063"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2" name="Google Shape;412;p22"/>
          <p:cNvSpPr txBox="1">
            <a:spLocks noGrp="1"/>
          </p:cNvSpPr>
          <p:nvPr>
            <p:ph type="title" idx="3" hasCustomPrompt="1"/>
          </p:nvPr>
        </p:nvSpPr>
        <p:spPr>
          <a:xfrm>
            <a:off x="5052042"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3" name="Google Shape;413;p22"/>
          <p:cNvSpPr txBox="1">
            <a:spLocks noGrp="1"/>
          </p:cNvSpPr>
          <p:nvPr>
            <p:ph type="title" idx="4"/>
          </p:nvPr>
        </p:nvSpPr>
        <p:spPr>
          <a:xfrm>
            <a:off x="5140242"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4" name="Google Shape;414;p22"/>
          <p:cNvSpPr txBox="1">
            <a:spLocks noGrp="1"/>
          </p:cNvSpPr>
          <p:nvPr>
            <p:ph type="title" idx="5" hasCustomPrompt="1"/>
          </p:nvPr>
        </p:nvSpPr>
        <p:spPr>
          <a:xfrm>
            <a:off x="5052042"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5" name="Google Shape;415;p22"/>
          <p:cNvSpPr txBox="1">
            <a:spLocks noGrp="1"/>
          </p:cNvSpPr>
          <p:nvPr>
            <p:ph type="title" idx="6"/>
          </p:nvPr>
        </p:nvSpPr>
        <p:spPr>
          <a:xfrm>
            <a:off x="5140242"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6" name="Google Shape;416;p22"/>
          <p:cNvSpPr txBox="1">
            <a:spLocks noGrp="1"/>
          </p:cNvSpPr>
          <p:nvPr>
            <p:ph type="title" idx="7" hasCustomPrompt="1"/>
          </p:nvPr>
        </p:nvSpPr>
        <p:spPr>
          <a:xfrm>
            <a:off x="1563863"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7" name="Google Shape;417;p22"/>
          <p:cNvSpPr txBox="1">
            <a:spLocks noGrp="1"/>
          </p:cNvSpPr>
          <p:nvPr>
            <p:ph type="title" idx="8"/>
          </p:nvPr>
        </p:nvSpPr>
        <p:spPr>
          <a:xfrm>
            <a:off x="1652063"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8" name="Google Shape;418;p22"/>
          <p:cNvSpPr txBox="1">
            <a:spLocks noGrp="1"/>
          </p:cNvSpPr>
          <p:nvPr>
            <p:ph type="title" idx="9"/>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9" name="Google Shape;419;p22"/>
          <p:cNvSpPr txBox="1">
            <a:spLocks noGrp="1"/>
          </p:cNvSpPr>
          <p:nvPr>
            <p:ph type="subTitle" idx="1"/>
          </p:nvPr>
        </p:nvSpPr>
        <p:spPr>
          <a:xfrm>
            <a:off x="1628363" y="2090988"/>
            <a:ext cx="2492100" cy="8412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0E2A47"/>
              </a:buClr>
              <a:buSzPts val="1400"/>
              <a:buNone/>
              <a:defRPr sz="1400">
                <a:solidFill>
                  <a:srgbClr val="0E2A47"/>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420" name="Google Shape;420;p22"/>
          <p:cNvSpPr txBox="1">
            <a:spLocks noGrp="1"/>
          </p:cNvSpPr>
          <p:nvPr>
            <p:ph type="subTitle" idx="13"/>
          </p:nvPr>
        </p:nvSpPr>
        <p:spPr>
          <a:xfrm>
            <a:off x="5116542" y="20910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1" name="Google Shape;421;p22"/>
          <p:cNvSpPr txBox="1">
            <a:spLocks noGrp="1"/>
          </p:cNvSpPr>
          <p:nvPr>
            <p:ph type="subTitle" idx="14"/>
          </p:nvPr>
        </p:nvSpPr>
        <p:spPr>
          <a:xfrm>
            <a:off x="1628363" y="4005575"/>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2" name="Google Shape;422;p22"/>
          <p:cNvSpPr txBox="1">
            <a:spLocks noGrp="1"/>
          </p:cNvSpPr>
          <p:nvPr>
            <p:ph type="subTitle" idx="15"/>
          </p:nvPr>
        </p:nvSpPr>
        <p:spPr>
          <a:xfrm>
            <a:off x="5116542" y="40056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738297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3"/>
        <p:cNvGrpSpPr/>
        <p:nvPr/>
      </p:nvGrpSpPr>
      <p:grpSpPr>
        <a:xfrm>
          <a:off x="0" y="0"/>
          <a:ext cx="0" cy="0"/>
          <a:chOff x="0" y="0"/>
          <a:chExt cx="0" cy="0"/>
        </a:xfrm>
      </p:grpSpPr>
      <p:sp>
        <p:nvSpPr>
          <p:cNvPr id="424" name="Google Shape;424;p23"/>
          <p:cNvSpPr txBox="1">
            <a:spLocks noGrp="1"/>
          </p:cNvSpPr>
          <p:nvPr>
            <p:ph type="title"/>
          </p:nvPr>
        </p:nvSpPr>
        <p:spPr>
          <a:xfrm>
            <a:off x="1619250" y="1603200"/>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23"/>
          <p:cNvSpPr txBox="1">
            <a:spLocks noGrp="1"/>
          </p:cNvSpPr>
          <p:nvPr>
            <p:ph type="title" idx="2"/>
          </p:nvPr>
        </p:nvSpPr>
        <p:spPr>
          <a:xfrm>
            <a:off x="5696097" y="1603188"/>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6" name="Google Shape;426;p23"/>
          <p:cNvSpPr txBox="1">
            <a:spLocks noGrp="1"/>
          </p:cNvSpPr>
          <p:nvPr>
            <p:ph type="title" idx="3"/>
          </p:nvPr>
        </p:nvSpPr>
        <p:spPr>
          <a:xfrm>
            <a:off x="5696097"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23"/>
          <p:cNvSpPr txBox="1">
            <a:spLocks noGrp="1"/>
          </p:cNvSpPr>
          <p:nvPr>
            <p:ph type="title" idx="4"/>
          </p:nvPr>
        </p:nvSpPr>
        <p:spPr>
          <a:xfrm>
            <a:off x="1619250"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428" name="Google Shape;428;p23"/>
          <p:cNvGrpSpPr/>
          <p:nvPr/>
        </p:nvGrpSpPr>
        <p:grpSpPr>
          <a:xfrm rot="10800000">
            <a:off x="186126" y="190501"/>
            <a:ext cx="1407475" cy="1757425"/>
            <a:chOff x="5250900" y="3706075"/>
            <a:chExt cx="1407475" cy="1757425"/>
          </a:xfrm>
        </p:grpSpPr>
        <p:sp>
          <p:nvSpPr>
            <p:cNvPr id="429" name="Google Shape;429;p2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2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 name="Google Shape;433;p23"/>
          <p:cNvGrpSpPr/>
          <p:nvPr/>
        </p:nvGrpSpPr>
        <p:grpSpPr>
          <a:xfrm rot="10800000" flipH="1">
            <a:off x="8611050" y="-35175"/>
            <a:ext cx="250200" cy="3009700"/>
            <a:chOff x="6592750" y="3054500"/>
            <a:chExt cx="250200" cy="3009700"/>
          </a:xfrm>
        </p:grpSpPr>
        <p:cxnSp>
          <p:nvCxnSpPr>
            <p:cNvPr id="434" name="Google Shape;434;p23"/>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35" name="Google Shape;435;p23"/>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3"/>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3"/>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438" name="Google Shape;438;p23"/>
          <p:cNvCxnSpPr/>
          <p:nvPr/>
        </p:nvCxnSpPr>
        <p:spPr>
          <a:xfrm rot="10800000">
            <a:off x="814338" y="4000575"/>
            <a:ext cx="0" cy="1628700"/>
          </a:xfrm>
          <a:prstGeom prst="straightConnector1">
            <a:avLst/>
          </a:prstGeom>
          <a:noFill/>
          <a:ln w="28575" cap="flat" cmpd="sng">
            <a:solidFill>
              <a:schemeClr val="lt2"/>
            </a:solidFill>
            <a:prstDash val="solid"/>
            <a:round/>
            <a:headEnd type="none" w="med" len="med"/>
            <a:tailEnd type="none" w="med" len="med"/>
          </a:ln>
        </p:spPr>
      </p:cxnSp>
      <p:sp>
        <p:nvSpPr>
          <p:cNvPr id="439" name="Google Shape;439;p23"/>
          <p:cNvSpPr txBox="1">
            <a:spLocks noGrp="1"/>
          </p:cNvSpPr>
          <p:nvPr>
            <p:ph type="title" idx="5"/>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23"/>
          <p:cNvSpPr txBox="1">
            <a:spLocks noGrp="1"/>
          </p:cNvSpPr>
          <p:nvPr>
            <p:ph type="subTitle" idx="1"/>
          </p:nvPr>
        </p:nvSpPr>
        <p:spPr>
          <a:xfrm>
            <a:off x="1619250" y="1947913"/>
            <a:ext cx="2793300" cy="647700"/>
          </a:xfrm>
          <a:prstGeom prst="rect">
            <a:avLst/>
          </a:prstGeom>
        </p:spPr>
        <p:txBody>
          <a:bodyPr spcFirstLastPara="1" wrap="square" lIns="91425" tIns="91425" rIns="91425" bIns="91425" anchor="t" anchorCtr="0">
            <a:noAutofit/>
          </a:bodyPr>
          <a:lstStyle>
            <a:lvl1pPr lvl="0">
              <a:spcBef>
                <a:spcPts val="0"/>
              </a:spcBef>
              <a:spcAft>
                <a:spcPts val="0"/>
              </a:spcAft>
              <a:buClr>
                <a:srgbClr val="30394B"/>
              </a:buClr>
              <a:buSzPts val="1400"/>
              <a:buNone/>
              <a:defRPr sz="1400">
                <a:solidFill>
                  <a:srgbClr val="30394B"/>
                </a:solidFill>
              </a:defRPr>
            </a:lvl1pPr>
            <a:lvl2pPr lvl="1">
              <a:spcBef>
                <a:spcPts val="1600"/>
              </a:spcBef>
              <a:spcAft>
                <a:spcPts val="0"/>
              </a:spcAft>
              <a:buClr>
                <a:srgbClr val="30394B"/>
              </a:buClr>
              <a:buSzPts val="1400"/>
              <a:buNone/>
              <a:defRPr>
                <a:solidFill>
                  <a:srgbClr val="30394B"/>
                </a:solidFill>
              </a:defRPr>
            </a:lvl2pPr>
            <a:lvl3pPr lvl="2">
              <a:spcBef>
                <a:spcPts val="1600"/>
              </a:spcBef>
              <a:spcAft>
                <a:spcPts val="0"/>
              </a:spcAft>
              <a:buClr>
                <a:srgbClr val="30394B"/>
              </a:buClr>
              <a:buSzPts val="1400"/>
              <a:buNone/>
              <a:defRPr>
                <a:solidFill>
                  <a:srgbClr val="30394B"/>
                </a:solidFill>
              </a:defRPr>
            </a:lvl3pPr>
            <a:lvl4pPr lvl="3">
              <a:spcBef>
                <a:spcPts val="1600"/>
              </a:spcBef>
              <a:spcAft>
                <a:spcPts val="0"/>
              </a:spcAft>
              <a:buClr>
                <a:srgbClr val="30394B"/>
              </a:buClr>
              <a:buSzPts val="1400"/>
              <a:buNone/>
              <a:defRPr>
                <a:solidFill>
                  <a:srgbClr val="30394B"/>
                </a:solidFill>
              </a:defRPr>
            </a:lvl4pPr>
            <a:lvl5pPr lvl="4">
              <a:spcBef>
                <a:spcPts val="1600"/>
              </a:spcBef>
              <a:spcAft>
                <a:spcPts val="0"/>
              </a:spcAft>
              <a:buClr>
                <a:srgbClr val="30394B"/>
              </a:buClr>
              <a:buSzPts val="1400"/>
              <a:buNone/>
              <a:defRPr>
                <a:solidFill>
                  <a:srgbClr val="30394B"/>
                </a:solidFill>
              </a:defRPr>
            </a:lvl5pPr>
            <a:lvl6pPr lvl="5">
              <a:spcBef>
                <a:spcPts val="1600"/>
              </a:spcBef>
              <a:spcAft>
                <a:spcPts val="0"/>
              </a:spcAft>
              <a:buClr>
                <a:srgbClr val="30394B"/>
              </a:buClr>
              <a:buSzPts val="1400"/>
              <a:buNone/>
              <a:defRPr>
                <a:solidFill>
                  <a:srgbClr val="30394B"/>
                </a:solidFill>
              </a:defRPr>
            </a:lvl6pPr>
            <a:lvl7pPr lvl="6">
              <a:spcBef>
                <a:spcPts val="1600"/>
              </a:spcBef>
              <a:spcAft>
                <a:spcPts val="0"/>
              </a:spcAft>
              <a:buClr>
                <a:srgbClr val="30394B"/>
              </a:buClr>
              <a:buSzPts val="1400"/>
              <a:buNone/>
              <a:defRPr>
                <a:solidFill>
                  <a:srgbClr val="30394B"/>
                </a:solidFill>
              </a:defRPr>
            </a:lvl7pPr>
            <a:lvl8pPr lvl="7">
              <a:spcBef>
                <a:spcPts val="1600"/>
              </a:spcBef>
              <a:spcAft>
                <a:spcPts val="0"/>
              </a:spcAft>
              <a:buClr>
                <a:srgbClr val="30394B"/>
              </a:buClr>
              <a:buSzPts val="1400"/>
              <a:buNone/>
              <a:defRPr>
                <a:solidFill>
                  <a:srgbClr val="30394B"/>
                </a:solidFill>
              </a:defRPr>
            </a:lvl8pPr>
            <a:lvl9pPr lvl="8">
              <a:spcBef>
                <a:spcPts val="1600"/>
              </a:spcBef>
              <a:spcAft>
                <a:spcPts val="1600"/>
              </a:spcAft>
              <a:buClr>
                <a:srgbClr val="30394B"/>
              </a:buClr>
              <a:buSzPts val="1400"/>
              <a:buNone/>
              <a:defRPr>
                <a:solidFill>
                  <a:srgbClr val="30394B"/>
                </a:solidFill>
              </a:defRPr>
            </a:lvl9pPr>
          </a:lstStyle>
          <a:p>
            <a:endParaRPr/>
          </a:p>
        </p:txBody>
      </p:sp>
      <p:sp>
        <p:nvSpPr>
          <p:cNvPr id="441" name="Google Shape;441;p23"/>
          <p:cNvSpPr txBox="1">
            <a:spLocks noGrp="1"/>
          </p:cNvSpPr>
          <p:nvPr>
            <p:ph type="subTitle" idx="6"/>
          </p:nvPr>
        </p:nvSpPr>
        <p:spPr>
          <a:xfrm>
            <a:off x="161925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2" name="Google Shape;442;p23"/>
          <p:cNvSpPr txBox="1">
            <a:spLocks noGrp="1"/>
          </p:cNvSpPr>
          <p:nvPr>
            <p:ph type="subTitle" idx="7"/>
          </p:nvPr>
        </p:nvSpPr>
        <p:spPr>
          <a:xfrm>
            <a:off x="569610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3" name="Google Shape;443;p23"/>
          <p:cNvSpPr txBox="1">
            <a:spLocks noGrp="1"/>
          </p:cNvSpPr>
          <p:nvPr>
            <p:ph type="subTitle" idx="8"/>
          </p:nvPr>
        </p:nvSpPr>
        <p:spPr>
          <a:xfrm>
            <a:off x="5673150" y="19479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Tree>
    <p:extLst>
      <p:ext uri="{BB962C8B-B14F-4D97-AF65-F5344CB8AC3E}">
        <p14:creationId xmlns:p14="http://schemas.microsoft.com/office/powerpoint/2010/main" val="227633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444"/>
        <p:cNvGrpSpPr/>
        <p:nvPr/>
      </p:nvGrpSpPr>
      <p:grpSpPr>
        <a:xfrm>
          <a:off x="0" y="0"/>
          <a:ext cx="0" cy="0"/>
          <a:chOff x="0" y="0"/>
          <a:chExt cx="0" cy="0"/>
        </a:xfrm>
      </p:grpSpPr>
      <p:grpSp>
        <p:nvGrpSpPr>
          <p:cNvPr id="445" name="Google Shape;445;p24"/>
          <p:cNvGrpSpPr/>
          <p:nvPr/>
        </p:nvGrpSpPr>
        <p:grpSpPr>
          <a:xfrm rot="10800000" flipH="1">
            <a:off x="8658675" y="-35175"/>
            <a:ext cx="250200" cy="3009700"/>
            <a:chOff x="6592750" y="3054500"/>
            <a:chExt cx="250200" cy="3009700"/>
          </a:xfrm>
        </p:grpSpPr>
        <p:cxnSp>
          <p:nvCxnSpPr>
            <p:cNvPr id="446" name="Google Shape;446;p2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47" name="Google Shape;447;p2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2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50" name="Google Shape;450;p2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1" name="Google Shape;451;p24"/>
          <p:cNvGrpSpPr/>
          <p:nvPr/>
        </p:nvGrpSpPr>
        <p:grpSpPr>
          <a:xfrm rot="10800000">
            <a:off x="303000" y="1390200"/>
            <a:ext cx="175200" cy="3752700"/>
            <a:chOff x="8389650" y="-9525"/>
            <a:chExt cx="175200" cy="3752700"/>
          </a:xfrm>
        </p:grpSpPr>
        <p:cxnSp>
          <p:nvCxnSpPr>
            <p:cNvPr id="452" name="Google Shape;452;p24"/>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53" name="Google Shape;453;p24"/>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4"/>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4"/>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56" name="Google Shape;456;p24"/>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101420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sign mockup">
  <p:cSld name="design mockup">
    <p:spTree>
      <p:nvGrpSpPr>
        <p:cNvPr id="1" name="Shape 457"/>
        <p:cNvGrpSpPr/>
        <p:nvPr/>
      </p:nvGrpSpPr>
      <p:grpSpPr>
        <a:xfrm>
          <a:off x="0" y="0"/>
          <a:ext cx="0" cy="0"/>
          <a:chOff x="0" y="0"/>
          <a:chExt cx="0" cy="0"/>
        </a:xfrm>
      </p:grpSpPr>
      <p:sp>
        <p:nvSpPr>
          <p:cNvPr id="458" name="Google Shape;458;p25"/>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5"/>
          <p:cNvSpPr txBox="1">
            <a:spLocks noGrp="1"/>
          </p:cNvSpPr>
          <p:nvPr>
            <p:ph type="title"/>
          </p:nvPr>
        </p:nvSpPr>
        <p:spPr>
          <a:xfrm>
            <a:off x="1003300" y="1717375"/>
            <a:ext cx="29238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60" name="Google Shape;460;p25"/>
          <p:cNvGrpSpPr/>
          <p:nvPr/>
        </p:nvGrpSpPr>
        <p:grpSpPr>
          <a:xfrm rot="10800000">
            <a:off x="627175" y="0"/>
            <a:ext cx="175200" cy="3752700"/>
            <a:chOff x="8389650" y="-9525"/>
            <a:chExt cx="175200" cy="3752700"/>
          </a:xfrm>
        </p:grpSpPr>
        <p:cxnSp>
          <p:nvCxnSpPr>
            <p:cNvPr id="461" name="Google Shape;461;p25"/>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62" name="Google Shape;462;p25"/>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5"/>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25"/>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65" name="Google Shape;465;p25"/>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66" name="Google Shape;466;p25"/>
          <p:cNvSpPr txBox="1">
            <a:spLocks noGrp="1"/>
          </p:cNvSpPr>
          <p:nvPr>
            <p:ph type="body" idx="1"/>
          </p:nvPr>
        </p:nvSpPr>
        <p:spPr>
          <a:xfrm>
            <a:off x="1003300" y="2282792"/>
            <a:ext cx="2923800" cy="1228800"/>
          </a:xfrm>
          <a:prstGeom prst="rect">
            <a:avLst/>
          </a:prstGeom>
        </p:spPr>
        <p:txBody>
          <a:bodyPr spcFirstLastPara="1" wrap="square" lIns="91425" tIns="91425" rIns="91425" bIns="91425" anchor="t" anchorCtr="0">
            <a:noAutofit/>
          </a:bodyPr>
          <a:lstStyle>
            <a:lvl1pPr marL="457189" lvl="0" indent="-304793" algn="r" rtl="0">
              <a:spcBef>
                <a:spcPts val="0"/>
              </a:spcBef>
              <a:spcAft>
                <a:spcPts val="0"/>
              </a:spcAft>
              <a:buClr>
                <a:srgbClr val="FFFFFF"/>
              </a:buClr>
              <a:buSzPts val="1200"/>
              <a:buFont typeface="Livvic"/>
              <a:buAutoNum type="arabicPeriod"/>
              <a:defRPr sz="1400">
                <a:solidFill>
                  <a:srgbClr val="FFFFFF"/>
                </a:solidFill>
              </a:defRPr>
            </a:lvl1pPr>
            <a:lvl2pPr marL="914378" lvl="1" indent="-304793" rtl="0">
              <a:spcBef>
                <a:spcPts val="1600"/>
              </a:spcBef>
              <a:spcAft>
                <a:spcPts val="0"/>
              </a:spcAft>
              <a:buClr>
                <a:srgbClr val="FFFFFF"/>
              </a:buClr>
              <a:buSzPts val="1200"/>
              <a:buFont typeface="Roboto Condensed Light"/>
              <a:buAutoNum type="alphaLcPeriod"/>
              <a:defRPr sz="1200">
                <a:solidFill>
                  <a:srgbClr val="FFFFFF"/>
                </a:solidFill>
              </a:defRPr>
            </a:lvl2pPr>
            <a:lvl3pPr marL="1371566" lvl="2" indent="-304793" rtl="0">
              <a:spcBef>
                <a:spcPts val="1600"/>
              </a:spcBef>
              <a:spcAft>
                <a:spcPts val="0"/>
              </a:spcAft>
              <a:buClr>
                <a:srgbClr val="FFFFFF"/>
              </a:buClr>
              <a:buSzPts val="1200"/>
              <a:buFont typeface="Roboto Condensed Light"/>
              <a:buAutoNum type="romanLcPeriod"/>
              <a:defRPr sz="1200">
                <a:solidFill>
                  <a:srgbClr val="FFFFFF"/>
                </a:solidFill>
              </a:defRPr>
            </a:lvl3pPr>
            <a:lvl4pPr marL="1828754" lvl="3" indent="-304793" rtl="0">
              <a:spcBef>
                <a:spcPts val="1600"/>
              </a:spcBef>
              <a:spcAft>
                <a:spcPts val="0"/>
              </a:spcAft>
              <a:buClr>
                <a:srgbClr val="FFFFFF"/>
              </a:buClr>
              <a:buSzPts val="1200"/>
              <a:buFont typeface="Roboto Condensed Light"/>
              <a:buAutoNum type="arabicPeriod"/>
              <a:defRPr sz="1200">
                <a:solidFill>
                  <a:srgbClr val="FFFFFF"/>
                </a:solidFill>
              </a:defRPr>
            </a:lvl4pPr>
            <a:lvl5pPr marL="2285943" lvl="4" indent="-304793" rtl="0">
              <a:spcBef>
                <a:spcPts val="1600"/>
              </a:spcBef>
              <a:spcAft>
                <a:spcPts val="0"/>
              </a:spcAft>
              <a:buClr>
                <a:srgbClr val="FFFFFF"/>
              </a:buClr>
              <a:buSzPts val="1200"/>
              <a:buFont typeface="Roboto Condensed Light"/>
              <a:buAutoNum type="alphaLcPeriod"/>
              <a:defRPr sz="1200">
                <a:solidFill>
                  <a:srgbClr val="FFFFFF"/>
                </a:solidFill>
              </a:defRPr>
            </a:lvl5pPr>
            <a:lvl6pPr marL="2743132" lvl="5" indent="-304793" rtl="0">
              <a:spcBef>
                <a:spcPts val="1600"/>
              </a:spcBef>
              <a:spcAft>
                <a:spcPts val="0"/>
              </a:spcAft>
              <a:buClr>
                <a:srgbClr val="FFFFFF"/>
              </a:buClr>
              <a:buSzPts val="1200"/>
              <a:buFont typeface="Roboto Condensed Light"/>
              <a:buAutoNum type="romanLcPeriod"/>
              <a:defRPr sz="1200">
                <a:solidFill>
                  <a:srgbClr val="FFFFFF"/>
                </a:solidFill>
              </a:defRPr>
            </a:lvl6pPr>
            <a:lvl7pPr marL="3200320" lvl="6" indent="-304793" rtl="0">
              <a:spcBef>
                <a:spcPts val="1600"/>
              </a:spcBef>
              <a:spcAft>
                <a:spcPts val="0"/>
              </a:spcAft>
              <a:buClr>
                <a:srgbClr val="FFFFFF"/>
              </a:buClr>
              <a:buSzPts val="1200"/>
              <a:buFont typeface="Roboto Condensed Light"/>
              <a:buAutoNum type="arabicPeriod"/>
              <a:defRPr sz="1200">
                <a:solidFill>
                  <a:srgbClr val="FFFFFF"/>
                </a:solidFill>
              </a:defRPr>
            </a:lvl7pPr>
            <a:lvl8pPr marL="3657509" lvl="7" indent="-304793" rtl="0">
              <a:spcBef>
                <a:spcPts val="1600"/>
              </a:spcBef>
              <a:spcAft>
                <a:spcPts val="0"/>
              </a:spcAft>
              <a:buClr>
                <a:srgbClr val="FFFFFF"/>
              </a:buClr>
              <a:buSzPts val="1200"/>
              <a:buFont typeface="Roboto Condensed Light"/>
              <a:buAutoNum type="alphaLcPeriod"/>
              <a:defRPr sz="1200">
                <a:solidFill>
                  <a:srgbClr val="FFFFFF"/>
                </a:solidFill>
              </a:defRPr>
            </a:lvl8pPr>
            <a:lvl9pPr marL="4114697" lvl="8" indent="-304793"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67" name="Google Shape;467;p25"/>
          <p:cNvGrpSpPr/>
          <p:nvPr/>
        </p:nvGrpSpPr>
        <p:grpSpPr>
          <a:xfrm rot="10800000">
            <a:off x="7468613" y="3204826"/>
            <a:ext cx="1476300" cy="1757425"/>
            <a:chOff x="919550" y="238125"/>
            <a:chExt cx="1476300" cy="1757425"/>
          </a:xfrm>
        </p:grpSpPr>
        <p:sp>
          <p:nvSpPr>
            <p:cNvPr id="468" name="Google Shape;468;p2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78096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esign mockup 2">
  <p:cSld name="design mockup 2">
    <p:spTree>
      <p:nvGrpSpPr>
        <p:cNvPr id="1" name="Shape 472"/>
        <p:cNvGrpSpPr/>
        <p:nvPr/>
      </p:nvGrpSpPr>
      <p:grpSpPr>
        <a:xfrm>
          <a:off x="0" y="0"/>
          <a:ext cx="0" cy="0"/>
          <a:chOff x="0" y="0"/>
          <a:chExt cx="0" cy="0"/>
        </a:xfrm>
      </p:grpSpPr>
      <p:sp>
        <p:nvSpPr>
          <p:cNvPr id="473" name="Google Shape;473;p26"/>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6"/>
          <p:cNvSpPr txBox="1">
            <a:spLocks noGrp="1"/>
          </p:cNvSpPr>
          <p:nvPr>
            <p:ph type="title"/>
          </p:nvPr>
        </p:nvSpPr>
        <p:spPr>
          <a:xfrm>
            <a:off x="4629550" y="2774650"/>
            <a:ext cx="2923800" cy="51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5" name="Google Shape;475;p26"/>
          <p:cNvSpPr txBox="1">
            <a:spLocks noGrp="1"/>
          </p:cNvSpPr>
          <p:nvPr>
            <p:ph type="body" idx="1"/>
          </p:nvPr>
        </p:nvSpPr>
        <p:spPr>
          <a:xfrm>
            <a:off x="4629550" y="3340075"/>
            <a:ext cx="2923800" cy="12288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FFFFFF"/>
              </a:buClr>
              <a:buSzPts val="1200"/>
              <a:buFont typeface="Livvic"/>
              <a:buAutoNum type="arabicPeriod"/>
              <a:defRPr sz="1400">
                <a:solidFill>
                  <a:srgbClr val="FFFFFF"/>
                </a:solidFill>
              </a:defRPr>
            </a:lvl1pPr>
            <a:lvl2pPr marL="914378" lvl="1" indent="-304793" rtl="0">
              <a:spcBef>
                <a:spcPts val="1600"/>
              </a:spcBef>
              <a:spcAft>
                <a:spcPts val="0"/>
              </a:spcAft>
              <a:buClr>
                <a:srgbClr val="FFFFFF"/>
              </a:buClr>
              <a:buSzPts val="1200"/>
              <a:buFont typeface="Roboto Condensed Light"/>
              <a:buAutoNum type="alphaLcPeriod"/>
              <a:defRPr sz="1200">
                <a:solidFill>
                  <a:srgbClr val="FFFFFF"/>
                </a:solidFill>
              </a:defRPr>
            </a:lvl2pPr>
            <a:lvl3pPr marL="1371566" lvl="2" indent="-304793" rtl="0">
              <a:spcBef>
                <a:spcPts val="1600"/>
              </a:spcBef>
              <a:spcAft>
                <a:spcPts val="0"/>
              </a:spcAft>
              <a:buClr>
                <a:srgbClr val="FFFFFF"/>
              </a:buClr>
              <a:buSzPts val="1200"/>
              <a:buFont typeface="Roboto Condensed Light"/>
              <a:buAutoNum type="romanLcPeriod"/>
              <a:defRPr sz="1200">
                <a:solidFill>
                  <a:srgbClr val="FFFFFF"/>
                </a:solidFill>
              </a:defRPr>
            </a:lvl3pPr>
            <a:lvl4pPr marL="1828754" lvl="3" indent="-304793" rtl="0">
              <a:spcBef>
                <a:spcPts val="1600"/>
              </a:spcBef>
              <a:spcAft>
                <a:spcPts val="0"/>
              </a:spcAft>
              <a:buClr>
                <a:srgbClr val="FFFFFF"/>
              </a:buClr>
              <a:buSzPts val="1200"/>
              <a:buFont typeface="Roboto Condensed Light"/>
              <a:buAutoNum type="arabicPeriod"/>
              <a:defRPr sz="1200">
                <a:solidFill>
                  <a:srgbClr val="FFFFFF"/>
                </a:solidFill>
              </a:defRPr>
            </a:lvl4pPr>
            <a:lvl5pPr marL="2285943" lvl="4" indent="-304793" rtl="0">
              <a:spcBef>
                <a:spcPts val="1600"/>
              </a:spcBef>
              <a:spcAft>
                <a:spcPts val="0"/>
              </a:spcAft>
              <a:buClr>
                <a:srgbClr val="FFFFFF"/>
              </a:buClr>
              <a:buSzPts val="1200"/>
              <a:buFont typeface="Roboto Condensed Light"/>
              <a:buAutoNum type="alphaLcPeriod"/>
              <a:defRPr sz="1200">
                <a:solidFill>
                  <a:srgbClr val="FFFFFF"/>
                </a:solidFill>
              </a:defRPr>
            </a:lvl5pPr>
            <a:lvl6pPr marL="2743132" lvl="5" indent="-304793" rtl="0">
              <a:spcBef>
                <a:spcPts val="1600"/>
              </a:spcBef>
              <a:spcAft>
                <a:spcPts val="0"/>
              </a:spcAft>
              <a:buClr>
                <a:srgbClr val="FFFFFF"/>
              </a:buClr>
              <a:buSzPts val="1200"/>
              <a:buFont typeface="Roboto Condensed Light"/>
              <a:buAutoNum type="romanLcPeriod"/>
              <a:defRPr sz="1200">
                <a:solidFill>
                  <a:srgbClr val="FFFFFF"/>
                </a:solidFill>
              </a:defRPr>
            </a:lvl6pPr>
            <a:lvl7pPr marL="3200320" lvl="6" indent="-304793" rtl="0">
              <a:spcBef>
                <a:spcPts val="1600"/>
              </a:spcBef>
              <a:spcAft>
                <a:spcPts val="0"/>
              </a:spcAft>
              <a:buClr>
                <a:srgbClr val="FFFFFF"/>
              </a:buClr>
              <a:buSzPts val="1200"/>
              <a:buFont typeface="Roboto Condensed Light"/>
              <a:buAutoNum type="arabicPeriod"/>
              <a:defRPr sz="1200">
                <a:solidFill>
                  <a:srgbClr val="FFFFFF"/>
                </a:solidFill>
              </a:defRPr>
            </a:lvl7pPr>
            <a:lvl8pPr marL="3657509" lvl="7" indent="-304793" rtl="0">
              <a:spcBef>
                <a:spcPts val="1600"/>
              </a:spcBef>
              <a:spcAft>
                <a:spcPts val="0"/>
              </a:spcAft>
              <a:buClr>
                <a:srgbClr val="FFFFFF"/>
              </a:buClr>
              <a:buSzPts val="1200"/>
              <a:buFont typeface="Roboto Condensed Light"/>
              <a:buAutoNum type="alphaLcPeriod"/>
              <a:defRPr sz="1200">
                <a:solidFill>
                  <a:srgbClr val="FFFFFF"/>
                </a:solidFill>
              </a:defRPr>
            </a:lvl8pPr>
            <a:lvl9pPr marL="4114697" lvl="8" indent="-304793"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76" name="Google Shape;476;p26"/>
          <p:cNvGrpSpPr/>
          <p:nvPr/>
        </p:nvGrpSpPr>
        <p:grpSpPr>
          <a:xfrm rot="10800000">
            <a:off x="186126" y="190501"/>
            <a:ext cx="1407475" cy="1757425"/>
            <a:chOff x="5250900" y="3706075"/>
            <a:chExt cx="1407475" cy="1757425"/>
          </a:xfrm>
        </p:grpSpPr>
        <p:sp>
          <p:nvSpPr>
            <p:cNvPr id="477" name="Google Shape;477;p2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2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1" name="Google Shape;481;p26"/>
          <p:cNvGrpSpPr/>
          <p:nvPr/>
        </p:nvGrpSpPr>
        <p:grpSpPr>
          <a:xfrm>
            <a:off x="8384850" y="990600"/>
            <a:ext cx="175200" cy="4190800"/>
            <a:chOff x="292400" y="1018175"/>
            <a:chExt cx="175200" cy="4190800"/>
          </a:xfrm>
        </p:grpSpPr>
        <p:grpSp>
          <p:nvGrpSpPr>
            <p:cNvPr id="482" name="Google Shape;482;p26"/>
            <p:cNvGrpSpPr/>
            <p:nvPr/>
          </p:nvGrpSpPr>
          <p:grpSpPr>
            <a:xfrm>
              <a:off x="292400" y="1456275"/>
              <a:ext cx="175200" cy="3752700"/>
              <a:chOff x="8389650" y="-9525"/>
              <a:chExt cx="175200" cy="3752700"/>
            </a:xfrm>
          </p:grpSpPr>
          <p:cxnSp>
            <p:nvCxnSpPr>
              <p:cNvPr id="483" name="Google Shape;483;p26"/>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84" name="Google Shape;484;p26"/>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6"/>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6"/>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87" name="Google Shape;487;p26"/>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88" name="Google Shape;488;p26"/>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26"/>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6"/>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059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5"/>
          <p:cNvSpPr txBox="1">
            <a:spLocks noGrp="1"/>
          </p:cNvSpPr>
          <p:nvPr>
            <p:ph type="body" idx="1"/>
          </p:nvPr>
        </p:nvSpPr>
        <p:spPr>
          <a:xfrm>
            <a:off x="1029100" y="3195475"/>
            <a:ext cx="3069000" cy="12210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400">
                <a:solidFill>
                  <a:srgbClr val="30394B"/>
                </a:solidFill>
              </a:defRPr>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15" name="Google Shape;115;p5"/>
          <p:cNvSpPr txBox="1">
            <a:spLocks noGrp="1"/>
          </p:cNvSpPr>
          <p:nvPr>
            <p:ph type="body" idx="2"/>
          </p:nvPr>
        </p:nvSpPr>
        <p:spPr>
          <a:xfrm>
            <a:off x="5069770" y="3195475"/>
            <a:ext cx="3069000" cy="12210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400">
                <a:solidFill>
                  <a:srgbClr val="30394B"/>
                </a:solidFill>
              </a:defRPr>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16" name="Google Shape;11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17" name="Google Shape;117;p5"/>
          <p:cNvGrpSpPr/>
          <p:nvPr/>
        </p:nvGrpSpPr>
        <p:grpSpPr>
          <a:xfrm flipH="1">
            <a:off x="186126" y="3204826"/>
            <a:ext cx="1407475" cy="1757425"/>
            <a:chOff x="5250900" y="3706075"/>
            <a:chExt cx="1407475" cy="1757425"/>
          </a:xfrm>
        </p:grpSpPr>
        <p:sp>
          <p:nvSpPr>
            <p:cNvPr id="118" name="Google Shape;118;p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5"/>
          <p:cNvGrpSpPr/>
          <p:nvPr/>
        </p:nvGrpSpPr>
        <p:grpSpPr>
          <a:xfrm flipH="1">
            <a:off x="7468613" y="190501"/>
            <a:ext cx="1476300" cy="1757425"/>
            <a:chOff x="919550" y="238125"/>
            <a:chExt cx="1476300" cy="1757425"/>
          </a:xfrm>
        </p:grpSpPr>
        <p:sp>
          <p:nvSpPr>
            <p:cNvPr id="123" name="Google Shape;123;p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7" name="Google Shape;127;p5"/>
          <p:cNvSpPr txBox="1">
            <a:spLocks noGrp="1"/>
          </p:cNvSpPr>
          <p:nvPr>
            <p:ph type="title"/>
          </p:nvPr>
        </p:nvSpPr>
        <p:spPr>
          <a:xfrm>
            <a:off x="1473250" y="2795425"/>
            <a:ext cx="2180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28" name="Google Shape;128;p5"/>
          <p:cNvSpPr txBox="1">
            <a:spLocks noGrp="1"/>
          </p:cNvSpPr>
          <p:nvPr>
            <p:ph type="title" idx="3"/>
          </p:nvPr>
        </p:nvSpPr>
        <p:spPr>
          <a:xfrm>
            <a:off x="5513938" y="2795425"/>
            <a:ext cx="2180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29" name="Google Shape;129;p5"/>
          <p:cNvSpPr txBox="1">
            <a:spLocks noGrp="1"/>
          </p:cNvSpPr>
          <p:nvPr>
            <p:ph type="title" idx="4"/>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90641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1"/>
        <p:cNvGrpSpPr/>
        <p:nvPr/>
      </p:nvGrpSpPr>
      <p:grpSpPr>
        <a:xfrm>
          <a:off x="0" y="0"/>
          <a:ext cx="0" cy="0"/>
          <a:chOff x="0" y="0"/>
          <a:chExt cx="0" cy="0"/>
        </a:xfrm>
      </p:grpSpPr>
      <p:sp>
        <p:nvSpPr>
          <p:cNvPr id="492" name="Google Shape;492;p27"/>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7"/>
          <p:cNvSpPr txBox="1">
            <a:spLocks noGrp="1"/>
          </p:cNvSpPr>
          <p:nvPr>
            <p:ph type="title"/>
          </p:nvPr>
        </p:nvSpPr>
        <p:spPr>
          <a:xfrm>
            <a:off x="2118288" y="860088"/>
            <a:ext cx="4907400" cy="12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494" name="Google Shape;494;p27"/>
          <p:cNvGrpSpPr/>
          <p:nvPr/>
        </p:nvGrpSpPr>
        <p:grpSpPr>
          <a:xfrm rot="10800000">
            <a:off x="186126" y="190501"/>
            <a:ext cx="1407475" cy="1757425"/>
            <a:chOff x="5250900" y="3706075"/>
            <a:chExt cx="1407475" cy="1757425"/>
          </a:xfrm>
        </p:grpSpPr>
        <p:sp>
          <p:nvSpPr>
            <p:cNvPr id="495" name="Google Shape;49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99" name="Google Shape;499;p27"/>
          <p:cNvGrpSpPr/>
          <p:nvPr/>
        </p:nvGrpSpPr>
        <p:grpSpPr>
          <a:xfrm rot="10800000" flipH="1">
            <a:off x="8611050" y="-35175"/>
            <a:ext cx="250200" cy="3009700"/>
            <a:chOff x="6592750" y="3054500"/>
            <a:chExt cx="250200" cy="3009700"/>
          </a:xfrm>
        </p:grpSpPr>
        <p:cxnSp>
          <p:nvCxnSpPr>
            <p:cNvPr id="500" name="Google Shape;500;p27"/>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01" name="Google Shape;501;p27"/>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7"/>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27"/>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04" name="Google Shape;504;p27"/>
          <p:cNvGrpSpPr/>
          <p:nvPr/>
        </p:nvGrpSpPr>
        <p:grpSpPr>
          <a:xfrm flipH="1">
            <a:off x="186126" y="3204826"/>
            <a:ext cx="1407475" cy="1757425"/>
            <a:chOff x="5250900" y="3706075"/>
            <a:chExt cx="1407475" cy="1757425"/>
          </a:xfrm>
        </p:grpSpPr>
        <p:sp>
          <p:nvSpPr>
            <p:cNvPr id="505" name="Google Shape;50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09" name="Google Shape;509;p27"/>
          <p:cNvSpPr txBox="1">
            <a:spLocks noGrp="1"/>
          </p:cNvSpPr>
          <p:nvPr>
            <p:ph type="title" idx="2"/>
          </p:nvPr>
        </p:nvSpPr>
        <p:spPr>
          <a:xfrm>
            <a:off x="2986350" y="2068800"/>
            <a:ext cx="3171300" cy="108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2800"/>
              <a:buNone/>
              <a:defRPr sz="1400">
                <a:solidFill>
                  <a:srgbClr val="30394B"/>
                </a:solidFill>
                <a:latin typeface="Spartan"/>
                <a:ea typeface="Spartan"/>
                <a:cs typeface="Spartan"/>
                <a:sym typeface="Spartan"/>
              </a:defRPr>
            </a:lvl1pPr>
            <a:lvl2pPr lvl="1" rtl="0">
              <a:spcBef>
                <a:spcPts val="0"/>
              </a:spcBef>
              <a:spcAft>
                <a:spcPts val="0"/>
              </a:spcAft>
              <a:buClr>
                <a:srgbClr val="30394B"/>
              </a:buClr>
              <a:buSzPts val="2800"/>
              <a:buNone/>
              <a:defRPr>
                <a:solidFill>
                  <a:srgbClr val="30394B"/>
                </a:solidFill>
                <a:latin typeface="Spartan"/>
                <a:ea typeface="Spartan"/>
                <a:cs typeface="Spartan"/>
                <a:sym typeface="Spartan"/>
              </a:defRPr>
            </a:lvl2pPr>
            <a:lvl3pPr lvl="2" rtl="0">
              <a:spcBef>
                <a:spcPts val="0"/>
              </a:spcBef>
              <a:spcAft>
                <a:spcPts val="0"/>
              </a:spcAft>
              <a:buClr>
                <a:srgbClr val="30394B"/>
              </a:buClr>
              <a:buSzPts val="2800"/>
              <a:buNone/>
              <a:defRPr>
                <a:solidFill>
                  <a:srgbClr val="30394B"/>
                </a:solidFill>
                <a:latin typeface="Spartan"/>
                <a:ea typeface="Spartan"/>
                <a:cs typeface="Spartan"/>
                <a:sym typeface="Spartan"/>
              </a:defRPr>
            </a:lvl3pPr>
            <a:lvl4pPr lvl="3" rtl="0">
              <a:spcBef>
                <a:spcPts val="0"/>
              </a:spcBef>
              <a:spcAft>
                <a:spcPts val="0"/>
              </a:spcAft>
              <a:buClr>
                <a:srgbClr val="30394B"/>
              </a:buClr>
              <a:buSzPts val="2800"/>
              <a:buNone/>
              <a:defRPr>
                <a:solidFill>
                  <a:srgbClr val="30394B"/>
                </a:solidFill>
                <a:latin typeface="Spartan"/>
                <a:ea typeface="Spartan"/>
                <a:cs typeface="Spartan"/>
                <a:sym typeface="Spartan"/>
              </a:defRPr>
            </a:lvl4pPr>
            <a:lvl5pPr lvl="4" rtl="0">
              <a:spcBef>
                <a:spcPts val="0"/>
              </a:spcBef>
              <a:spcAft>
                <a:spcPts val="0"/>
              </a:spcAft>
              <a:buClr>
                <a:srgbClr val="30394B"/>
              </a:buClr>
              <a:buSzPts val="2800"/>
              <a:buNone/>
              <a:defRPr>
                <a:solidFill>
                  <a:srgbClr val="30394B"/>
                </a:solidFill>
                <a:latin typeface="Spartan"/>
                <a:ea typeface="Spartan"/>
                <a:cs typeface="Spartan"/>
                <a:sym typeface="Spartan"/>
              </a:defRPr>
            </a:lvl5pPr>
            <a:lvl6pPr lvl="5" rtl="0">
              <a:spcBef>
                <a:spcPts val="0"/>
              </a:spcBef>
              <a:spcAft>
                <a:spcPts val="0"/>
              </a:spcAft>
              <a:buClr>
                <a:srgbClr val="30394B"/>
              </a:buClr>
              <a:buSzPts val="2800"/>
              <a:buNone/>
              <a:defRPr>
                <a:solidFill>
                  <a:srgbClr val="30394B"/>
                </a:solidFill>
                <a:latin typeface="Spartan"/>
                <a:ea typeface="Spartan"/>
                <a:cs typeface="Spartan"/>
                <a:sym typeface="Spartan"/>
              </a:defRPr>
            </a:lvl6pPr>
            <a:lvl7pPr lvl="6" rtl="0">
              <a:spcBef>
                <a:spcPts val="0"/>
              </a:spcBef>
              <a:spcAft>
                <a:spcPts val="0"/>
              </a:spcAft>
              <a:buClr>
                <a:srgbClr val="30394B"/>
              </a:buClr>
              <a:buSzPts val="2800"/>
              <a:buNone/>
              <a:defRPr>
                <a:solidFill>
                  <a:srgbClr val="30394B"/>
                </a:solidFill>
                <a:latin typeface="Spartan"/>
                <a:ea typeface="Spartan"/>
                <a:cs typeface="Spartan"/>
                <a:sym typeface="Spartan"/>
              </a:defRPr>
            </a:lvl7pPr>
            <a:lvl8pPr lvl="7" rtl="0">
              <a:spcBef>
                <a:spcPts val="0"/>
              </a:spcBef>
              <a:spcAft>
                <a:spcPts val="0"/>
              </a:spcAft>
              <a:buClr>
                <a:srgbClr val="30394B"/>
              </a:buClr>
              <a:buSzPts val="2800"/>
              <a:buNone/>
              <a:defRPr>
                <a:solidFill>
                  <a:srgbClr val="30394B"/>
                </a:solidFill>
                <a:latin typeface="Spartan"/>
                <a:ea typeface="Spartan"/>
                <a:cs typeface="Spartan"/>
                <a:sym typeface="Spartan"/>
              </a:defRPr>
            </a:lvl8pPr>
            <a:lvl9pPr lvl="8" rtl="0">
              <a:spcBef>
                <a:spcPts val="0"/>
              </a:spcBef>
              <a:spcAft>
                <a:spcPts val="0"/>
              </a:spcAft>
              <a:buClr>
                <a:srgbClr val="30394B"/>
              </a:buClr>
              <a:buSzPts val="2800"/>
              <a:buNone/>
              <a:defRPr>
                <a:solidFill>
                  <a:srgbClr val="30394B"/>
                </a:solidFill>
                <a:latin typeface="Spartan"/>
                <a:ea typeface="Spartan"/>
                <a:cs typeface="Spartan"/>
                <a:sym typeface="Spartan"/>
              </a:defRPr>
            </a:lvl9pPr>
          </a:lstStyle>
          <a:p>
            <a:endParaRPr/>
          </a:p>
        </p:txBody>
      </p:sp>
      <p:sp>
        <p:nvSpPr>
          <p:cNvPr id="510" name="Google Shape;510;p27"/>
          <p:cNvSpPr txBox="1"/>
          <p:nvPr/>
        </p:nvSpPr>
        <p:spPr>
          <a:xfrm>
            <a:off x="2834925" y="3289350"/>
            <a:ext cx="3464400" cy="7059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rgbClr val="30394B"/>
                </a:solidFill>
                <a:latin typeface="Spartan Thin"/>
                <a:ea typeface="Spartan Thin"/>
                <a:cs typeface="Spartan Thin"/>
                <a:sym typeface="Spartan Thin"/>
              </a:rPr>
              <a:t>CREDITS: This presentation template was created by </a:t>
            </a:r>
            <a:r>
              <a:rPr lang="en" sz="1000">
                <a:solidFill>
                  <a:srgbClr val="30394B"/>
                </a:solidFill>
                <a:uFill>
                  <a:noFill/>
                </a:uFill>
                <a:latin typeface="Spartan Thin"/>
                <a:ea typeface="Spartan Thin"/>
                <a:cs typeface="Spartan Thin"/>
                <a:sym typeface="Spartan Thin"/>
                <a:hlinkClick r:id="rId2">
                  <a:extLst>
                    <a:ext uri="{A12FA001-AC4F-418D-AE19-62706E023703}">
                      <ahyp:hlinkClr xmlns:ahyp="http://schemas.microsoft.com/office/drawing/2018/hyperlinkcolor" val="tx"/>
                    </a:ext>
                  </a:extLst>
                </a:hlinkClick>
              </a:rPr>
              <a:t>Slidesgo</a:t>
            </a:r>
            <a:r>
              <a:rPr lang="en" sz="1000">
                <a:solidFill>
                  <a:srgbClr val="30394B"/>
                </a:solidFill>
                <a:latin typeface="Spartan Thin"/>
                <a:ea typeface="Spartan Thin"/>
                <a:cs typeface="Spartan Thin"/>
                <a:sym typeface="Spartan Thin"/>
              </a:rPr>
              <a:t>, including icons by </a:t>
            </a:r>
            <a:r>
              <a:rPr lang="en" sz="1000">
                <a:solidFill>
                  <a:srgbClr val="30394B"/>
                </a:solidFill>
                <a:uFill>
                  <a:noFill/>
                </a:uFill>
                <a:latin typeface="Spartan Thin"/>
                <a:ea typeface="Spartan Thin"/>
                <a:cs typeface="Spartan Thin"/>
                <a:sym typeface="Spartan Thin"/>
                <a:hlinkClick r:id="rId3">
                  <a:extLst>
                    <a:ext uri="{A12FA001-AC4F-418D-AE19-62706E023703}">
                      <ahyp:hlinkClr xmlns:ahyp="http://schemas.microsoft.com/office/drawing/2018/hyperlinkcolor" val="tx"/>
                    </a:ext>
                  </a:extLst>
                </a:hlinkClick>
              </a:rPr>
              <a:t>Flaticon</a:t>
            </a:r>
            <a:r>
              <a:rPr lang="en" sz="1000">
                <a:solidFill>
                  <a:srgbClr val="30394B"/>
                </a:solidFill>
                <a:latin typeface="Spartan Thin"/>
                <a:ea typeface="Spartan Thin"/>
                <a:cs typeface="Spartan Thin"/>
                <a:sym typeface="Spartan Thin"/>
              </a:rPr>
              <a:t>, and infographics &amp; images by </a:t>
            </a:r>
            <a:r>
              <a:rPr lang="en" sz="1000">
                <a:solidFill>
                  <a:srgbClr val="30394B"/>
                </a:solidFill>
                <a:uFill>
                  <a:noFill/>
                </a:uFill>
                <a:latin typeface="Spartan Thin"/>
                <a:ea typeface="Spartan Thin"/>
                <a:cs typeface="Spartan Thin"/>
                <a:sym typeface="Spartan Thin"/>
                <a:hlinkClick r:id="rId4">
                  <a:extLst>
                    <a:ext uri="{A12FA001-AC4F-418D-AE19-62706E023703}">
                      <ahyp:hlinkClr xmlns:ahyp="http://schemas.microsoft.com/office/drawing/2018/hyperlinkcolor" val="tx"/>
                    </a:ext>
                  </a:extLst>
                </a:hlinkClick>
              </a:rPr>
              <a:t>Freepik</a:t>
            </a:r>
            <a:endParaRPr sz="1000">
              <a:solidFill>
                <a:srgbClr val="30394B"/>
              </a:solidFill>
              <a:latin typeface="Spartan Thin"/>
              <a:ea typeface="Spartan Thin"/>
              <a:cs typeface="Spartan Thin"/>
              <a:sym typeface="Spartan Thin"/>
            </a:endParaRPr>
          </a:p>
        </p:txBody>
      </p:sp>
    </p:spTree>
    <p:extLst>
      <p:ext uri="{BB962C8B-B14F-4D97-AF65-F5344CB8AC3E}">
        <p14:creationId xmlns:p14="http://schemas.microsoft.com/office/powerpoint/2010/main" val="2367790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511"/>
        <p:cNvGrpSpPr/>
        <p:nvPr/>
      </p:nvGrpSpPr>
      <p:grpSpPr>
        <a:xfrm>
          <a:off x="0" y="0"/>
          <a:ext cx="0" cy="0"/>
          <a:chOff x="0" y="0"/>
          <a:chExt cx="0" cy="0"/>
        </a:xfrm>
      </p:grpSpPr>
      <p:grpSp>
        <p:nvGrpSpPr>
          <p:cNvPr id="512" name="Google Shape;512;p28"/>
          <p:cNvGrpSpPr/>
          <p:nvPr/>
        </p:nvGrpSpPr>
        <p:grpSpPr>
          <a:xfrm rot="5400000" flipH="1">
            <a:off x="2007800" y="-1823375"/>
            <a:ext cx="175200" cy="4190800"/>
            <a:chOff x="292400" y="1018175"/>
            <a:chExt cx="175200" cy="4190800"/>
          </a:xfrm>
        </p:grpSpPr>
        <p:grpSp>
          <p:nvGrpSpPr>
            <p:cNvPr id="513" name="Google Shape;513;p28"/>
            <p:cNvGrpSpPr/>
            <p:nvPr/>
          </p:nvGrpSpPr>
          <p:grpSpPr>
            <a:xfrm>
              <a:off x="292400" y="1456275"/>
              <a:ext cx="175200" cy="3752700"/>
              <a:chOff x="8389650" y="-9525"/>
              <a:chExt cx="175200" cy="3752700"/>
            </a:xfrm>
          </p:grpSpPr>
          <p:cxnSp>
            <p:nvCxnSpPr>
              <p:cNvPr id="514" name="Google Shape;514;p28"/>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15" name="Google Shape;515;p28"/>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8"/>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8"/>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18" name="Google Shape;518;p28"/>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19" name="Google Shape;519;p28"/>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8"/>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8"/>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2" name="Google Shape;522;p28"/>
          <p:cNvGrpSpPr/>
          <p:nvPr/>
        </p:nvGrpSpPr>
        <p:grpSpPr>
          <a:xfrm rot="10800000">
            <a:off x="7468613" y="3204826"/>
            <a:ext cx="1476300" cy="1757425"/>
            <a:chOff x="919550" y="238125"/>
            <a:chExt cx="1476300" cy="1757425"/>
          </a:xfrm>
        </p:grpSpPr>
        <p:sp>
          <p:nvSpPr>
            <p:cNvPr id="523" name="Google Shape;523;p2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7" name="Google Shape;527;p28"/>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528" name="Google Shape;528;p28"/>
          <p:cNvSpPr txBox="1">
            <a:spLocks noGrp="1"/>
          </p:cNvSpPr>
          <p:nvPr>
            <p:ph type="title" idx="2" hasCustomPrompt="1"/>
          </p:nvPr>
        </p:nvSpPr>
        <p:spPr>
          <a:xfrm>
            <a:off x="1171200" y="13547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29" name="Google Shape;529;p28"/>
          <p:cNvSpPr txBox="1">
            <a:spLocks noGrp="1"/>
          </p:cNvSpPr>
          <p:nvPr>
            <p:ph type="title" idx="3"/>
          </p:nvPr>
        </p:nvSpPr>
        <p:spPr>
          <a:xfrm>
            <a:off x="1259429" y="11412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0" name="Google Shape;530;p28"/>
          <p:cNvSpPr txBox="1">
            <a:spLocks noGrp="1"/>
          </p:cNvSpPr>
          <p:nvPr>
            <p:ph type="title" idx="4" hasCustomPrompt="1"/>
          </p:nvPr>
        </p:nvSpPr>
        <p:spPr>
          <a:xfrm>
            <a:off x="3627925" y="18881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1" name="Google Shape;531;p28"/>
          <p:cNvSpPr txBox="1">
            <a:spLocks noGrp="1"/>
          </p:cNvSpPr>
          <p:nvPr>
            <p:ph type="title" idx="5"/>
          </p:nvPr>
        </p:nvSpPr>
        <p:spPr>
          <a:xfrm>
            <a:off x="3716154" y="16746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2" name="Google Shape;532;p28"/>
          <p:cNvSpPr txBox="1">
            <a:spLocks noGrp="1"/>
          </p:cNvSpPr>
          <p:nvPr>
            <p:ph type="title" idx="6" hasCustomPrompt="1"/>
          </p:nvPr>
        </p:nvSpPr>
        <p:spPr>
          <a:xfrm>
            <a:off x="6076575" y="24215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3" name="Google Shape;533;p28"/>
          <p:cNvSpPr txBox="1">
            <a:spLocks noGrp="1"/>
          </p:cNvSpPr>
          <p:nvPr>
            <p:ph type="title" idx="7"/>
          </p:nvPr>
        </p:nvSpPr>
        <p:spPr>
          <a:xfrm>
            <a:off x="6164804" y="2208054"/>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4" name="Google Shape;534;p28"/>
          <p:cNvSpPr txBox="1">
            <a:spLocks noGrp="1"/>
          </p:cNvSpPr>
          <p:nvPr>
            <p:ph type="subTitle" idx="1"/>
          </p:nvPr>
        </p:nvSpPr>
        <p:spPr>
          <a:xfrm>
            <a:off x="1344450" y="2156500"/>
            <a:ext cx="2274600" cy="3714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535" name="Google Shape;535;p28"/>
          <p:cNvSpPr txBox="1">
            <a:spLocks noGrp="1"/>
          </p:cNvSpPr>
          <p:nvPr>
            <p:ph type="subTitle" idx="8"/>
          </p:nvPr>
        </p:nvSpPr>
        <p:spPr>
          <a:xfrm>
            <a:off x="3807322" y="2695500"/>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36" name="Google Shape;536;p28"/>
          <p:cNvSpPr txBox="1">
            <a:spLocks noGrp="1"/>
          </p:cNvSpPr>
          <p:nvPr>
            <p:ph type="subTitle" idx="9"/>
          </p:nvPr>
        </p:nvSpPr>
        <p:spPr>
          <a:xfrm>
            <a:off x="6255982" y="3267075"/>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003008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7"/>
        <p:cNvGrpSpPr/>
        <p:nvPr/>
      </p:nvGrpSpPr>
      <p:grpSpPr>
        <a:xfrm>
          <a:off x="0" y="0"/>
          <a:ext cx="0" cy="0"/>
          <a:chOff x="0" y="0"/>
          <a:chExt cx="0" cy="0"/>
        </a:xfrm>
      </p:grpSpPr>
      <p:sp>
        <p:nvSpPr>
          <p:cNvPr id="538" name="Google Shape;538;p29"/>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39" name="Google Shape;539;p29"/>
          <p:cNvGrpSpPr/>
          <p:nvPr/>
        </p:nvGrpSpPr>
        <p:grpSpPr>
          <a:xfrm flipH="1">
            <a:off x="7468613" y="190501"/>
            <a:ext cx="1476300" cy="1757425"/>
            <a:chOff x="919550" y="238125"/>
            <a:chExt cx="1476300" cy="1757425"/>
          </a:xfrm>
        </p:grpSpPr>
        <p:sp>
          <p:nvSpPr>
            <p:cNvPr id="540" name="Google Shape;540;p2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2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2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2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4" name="Google Shape;544;p29"/>
          <p:cNvGrpSpPr/>
          <p:nvPr/>
        </p:nvGrpSpPr>
        <p:grpSpPr>
          <a:xfrm rot="10800000">
            <a:off x="186126" y="190501"/>
            <a:ext cx="1407475" cy="1757425"/>
            <a:chOff x="5250900" y="3706075"/>
            <a:chExt cx="1407475" cy="1757425"/>
          </a:xfrm>
        </p:grpSpPr>
        <p:sp>
          <p:nvSpPr>
            <p:cNvPr id="545" name="Google Shape;545;p2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2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2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2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9" name="Google Shape;549;p29"/>
          <p:cNvGrpSpPr/>
          <p:nvPr/>
        </p:nvGrpSpPr>
        <p:grpSpPr>
          <a:xfrm rot="5400000" flipH="1">
            <a:off x="2007800" y="2473476"/>
            <a:ext cx="175200" cy="4190800"/>
            <a:chOff x="292400" y="1018175"/>
            <a:chExt cx="175200" cy="4190800"/>
          </a:xfrm>
        </p:grpSpPr>
        <p:grpSp>
          <p:nvGrpSpPr>
            <p:cNvPr id="550" name="Google Shape;550;p29"/>
            <p:cNvGrpSpPr/>
            <p:nvPr/>
          </p:nvGrpSpPr>
          <p:grpSpPr>
            <a:xfrm>
              <a:off x="292400" y="1456275"/>
              <a:ext cx="175200" cy="3752700"/>
              <a:chOff x="8389650" y="-9525"/>
              <a:chExt cx="175200" cy="3752700"/>
            </a:xfrm>
          </p:grpSpPr>
          <p:cxnSp>
            <p:nvCxnSpPr>
              <p:cNvPr id="551" name="Google Shape;551;p29"/>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52" name="Google Shape;552;p29"/>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29"/>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29"/>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55" name="Google Shape;555;p29"/>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56" name="Google Shape;556;p29"/>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29"/>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29"/>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559" name="Google Shape;559;p29"/>
          <p:cNvCxnSpPr/>
          <p:nvPr/>
        </p:nvCxnSpPr>
        <p:spPr>
          <a:xfrm>
            <a:off x="8820150" y="3762175"/>
            <a:ext cx="0" cy="1381200"/>
          </a:xfrm>
          <a:prstGeom prst="straightConnector1">
            <a:avLst/>
          </a:prstGeom>
          <a:noFill/>
          <a:ln w="28575" cap="flat" cmpd="sng">
            <a:solidFill>
              <a:schemeClr val="lt2"/>
            </a:solidFill>
            <a:prstDash val="solid"/>
            <a:round/>
            <a:headEnd type="none" w="med" len="med"/>
            <a:tailEnd type="none" w="med" len="med"/>
          </a:ln>
        </p:spPr>
      </p:cxnSp>
      <p:sp>
        <p:nvSpPr>
          <p:cNvPr id="560" name="Google Shape;560;p29"/>
          <p:cNvSpPr txBox="1">
            <a:spLocks noGrp="1"/>
          </p:cNvSpPr>
          <p:nvPr>
            <p:ph type="title"/>
          </p:nvPr>
        </p:nvSpPr>
        <p:spPr>
          <a:xfrm>
            <a:off x="762025" y="1260175"/>
            <a:ext cx="25746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1" name="Google Shape;561;p29"/>
          <p:cNvSpPr txBox="1">
            <a:spLocks noGrp="1"/>
          </p:cNvSpPr>
          <p:nvPr>
            <p:ph type="subTitle" idx="1"/>
          </p:nvPr>
        </p:nvSpPr>
        <p:spPr>
          <a:xfrm>
            <a:off x="619525" y="1919350"/>
            <a:ext cx="2717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500">
                <a:solidFill>
                  <a:srgbClr val="30394B"/>
                </a:solidFill>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473371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562"/>
        <p:cNvGrpSpPr/>
        <p:nvPr/>
      </p:nvGrpSpPr>
      <p:grpSpPr>
        <a:xfrm>
          <a:off x="0" y="0"/>
          <a:ext cx="0" cy="0"/>
          <a:chOff x="0" y="0"/>
          <a:chExt cx="0" cy="0"/>
        </a:xfrm>
      </p:grpSpPr>
      <p:sp>
        <p:nvSpPr>
          <p:cNvPr id="563" name="Google Shape;563;p30"/>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0"/>
          <p:cNvSpPr txBox="1">
            <a:spLocks noGrp="1"/>
          </p:cNvSpPr>
          <p:nvPr>
            <p:ph type="title"/>
          </p:nvPr>
        </p:nvSpPr>
        <p:spPr>
          <a:xfrm>
            <a:off x="5754750" y="1196950"/>
            <a:ext cx="27174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FFE599"/>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5" name="Google Shape;565;p30"/>
          <p:cNvSpPr txBox="1">
            <a:spLocks noGrp="1"/>
          </p:cNvSpPr>
          <p:nvPr>
            <p:ph type="subTitle" idx="1"/>
          </p:nvPr>
        </p:nvSpPr>
        <p:spPr>
          <a:xfrm>
            <a:off x="5543550" y="2133850"/>
            <a:ext cx="29289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600">
                <a:solidFill>
                  <a:srgbClr val="FFFFFF"/>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grpSp>
        <p:nvGrpSpPr>
          <p:cNvPr id="566" name="Google Shape;566;p30"/>
          <p:cNvGrpSpPr/>
          <p:nvPr/>
        </p:nvGrpSpPr>
        <p:grpSpPr>
          <a:xfrm rot="10800000">
            <a:off x="303000" y="0"/>
            <a:ext cx="175200" cy="3752700"/>
            <a:chOff x="8389650" y="-9525"/>
            <a:chExt cx="175200" cy="3752700"/>
          </a:xfrm>
        </p:grpSpPr>
        <p:cxnSp>
          <p:nvCxnSpPr>
            <p:cNvPr id="567" name="Google Shape;567;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68" name="Google Shape;568;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71" name="Google Shape;571;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572" name="Google Shape;572;p30"/>
          <p:cNvGrpSpPr/>
          <p:nvPr/>
        </p:nvGrpSpPr>
        <p:grpSpPr>
          <a:xfrm flipH="1">
            <a:off x="7488100" y="190501"/>
            <a:ext cx="1476300" cy="1757425"/>
            <a:chOff x="919550" y="238125"/>
            <a:chExt cx="1476300" cy="1757425"/>
          </a:xfrm>
        </p:grpSpPr>
        <p:sp>
          <p:nvSpPr>
            <p:cNvPr id="573" name="Google Shape;573;p3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7" name="Google Shape;577;p30"/>
          <p:cNvGrpSpPr/>
          <p:nvPr/>
        </p:nvGrpSpPr>
        <p:grpSpPr>
          <a:xfrm rot="-5400000">
            <a:off x="6960900" y="2473476"/>
            <a:ext cx="175200" cy="4190800"/>
            <a:chOff x="292400" y="1018175"/>
            <a:chExt cx="175200" cy="4190800"/>
          </a:xfrm>
        </p:grpSpPr>
        <p:grpSp>
          <p:nvGrpSpPr>
            <p:cNvPr id="578" name="Google Shape;578;p30"/>
            <p:cNvGrpSpPr/>
            <p:nvPr/>
          </p:nvGrpSpPr>
          <p:grpSpPr>
            <a:xfrm>
              <a:off x="292400" y="1456275"/>
              <a:ext cx="175200" cy="3752700"/>
              <a:chOff x="8389650" y="-9525"/>
              <a:chExt cx="175200" cy="3752700"/>
            </a:xfrm>
          </p:grpSpPr>
          <p:cxnSp>
            <p:nvCxnSpPr>
              <p:cNvPr id="579" name="Google Shape;579;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80" name="Google Shape;580;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83" name="Google Shape;583;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584" name="Google Shape;584;p30"/>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0"/>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0"/>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7" name="Google Shape;587;p30"/>
          <p:cNvSpPr txBox="1">
            <a:spLocks noGrp="1"/>
          </p:cNvSpPr>
          <p:nvPr>
            <p:ph type="body" idx="2"/>
          </p:nvPr>
        </p:nvSpPr>
        <p:spPr>
          <a:xfrm>
            <a:off x="714775" y="1196950"/>
            <a:ext cx="4143000" cy="2981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Clr>
                <a:srgbClr val="FFE599"/>
              </a:buClr>
              <a:buSzPts val="1800"/>
              <a:buChar char="●"/>
              <a:defRPr sz="1600">
                <a:solidFill>
                  <a:schemeClr val="lt1"/>
                </a:solidFill>
              </a:defRPr>
            </a:lvl1pPr>
            <a:lvl2pPr marL="914378" lvl="1" indent="-317492">
              <a:spcBef>
                <a:spcPts val="1600"/>
              </a:spcBef>
              <a:spcAft>
                <a:spcPts val="0"/>
              </a:spcAft>
              <a:buClr>
                <a:schemeClr val="lt1"/>
              </a:buClr>
              <a:buSzPts val="1400"/>
              <a:buChar char="○"/>
              <a:defRPr>
                <a:solidFill>
                  <a:schemeClr val="lt1"/>
                </a:solidFill>
              </a:defRPr>
            </a:lvl2pPr>
            <a:lvl3pPr marL="1371566" lvl="2" indent="-317492">
              <a:spcBef>
                <a:spcPts val="1600"/>
              </a:spcBef>
              <a:spcAft>
                <a:spcPts val="0"/>
              </a:spcAft>
              <a:buClr>
                <a:schemeClr val="lt1"/>
              </a:buClr>
              <a:buSzPts val="1400"/>
              <a:buChar char="■"/>
              <a:defRPr>
                <a:solidFill>
                  <a:schemeClr val="lt1"/>
                </a:solidFill>
              </a:defRPr>
            </a:lvl3pPr>
            <a:lvl4pPr marL="1828754" lvl="3" indent="-317492">
              <a:spcBef>
                <a:spcPts val="1600"/>
              </a:spcBef>
              <a:spcAft>
                <a:spcPts val="0"/>
              </a:spcAft>
              <a:buClr>
                <a:schemeClr val="lt1"/>
              </a:buClr>
              <a:buSzPts val="1400"/>
              <a:buChar char="●"/>
              <a:defRPr>
                <a:solidFill>
                  <a:schemeClr val="lt1"/>
                </a:solidFill>
              </a:defRPr>
            </a:lvl4pPr>
            <a:lvl5pPr marL="2285943" lvl="4" indent="-317492">
              <a:spcBef>
                <a:spcPts val="1600"/>
              </a:spcBef>
              <a:spcAft>
                <a:spcPts val="0"/>
              </a:spcAft>
              <a:buClr>
                <a:schemeClr val="lt1"/>
              </a:buClr>
              <a:buSzPts val="1400"/>
              <a:buChar char="○"/>
              <a:defRPr>
                <a:solidFill>
                  <a:schemeClr val="lt1"/>
                </a:solidFill>
              </a:defRPr>
            </a:lvl5pPr>
            <a:lvl6pPr marL="2743132" lvl="5" indent="-317492">
              <a:spcBef>
                <a:spcPts val="1600"/>
              </a:spcBef>
              <a:spcAft>
                <a:spcPts val="0"/>
              </a:spcAft>
              <a:buClr>
                <a:schemeClr val="lt1"/>
              </a:buClr>
              <a:buSzPts val="1400"/>
              <a:buChar char="■"/>
              <a:defRPr>
                <a:solidFill>
                  <a:schemeClr val="lt1"/>
                </a:solidFill>
              </a:defRPr>
            </a:lvl6pPr>
            <a:lvl7pPr marL="3200320" lvl="6" indent="-317492">
              <a:spcBef>
                <a:spcPts val="1600"/>
              </a:spcBef>
              <a:spcAft>
                <a:spcPts val="0"/>
              </a:spcAft>
              <a:buClr>
                <a:schemeClr val="lt1"/>
              </a:buClr>
              <a:buSzPts val="1400"/>
              <a:buChar char="●"/>
              <a:defRPr>
                <a:solidFill>
                  <a:schemeClr val="lt1"/>
                </a:solidFill>
              </a:defRPr>
            </a:lvl7pPr>
            <a:lvl8pPr marL="3657509" lvl="7" indent="-317492">
              <a:spcBef>
                <a:spcPts val="1600"/>
              </a:spcBef>
              <a:spcAft>
                <a:spcPts val="0"/>
              </a:spcAft>
              <a:buClr>
                <a:schemeClr val="lt1"/>
              </a:buClr>
              <a:buSzPts val="1400"/>
              <a:buChar char="○"/>
              <a:defRPr>
                <a:solidFill>
                  <a:schemeClr val="lt1"/>
                </a:solidFill>
              </a:defRPr>
            </a:lvl8pPr>
            <a:lvl9pPr marL="4114697" lvl="8" indent="-317492">
              <a:spcBef>
                <a:spcPts val="1600"/>
              </a:spcBef>
              <a:spcAft>
                <a:spcPts val="160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001943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ly title 6">
  <p:cSld name="only title 6">
    <p:spTree>
      <p:nvGrpSpPr>
        <p:cNvPr id="1" name="Shape 588"/>
        <p:cNvGrpSpPr/>
        <p:nvPr/>
      </p:nvGrpSpPr>
      <p:grpSpPr>
        <a:xfrm>
          <a:off x="0" y="0"/>
          <a:ext cx="0" cy="0"/>
          <a:chOff x="0" y="0"/>
          <a:chExt cx="0" cy="0"/>
        </a:xfrm>
      </p:grpSpPr>
      <p:sp>
        <p:nvSpPr>
          <p:cNvPr id="589" name="Google Shape;589;p31"/>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0" name="Google Shape;590;p31"/>
          <p:cNvGrpSpPr/>
          <p:nvPr/>
        </p:nvGrpSpPr>
        <p:grpSpPr>
          <a:xfrm rot="10800000">
            <a:off x="186126" y="190501"/>
            <a:ext cx="1407475" cy="1757425"/>
            <a:chOff x="5250900" y="3706075"/>
            <a:chExt cx="1407475" cy="1757425"/>
          </a:xfrm>
        </p:grpSpPr>
        <p:sp>
          <p:nvSpPr>
            <p:cNvPr id="591" name="Google Shape;591;p31"/>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1"/>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1"/>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31"/>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5" name="Google Shape;595;p31"/>
          <p:cNvGrpSpPr/>
          <p:nvPr/>
        </p:nvGrpSpPr>
        <p:grpSpPr>
          <a:xfrm rot="-5400000">
            <a:off x="7561675" y="3230913"/>
            <a:ext cx="250200" cy="3009700"/>
            <a:chOff x="6592750" y="3054500"/>
            <a:chExt cx="250200" cy="3009700"/>
          </a:xfrm>
        </p:grpSpPr>
        <p:cxnSp>
          <p:nvCxnSpPr>
            <p:cNvPr id="596" name="Google Shape;596;p31"/>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97" name="Google Shape;597;p3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00" name="Google Shape;600;p31"/>
          <p:cNvGrpSpPr/>
          <p:nvPr/>
        </p:nvGrpSpPr>
        <p:grpSpPr>
          <a:xfrm flipH="1">
            <a:off x="7468613" y="190501"/>
            <a:ext cx="1476300" cy="1757425"/>
            <a:chOff x="919550" y="238125"/>
            <a:chExt cx="1476300" cy="1757425"/>
          </a:xfrm>
        </p:grpSpPr>
        <p:sp>
          <p:nvSpPr>
            <p:cNvPr id="601" name="Google Shape;601;p3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3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3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3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443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ly title 8">
  <p:cSld name="only title 8">
    <p:spTree>
      <p:nvGrpSpPr>
        <p:cNvPr id="1" name="Shape 633"/>
        <p:cNvGrpSpPr/>
        <p:nvPr/>
      </p:nvGrpSpPr>
      <p:grpSpPr>
        <a:xfrm>
          <a:off x="0" y="0"/>
          <a:ext cx="0" cy="0"/>
          <a:chOff x="0" y="0"/>
          <a:chExt cx="0" cy="0"/>
        </a:xfrm>
      </p:grpSpPr>
      <p:sp>
        <p:nvSpPr>
          <p:cNvPr id="634" name="Google Shape;634;p33"/>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35" name="Google Shape;635;p33"/>
          <p:cNvGrpSpPr/>
          <p:nvPr/>
        </p:nvGrpSpPr>
        <p:grpSpPr>
          <a:xfrm rot="10800000">
            <a:off x="186126" y="190501"/>
            <a:ext cx="1407475" cy="1757425"/>
            <a:chOff x="5250900" y="3706075"/>
            <a:chExt cx="1407475" cy="1757425"/>
          </a:xfrm>
        </p:grpSpPr>
        <p:sp>
          <p:nvSpPr>
            <p:cNvPr id="636" name="Google Shape;636;p3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3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3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3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0" name="Google Shape;640;p33"/>
          <p:cNvGrpSpPr/>
          <p:nvPr/>
        </p:nvGrpSpPr>
        <p:grpSpPr>
          <a:xfrm rot="10800000">
            <a:off x="7468613" y="3204826"/>
            <a:ext cx="1476300" cy="1757425"/>
            <a:chOff x="919550" y="238125"/>
            <a:chExt cx="1476300" cy="1757425"/>
          </a:xfrm>
        </p:grpSpPr>
        <p:sp>
          <p:nvSpPr>
            <p:cNvPr id="641" name="Google Shape;641;p3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3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3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3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5" name="Google Shape;645;p33"/>
          <p:cNvGrpSpPr/>
          <p:nvPr/>
        </p:nvGrpSpPr>
        <p:grpSpPr>
          <a:xfrm rot="-5400000">
            <a:off x="6960900" y="-1774675"/>
            <a:ext cx="175200" cy="4190800"/>
            <a:chOff x="292400" y="1018175"/>
            <a:chExt cx="175200" cy="4190800"/>
          </a:xfrm>
        </p:grpSpPr>
        <p:grpSp>
          <p:nvGrpSpPr>
            <p:cNvPr id="646" name="Google Shape;646;p33"/>
            <p:cNvGrpSpPr/>
            <p:nvPr/>
          </p:nvGrpSpPr>
          <p:grpSpPr>
            <a:xfrm>
              <a:off x="292400" y="1456275"/>
              <a:ext cx="175200" cy="3752700"/>
              <a:chOff x="8389650" y="-9525"/>
              <a:chExt cx="175200" cy="3752700"/>
            </a:xfrm>
          </p:grpSpPr>
          <p:cxnSp>
            <p:nvCxnSpPr>
              <p:cNvPr id="647" name="Google Shape;647;p33"/>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648" name="Google Shape;648;p33"/>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33"/>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33"/>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51" name="Google Shape;651;p33"/>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652" name="Google Shape;652;p33"/>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33"/>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33"/>
            <p:cNvSpPr/>
            <p:nvPr/>
          </p:nvSpPr>
          <p:spPr>
            <a:xfrm rot="2700000">
              <a:off x="318482" y="1043657"/>
              <a:ext cx="123037" cy="123037"/>
            </a:xfrm>
            <a:prstGeom prst="rect">
              <a:avLst/>
            </a:prstGeom>
            <a:solidFill>
              <a:schemeClr val="lt2"/>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5" name="Google Shape;655;p33"/>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E599"/>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51161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ly title 9">
  <p:cSld name="only title 9">
    <p:spTree>
      <p:nvGrpSpPr>
        <p:cNvPr id="1" name="Shape 656"/>
        <p:cNvGrpSpPr/>
        <p:nvPr/>
      </p:nvGrpSpPr>
      <p:grpSpPr>
        <a:xfrm>
          <a:off x="0" y="0"/>
          <a:ext cx="0" cy="0"/>
          <a:chOff x="0" y="0"/>
          <a:chExt cx="0" cy="0"/>
        </a:xfrm>
      </p:grpSpPr>
      <p:sp>
        <p:nvSpPr>
          <p:cNvPr id="657" name="Google Shape;657;p34"/>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grpSp>
        <p:nvGrpSpPr>
          <p:cNvPr id="658" name="Google Shape;658;p34"/>
          <p:cNvGrpSpPr/>
          <p:nvPr/>
        </p:nvGrpSpPr>
        <p:grpSpPr>
          <a:xfrm rot="10800000">
            <a:off x="186126" y="190501"/>
            <a:ext cx="1407475" cy="1757425"/>
            <a:chOff x="5250900" y="3706075"/>
            <a:chExt cx="1407475" cy="1757425"/>
          </a:xfrm>
        </p:grpSpPr>
        <p:sp>
          <p:nvSpPr>
            <p:cNvPr id="659" name="Google Shape;659;p3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3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3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3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3" name="Google Shape;663;p34"/>
          <p:cNvGrpSpPr/>
          <p:nvPr/>
        </p:nvGrpSpPr>
        <p:grpSpPr>
          <a:xfrm rot="10800000">
            <a:off x="7468613" y="3204826"/>
            <a:ext cx="1476300" cy="1757425"/>
            <a:chOff x="919550" y="238125"/>
            <a:chExt cx="1476300" cy="1757425"/>
          </a:xfrm>
        </p:grpSpPr>
        <p:sp>
          <p:nvSpPr>
            <p:cNvPr id="664" name="Google Shape;664;p34"/>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34"/>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34"/>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34"/>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8" name="Google Shape;668;p34"/>
          <p:cNvGrpSpPr/>
          <p:nvPr/>
        </p:nvGrpSpPr>
        <p:grpSpPr>
          <a:xfrm rot="-5400000">
            <a:off x="7514050" y="-1189238"/>
            <a:ext cx="250200" cy="3009700"/>
            <a:chOff x="6592750" y="3054500"/>
            <a:chExt cx="250200" cy="3009700"/>
          </a:xfrm>
        </p:grpSpPr>
        <p:cxnSp>
          <p:nvCxnSpPr>
            <p:cNvPr id="669" name="Google Shape;669;p3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670" name="Google Shape;670;p3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3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3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2725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673"/>
        <p:cNvGrpSpPr/>
        <p:nvPr/>
      </p:nvGrpSpPr>
      <p:grpSpPr>
        <a:xfrm>
          <a:off x="0" y="0"/>
          <a:ext cx="0" cy="0"/>
          <a:chOff x="0" y="0"/>
          <a:chExt cx="0" cy="0"/>
        </a:xfrm>
      </p:grpSpPr>
      <p:sp>
        <p:nvSpPr>
          <p:cNvPr id="674" name="Google Shape;674;p35"/>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75" name="Google Shape;675;p35"/>
          <p:cNvGrpSpPr/>
          <p:nvPr/>
        </p:nvGrpSpPr>
        <p:grpSpPr>
          <a:xfrm rot="10800000">
            <a:off x="186126" y="190501"/>
            <a:ext cx="1407475" cy="1757425"/>
            <a:chOff x="5250900" y="3706075"/>
            <a:chExt cx="1407475" cy="1757425"/>
          </a:xfrm>
        </p:grpSpPr>
        <p:sp>
          <p:nvSpPr>
            <p:cNvPr id="676" name="Google Shape;676;p3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3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3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3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80" name="Google Shape;680;p35"/>
          <p:cNvGrpSpPr/>
          <p:nvPr/>
        </p:nvGrpSpPr>
        <p:grpSpPr>
          <a:xfrm rot="10800000">
            <a:off x="7468613" y="3204826"/>
            <a:ext cx="1476300" cy="1757425"/>
            <a:chOff x="919550" y="238125"/>
            <a:chExt cx="1476300" cy="1757425"/>
          </a:xfrm>
        </p:grpSpPr>
        <p:sp>
          <p:nvSpPr>
            <p:cNvPr id="681" name="Google Shape;681;p3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3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3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3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5" name="Google Shape;685;p35"/>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6" name="Google Shape;686;p35"/>
          <p:cNvSpPr txBox="1">
            <a:spLocks noGrp="1"/>
          </p:cNvSpPr>
          <p:nvPr>
            <p:ph type="body" idx="1"/>
          </p:nvPr>
        </p:nvSpPr>
        <p:spPr>
          <a:xfrm>
            <a:off x="714775" y="1285875"/>
            <a:ext cx="3762000" cy="3282900"/>
          </a:xfrm>
          <a:prstGeom prst="rect">
            <a:avLst/>
          </a:prstGeom>
        </p:spPr>
        <p:txBody>
          <a:bodyPr spcFirstLastPara="1" wrap="square" lIns="91425" tIns="91425" rIns="91425" bIns="91425" anchor="t" anchorCtr="0">
            <a:noAutofit/>
          </a:bodyPr>
          <a:lstStyle>
            <a:lvl1pPr marL="457189" lvl="0" indent="-298442" rtl="0">
              <a:spcBef>
                <a:spcPts val="0"/>
              </a:spcBef>
              <a:spcAft>
                <a:spcPts val="0"/>
              </a:spcAft>
              <a:buClr>
                <a:srgbClr val="000000"/>
              </a:buClr>
              <a:buSzPts val="1100"/>
              <a:buChar char="●"/>
              <a:defRPr sz="1100">
                <a:solidFill>
                  <a:srgbClr val="30394B"/>
                </a:solidFill>
              </a:defRPr>
            </a:lvl1pPr>
            <a:lvl2pPr marL="914378" lvl="1" indent="-298442" rtl="0">
              <a:spcBef>
                <a:spcPts val="1600"/>
              </a:spcBef>
              <a:spcAft>
                <a:spcPts val="0"/>
              </a:spcAft>
              <a:buClr>
                <a:srgbClr val="000000"/>
              </a:buClr>
              <a:buSzPts val="1100"/>
              <a:buChar char="○"/>
              <a:defRPr sz="1100">
                <a:solidFill>
                  <a:srgbClr val="000000"/>
                </a:solidFill>
              </a:defRPr>
            </a:lvl2pPr>
            <a:lvl3pPr marL="1371566" lvl="2" indent="-298442" rtl="0">
              <a:spcBef>
                <a:spcPts val="1600"/>
              </a:spcBef>
              <a:spcAft>
                <a:spcPts val="0"/>
              </a:spcAft>
              <a:buClr>
                <a:srgbClr val="000000"/>
              </a:buClr>
              <a:buSzPts val="1100"/>
              <a:buChar char="■"/>
              <a:defRPr sz="1100">
                <a:solidFill>
                  <a:srgbClr val="000000"/>
                </a:solidFill>
              </a:defRPr>
            </a:lvl3pPr>
            <a:lvl4pPr marL="1828754" lvl="3" indent="-298442" rtl="0">
              <a:spcBef>
                <a:spcPts val="1600"/>
              </a:spcBef>
              <a:spcAft>
                <a:spcPts val="0"/>
              </a:spcAft>
              <a:buClr>
                <a:srgbClr val="000000"/>
              </a:buClr>
              <a:buSzPts val="1100"/>
              <a:buChar char="●"/>
              <a:defRPr sz="1100">
                <a:solidFill>
                  <a:srgbClr val="000000"/>
                </a:solidFill>
              </a:defRPr>
            </a:lvl4pPr>
            <a:lvl5pPr marL="2285943" lvl="4" indent="-298442" rtl="0">
              <a:spcBef>
                <a:spcPts val="1600"/>
              </a:spcBef>
              <a:spcAft>
                <a:spcPts val="0"/>
              </a:spcAft>
              <a:buClr>
                <a:srgbClr val="000000"/>
              </a:buClr>
              <a:buSzPts val="1100"/>
              <a:buChar char="○"/>
              <a:defRPr sz="1100">
                <a:solidFill>
                  <a:srgbClr val="000000"/>
                </a:solidFill>
              </a:defRPr>
            </a:lvl5pPr>
            <a:lvl6pPr marL="2743132" lvl="5" indent="-298442" rtl="0">
              <a:spcBef>
                <a:spcPts val="1600"/>
              </a:spcBef>
              <a:spcAft>
                <a:spcPts val="0"/>
              </a:spcAft>
              <a:buClr>
                <a:srgbClr val="000000"/>
              </a:buClr>
              <a:buSzPts val="1100"/>
              <a:buChar char="■"/>
              <a:defRPr sz="1100">
                <a:solidFill>
                  <a:srgbClr val="000000"/>
                </a:solidFill>
              </a:defRPr>
            </a:lvl6pPr>
            <a:lvl7pPr marL="3200320" lvl="6" indent="-298442" rtl="0">
              <a:spcBef>
                <a:spcPts val="1600"/>
              </a:spcBef>
              <a:spcAft>
                <a:spcPts val="0"/>
              </a:spcAft>
              <a:buClr>
                <a:srgbClr val="000000"/>
              </a:buClr>
              <a:buSzPts val="1100"/>
              <a:buChar char="●"/>
              <a:defRPr sz="1100">
                <a:solidFill>
                  <a:srgbClr val="000000"/>
                </a:solidFill>
              </a:defRPr>
            </a:lvl7pPr>
            <a:lvl8pPr marL="3657509" lvl="7" indent="-298442" rtl="0">
              <a:spcBef>
                <a:spcPts val="1600"/>
              </a:spcBef>
              <a:spcAft>
                <a:spcPts val="0"/>
              </a:spcAft>
              <a:buClr>
                <a:srgbClr val="000000"/>
              </a:buClr>
              <a:buSzPts val="1100"/>
              <a:buChar char="○"/>
              <a:defRPr sz="1100">
                <a:solidFill>
                  <a:srgbClr val="000000"/>
                </a:solidFill>
              </a:defRPr>
            </a:lvl8pPr>
            <a:lvl9pPr marL="4114697" lvl="8" indent="-298442" rtl="0">
              <a:spcBef>
                <a:spcPts val="1600"/>
              </a:spcBef>
              <a:spcAft>
                <a:spcPts val="1600"/>
              </a:spcAft>
              <a:buClr>
                <a:srgbClr val="000000"/>
              </a:buClr>
              <a:buSzPts val="1100"/>
              <a:buChar char="■"/>
              <a:defRPr sz="1100">
                <a:solidFill>
                  <a:srgbClr val="000000"/>
                </a:solidFill>
              </a:defRPr>
            </a:lvl9pPr>
          </a:lstStyle>
          <a:p>
            <a:endParaRPr/>
          </a:p>
        </p:txBody>
      </p:sp>
      <p:sp>
        <p:nvSpPr>
          <p:cNvPr id="687" name="Google Shape;687;p35"/>
          <p:cNvSpPr txBox="1">
            <a:spLocks noGrp="1"/>
          </p:cNvSpPr>
          <p:nvPr>
            <p:ph type="body" idx="2"/>
          </p:nvPr>
        </p:nvSpPr>
        <p:spPr>
          <a:xfrm>
            <a:off x="4710478" y="1285875"/>
            <a:ext cx="3762000" cy="3282900"/>
          </a:xfrm>
          <a:prstGeom prst="rect">
            <a:avLst/>
          </a:prstGeom>
        </p:spPr>
        <p:txBody>
          <a:bodyPr spcFirstLastPara="1" wrap="square" lIns="91425" tIns="91425" rIns="91425" bIns="91425" anchor="t" anchorCtr="0">
            <a:noAutofit/>
          </a:bodyPr>
          <a:lstStyle>
            <a:lvl1pPr marL="457189" lvl="0" indent="-298442" rtl="0">
              <a:spcBef>
                <a:spcPts val="0"/>
              </a:spcBef>
              <a:spcAft>
                <a:spcPts val="0"/>
              </a:spcAft>
              <a:buClr>
                <a:srgbClr val="000000"/>
              </a:buClr>
              <a:buSzPts val="1100"/>
              <a:buChar char="●"/>
              <a:defRPr sz="1100">
                <a:solidFill>
                  <a:srgbClr val="30394B"/>
                </a:solidFill>
              </a:defRPr>
            </a:lvl1pPr>
            <a:lvl2pPr marL="914378" lvl="1" indent="-298442" rtl="0">
              <a:spcBef>
                <a:spcPts val="1600"/>
              </a:spcBef>
              <a:spcAft>
                <a:spcPts val="0"/>
              </a:spcAft>
              <a:buClr>
                <a:srgbClr val="000000"/>
              </a:buClr>
              <a:buSzPts val="1100"/>
              <a:buChar char="○"/>
              <a:defRPr sz="1100">
                <a:solidFill>
                  <a:srgbClr val="000000"/>
                </a:solidFill>
              </a:defRPr>
            </a:lvl2pPr>
            <a:lvl3pPr marL="1371566" lvl="2" indent="-298442" rtl="0">
              <a:spcBef>
                <a:spcPts val="1600"/>
              </a:spcBef>
              <a:spcAft>
                <a:spcPts val="0"/>
              </a:spcAft>
              <a:buClr>
                <a:srgbClr val="000000"/>
              </a:buClr>
              <a:buSzPts val="1100"/>
              <a:buChar char="■"/>
              <a:defRPr sz="1100">
                <a:solidFill>
                  <a:srgbClr val="000000"/>
                </a:solidFill>
              </a:defRPr>
            </a:lvl3pPr>
            <a:lvl4pPr marL="1828754" lvl="3" indent="-298442" rtl="0">
              <a:spcBef>
                <a:spcPts val="1600"/>
              </a:spcBef>
              <a:spcAft>
                <a:spcPts val="0"/>
              </a:spcAft>
              <a:buClr>
                <a:srgbClr val="000000"/>
              </a:buClr>
              <a:buSzPts val="1100"/>
              <a:buChar char="●"/>
              <a:defRPr sz="1100">
                <a:solidFill>
                  <a:srgbClr val="000000"/>
                </a:solidFill>
              </a:defRPr>
            </a:lvl4pPr>
            <a:lvl5pPr marL="2285943" lvl="4" indent="-298442" rtl="0">
              <a:spcBef>
                <a:spcPts val="1600"/>
              </a:spcBef>
              <a:spcAft>
                <a:spcPts val="0"/>
              </a:spcAft>
              <a:buClr>
                <a:srgbClr val="000000"/>
              </a:buClr>
              <a:buSzPts val="1100"/>
              <a:buChar char="○"/>
              <a:defRPr sz="1100">
                <a:solidFill>
                  <a:srgbClr val="000000"/>
                </a:solidFill>
              </a:defRPr>
            </a:lvl5pPr>
            <a:lvl6pPr marL="2743132" lvl="5" indent="-298442" rtl="0">
              <a:spcBef>
                <a:spcPts val="1600"/>
              </a:spcBef>
              <a:spcAft>
                <a:spcPts val="0"/>
              </a:spcAft>
              <a:buClr>
                <a:srgbClr val="000000"/>
              </a:buClr>
              <a:buSzPts val="1100"/>
              <a:buChar char="■"/>
              <a:defRPr sz="1100">
                <a:solidFill>
                  <a:srgbClr val="000000"/>
                </a:solidFill>
              </a:defRPr>
            </a:lvl6pPr>
            <a:lvl7pPr marL="3200320" lvl="6" indent="-298442" rtl="0">
              <a:spcBef>
                <a:spcPts val="1600"/>
              </a:spcBef>
              <a:spcAft>
                <a:spcPts val="0"/>
              </a:spcAft>
              <a:buClr>
                <a:srgbClr val="000000"/>
              </a:buClr>
              <a:buSzPts val="1100"/>
              <a:buChar char="●"/>
              <a:defRPr sz="1100">
                <a:solidFill>
                  <a:srgbClr val="000000"/>
                </a:solidFill>
              </a:defRPr>
            </a:lvl7pPr>
            <a:lvl8pPr marL="3657509" lvl="7" indent="-298442" rtl="0">
              <a:spcBef>
                <a:spcPts val="1600"/>
              </a:spcBef>
              <a:spcAft>
                <a:spcPts val="0"/>
              </a:spcAft>
              <a:buClr>
                <a:srgbClr val="000000"/>
              </a:buClr>
              <a:buSzPts val="1100"/>
              <a:buChar char="○"/>
              <a:defRPr sz="1100">
                <a:solidFill>
                  <a:srgbClr val="000000"/>
                </a:solidFill>
              </a:defRPr>
            </a:lvl8pPr>
            <a:lvl9pPr marL="4114697" lvl="8" indent="-298442" rtl="0">
              <a:spcBef>
                <a:spcPts val="1600"/>
              </a:spcBef>
              <a:spcAft>
                <a:spcPts val="1600"/>
              </a:spcAft>
              <a:buClr>
                <a:srgbClr val="000000"/>
              </a:buClr>
              <a:buSzPts val="1100"/>
              <a:buChar char="■"/>
              <a:defRPr sz="1100">
                <a:solidFill>
                  <a:srgbClr val="000000"/>
                </a:solidFill>
              </a:defRPr>
            </a:lvl9pPr>
          </a:lstStyle>
          <a:p>
            <a:endParaRPr/>
          </a:p>
        </p:txBody>
      </p:sp>
    </p:spTree>
    <p:extLst>
      <p:ext uri="{BB962C8B-B14F-4D97-AF65-F5344CB8AC3E}">
        <p14:creationId xmlns:p14="http://schemas.microsoft.com/office/powerpoint/2010/main" val="1490886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88"/>
        <p:cNvGrpSpPr/>
        <p:nvPr/>
      </p:nvGrpSpPr>
      <p:grpSpPr>
        <a:xfrm>
          <a:off x="0" y="0"/>
          <a:ext cx="0" cy="0"/>
          <a:chOff x="0" y="0"/>
          <a:chExt cx="0" cy="0"/>
        </a:xfrm>
      </p:grpSpPr>
      <p:sp>
        <p:nvSpPr>
          <p:cNvPr id="689" name="Google Shape;689;p3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91" name="Google Shape;691;p36"/>
          <p:cNvSpPr txBox="1">
            <a:spLocks noGrp="1"/>
          </p:cNvSpPr>
          <p:nvPr>
            <p:ph type="body" idx="1"/>
          </p:nvPr>
        </p:nvSpPr>
        <p:spPr>
          <a:xfrm>
            <a:off x="714775" y="1927075"/>
            <a:ext cx="2752800" cy="2641800"/>
          </a:xfrm>
          <a:prstGeom prst="rect">
            <a:avLst/>
          </a:prstGeom>
        </p:spPr>
        <p:txBody>
          <a:bodyPr spcFirstLastPara="1" wrap="square" lIns="91425" tIns="91425" rIns="91425" bIns="91425" anchor="t" anchorCtr="0">
            <a:noAutofit/>
          </a:bodyPr>
          <a:lstStyle>
            <a:lvl1pPr marL="457189" lvl="0" indent="-342892" rtl="0">
              <a:spcBef>
                <a:spcPts val="0"/>
              </a:spcBef>
              <a:spcAft>
                <a:spcPts val="0"/>
              </a:spcAft>
              <a:buSzPts val="1800"/>
              <a:buChar char="●"/>
              <a:defRPr sz="1400">
                <a:solidFill>
                  <a:srgbClr val="30394B"/>
                </a:solidFill>
              </a:defRPr>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grpSp>
        <p:nvGrpSpPr>
          <p:cNvPr id="692" name="Google Shape;692;p36"/>
          <p:cNvGrpSpPr/>
          <p:nvPr/>
        </p:nvGrpSpPr>
        <p:grpSpPr>
          <a:xfrm>
            <a:off x="8740200" y="-19049"/>
            <a:ext cx="175200" cy="1966975"/>
            <a:chOff x="8389650" y="733400"/>
            <a:chExt cx="175200" cy="1966975"/>
          </a:xfrm>
        </p:grpSpPr>
        <p:cxnSp>
          <p:nvCxnSpPr>
            <p:cNvPr id="693" name="Google Shape;693;p36"/>
            <p:cNvCxnSpPr/>
            <p:nvPr/>
          </p:nvCxnSpPr>
          <p:spPr>
            <a:xfrm>
              <a:off x="8477250" y="733400"/>
              <a:ext cx="0" cy="885900"/>
            </a:xfrm>
            <a:prstGeom prst="straightConnector1">
              <a:avLst/>
            </a:prstGeom>
            <a:noFill/>
            <a:ln w="28575" cap="flat" cmpd="sng">
              <a:solidFill>
                <a:schemeClr val="lt2"/>
              </a:solidFill>
              <a:prstDash val="solid"/>
              <a:round/>
              <a:headEnd type="none" w="med" len="med"/>
              <a:tailEnd type="none" w="med" len="med"/>
            </a:ln>
          </p:spPr>
        </p:cxnSp>
        <p:sp>
          <p:nvSpPr>
            <p:cNvPr id="694" name="Google Shape;694;p3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3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3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97" name="Google Shape;697;p36"/>
            <p:cNvCxnSpPr/>
            <p:nvPr/>
          </p:nvCxnSpPr>
          <p:spPr>
            <a:xfrm>
              <a:off x="8477250" y="2009775"/>
              <a:ext cx="0" cy="690600"/>
            </a:xfrm>
            <a:prstGeom prst="straightConnector1">
              <a:avLst/>
            </a:prstGeom>
            <a:noFill/>
            <a:ln w="28575" cap="flat" cmpd="sng">
              <a:solidFill>
                <a:schemeClr val="lt2"/>
              </a:solidFill>
              <a:prstDash val="solid"/>
              <a:round/>
              <a:headEnd type="none" w="med" len="med"/>
              <a:tailEnd type="none" w="med" len="med"/>
            </a:ln>
          </p:spPr>
        </p:cxnSp>
      </p:grpSp>
      <p:grpSp>
        <p:nvGrpSpPr>
          <p:cNvPr id="698" name="Google Shape;698;p36"/>
          <p:cNvGrpSpPr/>
          <p:nvPr/>
        </p:nvGrpSpPr>
        <p:grpSpPr>
          <a:xfrm rot="10800000">
            <a:off x="186126" y="190501"/>
            <a:ext cx="1407475" cy="1757425"/>
            <a:chOff x="5250900" y="3706075"/>
            <a:chExt cx="1407475" cy="1757425"/>
          </a:xfrm>
        </p:grpSpPr>
        <p:sp>
          <p:nvSpPr>
            <p:cNvPr id="699" name="Google Shape;699;p3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3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3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3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03" name="Google Shape;703;p36"/>
          <p:cNvGrpSpPr/>
          <p:nvPr/>
        </p:nvGrpSpPr>
        <p:grpSpPr>
          <a:xfrm rot="10800000">
            <a:off x="7468613" y="3204826"/>
            <a:ext cx="1476300" cy="1757425"/>
            <a:chOff x="919550" y="238125"/>
            <a:chExt cx="1476300" cy="1757425"/>
          </a:xfrm>
        </p:grpSpPr>
        <p:sp>
          <p:nvSpPr>
            <p:cNvPr id="704" name="Google Shape;704;p3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3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3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3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08" name="Google Shape;708;p36"/>
          <p:cNvSpPr txBox="1">
            <a:spLocks noGrp="1"/>
          </p:cNvSpPr>
          <p:nvPr>
            <p:ph type="subTitle" idx="2"/>
          </p:nvPr>
        </p:nvSpPr>
        <p:spPr>
          <a:xfrm>
            <a:off x="714775" y="1336675"/>
            <a:ext cx="2838600" cy="4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1700">
                <a:solidFill>
                  <a:schemeClr val="lt2"/>
                </a:solidFill>
                <a:latin typeface="Spartan Thin"/>
                <a:ea typeface="Spartan Thin"/>
                <a:cs typeface="Spartan Thin"/>
                <a:sym typeface="Spartan Thi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9" name="Google Shape;709;p3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15041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p>
        </p:txBody>
      </p:sp>
    </p:spTree>
    <p:extLst>
      <p:ext uri="{BB962C8B-B14F-4D97-AF65-F5344CB8AC3E}">
        <p14:creationId xmlns:p14="http://schemas.microsoft.com/office/powerpoint/2010/main" val="371964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33" name="Google Shape;133;p6"/>
          <p:cNvGrpSpPr/>
          <p:nvPr/>
        </p:nvGrpSpPr>
        <p:grpSpPr>
          <a:xfrm rot="5400000">
            <a:off x="7180050" y="2874475"/>
            <a:ext cx="175200" cy="3752700"/>
            <a:chOff x="8389650" y="-9525"/>
            <a:chExt cx="175200" cy="3752700"/>
          </a:xfrm>
        </p:grpSpPr>
        <p:cxnSp>
          <p:nvCxnSpPr>
            <p:cNvPr id="134" name="Google Shape;134;p6"/>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135" name="Google Shape;135;p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38" name="Google Shape;138;p6"/>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cxnSp>
        <p:nvCxnSpPr>
          <p:cNvPr id="139" name="Google Shape;139;p6"/>
          <p:cNvCxnSpPr/>
          <p:nvPr/>
        </p:nvCxnSpPr>
        <p:spPr>
          <a:xfrm>
            <a:off x="304800" y="3743325"/>
            <a:ext cx="0" cy="1390500"/>
          </a:xfrm>
          <a:prstGeom prst="straightConnector1">
            <a:avLst/>
          </a:prstGeom>
          <a:noFill/>
          <a:ln w="28575" cap="flat" cmpd="sng">
            <a:solidFill>
              <a:schemeClr val="lt2"/>
            </a:solidFill>
            <a:prstDash val="solid"/>
            <a:round/>
            <a:headEnd type="none" w="med" len="med"/>
            <a:tailEnd type="none" w="med" len="med"/>
          </a:ln>
        </p:spPr>
      </p:cxnSp>
      <p:grpSp>
        <p:nvGrpSpPr>
          <p:cNvPr id="140" name="Google Shape;140;p6"/>
          <p:cNvGrpSpPr/>
          <p:nvPr/>
        </p:nvGrpSpPr>
        <p:grpSpPr>
          <a:xfrm>
            <a:off x="170650" y="190501"/>
            <a:ext cx="1476300" cy="1757425"/>
            <a:chOff x="919550" y="238125"/>
            <a:chExt cx="1476300" cy="1757425"/>
          </a:xfrm>
        </p:grpSpPr>
        <p:sp>
          <p:nvSpPr>
            <p:cNvPr id="141" name="Google Shape;141;p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5" name="Google Shape;145;p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0293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1313020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noProof="1"/>
              <a:t>单击此处编辑母版标题样式</a:t>
            </a:r>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Tree>
    <p:extLst>
      <p:ext uri="{BB962C8B-B14F-4D97-AF65-F5344CB8AC3E}">
        <p14:creationId xmlns:p14="http://schemas.microsoft.com/office/powerpoint/2010/main" val="367878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108773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555071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extLst>
      <p:ext uri="{BB962C8B-B14F-4D97-AF65-F5344CB8AC3E}">
        <p14:creationId xmlns:p14="http://schemas.microsoft.com/office/powerpoint/2010/main" val="3641454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70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noProof="1"/>
              <a:t>单击此处编辑母版标题样式</a:t>
            </a:r>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428305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noProof="1"/>
              <a:t>单击此处编辑母版标题样式</a:t>
            </a:r>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3977241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215672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489129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5"/>
        <p:cNvGrpSpPr/>
        <p:nvPr/>
      </p:nvGrpSpPr>
      <p:grpSpPr>
        <a:xfrm>
          <a:off x="0" y="0"/>
          <a:ext cx="0" cy="0"/>
          <a:chOff x="0" y="0"/>
          <a:chExt cx="0" cy="0"/>
        </a:xfrm>
      </p:grpSpPr>
      <p:sp>
        <p:nvSpPr>
          <p:cNvPr id="166" name="Google Shape;166;p8"/>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8" name="Google Shape;168;p8"/>
          <p:cNvSpPr txBox="1">
            <a:spLocks noGrp="1"/>
          </p:cNvSpPr>
          <p:nvPr>
            <p:ph type="title"/>
          </p:nvPr>
        </p:nvSpPr>
        <p:spPr>
          <a:xfrm>
            <a:off x="2118300" y="1353600"/>
            <a:ext cx="4907400" cy="24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rgbClr val="FFFFFF"/>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169" name="Google Shape;169;p8"/>
          <p:cNvGrpSpPr/>
          <p:nvPr/>
        </p:nvGrpSpPr>
        <p:grpSpPr>
          <a:xfrm flipH="1">
            <a:off x="186126" y="3204826"/>
            <a:ext cx="1407475" cy="1757425"/>
            <a:chOff x="5250900" y="3706075"/>
            <a:chExt cx="1407475" cy="1757425"/>
          </a:xfrm>
        </p:grpSpPr>
        <p:sp>
          <p:nvSpPr>
            <p:cNvPr id="170" name="Google Shape;17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4" name="Google Shape;174;p8"/>
          <p:cNvGrpSpPr/>
          <p:nvPr/>
        </p:nvGrpSpPr>
        <p:grpSpPr>
          <a:xfrm flipH="1">
            <a:off x="7468613" y="190501"/>
            <a:ext cx="1476300" cy="1757425"/>
            <a:chOff x="919550" y="238125"/>
            <a:chExt cx="1476300" cy="1757425"/>
          </a:xfrm>
        </p:grpSpPr>
        <p:sp>
          <p:nvSpPr>
            <p:cNvPr id="175" name="Google Shape;17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9" name="Google Shape;179;p8"/>
          <p:cNvGrpSpPr/>
          <p:nvPr/>
        </p:nvGrpSpPr>
        <p:grpSpPr>
          <a:xfrm rot="10800000">
            <a:off x="186126" y="190501"/>
            <a:ext cx="1407475" cy="1757425"/>
            <a:chOff x="5250900" y="3706075"/>
            <a:chExt cx="1407475" cy="1757425"/>
          </a:xfrm>
        </p:grpSpPr>
        <p:sp>
          <p:nvSpPr>
            <p:cNvPr id="180" name="Google Shape;18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8"/>
          <p:cNvGrpSpPr/>
          <p:nvPr/>
        </p:nvGrpSpPr>
        <p:grpSpPr>
          <a:xfrm rot="10800000">
            <a:off x="7468613" y="3204826"/>
            <a:ext cx="1476300" cy="1757425"/>
            <a:chOff x="919550" y="238125"/>
            <a:chExt cx="1476300" cy="1757425"/>
          </a:xfrm>
        </p:grpSpPr>
        <p:sp>
          <p:nvSpPr>
            <p:cNvPr id="185" name="Google Shape;18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74082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3192408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p>
        </p:txBody>
      </p:sp>
    </p:spTree>
    <p:extLst>
      <p:ext uri="{BB962C8B-B14F-4D97-AF65-F5344CB8AC3E}">
        <p14:creationId xmlns:p14="http://schemas.microsoft.com/office/powerpoint/2010/main" val="471250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314582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noProof="1"/>
              <a:t>单击此处编辑母版标题样式</a:t>
            </a:r>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Tree>
    <p:extLst>
      <p:ext uri="{BB962C8B-B14F-4D97-AF65-F5344CB8AC3E}">
        <p14:creationId xmlns:p14="http://schemas.microsoft.com/office/powerpoint/2010/main" val="192966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1982278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624856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extLst>
      <p:ext uri="{BB962C8B-B14F-4D97-AF65-F5344CB8AC3E}">
        <p14:creationId xmlns:p14="http://schemas.microsoft.com/office/powerpoint/2010/main" val="2718470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728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noProof="1"/>
              <a:t>单击此处编辑母版标题样式</a:t>
            </a:r>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2583144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noProof="1"/>
              <a:t>单击此处编辑母版标题样式</a:t>
            </a:r>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157158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4"/>
        <p:cNvGrpSpPr/>
        <p:nvPr/>
      </p:nvGrpSpPr>
      <p:grpSpPr>
        <a:xfrm>
          <a:off x="0" y="0"/>
          <a:ext cx="0" cy="0"/>
          <a:chOff x="0" y="0"/>
          <a:chExt cx="0" cy="0"/>
        </a:xfrm>
      </p:grpSpPr>
      <p:sp>
        <p:nvSpPr>
          <p:cNvPr id="205" name="Google Shape;205;p10"/>
          <p:cNvSpPr/>
          <p:nvPr/>
        </p:nvSpPr>
        <p:spPr>
          <a:xfrm>
            <a:off x="9475" y="-9475"/>
            <a:ext cx="9144000" cy="5143500"/>
          </a:xfrm>
          <a:prstGeom prst="rect">
            <a:avLst/>
          </a:prstGeom>
          <a:solidFill>
            <a:srgbClr val="CD4759">
              <a:alpha val="55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0"/>
          <p:cNvSpPr txBox="1">
            <a:spLocks noGrp="1"/>
          </p:cNvSpPr>
          <p:nvPr>
            <p:ph type="title"/>
          </p:nvPr>
        </p:nvSpPr>
        <p:spPr>
          <a:xfrm>
            <a:off x="5089050" y="2321500"/>
            <a:ext cx="3383400" cy="183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07" name="Google Shape;207;p10"/>
          <p:cNvGrpSpPr/>
          <p:nvPr/>
        </p:nvGrpSpPr>
        <p:grpSpPr>
          <a:xfrm flipH="1">
            <a:off x="7488100" y="190501"/>
            <a:ext cx="1476300" cy="1757425"/>
            <a:chOff x="919550" y="238125"/>
            <a:chExt cx="1476300" cy="1757425"/>
          </a:xfrm>
        </p:grpSpPr>
        <p:sp>
          <p:nvSpPr>
            <p:cNvPr id="208" name="Google Shape;208;p1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212" name="Google Shape;212;p10"/>
          <p:cNvCxnSpPr/>
          <p:nvPr/>
        </p:nvCxnSpPr>
        <p:spPr>
          <a:xfrm>
            <a:off x="8827800" y="3514800"/>
            <a:ext cx="0" cy="1628700"/>
          </a:xfrm>
          <a:prstGeom prst="straightConnector1">
            <a:avLst/>
          </a:prstGeom>
          <a:noFill/>
          <a:ln w="28575" cap="flat" cmpd="sng">
            <a:solidFill>
              <a:srgbClr val="FFE599"/>
            </a:solidFill>
            <a:prstDash val="solid"/>
            <a:round/>
            <a:headEnd type="none" w="med" len="med"/>
            <a:tailEnd type="none" w="med" len="med"/>
          </a:ln>
        </p:spPr>
      </p:cxnSp>
      <p:grpSp>
        <p:nvGrpSpPr>
          <p:cNvPr id="213" name="Google Shape;213;p10"/>
          <p:cNvGrpSpPr/>
          <p:nvPr/>
        </p:nvGrpSpPr>
        <p:grpSpPr>
          <a:xfrm>
            <a:off x="627175" y="0"/>
            <a:ext cx="175200" cy="3752700"/>
            <a:chOff x="8389650" y="-9525"/>
            <a:chExt cx="175200" cy="3752700"/>
          </a:xfrm>
        </p:grpSpPr>
        <p:cxnSp>
          <p:nvCxnSpPr>
            <p:cNvPr id="214" name="Google Shape;214;p1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215" name="Google Shape;215;p1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218" name="Google Shape;218;p1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Tree>
    <p:extLst>
      <p:ext uri="{BB962C8B-B14F-4D97-AF65-F5344CB8AC3E}">
        <p14:creationId xmlns:p14="http://schemas.microsoft.com/office/powerpoint/2010/main" val="30192753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581158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824835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1156992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1747950" y="1997700"/>
            <a:ext cx="5647800" cy="90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9" name="Google Shape;39;p3"/>
          <p:cNvSpPr txBox="1">
            <a:spLocks noGrp="1"/>
          </p:cNvSpPr>
          <p:nvPr>
            <p:ph type="subTitle" idx="1"/>
          </p:nvPr>
        </p:nvSpPr>
        <p:spPr>
          <a:xfrm>
            <a:off x="2917800" y="2919975"/>
            <a:ext cx="33081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0" name="Google Shape;40;p3"/>
          <p:cNvSpPr txBox="1">
            <a:spLocks noGrp="1"/>
          </p:cNvSpPr>
          <p:nvPr>
            <p:ph type="title" idx="2" hasCustomPrompt="1"/>
          </p:nvPr>
        </p:nvSpPr>
        <p:spPr>
          <a:xfrm>
            <a:off x="3912925" y="802488"/>
            <a:ext cx="13179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31526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
        <p:cNvGrpSpPr/>
        <p:nvPr/>
      </p:nvGrpSpPr>
      <p:grpSpPr>
        <a:xfrm>
          <a:off x="0" y="0"/>
          <a:ext cx="0" cy="0"/>
          <a:chOff x="0" y="0"/>
          <a:chExt cx="0" cy="0"/>
        </a:xfrm>
      </p:grpSpPr>
      <p:sp>
        <p:nvSpPr>
          <p:cNvPr id="220" name="Google Shape;220;p11"/>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 name="Google Shape;221;p11"/>
          <p:cNvGrpSpPr/>
          <p:nvPr/>
        </p:nvGrpSpPr>
        <p:grpSpPr>
          <a:xfrm>
            <a:off x="170650" y="190501"/>
            <a:ext cx="1476300" cy="1757425"/>
            <a:chOff x="919550" y="238125"/>
            <a:chExt cx="1476300" cy="1757425"/>
          </a:xfrm>
        </p:grpSpPr>
        <p:sp>
          <p:nvSpPr>
            <p:cNvPr id="222" name="Google Shape;222;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6" name="Google Shape;226;p11"/>
          <p:cNvSpPr txBox="1">
            <a:spLocks noGrp="1"/>
          </p:cNvSpPr>
          <p:nvPr>
            <p:ph type="title" hasCustomPrompt="1"/>
          </p:nvPr>
        </p:nvSpPr>
        <p:spPr>
          <a:xfrm>
            <a:off x="714775" y="1363300"/>
            <a:ext cx="77577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solidFill>
                  <a:schemeClr val="accen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7" name="Google Shape;22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solidFill>
                  <a:schemeClr val="accent1"/>
                </a:solidFill>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228" name="Google Shape;22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229" name="Google Shape;229;p11"/>
          <p:cNvGrpSpPr/>
          <p:nvPr/>
        </p:nvGrpSpPr>
        <p:grpSpPr>
          <a:xfrm rot="5400000" flipH="1">
            <a:off x="2321800" y="2093538"/>
            <a:ext cx="250200" cy="4950700"/>
            <a:chOff x="6592750" y="3054500"/>
            <a:chExt cx="250200" cy="4950700"/>
          </a:xfrm>
        </p:grpSpPr>
        <p:cxnSp>
          <p:nvCxnSpPr>
            <p:cNvPr id="230" name="Google Shape;230;p11"/>
            <p:cNvCxnSpPr/>
            <p:nvPr/>
          </p:nvCxnSpPr>
          <p:spPr>
            <a:xfrm rot="5400000">
              <a:off x="4496050" y="5783400"/>
              <a:ext cx="4443600" cy="0"/>
            </a:xfrm>
            <a:prstGeom prst="straightConnector1">
              <a:avLst/>
            </a:prstGeom>
            <a:noFill/>
            <a:ln w="28575" cap="flat" cmpd="sng">
              <a:solidFill>
                <a:schemeClr val="lt2"/>
              </a:solidFill>
              <a:prstDash val="solid"/>
              <a:round/>
              <a:headEnd type="none" w="med" len="med"/>
              <a:tailEnd type="none" w="med" len="med"/>
            </a:ln>
          </p:spPr>
        </p:cxnSp>
        <p:sp>
          <p:nvSpPr>
            <p:cNvPr id="231" name="Google Shape;231;p1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1"/>
          <p:cNvGrpSpPr/>
          <p:nvPr/>
        </p:nvGrpSpPr>
        <p:grpSpPr>
          <a:xfrm flipH="1">
            <a:off x="7488100" y="190501"/>
            <a:ext cx="1476300" cy="1757425"/>
            <a:chOff x="919550" y="238125"/>
            <a:chExt cx="1476300" cy="1757425"/>
          </a:xfrm>
        </p:grpSpPr>
        <p:sp>
          <p:nvSpPr>
            <p:cNvPr id="235" name="Google Shape;235;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1875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8298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
        <p:cNvGrpSpPr/>
        <p:nvPr/>
      </p:nvGrpSpPr>
      <p:grpSpPr>
        <a:xfrm>
          <a:off x="0" y="0"/>
          <a:ext cx="0" cy="0"/>
          <a:chOff x="0" y="0"/>
          <a:chExt cx="0" cy="0"/>
        </a:xfrm>
      </p:grpSpPr>
      <p:sp>
        <p:nvSpPr>
          <p:cNvPr id="242" name="Google Shape;242;p13"/>
          <p:cNvSpPr/>
          <p:nvPr/>
        </p:nvSpPr>
        <p:spPr>
          <a:xfrm>
            <a:off x="9250" y="0"/>
            <a:ext cx="9144000" cy="5143500"/>
          </a:xfrm>
          <a:prstGeom prst="rect">
            <a:avLst/>
          </a:pr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13"/>
          <p:cNvSpPr txBox="1">
            <a:spLocks noGrp="1"/>
          </p:cNvSpPr>
          <p:nvPr>
            <p:ph type="title"/>
          </p:nvPr>
        </p:nvSpPr>
        <p:spPr>
          <a:xfrm>
            <a:off x="2102850" y="1941750"/>
            <a:ext cx="3982500" cy="10872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F2CC"/>
              </a:buClr>
              <a:buSzPts val="2800"/>
              <a:buNone/>
              <a:defRPr sz="1800">
                <a:solidFill>
                  <a:srgbClr val="FFF2CC"/>
                </a:solidFill>
                <a:latin typeface="Spartan"/>
                <a:ea typeface="Spartan"/>
                <a:cs typeface="Spartan"/>
                <a:sym typeface="Spartan"/>
              </a:defRPr>
            </a:lvl1pPr>
            <a:lvl2pPr lvl="1">
              <a:spcBef>
                <a:spcPts val="0"/>
              </a:spcBef>
              <a:spcAft>
                <a:spcPts val="0"/>
              </a:spcAft>
              <a:buSzPts val="2800"/>
              <a:buNone/>
              <a:defRPr>
                <a:latin typeface="Spartan"/>
                <a:ea typeface="Spartan"/>
                <a:cs typeface="Spartan"/>
                <a:sym typeface="Spartan"/>
              </a:defRPr>
            </a:lvl2pPr>
            <a:lvl3pPr lvl="2">
              <a:spcBef>
                <a:spcPts val="0"/>
              </a:spcBef>
              <a:spcAft>
                <a:spcPts val="0"/>
              </a:spcAft>
              <a:buSzPts val="2800"/>
              <a:buNone/>
              <a:defRPr>
                <a:latin typeface="Spartan"/>
                <a:ea typeface="Spartan"/>
                <a:cs typeface="Spartan"/>
                <a:sym typeface="Spartan"/>
              </a:defRPr>
            </a:lvl3pPr>
            <a:lvl4pPr lvl="3">
              <a:spcBef>
                <a:spcPts val="0"/>
              </a:spcBef>
              <a:spcAft>
                <a:spcPts val="0"/>
              </a:spcAft>
              <a:buSzPts val="2800"/>
              <a:buNone/>
              <a:defRPr>
                <a:latin typeface="Spartan"/>
                <a:ea typeface="Spartan"/>
                <a:cs typeface="Spartan"/>
                <a:sym typeface="Spartan"/>
              </a:defRPr>
            </a:lvl4pPr>
            <a:lvl5pPr lvl="4">
              <a:spcBef>
                <a:spcPts val="0"/>
              </a:spcBef>
              <a:spcAft>
                <a:spcPts val="0"/>
              </a:spcAft>
              <a:buSzPts val="2800"/>
              <a:buNone/>
              <a:defRPr>
                <a:latin typeface="Spartan"/>
                <a:ea typeface="Spartan"/>
                <a:cs typeface="Spartan"/>
                <a:sym typeface="Spartan"/>
              </a:defRPr>
            </a:lvl5pPr>
            <a:lvl6pPr lvl="5">
              <a:spcBef>
                <a:spcPts val="0"/>
              </a:spcBef>
              <a:spcAft>
                <a:spcPts val="0"/>
              </a:spcAft>
              <a:buSzPts val="2800"/>
              <a:buNone/>
              <a:defRPr>
                <a:latin typeface="Spartan"/>
                <a:ea typeface="Spartan"/>
                <a:cs typeface="Spartan"/>
                <a:sym typeface="Spartan"/>
              </a:defRPr>
            </a:lvl6pPr>
            <a:lvl7pPr lvl="6">
              <a:spcBef>
                <a:spcPts val="0"/>
              </a:spcBef>
              <a:spcAft>
                <a:spcPts val="0"/>
              </a:spcAft>
              <a:buSzPts val="2800"/>
              <a:buNone/>
              <a:defRPr>
                <a:latin typeface="Spartan"/>
                <a:ea typeface="Spartan"/>
                <a:cs typeface="Spartan"/>
                <a:sym typeface="Spartan"/>
              </a:defRPr>
            </a:lvl7pPr>
            <a:lvl8pPr lvl="7">
              <a:spcBef>
                <a:spcPts val="0"/>
              </a:spcBef>
              <a:spcAft>
                <a:spcPts val="0"/>
              </a:spcAft>
              <a:buSzPts val="2800"/>
              <a:buNone/>
              <a:defRPr>
                <a:latin typeface="Spartan"/>
                <a:ea typeface="Spartan"/>
                <a:cs typeface="Spartan"/>
                <a:sym typeface="Spartan"/>
              </a:defRPr>
            </a:lvl8pPr>
            <a:lvl9pPr lvl="8">
              <a:spcBef>
                <a:spcPts val="0"/>
              </a:spcBef>
              <a:spcAft>
                <a:spcPts val="0"/>
              </a:spcAft>
              <a:buSzPts val="2800"/>
              <a:buNone/>
              <a:defRPr>
                <a:latin typeface="Spartan"/>
                <a:ea typeface="Spartan"/>
                <a:cs typeface="Spartan"/>
                <a:sym typeface="Spartan"/>
              </a:defRPr>
            </a:lvl9pPr>
          </a:lstStyle>
          <a:p>
            <a:endParaRPr/>
          </a:p>
        </p:txBody>
      </p:sp>
      <p:sp>
        <p:nvSpPr>
          <p:cNvPr id="244" name="Google Shape;244;p13"/>
          <p:cNvSpPr txBox="1">
            <a:spLocks noGrp="1"/>
          </p:cNvSpPr>
          <p:nvPr>
            <p:ph type="title" idx="2"/>
          </p:nvPr>
        </p:nvSpPr>
        <p:spPr>
          <a:xfrm>
            <a:off x="2087400" y="3534550"/>
            <a:ext cx="4013400" cy="617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600"/>
              <a:buNone/>
              <a:defRPr sz="2900">
                <a:solidFill>
                  <a:srgbClr val="FFF3E2"/>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grpSp>
        <p:nvGrpSpPr>
          <p:cNvPr id="245" name="Google Shape;245;p13"/>
          <p:cNvGrpSpPr/>
          <p:nvPr/>
        </p:nvGrpSpPr>
        <p:grpSpPr>
          <a:xfrm rot="10800000" flipH="1">
            <a:off x="6937950" y="-63"/>
            <a:ext cx="250200" cy="2556700"/>
            <a:chOff x="6592750" y="3054500"/>
            <a:chExt cx="250200" cy="2556700"/>
          </a:xfrm>
        </p:grpSpPr>
        <p:cxnSp>
          <p:nvCxnSpPr>
            <p:cNvPr id="246" name="Google Shape;246;p13"/>
            <p:cNvCxnSpPr/>
            <p:nvPr/>
          </p:nvCxnSpPr>
          <p:spPr>
            <a:xfrm>
              <a:off x="6717850" y="3561600"/>
              <a:ext cx="0" cy="2049600"/>
            </a:xfrm>
            <a:prstGeom prst="straightConnector1">
              <a:avLst/>
            </a:prstGeom>
            <a:noFill/>
            <a:ln w="28575" cap="flat" cmpd="sng">
              <a:solidFill>
                <a:srgbClr val="FFE599"/>
              </a:solidFill>
              <a:prstDash val="solid"/>
              <a:round/>
              <a:headEnd type="none" w="med" len="med"/>
              <a:tailEnd type="none" w="med" len="med"/>
            </a:ln>
          </p:spPr>
        </p:cxnSp>
        <p:sp>
          <p:nvSpPr>
            <p:cNvPr id="247" name="Google Shape;247;p13"/>
            <p:cNvSpPr/>
            <p:nvPr/>
          </p:nvSpPr>
          <p:spPr>
            <a:xfrm rot="2700000">
              <a:off x="6629391" y="336783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3"/>
            <p:cNvSpPr/>
            <p:nvPr/>
          </p:nvSpPr>
          <p:spPr>
            <a:xfrm rot="2700000">
              <a:off x="6629391" y="325888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13"/>
            <p:cNvSpPr/>
            <p:nvPr/>
          </p:nvSpPr>
          <p:spPr>
            <a:xfrm rot="2700000">
              <a:off x="6658453" y="3079103"/>
              <a:ext cx="118794" cy="118794"/>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0" name="Google Shape;250;p13"/>
          <p:cNvGrpSpPr/>
          <p:nvPr/>
        </p:nvGrpSpPr>
        <p:grpSpPr>
          <a:xfrm>
            <a:off x="170650" y="190501"/>
            <a:ext cx="1476300" cy="1757425"/>
            <a:chOff x="919550" y="238125"/>
            <a:chExt cx="1476300" cy="1757425"/>
          </a:xfrm>
        </p:grpSpPr>
        <p:sp>
          <p:nvSpPr>
            <p:cNvPr id="251" name="Google Shape;251;p1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1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1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1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4407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994338" y="1260125"/>
            <a:ext cx="4907400" cy="1208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57" name="Google Shape;257;p14"/>
          <p:cNvGrpSpPr/>
          <p:nvPr/>
        </p:nvGrpSpPr>
        <p:grpSpPr>
          <a:xfrm rot="10800000">
            <a:off x="186126" y="190501"/>
            <a:ext cx="1407475" cy="1757425"/>
            <a:chOff x="5250900" y="3706075"/>
            <a:chExt cx="1407475" cy="1757425"/>
          </a:xfrm>
        </p:grpSpPr>
        <p:sp>
          <p:nvSpPr>
            <p:cNvPr id="258" name="Google Shape;258;p1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1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1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1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2" name="Google Shape;262;p14"/>
          <p:cNvSpPr txBox="1">
            <a:spLocks noGrp="1"/>
          </p:cNvSpPr>
          <p:nvPr>
            <p:ph type="title" idx="2"/>
          </p:nvPr>
        </p:nvSpPr>
        <p:spPr>
          <a:xfrm>
            <a:off x="994350" y="2380700"/>
            <a:ext cx="3482400" cy="13341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2CC"/>
              </a:buClr>
              <a:buSzPts val="2800"/>
              <a:buNone/>
              <a:defRPr sz="1800">
                <a:solidFill>
                  <a:srgbClr val="30394B"/>
                </a:solidFill>
                <a:latin typeface="Spartan"/>
                <a:ea typeface="Spartan"/>
                <a:cs typeface="Spartan"/>
                <a:sym typeface="Spartan"/>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63" name="Google Shape;263;p14"/>
          <p:cNvGrpSpPr/>
          <p:nvPr/>
        </p:nvGrpSpPr>
        <p:grpSpPr>
          <a:xfrm rot="5400000" flipH="1">
            <a:off x="1153250" y="3290538"/>
            <a:ext cx="250200" cy="2556700"/>
            <a:chOff x="6592750" y="3054500"/>
            <a:chExt cx="250200" cy="2556700"/>
          </a:xfrm>
        </p:grpSpPr>
        <p:cxnSp>
          <p:nvCxnSpPr>
            <p:cNvPr id="264" name="Google Shape;264;p14"/>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265" name="Google Shape;265;p1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1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4"/>
            <p:cNvSpPr/>
            <p:nvPr/>
          </p:nvSpPr>
          <p:spPr>
            <a:xfrm rot="2700000">
              <a:off x="6658453" y="3079103"/>
              <a:ext cx="118794" cy="118794"/>
            </a:xfrm>
            <a:prstGeom prst="rect">
              <a:avLst/>
            </a:prstGeom>
            <a:solidFill>
              <a:srgbClr val="CD4759"/>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85222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partan"/>
              <a:buChar char="●"/>
              <a:defRPr sz="1800">
                <a:solidFill>
                  <a:schemeClr val="dk2"/>
                </a:solidFill>
                <a:latin typeface="Spartan"/>
                <a:ea typeface="Spartan"/>
                <a:cs typeface="Spartan"/>
                <a:sym typeface="Spartan"/>
              </a:defRPr>
            </a:lvl1pPr>
            <a:lvl2pPr marL="914400" lvl="1"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2pPr>
            <a:lvl3pPr marL="1371600" lvl="2"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3pPr>
            <a:lvl4pPr marL="1828800" lvl="3"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4pPr>
            <a:lvl5pPr marL="2286000" lvl="4"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5pPr>
            <a:lvl6pPr marL="2743200" lvl="5"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6pPr>
            <a:lvl7pPr marL="3200400" lvl="6"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7pPr>
            <a:lvl8pPr marL="3657600" lvl="7"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8pPr>
            <a:lvl9pPr marL="4114800" lvl="8" indent="-317500">
              <a:lnSpc>
                <a:spcPct val="115000"/>
              </a:lnSpc>
              <a:spcBef>
                <a:spcPts val="1600"/>
              </a:spcBef>
              <a:spcAft>
                <a:spcPts val="1600"/>
              </a:spcAft>
              <a:buClr>
                <a:schemeClr val="dk2"/>
              </a:buClr>
              <a:buSzPts val="1400"/>
              <a:buFont typeface="Spartan"/>
              <a:buChar char="■"/>
              <a:defRPr>
                <a:solidFill>
                  <a:schemeClr val="dk2"/>
                </a:solidFill>
                <a:latin typeface="Spartan"/>
                <a:ea typeface="Spartan"/>
                <a:cs typeface="Spartan"/>
                <a:sym typeface="Sparta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92368"/>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9" r:id="rId5"/>
    <p:sldLayoutId id="2147483670" r:id="rId6"/>
    <p:sldLayoutId id="2147483671" r:id="rId7"/>
    <p:sldLayoutId id="2147483672" r:id="rId8"/>
    <p:sldLayoutId id="2147483673" r:id="rId9"/>
    <p:sldLayoutId id="2147483675" r:id="rId10"/>
    <p:sldLayoutId id="2147483676"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2" r:id="rId25"/>
    <p:sldLayoutId id="2147483693" r:id="rId26"/>
    <p:sldLayoutId id="2147483694" r:id="rId27"/>
    <p:sldLayoutId id="214748369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4" cstate="print"/>
          <a:srcRect/>
          <a:stretch>
            <a:fillRect/>
          </a:stretch>
        </p:blipFill>
        <p:spPr bwMode="auto">
          <a:xfrm>
            <a:off x="0" y="1"/>
            <a:ext cx="9144000" cy="5155406"/>
          </a:xfrm>
          <a:prstGeom prst="rect">
            <a:avLst/>
          </a:prstGeom>
          <a:noFill/>
          <a:ln w="9525">
            <a:noFill/>
            <a:miter lim="800000"/>
            <a:headEnd/>
            <a:tailEnd/>
          </a:ln>
        </p:spPr>
      </p:pic>
      <p:sp>
        <p:nvSpPr>
          <p:cNvPr id="2051" name="标题占位符 1"/>
          <p:cNvSpPr>
            <a:spLocks noGrp="1" noChangeArrowheads="1"/>
          </p:cNvSpPr>
          <p:nvPr>
            <p:ph type="title" idx="4294967295"/>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2" name="文本占位符 2"/>
          <p:cNvSpPr>
            <a:spLocks noGrp="1" noChangeArrowheads="1"/>
          </p:cNvSpPr>
          <p:nvPr>
            <p:ph type="body" idx="4294967295"/>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690225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80" r:id="rId12"/>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itchFamily="34"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itchFamily="34"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5pPr>
      <a:lvl6pPr marL="18859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6pPr>
      <a:lvl7pPr marL="22288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7pPr>
      <a:lvl8pPr marL="25717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8pPr>
      <a:lvl9pPr marL="29146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074" name="图片 6"/>
          <p:cNvPicPr>
            <a:picLocks noChangeAspect="1" noChangeArrowheads="1"/>
          </p:cNvPicPr>
          <p:nvPr/>
        </p:nvPicPr>
        <p:blipFill>
          <a:blip r:embed="rId15" cstate="print"/>
          <a:srcRect/>
          <a:stretch>
            <a:fillRect/>
          </a:stretch>
        </p:blipFill>
        <p:spPr bwMode="auto">
          <a:xfrm>
            <a:off x="0" y="1"/>
            <a:ext cx="9144000" cy="5155406"/>
          </a:xfrm>
          <a:prstGeom prst="rect">
            <a:avLst/>
          </a:prstGeom>
          <a:noFill/>
          <a:ln w="9525">
            <a:noFill/>
            <a:miter lim="800000"/>
            <a:headEnd/>
            <a:tailEnd/>
          </a:ln>
        </p:spPr>
      </p:pic>
      <p:grpSp>
        <p:nvGrpSpPr>
          <p:cNvPr id="3075" name="组合 7"/>
          <p:cNvGrpSpPr>
            <a:grpSpLocks/>
          </p:cNvGrpSpPr>
          <p:nvPr/>
        </p:nvGrpSpPr>
        <p:grpSpPr bwMode="auto">
          <a:xfrm>
            <a:off x="-1466850" y="-9525"/>
            <a:ext cx="12058650" cy="5905500"/>
            <a:chOff x="0" y="0"/>
            <a:chExt cx="2801938" cy="1589087"/>
          </a:xfrm>
        </p:grpSpPr>
        <p:sp>
          <p:nvSpPr>
            <p:cNvPr id="3078" name="Freeform 62"/>
            <p:cNvSpPr/>
            <p:nvPr/>
          </p:nvSpPr>
          <p:spPr bwMode="auto">
            <a:xfrm>
              <a:off x="335026" y="0"/>
              <a:ext cx="2133545" cy="1589087"/>
            </a:xfrm>
            <a:custGeom>
              <a:avLst/>
              <a:gdLst>
                <a:gd name="T0" fmla="*/ 2147483647 w 1774"/>
                <a:gd name="T1" fmla="*/ 2147483647 h 1319"/>
                <a:gd name="T2" fmla="*/ 2147483647 w 1774"/>
                <a:gd name="T3" fmla="*/ 2147483647 h 1319"/>
                <a:gd name="T4" fmla="*/ 2147483647 w 1774"/>
                <a:gd name="T5" fmla="*/ 2147483647 h 1319"/>
                <a:gd name="T6" fmla="*/ 0 w 1774"/>
                <a:gd name="T7" fmla="*/ 2147483647 h 1319"/>
                <a:gd name="T8" fmla="*/ 0 w 1774"/>
                <a:gd name="T9" fmla="*/ 2147483647 h 1319"/>
                <a:gd name="T10" fmla="*/ 2147483647 w 1774"/>
                <a:gd name="T11" fmla="*/ 0 h 1319"/>
                <a:gd name="T12" fmla="*/ 2147483647 w 1774"/>
                <a:gd name="T13" fmla="*/ 0 h 1319"/>
                <a:gd name="T14" fmla="*/ 2147483647 w 1774"/>
                <a:gd name="T15" fmla="*/ 2147483647 h 1319"/>
                <a:gd name="T16" fmla="*/ 2147483647 w 1774"/>
                <a:gd name="T17" fmla="*/ 2147483647 h 1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74" h="1319">
                  <a:moveTo>
                    <a:pt x="1774" y="1233"/>
                  </a:moveTo>
                  <a:cubicBezTo>
                    <a:pt x="1774" y="1281"/>
                    <a:pt x="1735" y="1319"/>
                    <a:pt x="1688" y="1319"/>
                  </a:cubicBezTo>
                  <a:cubicBezTo>
                    <a:pt x="86" y="1319"/>
                    <a:pt x="86" y="1319"/>
                    <a:pt x="86" y="1319"/>
                  </a:cubicBezTo>
                  <a:cubicBezTo>
                    <a:pt x="38" y="1319"/>
                    <a:pt x="0" y="1281"/>
                    <a:pt x="0" y="1233"/>
                  </a:cubicBezTo>
                  <a:cubicBezTo>
                    <a:pt x="0" y="86"/>
                    <a:pt x="0" y="86"/>
                    <a:pt x="0" y="86"/>
                  </a:cubicBezTo>
                  <a:cubicBezTo>
                    <a:pt x="0" y="38"/>
                    <a:pt x="38" y="0"/>
                    <a:pt x="86" y="0"/>
                  </a:cubicBezTo>
                  <a:cubicBezTo>
                    <a:pt x="1688" y="0"/>
                    <a:pt x="1688" y="0"/>
                    <a:pt x="1688" y="0"/>
                  </a:cubicBezTo>
                  <a:cubicBezTo>
                    <a:pt x="1735" y="0"/>
                    <a:pt x="1774" y="38"/>
                    <a:pt x="1774" y="86"/>
                  </a:cubicBezTo>
                  <a:cubicBezTo>
                    <a:pt x="1774" y="1233"/>
                    <a:pt x="1774" y="1233"/>
                    <a:pt x="1774" y="1233"/>
                  </a:cubicBezTo>
                </a:path>
              </a:pathLst>
            </a:custGeom>
            <a:solidFill>
              <a:srgbClr val="666666"/>
            </a:solidFill>
            <a:ln w="9525">
              <a:noFill/>
              <a:round/>
            </a:ln>
          </p:spPr>
          <p:txBody>
            <a:bodyPr/>
            <a:lstStyle/>
            <a:p>
              <a:pPr>
                <a:buFontTx/>
                <a:buNone/>
                <a:defRPr/>
              </a:pPr>
              <a:endParaRPr lang="zh-CN" altLang="en-US" sz="1013"/>
            </a:p>
          </p:txBody>
        </p:sp>
        <p:sp>
          <p:nvSpPr>
            <p:cNvPr id="3079" name="Freeform 63"/>
            <p:cNvSpPr/>
            <p:nvPr/>
          </p:nvSpPr>
          <p:spPr bwMode="auto">
            <a:xfrm>
              <a:off x="350796" y="12815"/>
              <a:ext cx="2102007" cy="1563457"/>
            </a:xfrm>
            <a:custGeom>
              <a:avLst/>
              <a:gdLst>
                <a:gd name="T0" fmla="*/ 2147483647 w 1746"/>
                <a:gd name="T1" fmla="*/ 2147483647 h 1299"/>
                <a:gd name="T2" fmla="*/ 2147483647 w 1746"/>
                <a:gd name="T3" fmla="*/ 2147483647 h 1299"/>
                <a:gd name="T4" fmla="*/ 2147483647 w 1746"/>
                <a:gd name="T5" fmla="*/ 2147483647 h 1299"/>
                <a:gd name="T6" fmla="*/ 0 w 1746"/>
                <a:gd name="T7" fmla="*/ 2147483647 h 1299"/>
                <a:gd name="T8" fmla="*/ 0 w 1746"/>
                <a:gd name="T9" fmla="*/ 2147483647 h 1299"/>
                <a:gd name="T10" fmla="*/ 2147483647 w 1746"/>
                <a:gd name="T11" fmla="*/ 0 h 1299"/>
                <a:gd name="T12" fmla="*/ 2147483647 w 1746"/>
                <a:gd name="T13" fmla="*/ 0 h 1299"/>
                <a:gd name="T14" fmla="*/ 2147483647 w 1746"/>
                <a:gd name="T15" fmla="*/ 2147483647 h 1299"/>
                <a:gd name="T16" fmla="*/ 2147483647 w 1746"/>
                <a:gd name="T17" fmla="*/ 2147483647 h 1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6" h="1299">
                  <a:moveTo>
                    <a:pt x="1746" y="1214"/>
                  </a:moveTo>
                  <a:cubicBezTo>
                    <a:pt x="1746" y="1261"/>
                    <a:pt x="1708" y="1299"/>
                    <a:pt x="1661" y="1299"/>
                  </a:cubicBezTo>
                  <a:cubicBezTo>
                    <a:pt x="85" y="1299"/>
                    <a:pt x="85" y="1299"/>
                    <a:pt x="85" y="1299"/>
                  </a:cubicBezTo>
                  <a:cubicBezTo>
                    <a:pt x="38" y="1299"/>
                    <a:pt x="0" y="1261"/>
                    <a:pt x="0" y="1214"/>
                  </a:cubicBezTo>
                  <a:cubicBezTo>
                    <a:pt x="0" y="85"/>
                    <a:pt x="0" y="85"/>
                    <a:pt x="0" y="85"/>
                  </a:cubicBezTo>
                  <a:cubicBezTo>
                    <a:pt x="0" y="38"/>
                    <a:pt x="38" y="0"/>
                    <a:pt x="85" y="0"/>
                  </a:cubicBezTo>
                  <a:cubicBezTo>
                    <a:pt x="1661" y="0"/>
                    <a:pt x="1661" y="0"/>
                    <a:pt x="1661" y="0"/>
                  </a:cubicBezTo>
                  <a:cubicBezTo>
                    <a:pt x="1708" y="0"/>
                    <a:pt x="1746" y="38"/>
                    <a:pt x="1746" y="85"/>
                  </a:cubicBezTo>
                  <a:cubicBezTo>
                    <a:pt x="1746" y="1214"/>
                    <a:pt x="1746" y="1214"/>
                    <a:pt x="1746" y="1214"/>
                  </a:cubicBezTo>
                </a:path>
              </a:pathLst>
            </a:custGeom>
            <a:solidFill>
              <a:srgbClr val="4D4D4D"/>
            </a:solidFill>
            <a:ln w="9525">
              <a:noFill/>
              <a:round/>
            </a:ln>
          </p:spPr>
          <p:txBody>
            <a:bodyPr/>
            <a:lstStyle/>
            <a:p>
              <a:pPr>
                <a:buFontTx/>
                <a:buNone/>
                <a:defRPr/>
              </a:pPr>
              <a:endParaRPr lang="zh-CN" altLang="en-US" sz="1013"/>
            </a:p>
          </p:txBody>
        </p:sp>
        <p:sp>
          <p:nvSpPr>
            <p:cNvPr id="3080" name="Freeform 64"/>
            <p:cNvSpPr/>
            <p:nvPr/>
          </p:nvSpPr>
          <p:spPr bwMode="auto">
            <a:xfrm>
              <a:off x="0" y="1393975"/>
              <a:ext cx="2801938" cy="195112"/>
            </a:xfrm>
            <a:custGeom>
              <a:avLst/>
              <a:gdLst>
                <a:gd name="T0" fmla="*/ 0 w 2329"/>
                <a:gd name="T1" fmla="*/ 0 h 162"/>
                <a:gd name="T2" fmla="*/ 0 w 2329"/>
                <a:gd name="T3" fmla="*/ 2147483647 h 162"/>
                <a:gd name="T4" fmla="*/ 2147483647 w 2329"/>
                <a:gd name="T5" fmla="*/ 2147483647 h 162"/>
                <a:gd name="T6" fmla="*/ 2147483647 w 2329"/>
                <a:gd name="T7" fmla="*/ 2147483647 h 162"/>
                <a:gd name="T8" fmla="*/ 2147483647 w 2329"/>
                <a:gd name="T9" fmla="*/ 2147483647 h 162"/>
                <a:gd name="T10" fmla="*/ 2147483647 w 2329"/>
                <a:gd name="T11" fmla="*/ 0 h 162"/>
                <a:gd name="T12" fmla="*/ 0 w 2329"/>
                <a:gd name="T13" fmla="*/ 0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9" h="162">
                  <a:moveTo>
                    <a:pt x="0" y="0"/>
                  </a:moveTo>
                  <a:cubicBezTo>
                    <a:pt x="0" y="76"/>
                    <a:pt x="0" y="76"/>
                    <a:pt x="0" y="76"/>
                  </a:cubicBezTo>
                  <a:cubicBezTo>
                    <a:pt x="0" y="124"/>
                    <a:pt x="51" y="162"/>
                    <a:pt x="113" y="162"/>
                  </a:cubicBezTo>
                  <a:cubicBezTo>
                    <a:pt x="2216" y="162"/>
                    <a:pt x="2216" y="162"/>
                    <a:pt x="2216" y="162"/>
                  </a:cubicBezTo>
                  <a:cubicBezTo>
                    <a:pt x="2279" y="162"/>
                    <a:pt x="2329" y="124"/>
                    <a:pt x="2329" y="76"/>
                  </a:cubicBezTo>
                  <a:cubicBezTo>
                    <a:pt x="2329" y="0"/>
                    <a:pt x="2329" y="0"/>
                    <a:pt x="2329" y="0"/>
                  </a:cubicBezTo>
                  <a:lnTo>
                    <a:pt x="0" y="0"/>
                  </a:lnTo>
                  <a:close/>
                </a:path>
              </a:pathLst>
            </a:custGeom>
            <a:solidFill>
              <a:srgbClr val="F0F0F0"/>
            </a:solidFill>
            <a:ln w="9525">
              <a:noFill/>
              <a:round/>
            </a:ln>
          </p:spPr>
          <p:txBody>
            <a:bodyPr/>
            <a:lstStyle/>
            <a:p>
              <a:pPr>
                <a:buFontTx/>
                <a:buNone/>
                <a:defRPr/>
              </a:pPr>
              <a:endParaRPr lang="zh-CN" altLang="en-US" sz="1013"/>
            </a:p>
          </p:txBody>
        </p:sp>
        <p:sp>
          <p:nvSpPr>
            <p:cNvPr id="3081" name="Freeform 65"/>
            <p:cNvSpPr/>
            <p:nvPr/>
          </p:nvSpPr>
          <p:spPr bwMode="auto">
            <a:xfrm>
              <a:off x="3043" y="1508031"/>
              <a:ext cx="2795852" cy="81056"/>
            </a:xfrm>
            <a:custGeom>
              <a:avLst/>
              <a:gdLst>
                <a:gd name="T0" fmla="*/ 0 w 2323"/>
                <a:gd name="T1" fmla="*/ 0 h 67"/>
                <a:gd name="T2" fmla="*/ 2147483647 w 2323"/>
                <a:gd name="T3" fmla="*/ 2147483647 h 67"/>
                <a:gd name="T4" fmla="*/ 2147483647 w 2323"/>
                <a:gd name="T5" fmla="*/ 2147483647 h 67"/>
                <a:gd name="T6" fmla="*/ 2147483647 w 2323"/>
                <a:gd name="T7" fmla="*/ 0 h 67"/>
                <a:gd name="T8" fmla="*/ 0 w 2323"/>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3" h="67">
                  <a:moveTo>
                    <a:pt x="0" y="0"/>
                  </a:moveTo>
                  <a:cubicBezTo>
                    <a:pt x="11" y="38"/>
                    <a:pt x="56" y="67"/>
                    <a:pt x="110" y="67"/>
                  </a:cubicBezTo>
                  <a:cubicBezTo>
                    <a:pt x="2213" y="67"/>
                    <a:pt x="2213" y="67"/>
                    <a:pt x="2213" y="67"/>
                  </a:cubicBezTo>
                  <a:cubicBezTo>
                    <a:pt x="2267" y="67"/>
                    <a:pt x="2312" y="38"/>
                    <a:pt x="2323" y="0"/>
                  </a:cubicBezTo>
                  <a:lnTo>
                    <a:pt x="0" y="0"/>
                  </a:lnTo>
                  <a:close/>
                </a:path>
              </a:pathLst>
            </a:custGeom>
            <a:solidFill>
              <a:srgbClr val="CACACA"/>
            </a:solidFill>
            <a:ln w="9525">
              <a:noFill/>
              <a:round/>
            </a:ln>
          </p:spPr>
          <p:txBody>
            <a:bodyPr/>
            <a:lstStyle/>
            <a:p>
              <a:pPr>
                <a:buFontTx/>
                <a:buNone/>
                <a:defRPr/>
              </a:pPr>
              <a:endParaRPr lang="zh-CN" altLang="en-US" sz="1013"/>
            </a:p>
          </p:txBody>
        </p:sp>
        <p:sp>
          <p:nvSpPr>
            <p:cNvPr id="3082" name="Rectangle 66"/>
            <p:cNvSpPr>
              <a:spLocks noChangeArrowheads="1"/>
            </p:cNvSpPr>
            <p:nvPr/>
          </p:nvSpPr>
          <p:spPr bwMode="auto">
            <a:xfrm>
              <a:off x="444581" y="119182"/>
              <a:ext cx="1914436" cy="1196941"/>
            </a:xfrm>
            <a:prstGeom prst="rect">
              <a:avLst/>
            </a:prstGeom>
            <a:solidFill>
              <a:srgbClr val="A5E6E4"/>
            </a:solidFill>
            <a:ln w="9525">
              <a:noFill/>
              <a:miter lim="800000"/>
            </a:ln>
          </p:spPr>
          <p:txBody>
            <a:bodyPr/>
            <a:lstStyle/>
            <a:p>
              <a:pPr>
                <a:defRPr/>
              </a:pPr>
              <a:endParaRPr lang="zh-CN" altLang="en-US" sz="1013"/>
            </a:p>
          </p:txBody>
        </p:sp>
        <p:sp>
          <p:nvSpPr>
            <p:cNvPr id="3083" name="Rectangle 67"/>
            <p:cNvSpPr>
              <a:spLocks noChangeArrowheads="1"/>
            </p:cNvSpPr>
            <p:nvPr/>
          </p:nvSpPr>
          <p:spPr bwMode="auto">
            <a:xfrm>
              <a:off x="444581" y="119182"/>
              <a:ext cx="1914436" cy="1196941"/>
            </a:xfrm>
            <a:prstGeom prst="rect">
              <a:avLst/>
            </a:prstGeom>
            <a:noFill/>
            <a:ln w="9525">
              <a:noFill/>
              <a:miter lim="800000"/>
            </a:ln>
          </p:spPr>
          <p:txBody>
            <a:bodyPr/>
            <a:lstStyle/>
            <a:p>
              <a:pPr>
                <a:defRPr/>
              </a:pPr>
              <a:endParaRPr lang="zh-CN" altLang="en-US" sz="1013"/>
            </a:p>
          </p:txBody>
        </p:sp>
        <p:sp>
          <p:nvSpPr>
            <p:cNvPr id="3084" name="Freeform 69"/>
            <p:cNvSpPr/>
            <p:nvPr/>
          </p:nvSpPr>
          <p:spPr bwMode="auto">
            <a:xfrm>
              <a:off x="444581" y="150899"/>
              <a:ext cx="1914436" cy="1165224"/>
            </a:xfrm>
            <a:custGeom>
              <a:avLst/>
              <a:gdLst>
                <a:gd name="T0" fmla="*/ 2147483647 w 1206"/>
                <a:gd name="T1" fmla="*/ 2147483647 h 734"/>
                <a:gd name="T2" fmla="*/ 0 w 1206"/>
                <a:gd name="T3" fmla="*/ 2147483647 h 734"/>
                <a:gd name="T4" fmla="*/ 2147483647 w 1206"/>
                <a:gd name="T5" fmla="*/ 0 h 734"/>
                <a:gd name="T6" fmla="*/ 2147483647 w 1206"/>
                <a:gd name="T7" fmla="*/ 0 h 734"/>
                <a:gd name="T8" fmla="*/ 2147483647 w 1206"/>
                <a:gd name="T9" fmla="*/ 2147483647 h 7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734">
                  <a:moveTo>
                    <a:pt x="1206" y="734"/>
                  </a:moveTo>
                  <a:lnTo>
                    <a:pt x="0" y="734"/>
                  </a:lnTo>
                  <a:lnTo>
                    <a:pt x="16" y="0"/>
                  </a:lnTo>
                  <a:lnTo>
                    <a:pt x="1189" y="0"/>
                  </a:lnTo>
                  <a:lnTo>
                    <a:pt x="1206" y="734"/>
                  </a:lnTo>
                </a:path>
              </a:pathLst>
            </a:custGeom>
            <a:noFill/>
            <a:ln w="9525">
              <a:noFill/>
              <a:round/>
            </a:ln>
          </p:spPr>
          <p:txBody>
            <a:bodyPr/>
            <a:lstStyle/>
            <a:p>
              <a:pPr>
                <a:buFontTx/>
                <a:buNone/>
                <a:defRPr/>
              </a:pPr>
              <a:endParaRPr lang="zh-CN" altLang="en-US" sz="1013"/>
            </a:p>
          </p:txBody>
        </p:sp>
        <p:sp>
          <p:nvSpPr>
            <p:cNvPr id="3085" name="Oval 74"/>
            <p:cNvSpPr>
              <a:spLocks noChangeArrowheads="1"/>
            </p:cNvSpPr>
            <p:nvPr/>
          </p:nvSpPr>
          <p:spPr bwMode="auto">
            <a:xfrm>
              <a:off x="1373304" y="33320"/>
              <a:ext cx="55331" cy="55426"/>
            </a:xfrm>
            <a:prstGeom prst="ellipse">
              <a:avLst/>
            </a:prstGeom>
            <a:solidFill>
              <a:srgbClr val="CACACA"/>
            </a:solidFill>
            <a:ln w="9525">
              <a:noFill/>
              <a:round/>
            </a:ln>
          </p:spPr>
          <p:txBody>
            <a:bodyPr/>
            <a:lstStyle/>
            <a:p>
              <a:pPr>
                <a:defRPr/>
              </a:pPr>
              <a:endParaRPr lang="zh-CN" altLang="en-US" sz="1013"/>
            </a:p>
          </p:txBody>
        </p:sp>
        <p:sp>
          <p:nvSpPr>
            <p:cNvPr id="3086" name="Oval 75"/>
            <p:cNvSpPr>
              <a:spLocks noChangeArrowheads="1"/>
            </p:cNvSpPr>
            <p:nvPr/>
          </p:nvSpPr>
          <p:spPr bwMode="auto">
            <a:xfrm>
              <a:off x="1379667" y="39727"/>
              <a:ext cx="44264" cy="46135"/>
            </a:xfrm>
            <a:prstGeom prst="ellipse">
              <a:avLst/>
            </a:prstGeom>
            <a:solidFill>
              <a:srgbClr val="808080"/>
            </a:solidFill>
            <a:ln w="9525">
              <a:noFill/>
              <a:round/>
            </a:ln>
          </p:spPr>
          <p:txBody>
            <a:bodyPr/>
            <a:lstStyle/>
            <a:p>
              <a:pPr>
                <a:defRPr/>
              </a:pPr>
              <a:endParaRPr lang="zh-CN" altLang="en-US" sz="1013"/>
            </a:p>
          </p:txBody>
        </p:sp>
        <p:sp>
          <p:nvSpPr>
            <p:cNvPr id="3087" name="Freeform 76"/>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close/>
                  <a:moveTo>
                    <a:pt x="619" y="0"/>
                  </a:moveTo>
                  <a:lnTo>
                    <a:pt x="0" y="0"/>
                  </a:lnTo>
                  <a:lnTo>
                    <a:pt x="0" y="39"/>
                  </a:lnTo>
                  <a:lnTo>
                    <a:pt x="619" y="39"/>
                  </a:lnTo>
                  <a:lnTo>
                    <a:pt x="619" y="0"/>
                  </a:lnTo>
                  <a:close/>
                </a:path>
              </a:pathLst>
            </a:custGeom>
            <a:solidFill>
              <a:srgbClr val="CACACA"/>
            </a:solidFill>
            <a:ln w="9525">
              <a:noFill/>
              <a:round/>
            </a:ln>
          </p:spPr>
          <p:txBody>
            <a:bodyPr/>
            <a:lstStyle/>
            <a:p>
              <a:pPr>
                <a:buFontTx/>
                <a:buNone/>
                <a:defRPr/>
              </a:pPr>
              <a:endParaRPr lang="zh-CN" altLang="en-US" sz="1013"/>
            </a:p>
          </p:txBody>
        </p:sp>
        <p:sp>
          <p:nvSpPr>
            <p:cNvPr id="3088" name="Freeform 77"/>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moveTo>
                    <a:pt x="619" y="0"/>
                  </a:moveTo>
                  <a:lnTo>
                    <a:pt x="0" y="0"/>
                  </a:lnTo>
                  <a:lnTo>
                    <a:pt x="0" y="39"/>
                  </a:lnTo>
                  <a:lnTo>
                    <a:pt x="619" y="39"/>
                  </a:lnTo>
                  <a:lnTo>
                    <a:pt x="619" y="0"/>
                  </a:lnTo>
                </a:path>
              </a:pathLst>
            </a:custGeom>
            <a:noFill/>
            <a:ln w="9525">
              <a:noFill/>
              <a:round/>
            </a:ln>
          </p:spPr>
          <p:txBody>
            <a:bodyPr/>
            <a:lstStyle/>
            <a:p>
              <a:pPr>
                <a:buFontTx/>
                <a:buNone/>
                <a:defRPr/>
              </a:pPr>
              <a:endParaRPr lang="zh-CN" altLang="en-US" sz="1013"/>
            </a:p>
          </p:txBody>
        </p:sp>
        <p:sp>
          <p:nvSpPr>
            <p:cNvPr id="3089" name="Oval 78"/>
            <p:cNvSpPr>
              <a:spLocks noChangeArrowheads="1"/>
            </p:cNvSpPr>
            <p:nvPr/>
          </p:nvSpPr>
          <p:spPr bwMode="auto">
            <a:xfrm>
              <a:off x="63630" y="1430178"/>
              <a:ext cx="41221" cy="39727"/>
            </a:xfrm>
            <a:prstGeom prst="ellipse">
              <a:avLst/>
            </a:prstGeom>
            <a:solidFill>
              <a:srgbClr val="CACACA"/>
            </a:solidFill>
            <a:ln w="9525">
              <a:noFill/>
              <a:round/>
            </a:ln>
          </p:spPr>
          <p:txBody>
            <a:bodyPr/>
            <a:lstStyle/>
            <a:p>
              <a:pPr>
                <a:defRPr/>
              </a:pPr>
              <a:endParaRPr lang="zh-CN" altLang="en-US" sz="1013"/>
            </a:p>
          </p:txBody>
        </p:sp>
        <p:sp>
          <p:nvSpPr>
            <p:cNvPr id="3090" name="Oval 79"/>
            <p:cNvSpPr>
              <a:spLocks noChangeArrowheads="1"/>
            </p:cNvSpPr>
            <p:nvPr/>
          </p:nvSpPr>
          <p:spPr bwMode="auto">
            <a:xfrm>
              <a:off x="68333" y="1434984"/>
              <a:ext cx="31815" cy="30436"/>
            </a:xfrm>
            <a:prstGeom prst="ellipse">
              <a:avLst/>
            </a:prstGeom>
            <a:solidFill>
              <a:srgbClr val="666666"/>
            </a:solidFill>
            <a:ln w="9525">
              <a:noFill/>
              <a:round/>
            </a:ln>
          </p:spPr>
          <p:txBody>
            <a:bodyPr/>
            <a:lstStyle/>
            <a:p>
              <a:pPr>
                <a:defRPr/>
              </a:pPr>
              <a:endParaRPr lang="zh-CN" altLang="en-US" sz="1013"/>
            </a:p>
          </p:txBody>
        </p:sp>
        <p:sp>
          <p:nvSpPr>
            <p:cNvPr id="3091" name="Oval 80"/>
            <p:cNvSpPr>
              <a:spLocks noChangeArrowheads="1"/>
            </p:cNvSpPr>
            <p:nvPr/>
          </p:nvSpPr>
          <p:spPr bwMode="auto">
            <a:xfrm>
              <a:off x="128643" y="1430178"/>
              <a:ext cx="41221" cy="39727"/>
            </a:xfrm>
            <a:prstGeom prst="ellipse">
              <a:avLst/>
            </a:prstGeom>
            <a:solidFill>
              <a:srgbClr val="CACACA"/>
            </a:solidFill>
            <a:ln w="9525">
              <a:noFill/>
              <a:round/>
            </a:ln>
          </p:spPr>
          <p:txBody>
            <a:bodyPr/>
            <a:lstStyle/>
            <a:p>
              <a:pPr>
                <a:defRPr/>
              </a:pPr>
              <a:endParaRPr lang="zh-CN" altLang="en-US" sz="1013"/>
            </a:p>
          </p:txBody>
        </p:sp>
        <p:sp>
          <p:nvSpPr>
            <p:cNvPr id="3092" name="Oval 81"/>
            <p:cNvSpPr>
              <a:spLocks noChangeArrowheads="1"/>
            </p:cNvSpPr>
            <p:nvPr/>
          </p:nvSpPr>
          <p:spPr bwMode="auto">
            <a:xfrm>
              <a:off x="133347" y="1434984"/>
              <a:ext cx="31815" cy="30436"/>
            </a:xfrm>
            <a:prstGeom prst="ellipse">
              <a:avLst/>
            </a:prstGeom>
            <a:solidFill>
              <a:srgbClr val="666666"/>
            </a:solidFill>
            <a:ln w="9525">
              <a:noFill/>
              <a:round/>
            </a:ln>
          </p:spPr>
          <p:txBody>
            <a:bodyPr/>
            <a:lstStyle/>
            <a:p>
              <a:pPr>
                <a:defRPr/>
              </a:pPr>
              <a:endParaRPr lang="zh-CN" altLang="en-US" sz="1013"/>
            </a:p>
          </p:txBody>
        </p:sp>
        <p:sp>
          <p:nvSpPr>
            <p:cNvPr id="2" name="Oval 82"/>
            <p:cNvSpPr>
              <a:spLocks noChangeArrowheads="1"/>
            </p:cNvSpPr>
            <p:nvPr/>
          </p:nvSpPr>
          <p:spPr bwMode="auto">
            <a:xfrm>
              <a:off x="193657" y="1430178"/>
              <a:ext cx="41221" cy="39727"/>
            </a:xfrm>
            <a:prstGeom prst="ellipse">
              <a:avLst/>
            </a:prstGeom>
            <a:solidFill>
              <a:srgbClr val="CACACA"/>
            </a:solidFill>
            <a:ln w="9525">
              <a:noFill/>
              <a:round/>
            </a:ln>
          </p:spPr>
          <p:txBody>
            <a:bodyPr/>
            <a:lstStyle/>
            <a:p>
              <a:pPr>
                <a:defRPr/>
              </a:pPr>
              <a:endParaRPr lang="zh-CN" altLang="en-US" sz="1013"/>
            </a:p>
          </p:txBody>
        </p:sp>
        <p:sp>
          <p:nvSpPr>
            <p:cNvPr id="3" name="Oval 83"/>
            <p:cNvSpPr>
              <a:spLocks noChangeArrowheads="1"/>
            </p:cNvSpPr>
            <p:nvPr/>
          </p:nvSpPr>
          <p:spPr bwMode="auto">
            <a:xfrm>
              <a:off x="200020" y="1434984"/>
              <a:ext cx="30155" cy="30436"/>
            </a:xfrm>
            <a:prstGeom prst="ellipse">
              <a:avLst/>
            </a:prstGeom>
            <a:solidFill>
              <a:srgbClr val="666666"/>
            </a:solidFill>
            <a:ln w="9525">
              <a:noFill/>
              <a:round/>
            </a:ln>
          </p:spPr>
          <p:txBody>
            <a:bodyPr/>
            <a:lstStyle/>
            <a:p>
              <a:pPr>
                <a:defRPr/>
              </a:pPr>
              <a:endParaRPr lang="zh-CN" altLang="en-US" sz="1013"/>
            </a:p>
          </p:txBody>
        </p:sp>
      </p:grpSp>
      <p:sp>
        <p:nvSpPr>
          <p:cNvPr id="3093" name="标题占位符 1"/>
          <p:cNvSpPr>
            <a:spLocks noGrp="1" noChangeArrowheads="1"/>
          </p:cNvSpPr>
          <p:nvPr>
            <p:ph type="title" idx="4294967295"/>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94" name="文本占位符 2"/>
          <p:cNvSpPr>
            <a:spLocks noGrp="1" noChangeArrowheads="1"/>
          </p:cNvSpPr>
          <p:nvPr>
            <p:ph type="body" idx="4294967295"/>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1110404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itchFamily="34"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itchFamily="34"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5pPr>
      <a:lvl6pPr marL="18859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6pPr>
      <a:lvl7pPr marL="22288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7pPr>
      <a:lvl8pPr marL="25717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8pPr>
      <a:lvl9pPr marL="29146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26.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077" name="WordArt 20"/>
          <p:cNvSpPr>
            <a:spLocks noChangeArrowheads="1" noChangeShapeType="1" noTextEdit="1"/>
          </p:cNvSpPr>
          <p:nvPr/>
        </p:nvSpPr>
        <p:spPr bwMode="auto">
          <a:xfrm>
            <a:off x="467544" y="1275606"/>
            <a:ext cx="8208912" cy="711994"/>
          </a:xfrm>
          <a:prstGeom prst="rect">
            <a:avLst/>
          </a:prstGeom>
          <a:solidFill>
            <a:srgbClr val="FFFFFF">
              <a:alpha val="83137"/>
            </a:srgbClr>
          </a:solidFill>
        </p:spPr>
        <p:txBody>
          <a:bodyPr wrap="none" fromWordArt="1">
            <a:prstTxWarp prst="textPlain">
              <a:avLst>
                <a:gd name="adj" fmla="val 50000"/>
              </a:avLst>
            </a:prstTxWarp>
          </a:bodyPr>
          <a:lstStyle/>
          <a:p>
            <a:pPr algn="ctr"/>
            <a:r>
              <a:rPr lang="en-US" sz="3300" kern="10">
                <a:ln w="19050">
                  <a:solidFill>
                    <a:srgbClr val="3333FF"/>
                  </a:solidFill>
                  <a:round/>
                  <a:headEnd/>
                  <a:tailEnd/>
                </a:ln>
                <a:solidFill>
                  <a:srgbClr val="0070C0"/>
                </a:solidFill>
                <a:latin typeface="Times New Roman" panose="02020603050405020304" pitchFamily="18" charset="0"/>
                <a:cs typeface="Times New Roman" panose="02020603050405020304" pitchFamily="18" charset="0"/>
              </a:rPr>
              <a:t>CHÀO MỪNG CÁC EM ĐẾN VỚI TIẾT HỌC HÔM NAY</a:t>
            </a:r>
          </a:p>
        </p:txBody>
      </p:sp>
      <p:sp>
        <p:nvSpPr>
          <p:cNvPr id="27" name="Rectangle 26"/>
          <p:cNvSpPr/>
          <p:nvPr/>
        </p:nvSpPr>
        <p:spPr>
          <a:xfrm>
            <a:off x="578743" y="3651870"/>
            <a:ext cx="7986513" cy="584775"/>
          </a:xfrm>
          <a:prstGeom prst="rect">
            <a:avLst/>
          </a:prstGeom>
          <a:solidFill>
            <a:srgbClr val="FFFFFF">
              <a:alpha val="78824"/>
            </a:srgbClr>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38">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MÔN GIÁO DỤC ĐỊA PHƯƠNG - LỚP 10</a:t>
            </a:r>
            <a:endParaRPr lang="en-US" sz="3200" b="1" spc="38"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44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Effect transition="in" filter="fade">
                                      <p:cBhvr>
                                        <p:cTn id="9" dur="500"/>
                                        <p:tgtEl>
                                          <p:spTgt spid="307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87625" y="1635646"/>
            <a:ext cx="6624735" cy="1157504"/>
            <a:chOff x="327636" y="711699"/>
            <a:chExt cx="4586909" cy="442800"/>
          </a:xfrm>
        </p:grpSpPr>
        <p:sp>
          <p:nvSpPr>
            <p:cNvPr id="3" name="Rounded Rectangle 2"/>
            <p:cNvSpPr/>
            <p:nvPr/>
          </p:nvSpPr>
          <p:spPr>
            <a:xfrm>
              <a:off x="327636" y="711699"/>
              <a:ext cx="4586909" cy="442800"/>
            </a:xfrm>
            <a:prstGeom prst="round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Rounded Rectangle 4"/>
            <p:cNvSpPr txBox="1"/>
            <p:nvPr/>
          </p:nvSpPr>
          <p:spPr>
            <a:xfrm>
              <a:off x="349252" y="7333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a:r>
                <a:rPr lang="en-US" sz="3200" b="1">
                  <a:latin typeface="Times New Roman" panose="02020603050405020304" pitchFamily="18" charset="0"/>
                  <a:cs typeface="Times New Roman" panose="02020603050405020304" pitchFamily="18" charset="0"/>
                </a:rPr>
                <a:t>b) Quá trình xây dựng và tôn tạo</a:t>
              </a:r>
            </a:p>
          </p:txBody>
        </p:sp>
      </p:grpSp>
    </p:spTree>
    <p:extLst>
      <p:ext uri="{BB962C8B-B14F-4D97-AF65-F5344CB8AC3E}">
        <p14:creationId xmlns:p14="http://schemas.microsoft.com/office/powerpoint/2010/main" val="1524395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999"/>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5FA83D8-9E55-47A6-BA7B-EBE2ACE511F0}"/>
              </a:ext>
            </a:extLst>
          </p:cNvPr>
          <p:cNvCxnSpPr/>
          <p:nvPr/>
        </p:nvCxnSpPr>
        <p:spPr>
          <a:xfrm>
            <a:off x="-7371" y="825186"/>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372" y="0"/>
            <a:ext cx="9151371" cy="818536"/>
          </a:xfrm>
          <a:prstGeom prst="rect">
            <a:avLst/>
          </a:prstGeom>
          <a:solidFill>
            <a:srgbClr val="00B050">
              <a:alpha val="76863"/>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a:r>
              <a:rPr lang="en-US" sz="2800">
                <a:solidFill>
                  <a:schemeClr val="bg1"/>
                </a:solidFill>
                <a:latin typeface="Times New Roman" panose="02020603050405020304" pitchFamily="18" charset="0"/>
                <a:cs typeface="Times New Roman" panose="02020603050405020304" pitchFamily="18" charset="0"/>
              </a:rPr>
              <a:t>b) Quá trình xây dựng và tôn tạo</a:t>
            </a:r>
          </a:p>
        </p:txBody>
      </p:sp>
      <p:sp>
        <p:nvSpPr>
          <p:cNvPr id="3" name="Rectangle 2"/>
          <p:cNvSpPr/>
          <p:nvPr/>
        </p:nvSpPr>
        <p:spPr>
          <a:xfrm>
            <a:off x="170790" y="854295"/>
            <a:ext cx="8787158" cy="3647152"/>
          </a:xfrm>
          <a:prstGeom prst="rect">
            <a:avLst/>
          </a:prstGeom>
          <a:solidFill>
            <a:srgbClr val="FFFFFF">
              <a:alpha val="80000"/>
            </a:srgbClr>
          </a:solidFill>
        </p:spPr>
        <p:txBody>
          <a:bodyPr wrap="square">
            <a:spAutoFit/>
          </a:bodyPr>
          <a:lstStyle/>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Thế kỉ XVI</a:t>
            </a:r>
            <a:r>
              <a:rPr lang="en-US" sz="2400">
                <a:solidFill>
                  <a:srgbClr val="000000"/>
                </a:solidFill>
                <a:latin typeface="Times New Roman" panose="02020603050405020304" pitchFamily="18" charset="0"/>
                <a:ea typeface="Times New Roman" panose="02020603050405020304" pitchFamily="18" charset="0"/>
              </a:rPr>
              <a:t>: </a:t>
            </a:r>
            <a:r>
              <a:rPr lang="vi-VN" sz="2400">
                <a:solidFill>
                  <a:srgbClr val="000000"/>
                </a:solidFill>
                <a:latin typeface="Times New Roman" panose="02020603050405020304" pitchFamily="18" charset="0"/>
                <a:ea typeface="Times New Roman" panose="02020603050405020304" pitchFamily="18" charset="0"/>
              </a:rPr>
              <a:t>28</a:t>
            </a:r>
            <a:r>
              <a:rPr lang="en-US" sz="2400">
                <a:solidFill>
                  <a:srgbClr val="000000"/>
                </a:solidFill>
                <a:latin typeface="Times New Roman" panose="02020603050405020304" pitchFamily="18" charset="0"/>
                <a:ea typeface="Times New Roman" panose="02020603050405020304" pitchFamily="18" charset="0"/>
              </a:rPr>
              <a:t>/</a:t>
            </a:r>
            <a:r>
              <a:rPr lang="vi-VN" sz="2400">
                <a:solidFill>
                  <a:srgbClr val="000000"/>
                </a:solidFill>
                <a:latin typeface="Times New Roman" panose="02020603050405020304" pitchFamily="18" charset="0"/>
                <a:ea typeface="Times New Roman" panose="02020603050405020304" pitchFamily="18" charset="0"/>
              </a:rPr>
              <a:t>11</a:t>
            </a:r>
            <a:r>
              <a:rPr lang="en-US" sz="2400">
                <a:solidFill>
                  <a:srgbClr val="000000"/>
                </a:solidFill>
                <a:latin typeface="Times New Roman" panose="02020603050405020304" pitchFamily="18" charset="0"/>
                <a:ea typeface="Times New Roman" panose="02020603050405020304" pitchFamily="18" charset="0"/>
              </a:rPr>
              <a:t>/</a:t>
            </a:r>
            <a:r>
              <a:rPr lang="vi-VN" sz="2400">
                <a:solidFill>
                  <a:srgbClr val="000000"/>
                </a:solidFill>
                <a:latin typeface="Times New Roman" panose="02020603050405020304" pitchFamily="18" charset="0"/>
                <a:ea typeface="Times New Roman" panose="02020603050405020304" pitchFamily="18" charset="0"/>
              </a:rPr>
              <a:t>1585</a:t>
            </a:r>
            <a:r>
              <a:rPr lang="en-US" sz="2400">
                <a:solidFill>
                  <a:srgbClr val="000000"/>
                </a:solidFill>
                <a:latin typeface="Times New Roman" panose="02020603050405020304" pitchFamily="18" charset="0"/>
                <a:ea typeface="Times New Roman" panose="02020603050405020304" pitchFamily="18" charset="0"/>
              </a:rPr>
              <a:t> - </a:t>
            </a:r>
            <a:r>
              <a:rPr lang="vi-VN" sz="2400">
                <a:solidFill>
                  <a:srgbClr val="000000"/>
                </a:solidFill>
                <a:latin typeface="Times New Roman" panose="02020603050405020304" pitchFamily="18" charset="0"/>
                <a:ea typeface="Times New Roman" panose="02020603050405020304" pitchFamily="18" charset="0"/>
              </a:rPr>
              <a:t>Trạng Trình Nguyễn Bình Khiêm qua đời. Năm 1586, Vua Mạc xuất cấp 3.000 quan tiền cho xây đền thờ, đặt tên là Mạc triều Trang nguyên Té tướng từ.</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Thế kỉ XIX: Di tích được trùng tu vào thời Nguyễn, nét kiến trúc này được duy trì cho đến nay.</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Thế kỉ XX: Di tích được trùng tu, xây dựng thêm khu Quảng trường. vườn tượng, am Bạch Vân, quán Trung Tân.</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Thế kỉ XXI: Xây dựng thêm Đền thờ song thân phụ mẫu của Trạng Trình, Nhà trưng bày và mở rộng đường vào khu di tích.</a:t>
            </a:r>
            <a:endParaRPr lang="en-US" sz="24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97075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959378" y="2057446"/>
            <a:ext cx="7225244" cy="1028609"/>
            <a:chOff x="404132" y="2583094"/>
            <a:chExt cx="7225244" cy="1028609"/>
          </a:xfrm>
        </p:grpSpPr>
        <p:sp>
          <p:nvSpPr>
            <p:cNvPr id="5" name="Rounded Rectangle 4"/>
            <p:cNvSpPr/>
            <p:nvPr/>
          </p:nvSpPr>
          <p:spPr>
            <a:xfrm>
              <a:off x="404132" y="2583094"/>
              <a:ext cx="7225244" cy="1028609"/>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txBox="1"/>
            <p:nvPr/>
          </p:nvSpPr>
          <p:spPr>
            <a:xfrm>
              <a:off x="454345" y="2633307"/>
              <a:ext cx="7124818" cy="9281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853" tIns="0" rIns="213853" bIns="0" numCol="1" spcCol="1270" anchor="ctr" anchorCtr="0">
              <a:noAutofit/>
            </a:bodyPr>
            <a:lstStyle/>
            <a:p>
              <a:pPr lvl="0" algn="ctr" defTabSz="1066800">
                <a:lnSpc>
                  <a:spcPct val="90000"/>
                </a:lnSpc>
                <a:spcBef>
                  <a:spcPct val="0"/>
                </a:spcBef>
                <a:spcAft>
                  <a:spcPct val="35000"/>
                </a:spcAft>
              </a:pPr>
              <a:r>
                <a:rPr lang="en-US" sz="4000" b="1">
                  <a:latin typeface="Times New Roman" panose="02020603050405020304" pitchFamily="18" charset="0"/>
                  <a:cs typeface="Times New Roman" panose="02020603050405020304" pitchFamily="18" charset="0"/>
                </a:rPr>
                <a:t>c)</a:t>
              </a:r>
              <a:r>
                <a:rPr lang="en-US" sz="4000" b="1" kern="1200">
                  <a:latin typeface="Times New Roman" panose="02020603050405020304" pitchFamily="18" charset="0"/>
                  <a:cs typeface="Times New Roman" panose="02020603050405020304" pitchFamily="18" charset="0"/>
                </a:rPr>
                <a:t> Giá trị lịch sử, văn hóa</a:t>
              </a:r>
            </a:p>
          </p:txBody>
        </p:sp>
      </p:grpSp>
    </p:spTree>
    <p:extLst>
      <p:ext uri="{BB962C8B-B14F-4D97-AF65-F5344CB8AC3E}">
        <p14:creationId xmlns:p14="http://schemas.microsoft.com/office/powerpoint/2010/main" val="35404624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999"/>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5FA83D8-9E55-47A6-BA7B-EBE2ACE511F0}"/>
              </a:ext>
            </a:extLst>
          </p:cNvPr>
          <p:cNvCxnSpPr/>
          <p:nvPr/>
        </p:nvCxnSpPr>
        <p:spPr>
          <a:xfrm>
            <a:off x="-7371" y="825186"/>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372" y="0"/>
            <a:ext cx="9151371" cy="818536"/>
          </a:xfrm>
          <a:prstGeom prst="rect">
            <a:avLst/>
          </a:prstGeom>
          <a:solidFill>
            <a:srgbClr val="00B050">
              <a:alpha val="76863"/>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a:tabLst>
                <a:tab pos="5772150" algn="l"/>
              </a:tabLst>
            </a:pPr>
            <a:r>
              <a:rPr lang="en-US" sz="2500">
                <a:solidFill>
                  <a:schemeClr val="bg1"/>
                </a:solidFill>
                <a:latin typeface="Times New Roman" panose="02020603050405020304" pitchFamily="18" charset="0"/>
                <a:cs typeface="Times New Roman" panose="02020603050405020304" pitchFamily="18" charset="0"/>
              </a:rPr>
              <a:t>c) Giá trị lịch sử, văn hóa</a:t>
            </a:r>
          </a:p>
        </p:txBody>
      </p:sp>
      <p:sp>
        <p:nvSpPr>
          <p:cNvPr id="3" name="Rectangle 2"/>
          <p:cNvSpPr/>
          <p:nvPr/>
        </p:nvSpPr>
        <p:spPr>
          <a:xfrm>
            <a:off x="170790" y="854295"/>
            <a:ext cx="8787158" cy="3608680"/>
          </a:xfrm>
          <a:prstGeom prst="rect">
            <a:avLst/>
          </a:prstGeom>
          <a:solidFill>
            <a:srgbClr val="FFFFFF">
              <a:alpha val="80000"/>
            </a:srgbClr>
          </a:solidFill>
        </p:spPr>
        <p:txBody>
          <a:bodyPr wrap="square">
            <a:spAutoFit/>
          </a:bodyPr>
          <a:lstStyle/>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Đền thờ gắn với một thời kỳ lịch sử phát triển của đất nước và thành phố, là biểu tượng của truyền thống hiếu học và tôn vinh danh nhân văn hóa của người Hải Phòng.</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Lễ hội truyền thống Đền thờ Trạng Trình Nguyễn Bỉnh Khiêm được tổ chức hằng năm.</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Lưu </a:t>
            </a:r>
            <a:r>
              <a:rPr lang="vi-VN" sz="2400">
                <a:solidFill>
                  <a:srgbClr val="000000"/>
                </a:solidFill>
                <a:latin typeface="Times New Roman" panose="02020603050405020304" pitchFamily="18" charset="0"/>
                <a:ea typeface="Times New Roman" panose="02020603050405020304" pitchFamily="18" charset="0"/>
              </a:rPr>
              <a:t>giữ một số cổ vật niên đại thế kỷ XV - XVI như bình vôi, bát đĩa cổ...</a:t>
            </a:r>
            <a:endParaRPr lang="en-US" sz="2400">
              <a:latin typeface="Times New Roman" panose="02020603050405020304" pitchFamily="18" charset="0"/>
              <a:ea typeface="Times New Roman" panose="02020603050405020304" pitchFamily="18" charset="0"/>
            </a:endParaRPr>
          </a:p>
          <a:p>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Là </a:t>
            </a:r>
            <a:r>
              <a:rPr lang="vi-VN" sz="2400">
                <a:solidFill>
                  <a:srgbClr val="000000"/>
                </a:solidFill>
                <a:latin typeface="Times New Roman" panose="02020603050405020304" pitchFamily="18" charset="0"/>
                <a:ea typeface="Times New Roman" panose="02020603050405020304" pitchFamily="18" charset="0"/>
              </a:rPr>
              <a:t>điểm du lịch tiêu biểu của thành phố Hải Phòng và khu vực đồng bằng sông Hồng.</a:t>
            </a:r>
            <a:endParaRPr lang="en-US" sz="2400"/>
          </a:p>
        </p:txBody>
      </p:sp>
    </p:spTree>
    <p:extLst>
      <p:ext uri="{BB962C8B-B14F-4D97-AF65-F5344CB8AC3E}">
        <p14:creationId xmlns:p14="http://schemas.microsoft.com/office/powerpoint/2010/main" val="1594164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051720" y="267494"/>
            <a:ext cx="6547141" cy="3792168"/>
            <a:chOff x="1345438" y="156735"/>
            <a:chExt cx="6547141" cy="3792168"/>
          </a:xfrm>
        </p:grpSpPr>
        <p:sp>
          <p:nvSpPr>
            <p:cNvPr id="4" name="Google Shape;952;p48"/>
            <p:cNvSpPr/>
            <p:nvPr/>
          </p:nvSpPr>
          <p:spPr>
            <a:xfrm>
              <a:off x="3707358" y="156735"/>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D7177C"/>
            </a:solidFill>
            <a:ln>
              <a:noFill/>
            </a:ln>
          </p:spPr>
          <p:txBody>
            <a:bodyPr spcFirstLastPara="1" wrap="square" lIns="91425" tIns="91425" rIns="91425" bIns="91425" anchor="ctr" anchorCtr="0">
              <a:noAutofit/>
            </a:bodyPr>
            <a:lstStyle/>
            <a:p>
              <a:pPr algn="ctr" defTabSz="914333">
                <a:buClr>
                  <a:srgbClr val="000000"/>
                </a:buClr>
              </a:pPr>
              <a:r>
                <a:rPr lang="en-US" sz="6600" b="1" kern="0">
                  <a:solidFill>
                    <a:schemeClr val="bg1"/>
                  </a:solidFill>
                  <a:latin typeface="Times New Roman" panose="02020603050405020304" pitchFamily="18" charset="0"/>
                  <a:cs typeface="Times New Roman" panose="02020603050405020304" pitchFamily="18" charset="0"/>
                  <a:sym typeface="Arial"/>
                </a:rPr>
                <a:t>2</a:t>
              </a:r>
              <a:endParaRPr sz="6600" b="1" kern="0">
                <a:solidFill>
                  <a:schemeClr val="bg1"/>
                </a:solidFill>
                <a:latin typeface="Times New Roman" panose="02020603050405020304" pitchFamily="18" charset="0"/>
                <a:cs typeface="Times New Roman" panose="02020603050405020304" pitchFamily="18" charset="0"/>
                <a:sym typeface="Arial"/>
              </a:endParaRPr>
            </a:p>
          </p:txBody>
        </p:sp>
        <p:sp>
          <p:nvSpPr>
            <p:cNvPr id="5" name="Google Shape;914;p46"/>
            <p:cNvSpPr/>
            <p:nvPr/>
          </p:nvSpPr>
          <p:spPr>
            <a:xfrm rot="5268462">
              <a:off x="3241867" y="-701809"/>
              <a:ext cx="2754283" cy="654714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B050"/>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6" name="Google Shape;955;p48">
              <a:extLst>
                <a:ext uri="{FF2B5EF4-FFF2-40B4-BE49-F238E27FC236}">
                  <a16:creationId xmlns:a16="http://schemas.microsoft.com/office/drawing/2014/main" id="{181432CF-12BA-49BA-B1A7-4A400032D983}"/>
                </a:ext>
              </a:extLst>
            </p:cNvPr>
            <p:cNvSpPr txBox="1">
              <a:spLocks/>
            </p:cNvSpPr>
            <p:nvPr/>
          </p:nvSpPr>
          <p:spPr>
            <a:xfrm>
              <a:off x="1533875" y="1713445"/>
              <a:ext cx="6170266" cy="17166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4000">
                  <a:solidFill>
                    <a:srgbClr val="FFFFFF"/>
                  </a:solidFill>
                  <a:latin typeface="Times New Roman" panose="02020603050405020304" pitchFamily="18" charset="0"/>
                  <a:cs typeface="Times New Roman" panose="02020603050405020304" pitchFamily="18" charset="0"/>
                </a:rPr>
                <a:t>Khu di tích lịch sử quốc gia Bạch Đằng Giang</a:t>
              </a:r>
            </a:p>
          </p:txBody>
        </p:sp>
      </p:grpSp>
    </p:spTree>
    <p:extLst>
      <p:ext uri="{BB962C8B-B14F-4D97-AF65-F5344CB8AC3E}">
        <p14:creationId xmlns:p14="http://schemas.microsoft.com/office/powerpoint/2010/main" val="1824340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06612117"/>
              </p:ext>
            </p:extLst>
          </p:nvPr>
        </p:nvGraphicFramePr>
        <p:xfrm>
          <a:off x="0" y="195486"/>
          <a:ext cx="9144000"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36155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5979" y="1635646"/>
            <a:ext cx="6376737" cy="1600850"/>
            <a:chOff x="327636" y="31299"/>
            <a:chExt cx="4586909" cy="442800"/>
          </a:xfrm>
        </p:grpSpPr>
        <p:sp>
          <p:nvSpPr>
            <p:cNvPr id="3" name="Rounded Rectangle 2"/>
            <p:cNvSpPr/>
            <p:nvPr/>
          </p:nvSpPr>
          <p:spPr>
            <a:xfrm>
              <a:off x="327636" y="31299"/>
              <a:ext cx="4586909" cy="442800"/>
            </a:xfrm>
            <a:prstGeom prst="roundRect">
              <a:avLst/>
            </a:pr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Rounded Rectangle 4"/>
            <p:cNvSpPr txBox="1"/>
            <p:nvPr/>
          </p:nvSpPr>
          <p:spPr>
            <a:xfrm>
              <a:off x="349253" y="529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a:r>
                <a:rPr lang="en-US" sz="6000" b="1">
                  <a:latin typeface="Times New Roman" panose="02020603050405020304" pitchFamily="18" charset="0"/>
                  <a:cs typeface="Times New Roman" panose="02020603050405020304" pitchFamily="18" charset="0"/>
                </a:rPr>
                <a:t>a) Địa điểm</a:t>
              </a:r>
            </a:p>
          </p:txBody>
        </p:sp>
      </p:grpSp>
    </p:spTree>
    <p:extLst>
      <p:ext uri="{BB962C8B-B14F-4D97-AF65-F5344CB8AC3E}">
        <p14:creationId xmlns:p14="http://schemas.microsoft.com/office/powerpoint/2010/main" val="3425798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515013"/>
          </a:xfrm>
          <a:prstGeom prst="horizontalScroll">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sz="2800" b="1">
                <a:solidFill>
                  <a:schemeClr val="bg1"/>
                </a:solidFill>
                <a:latin typeface="Times New Roman" panose="02020603050405020304" pitchFamily="18" charset="0"/>
                <a:cs typeface="Times New Roman" panose="02020603050405020304" pitchFamily="18" charset="0"/>
              </a:rPr>
              <a:t>Địa điểm khu di tích lịch sử quốc gia Bạch Đằng Giang</a:t>
            </a:r>
          </a:p>
        </p:txBody>
      </p:sp>
      <p:sp>
        <p:nvSpPr>
          <p:cNvPr id="9" name="Rounded Rectangle 8"/>
          <p:cNvSpPr/>
          <p:nvPr/>
        </p:nvSpPr>
        <p:spPr>
          <a:xfrm>
            <a:off x="0" y="1773936"/>
            <a:ext cx="9144000" cy="2286000"/>
          </a:xfrm>
          <a:prstGeom prst="roundRect">
            <a:avLst/>
          </a:prstGeom>
          <a:solidFill>
            <a:srgbClr val="FF6614">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tabLst>
                <a:tab pos="90170" algn="l"/>
                <a:tab pos="180340" algn="l"/>
              </a:tabLst>
            </a:pPr>
            <a:r>
              <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Nằm </a:t>
            </a:r>
            <a:r>
              <a:rPr lang="vi-VN" sz="3600">
                <a:solidFill>
                  <a:schemeClr val="bg1"/>
                </a:solidFill>
                <a:latin typeface="Times New Roman" panose="02020603050405020304" pitchFamily="18" charset="0"/>
                <a:ea typeface="Times New Roman" panose="02020603050405020304" pitchFamily="18" charset="0"/>
              </a:rPr>
              <a:t>trên địa phận làng Tràng Kênh xưa, nay thuộc thị trấn Minh Đức, huyện Thủy Nguyên, Hải Phòng.</a:t>
            </a:r>
            <a:r>
              <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624200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t="-15000" b="-15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87625" y="1635646"/>
            <a:ext cx="6624735" cy="1157504"/>
            <a:chOff x="327636" y="711699"/>
            <a:chExt cx="4586909" cy="442800"/>
          </a:xfrm>
        </p:grpSpPr>
        <p:sp>
          <p:nvSpPr>
            <p:cNvPr id="3" name="Rounded Rectangle 2"/>
            <p:cNvSpPr/>
            <p:nvPr/>
          </p:nvSpPr>
          <p:spPr>
            <a:xfrm>
              <a:off x="327636" y="711699"/>
              <a:ext cx="4586909" cy="442800"/>
            </a:xfrm>
            <a:prstGeom prst="round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Rounded Rectangle 4"/>
            <p:cNvSpPr txBox="1"/>
            <p:nvPr/>
          </p:nvSpPr>
          <p:spPr>
            <a:xfrm>
              <a:off x="349252" y="7333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a:r>
                <a:rPr lang="en-US" sz="3200" b="1">
                  <a:latin typeface="Times New Roman" panose="02020603050405020304" pitchFamily="18" charset="0"/>
                  <a:cs typeface="Times New Roman" panose="02020603050405020304" pitchFamily="18" charset="0"/>
                </a:rPr>
                <a:t>b) Quá trình xây dựng</a:t>
              </a:r>
            </a:p>
          </p:txBody>
        </p:sp>
      </p:grpSp>
    </p:spTree>
    <p:extLst>
      <p:ext uri="{BB962C8B-B14F-4D97-AF65-F5344CB8AC3E}">
        <p14:creationId xmlns:p14="http://schemas.microsoft.com/office/powerpoint/2010/main" val="2893471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001" y="1220051"/>
            <a:ext cx="6899870" cy="3935481"/>
          </a:xfrm>
          <a:prstGeom prst="rect">
            <a:avLst/>
          </a:prstGeom>
        </p:spPr>
      </p:pic>
      <p:sp>
        <p:nvSpPr>
          <p:cNvPr id="6" name="Horizontal Scroll 5"/>
          <p:cNvSpPr/>
          <p:nvPr/>
        </p:nvSpPr>
        <p:spPr>
          <a:xfrm>
            <a:off x="0" y="-114540"/>
            <a:ext cx="9144000" cy="1582392"/>
          </a:xfrm>
          <a:prstGeom prst="horizontalScroll">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r>
              <a:rPr lang="en-US" sz="3200" b="1">
                <a:solidFill>
                  <a:schemeClr val="bg1"/>
                </a:solidFill>
                <a:latin typeface="Times New Roman" panose="02020603050405020304" pitchFamily="18" charset="0"/>
                <a:cs typeface="Times New Roman" panose="02020603050405020304" pitchFamily="18" charset="0"/>
              </a:rPr>
              <a:t>Quá trình xây dựng khu di tích lịch sử quốc gia Bạch Đằng Giang </a:t>
            </a:r>
            <a:endParaRPr lang="en-US" sz="3200" b="1">
              <a:solidFill>
                <a:schemeClr val="bg1"/>
              </a:solidFill>
            </a:endParaRPr>
          </a:p>
        </p:txBody>
      </p:sp>
    </p:spTree>
    <p:extLst>
      <p:ext uri="{BB962C8B-B14F-4D97-AF65-F5344CB8AC3E}">
        <p14:creationId xmlns:p14="http://schemas.microsoft.com/office/powerpoint/2010/main" val="38332483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3064343" y="1125527"/>
            <a:ext cx="2971800" cy="29718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44" name="TextBox 43"/>
            <p:cNvSpPr txBox="1"/>
            <p:nvPr/>
          </p:nvSpPr>
          <p:spPr>
            <a:xfrm>
              <a:off x="4188749" y="3178366"/>
              <a:ext cx="3352800" cy="553997"/>
            </a:xfrm>
            <a:prstGeom prst="rect">
              <a:avLst/>
            </a:prstGeom>
            <a:noFill/>
          </p:spPr>
          <p:txBody>
            <a:bodyPr wrap="square" lIns="0" tIns="0" rIns="0" bIns="0" rtlCol="0">
              <a:spAutoFit/>
            </a:bodyPr>
            <a:lstStyle/>
            <a:p>
              <a:pPr algn="ctr">
                <a:defRPr/>
              </a:pPr>
              <a:r>
                <a:rPr lang="en-US" sz="2700">
                  <a:solidFill>
                    <a:prstClr val="white"/>
                  </a:solidFill>
                  <a:latin typeface="#9Slide03 IcielPanton Black" panose="00000A00000000000000" pitchFamily="2" charset="0"/>
                  <a:cs typeface="Arial"/>
                  <a:sym typeface="Arial"/>
                </a:rPr>
                <a:t>CÓ GÌ Ở</a:t>
              </a:r>
            </a:p>
          </p:txBody>
        </p:sp>
      </p:grpSp>
      <p:sp>
        <p:nvSpPr>
          <p:cNvPr id="55" name="Oval 54"/>
          <p:cNvSpPr/>
          <p:nvPr/>
        </p:nvSpPr>
        <p:spPr>
          <a:xfrm>
            <a:off x="3200401" y="1143000"/>
            <a:ext cx="2857502" cy="2857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C6E51"/>
              </a:solidFill>
              <a:latin typeface="#9Slide02 Noi dung dai"/>
              <a:sym typeface="Arial"/>
            </a:endParaRPr>
          </a:p>
        </p:txBody>
      </p:sp>
      <p:sp>
        <p:nvSpPr>
          <p:cNvPr id="56" name="Oval 55"/>
          <p:cNvSpPr/>
          <p:nvPr/>
        </p:nvSpPr>
        <p:spPr>
          <a:xfrm>
            <a:off x="3591470" y="1534070"/>
            <a:ext cx="2075361" cy="20753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7" name="Oval 56"/>
          <p:cNvSpPr/>
          <p:nvPr/>
        </p:nvSpPr>
        <p:spPr>
          <a:xfrm>
            <a:off x="3925638" y="1868238"/>
            <a:ext cx="1407024" cy="14070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8" name="Oval 57"/>
          <p:cNvSpPr/>
          <p:nvPr/>
        </p:nvSpPr>
        <p:spPr>
          <a:xfrm>
            <a:off x="4312574" y="2255174"/>
            <a:ext cx="633161" cy="63316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59" name="Arc 58"/>
          <p:cNvSpPr/>
          <p:nvPr/>
        </p:nvSpPr>
        <p:spPr>
          <a:xfrm rot="20481717">
            <a:off x="2388718" y="472701"/>
            <a:ext cx="4480868" cy="4198096"/>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60" name="Arc 59"/>
          <p:cNvSpPr/>
          <p:nvPr/>
        </p:nvSpPr>
        <p:spPr>
          <a:xfrm rot="20568184">
            <a:off x="1426615" y="-584174"/>
            <a:ext cx="6295158" cy="6329943"/>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61" name="Arc 60"/>
          <p:cNvSpPr/>
          <p:nvPr/>
        </p:nvSpPr>
        <p:spPr>
          <a:xfrm rot="20424303">
            <a:off x="549742" y="-1510800"/>
            <a:ext cx="8271074" cy="8183195"/>
          </a:xfrm>
          <a:prstGeom prst="arc">
            <a:avLst>
              <a:gd name="adj1" fmla="val 16628503"/>
              <a:gd name="adj2" fmla="val 16036918"/>
            </a:avLst>
          </a:prstGeom>
          <a:solidFill>
            <a:srgbClr val="CCFF33"/>
          </a:solidFill>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5" name="Arc 44"/>
          <p:cNvSpPr/>
          <p:nvPr/>
        </p:nvSpPr>
        <p:spPr>
          <a:xfrm rot="20416599">
            <a:off x="2579298" y="744023"/>
            <a:ext cx="4042597" cy="3734811"/>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6" name="Arc 45"/>
          <p:cNvSpPr/>
          <p:nvPr/>
        </p:nvSpPr>
        <p:spPr>
          <a:xfrm rot="20617034">
            <a:off x="2118700" y="473752"/>
            <a:ext cx="4804010" cy="4453640"/>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7" name="Arc 46"/>
          <p:cNvSpPr/>
          <p:nvPr/>
        </p:nvSpPr>
        <p:spPr>
          <a:xfrm rot="21406139">
            <a:off x="3593185" y="1711355"/>
            <a:ext cx="1843088" cy="17145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8" name="Arc 47"/>
          <p:cNvSpPr/>
          <p:nvPr/>
        </p:nvSpPr>
        <p:spPr>
          <a:xfrm rot="21264636">
            <a:off x="3309272" y="1481021"/>
            <a:ext cx="2396249" cy="2240511"/>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49" name="Arc 48"/>
          <p:cNvSpPr/>
          <p:nvPr/>
        </p:nvSpPr>
        <p:spPr>
          <a:xfrm rot="21042090">
            <a:off x="3078710" y="1273132"/>
            <a:ext cx="2872973" cy="2790938"/>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0" name="Arc 49"/>
          <p:cNvSpPr/>
          <p:nvPr/>
        </p:nvSpPr>
        <p:spPr>
          <a:xfrm rot="20884398">
            <a:off x="2828802" y="1012692"/>
            <a:ext cx="3383813" cy="3222058"/>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1" name="Arc 50"/>
          <p:cNvSpPr/>
          <p:nvPr/>
        </p:nvSpPr>
        <p:spPr>
          <a:xfrm rot="20481717">
            <a:off x="2280271" y="492606"/>
            <a:ext cx="4480868" cy="4198096"/>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2" name="Arc 51"/>
          <p:cNvSpPr/>
          <p:nvPr/>
        </p:nvSpPr>
        <p:spPr>
          <a:xfrm>
            <a:off x="3878936" y="1948000"/>
            <a:ext cx="1343025" cy="1249256"/>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3" name="Arc 52"/>
          <p:cNvSpPr/>
          <p:nvPr/>
        </p:nvSpPr>
        <p:spPr>
          <a:xfrm rot="489092">
            <a:off x="4151903" y="2155972"/>
            <a:ext cx="870033" cy="812684"/>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54" name="Arc 53"/>
          <p:cNvSpPr/>
          <p:nvPr/>
        </p:nvSpPr>
        <p:spPr>
          <a:xfrm rot="1249885">
            <a:off x="4381411" y="2350183"/>
            <a:ext cx="495482" cy="443141"/>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prstClr val="black"/>
              </a:solidFill>
              <a:latin typeface="#9Slide02 Noi dung dai"/>
              <a:sym typeface="Arial"/>
            </a:endParaRPr>
          </a:p>
        </p:txBody>
      </p:sp>
      <p:sp>
        <p:nvSpPr>
          <p:cNvPr id="10" name="Donut 9"/>
          <p:cNvSpPr/>
          <p:nvPr/>
        </p:nvSpPr>
        <p:spPr>
          <a:xfrm>
            <a:off x="3376122" y="1714501"/>
            <a:ext cx="1028700" cy="10287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1" name="Donut 10"/>
          <p:cNvSpPr/>
          <p:nvPr/>
        </p:nvSpPr>
        <p:spPr>
          <a:xfrm>
            <a:off x="4657725" y="2457450"/>
            <a:ext cx="571500" cy="5715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2" name="Donut 11"/>
          <p:cNvSpPr/>
          <p:nvPr/>
        </p:nvSpPr>
        <p:spPr>
          <a:xfrm>
            <a:off x="4543425" y="3171825"/>
            <a:ext cx="628650" cy="62865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13" name="Donut 12"/>
          <p:cNvSpPr/>
          <p:nvPr/>
        </p:nvSpPr>
        <p:spPr>
          <a:xfrm>
            <a:off x="5600700" y="2457450"/>
            <a:ext cx="457200" cy="4572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cxnSp>
        <p:nvCxnSpPr>
          <p:cNvPr id="14" name="Straight Connector 13"/>
          <p:cNvCxnSpPr/>
          <p:nvPr/>
        </p:nvCxnSpPr>
        <p:spPr>
          <a:xfrm flipV="1">
            <a:off x="4790399" y="630691"/>
            <a:ext cx="763361" cy="6286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4947561" y="1330778"/>
            <a:ext cx="1322615" cy="1343025"/>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6" name="Multiply 15"/>
          <p:cNvSpPr/>
          <p:nvPr/>
        </p:nvSpPr>
        <p:spPr>
          <a:xfrm rot="20028486">
            <a:off x="2961710" y="2814638"/>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7" name="12-Point Star 16"/>
          <p:cNvSpPr/>
          <p:nvPr/>
        </p:nvSpPr>
        <p:spPr>
          <a:xfrm>
            <a:off x="1166102" y="1749137"/>
            <a:ext cx="1039746" cy="990702"/>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8" name="Oval 17"/>
          <p:cNvSpPr/>
          <p:nvPr/>
        </p:nvSpPr>
        <p:spPr>
          <a:xfrm>
            <a:off x="1461990" y="2028951"/>
            <a:ext cx="447977" cy="4285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19" name="Multiply 18"/>
          <p:cNvSpPr/>
          <p:nvPr/>
        </p:nvSpPr>
        <p:spPr>
          <a:xfrm rot="15698754">
            <a:off x="6498665" y="2068328"/>
            <a:ext cx="1322615" cy="1343025"/>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0" name="Multiply 19"/>
          <p:cNvSpPr/>
          <p:nvPr/>
        </p:nvSpPr>
        <p:spPr>
          <a:xfrm rot="2163725">
            <a:off x="2042897" y="625217"/>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1" name="Donut 20"/>
          <p:cNvSpPr/>
          <p:nvPr/>
        </p:nvSpPr>
        <p:spPr>
          <a:xfrm>
            <a:off x="1619445" y="3188638"/>
            <a:ext cx="1295209" cy="1295209"/>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2" name="Donut 21"/>
          <p:cNvSpPr/>
          <p:nvPr/>
        </p:nvSpPr>
        <p:spPr>
          <a:xfrm>
            <a:off x="6710068" y="945016"/>
            <a:ext cx="1028700" cy="10287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3" name="Donut 22"/>
          <p:cNvSpPr/>
          <p:nvPr/>
        </p:nvSpPr>
        <p:spPr>
          <a:xfrm>
            <a:off x="6113750" y="3550487"/>
            <a:ext cx="571500" cy="5715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black"/>
              </a:solidFill>
              <a:latin typeface="#9Slide02 Noi dung dai"/>
              <a:sym typeface="Arial"/>
            </a:endParaRPr>
          </a:p>
        </p:txBody>
      </p:sp>
      <p:sp>
        <p:nvSpPr>
          <p:cNvPr id="24" name="Multiply 23"/>
          <p:cNvSpPr/>
          <p:nvPr/>
        </p:nvSpPr>
        <p:spPr>
          <a:xfrm rot="20028486">
            <a:off x="7047341"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5" name="Multiply 24"/>
          <p:cNvSpPr/>
          <p:nvPr/>
        </p:nvSpPr>
        <p:spPr>
          <a:xfrm rot="17076524">
            <a:off x="7047341"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3" name="Rectangle 2"/>
          <p:cNvSpPr/>
          <p:nvPr/>
        </p:nvSpPr>
        <p:spPr>
          <a:xfrm>
            <a:off x="-59190" y="2509319"/>
            <a:ext cx="9488940" cy="2628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2" name="Rectangle 1"/>
          <p:cNvSpPr/>
          <p:nvPr/>
        </p:nvSpPr>
        <p:spPr>
          <a:xfrm>
            <a:off x="-1779" y="-4943"/>
            <a:ext cx="9506277" cy="26668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8" name="Rectangle 7"/>
          <p:cNvSpPr/>
          <p:nvPr/>
        </p:nvSpPr>
        <p:spPr>
          <a:xfrm>
            <a:off x="-284891" y="18676"/>
            <a:ext cx="9523480" cy="2514600"/>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9" name="Rectangle 8"/>
          <p:cNvSpPr/>
          <p:nvPr/>
        </p:nvSpPr>
        <p:spPr>
          <a:xfrm>
            <a:off x="-86356" y="2407379"/>
            <a:ext cx="9523480" cy="2756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 name="Rectangle 5"/>
          <p:cNvSpPr/>
          <p:nvPr/>
        </p:nvSpPr>
        <p:spPr>
          <a:xfrm>
            <a:off x="-9855" y="678860"/>
            <a:ext cx="9523480" cy="2514600"/>
          </a:xfrm>
          <a:prstGeom prst="rect">
            <a:avLst/>
          </a:prstGeom>
          <a:solidFill>
            <a:srgbClr val="D05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7" name="Rectangle 6"/>
          <p:cNvSpPr/>
          <p:nvPr/>
        </p:nvSpPr>
        <p:spPr>
          <a:xfrm>
            <a:off x="-116859" y="2407379"/>
            <a:ext cx="9558041" cy="27561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4" name="Rectangle 3"/>
          <p:cNvSpPr/>
          <p:nvPr/>
        </p:nvSpPr>
        <p:spPr>
          <a:xfrm>
            <a:off x="-265026" y="-10959"/>
            <a:ext cx="9639891" cy="25652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5" name="Rectangle 4"/>
          <p:cNvSpPr/>
          <p:nvPr/>
        </p:nvSpPr>
        <p:spPr>
          <a:xfrm>
            <a:off x="-265026" y="2585144"/>
            <a:ext cx="9639891" cy="2718312"/>
          </a:xfrm>
          <a:prstGeom prst="rect">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CE54">
                  <a:lumMod val="60000"/>
                  <a:lumOff val="40000"/>
                </a:srgbClr>
              </a:solidFill>
              <a:latin typeface="#9Slide02 Noi dung dai"/>
              <a:sym typeface="Arial"/>
            </a:endParaRPr>
          </a:p>
        </p:txBody>
      </p:sp>
      <p:sp>
        <p:nvSpPr>
          <p:cNvPr id="62" name="Rectangle 61"/>
          <p:cNvSpPr/>
          <p:nvPr/>
        </p:nvSpPr>
        <p:spPr>
          <a:xfrm>
            <a:off x="-646896" y="-157187"/>
            <a:ext cx="5134282" cy="5441185"/>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3" name="Rectangle 62"/>
          <p:cNvSpPr/>
          <p:nvPr/>
        </p:nvSpPr>
        <p:spPr>
          <a:xfrm>
            <a:off x="4472417" y="-136082"/>
            <a:ext cx="4965560" cy="545547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4" name="Decagon 63"/>
          <p:cNvSpPr/>
          <p:nvPr/>
        </p:nvSpPr>
        <p:spPr>
          <a:xfrm>
            <a:off x="2857500" y="800100"/>
            <a:ext cx="3543300" cy="35433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sp>
        <p:nvSpPr>
          <p:cNvPr id="65" name="Oval 64"/>
          <p:cNvSpPr/>
          <p:nvPr/>
        </p:nvSpPr>
        <p:spPr>
          <a:xfrm>
            <a:off x="3314700" y="1257300"/>
            <a:ext cx="2628900" cy="26289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9Slide02 Noi dung dai"/>
              <a:sym typeface="Arial"/>
            </a:endParaRPr>
          </a:p>
        </p:txBody>
      </p:sp>
      <p:cxnSp>
        <p:nvCxnSpPr>
          <p:cNvPr id="66" name="Straight Connector 65"/>
          <p:cNvCxnSpPr/>
          <p:nvPr/>
        </p:nvCxnSpPr>
        <p:spPr>
          <a:xfrm>
            <a:off x="1428750" y="177165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257800" y="342900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15825" y="2227124"/>
            <a:ext cx="3903708" cy="761747"/>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4950" b="1">
                <a:solidFill>
                  <a:prstClr val="white"/>
                </a:solidFill>
                <a:latin typeface="Times New Roman" panose="02020603050405020304" pitchFamily="18" charset="0"/>
                <a:cs typeface="Times New Roman" panose="02020603050405020304" pitchFamily="18" charset="0"/>
                <a:sym typeface="Arial"/>
              </a:rPr>
              <a:t>KHỞI ĐỘNG</a:t>
            </a:r>
            <a:endParaRPr lang="en-US" sz="4950" b="1" dirty="0">
              <a:solidFill>
                <a:prstClr val="white"/>
              </a:solidFill>
              <a:latin typeface="Times New Roman" panose="02020603050405020304" pitchFamily="18" charset="0"/>
              <a:cs typeface="Times New Roman" panose="02020603050405020304" pitchFamily="18" charset="0"/>
              <a:sym typeface="Arial"/>
            </a:endParaRP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3046147" y="564586"/>
            <a:ext cx="365522" cy="365522"/>
          </a:xfrm>
          <a:prstGeom prst="rect">
            <a:avLst/>
          </a:prstGeom>
        </p:spPr>
      </p:pic>
      <p:cxnSp>
        <p:nvCxnSpPr>
          <p:cNvPr id="69" name="Straight Connector 68"/>
          <p:cNvCxnSpPr/>
          <p:nvPr/>
        </p:nvCxnSpPr>
        <p:spPr>
          <a:xfrm>
            <a:off x="4599277" y="3346027"/>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8821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125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1250"/>
                                        <p:tgtEl>
                                          <p:spTgt spid="16"/>
                                        </p:tgtEl>
                                      </p:cBhvr>
                                    </p:animEffect>
                                    <p:set>
                                      <p:cBhvr>
                                        <p:cTn id="77" dur="1" fill="hold">
                                          <p:stCondLst>
                                            <p:cond delay="124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2000"/>
                                        <p:tgtEl>
                                          <p:spTgt spid="19"/>
                                        </p:tgtEl>
                                      </p:cBhvr>
                                    </p:animEffect>
                                  </p:childTnLst>
                                </p:cTn>
                              </p:par>
                              <p:par>
                                <p:cTn id="96" presetID="6" presetClass="exit" presetSubtype="32" fill="hold" grpId="1" nodeType="withEffect">
                                  <p:stCondLst>
                                    <p:cond delay="2100"/>
                                  </p:stCondLst>
                                  <p:childTnLst>
                                    <p:animEffect transition="out" filter="circle(out)">
                                      <p:cBhvr>
                                        <p:cTn id="97" dur="2000"/>
                                        <p:tgtEl>
                                          <p:spTgt spid="19"/>
                                        </p:tgtEl>
                                      </p:cBhvr>
                                    </p:animEffect>
                                    <p:set>
                                      <p:cBhvr>
                                        <p:cTn id="98" dur="1" fill="hold">
                                          <p:stCondLst>
                                            <p:cond delay="19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2250" fill="hold"/>
                                        <p:tgtEl>
                                          <p:spTgt spid="68"/>
                                        </p:tgtEl>
                                        <p:attrNameLst>
                                          <p:attrName>ppt_w</p:attrName>
                                        </p:attrNameLst>
                                      </p:cBhvr>
                                      <p:tavLst>
                                        <p:tav tm="0">
                                          <p:val>
                                            <p:fltVal val="0"/>
                                          </p:val>
                                        </p:tav>
                                        <p:tav tm="100000">
                                          <p:val>
                                            <p:strVal val="#ppt_w"/>
                                          </p:val>
                                        </p:tav>
                                      </p:tavLst>
                                    </p:anim>
                                    <p:anim calcmode="lin" valueType="num">
                                      <p:cBhvr>
                                        <p:cTn id="268" dur="2250" fill="hold"/>
                                        <p:tgtEl>
                                          <p:spTgt spid="68"/>
                                        </p:tgtEl>
                                        <p:attrNameLst>
                                          <p:attrName>ppt_h</p:attrName>
                                        </p:attrNameLst>
                                      </p:cBhvr>
                                      <p:tavLst>
                                        <p:tav tm="0">
                                          <p:val>
                                            <p:fltVal val="0"/>
                                          </p:val>
                                        </p:tav>
                                        <p:tav tm="100000">
                                          <p:val>
                                            <p:strVal val="#ppt_h"/>
                                          </p:val>
                                        </p:tav>
                                      </p:tavLst>
                                    </p:anim>
                                    <p:animEffect transition="in" filter="fade">
                                      <p:cBhvr>
                                        <p:cTn id="269" dur="2250"/>
                                        <p:tgtEl>
                                          <p:spTgt spid="68"/>
                                        </p:tgtEl>
                                      </p:cBhvr>
                                    </p:animEffect>
                                    <p:anim calcmode="lin" valueType="num">
                                      <p:cBhvr>
                                        <p:cTn id="270" dur="2250" fill="hold"/>
                                        <p:tgtEl>
                                          <p:spTgt spid="68"/>
                                        </p:tgtEl>
                                        <p:attrNameLst>
                                          <p:attrName>ppt_x</p:attrName>
                                        </p:attrNameLst>
                                      </p:cBhvr>
                                      <p:tavLst>
                                        <p:tav tm="0">
                                          <p:val>
                                            <p:fltVal val="0.5"/>
                                          </p:val>
                                        </p:tav>
                                        <p:tav tm="100000">
                                          <p:val>
                                            <p:strVal val="#ppt_x"/>
                                          </p:val>
                                        </p:tav>
                                      </p:tavLst>
                                    </p:anim>
                                    <p:anim calcmode="lin" valueType="num">
                                      <p:cBhvr>
                                        <p:cTn id="271" dur="225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0.28698 -0.02161 L 8.33333E-7 1.23457E-6 " pathEditMode="relative" rAng="0" ptsTypes="AA">
                                      <p:cBhvr>
                                        <p:cTn id="302" dur="2250" fill="hold"/>
                                        <p:tgtEl>
                                          <p:spTgt spid="68"/>
                                        </p:tgtEl>
                                        <p:attrNameLst>
                                          <p:attrName>ppt_x</p:attrName>
                                          <p:attrName>ppt_y</p:attrName>
                                        </p:attrNameLst>
                                      </p:cBhvr>
                                      <p:rCtr x="14340" y="1080"/>
                                    </p:animMotion>
                                  </p:childTnLst>
                                </p:cTn>
                              </p:par>
                              <p:par>
                                <p:cTn id="303" presetID="2" presetClass="entr" presetSubtype="2" decel="100000" fill="hold" nodeType="withEffect">
                                  <p:stCondLst>
                                    <p:cond delay="4300"/>
                                  </p:stCondLst>
                                  <p:childTnLst>
                                    <p:set>
                                      <p:cBhvr>
                                        <p:cTn id="304" dur="1" fill="hold">
                                          <p:stCondLst>
                                            <p:cond delay="0"/>
                                          </p:stCondLst>
                                        </p:cTn>
                                        <p:tgtEl>
                                          <p:spTgt spid="69"/>
                                        </p:tgtEl>
                                        <p:attrNameLst>
                                          <p:attrName>style.visibility</p:attrName>
                                        </p:attrNameLst>
                                      </p:cBhvr>
                                      <p:to>
                                        <p:strVal val="visible"/>
                                      </p:to>
                                    </p:set>
                                    <p:anim calcmode="lin" valueType="num">
                                      <p:cBhvr additive="base">
                                        <p:cTn id="305" dur="400" fill="hold"/>
                                        <p:tgtEl>
                                          <p:spTgt spid="69"/>
                                        </p:tgtEl>
                                        <p:attrNameLst>
                                          <p:attrName>ppt_x</p:attrName>
                                        </p:attrNameLst>
                                      </p:cBhvr>
                                      <p:tavLst>
                                        <p:tav tm="0">
                                          <p:val>
                                            <p:strVal val="1+#ppt_w/2"/>
                                          </p:val>
                                        </p:tav>
                                        <p:tav tm="100000">
                                          <p:val>
                                            <p:strVal val="#ppt_x"/>
                                          </p:val>
                                        </p:tav>
                                      </p:tavLst>
                                    </p:anim>
                                    <p:anim calcmode="lin" valueType="num">
                                      <p:cBhvr additive="base">
                                        <p:cTn id="306" dur="400" fill="hold"/>
                                        <p:tgtEl>
                                          <p:spTgt spid="69"/>
                                        </p:tgtEl>
                                        <p:attrNameLst>
                                          <p:attrName>ppt_y</p:attrName>
                                        </p:attrNameLst>
                                      </p:cBhvr>
                                      <p:tavLst>
                                        <p:tav tm="0">
                                          <p:val>
                                            <p:strVal val="#ppt_y"/>
                                          </p:val>
                                        </p:tav>
                                        <p:tav tm="100000">
                                          <p:val>
                                            <p:strVal val="#ppt_y"/>
                                          </p:val>
                                        </p:tav>
                                      </p:tavLst>
                                    </p:anim>
                                  </p:childTnLst>
                                </p:cTn>
                              </p:par>
                              <p:par>
                                <p:cTn id="307" presetID="35" presetClass="path" presetSubtype="0" accel="50000" decel="50000" fill="hold" nodeType="withEffect">
                                  <p:stCondLst>
                                    <p:cond delay="4600"/>
                                  </p:stCondLst>
                                  <p:childTnLst>
                                    <p:animMotion origin="layout" path="M 0 0 L -0.25 0 E" pathEditMode="relative" ptsTypes="">
                                      <p:cBhvr>
                                        <p:cTn id="308" dur="700" fill="hold"/>
                                        <p:tgtEl>
                                          <p:spTgt spid="69"/>
                                        </p:tgtEl>
                                        <p:attrNameLst>
                                          <p:attrName>ppt_x</p:attrName>
                                          <p:attrName>ppt_y</p:attrName>
                                        </p:attrNameLst>
                                      </p:cBhvr>
                                    </p:animMotion>
                                  </p:childTnLst>
                                </p:cTn>
                              </p:par>
                              <p:par>
                                <p:cTn id="309" presetID="2" presetClass="exit" presetSubtype="8" accel="100000" fill="hold" nodeType="withEffect">
                                  <p:stCondLst>
                                    <p:cond delay="4900"/>
                                  </p:stCondLst>
                                  <p:childTnLst>
                                    <p:anim calcmode="lin" valueType="num">
                                      <p:cBhvr additive="base">
                                        <p:cTn id="310" dur="500"/>
                                        <p:tgtEl>
                                          <p:spTgt spid="69"/>
                                        </p:tgtEl>
                                        <p:attrNameLst>
                                          <p:attrName>ppt_x</p:attrName>
                                        </p:attrNameLst>
                                      </p:cBhvr>
                                      <p:tavLst>
                                        <p:tav tm="0">
                                          <p:val>
                                            <p:strVal val="ppt_x"/>
                                          </p:val>
                                        </p:tav>
                                        <p:tav tm="100000">
                                          <p:val>
                                            <p:strVal val="0-ppt_w/2"/>
                                          </p:val>
                                        </p:tav>
                                      </p:tavLst>
                                    </p:anim>
                                    <p:anim calcmode="lin" valueType="num">
                                      <p:cBhvr additive="base">
                                        <p:cTn id="311" dur="500"/>
                                        <p:tgtEl>
                                          <p:spTgt spid="69"/>
                                        </p:tgtEl>
                                        <p:attrNameLst>
                                          <p:attrName>ppt_y</p:attrName>
                                        </p:attrNameLst>
                                      </p:cBhvr>
                                      <p:tavLst>
                                        <p:tav tm="0">
                                          <p:val>
                                            <p:strVal val="ppt_y"/>
                                          </p:val>
                                        </p:tav>
                                        <p:tav tm="100000">
                                          <p:val>
                                            <p:strVal val="ppt_y"/>
                                          </p:val>
                                        </p:tav>
                                      </p:tavLst>
                                    </p:anim>
                                    <p:set>
                                      <p:cBhvr>
                                        <p:cTn id="312"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959378" y="2057446"/>
            <a:ext cx="7225244" cy="1028609"/>
            <a:chOff x="404132" y="2583094"/>
            <a:chExt cx="7225244" cy="1028609"/>
          </a:xfrm>
        </p:grpSpPr>
        <p:sp>
          <p:nvSpPr>
            <p:cNvPr id="5" name="Rounded Rectangle 4"/>
            <p:cNvSpPr/>
            <p:nvPr/>
          </p:nvSpPr>
          <p:spPr>
            <a:xfrm>
              <a:off x="404132" y="2583094"/>
              <a:ext cx="7225244" cy="1028609"/>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p:cNvSpPr txBox="1"/>
            <p:nvPr/>
          </p:nvSpPr>
          <p:spPr>
            <a:xfrm>
              <a:off x="454345" y="2633307"/>
              <a:ext cx="7124818" cy="9281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853" tIns="0" rIns="213853" bIns="0" numCol="1" spcCol="1270" anchor="ctr" anchorCtr="0">
              <a:noAutofit/>
            </a:bodyPr>
            <a:lstStyle/>
            <a:p>
              <a:pPr lvl="0" algn="ctr" defTabSz="1066800">
                <a:lnSpc>
                  <a:spcPct val="90000"/>
                </a:lnSpc>
                <a:spcBef>
                  <a:spcPct val="0"/>
                </a:spcBef>
                <a:spcAft>
                  <a:spcPct val="35000"/>
                </a:spcAft>
              </a:pPr>
              <a:r>
                <a:rPr lang="en-US" sz="4000" b="1">
                  <a:latin typeface="Times New Roman" panose="02020603050405020304" pitchFamily="18" charset="0"/>
                  <a:cs typeface="Times New Roman" panose="02020603050405020304" pitchFamily="18" charset="0"/>
                </a:rPr>
                <a:t>c)</a:t>
              </a:r>
              <a:r>
                <a:rPr lang="en-US" sz="4000" b="1" kern="1200">
                  <a:latin typeface="Times New Roman" panose="02020603050405020304" pitchFamily="18" charset="0"/>
                  <a:cs typeface="Times New Roman" panose="02020603050405020304" pitchFamily="18" charset="0"/>
                </a:rPr>
                <a:t> Giá trị lịch sử, văn hóa</a:t>
              </a:r>
            </a:p>
          </p:txBody>
        </p:sp>
      </p:grpSp>
    </p:spTree>
    <p:extLst>
      <p:ext uri="{BB962C8B-B14F-4D97-AF65-F5344CB8AC3E}">
        <p14:creationId xmlns:p14="http://schemas.microsoft.com/office/powerpoint/2010/main" val="39347070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5FA83D8-9E55-47A6-BA7B-EBE2ACE511F0}"/>
              </a:ext>
            </a:extLst>
          </p:cNvPr>
          <p:cNvCxnSpPr/>
          <p:nvPr/>
        </p:nvCxnSpPr>
        <p:spPr>
          <a:xfrm>
            <a:off x="-7371" y="825186"/>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372" y="0"/>
            <a:ext cx="9151371" cy="818536"/>
          </a:xfrm>
          <a:prstGeom prst="rect">
            <a:avLst/>
          </a:prstGeom>
          <a:solidFill>
            <a:srgbClr val="00B050">
              <a:alpha val="76863"/>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defTabSz="1066800">
              <a:lnSpc>
                <a:spcPct val="90000"/>
              </a:lnSpc>
              <a:spcBef>
                <a:spcPct val="0"/>
              </a:spcBef>
              <a:spcAft>
                <a:spcPct val="35000"/>
              </a:spcAft>
            </a:pPr>
            <a:r>
              <a:rPr lang="en-US" sz="2800">
                <a:solidFill>
                  <a:schemeClr val="bg1"/>
                </a:solidFill>
                <a:latin typeface="Times New Roman" panose="02020603050405020304" pitchFamily="18" charset="0"/>
                <a:cs typeface="Times New Roman" panose="02020603050405020304" pitchFamily="18" charset="0"/>
              </a:rPr>
              <a:t>c) Giá trị lịch sử, văn hóa</a:t>
            </a:r>
          </a:p>
        </p:txBody>
      </p:sp>
      <p:sp>
        <p:nvSpPr>
          <p:cNvPr id="3" name="Rectangle 2"/>
          <p:cNvSpPr/>
          <p:nvPr/>
        </p:nvSpPr>
        <p:spPr>
          <a:xfrm>
            <a:off x="170790" y="854295"/>
            <a:ext cx="8787158" cy="3978012"/>
          </a:xfrm>
          <a:prstGeom prst="rect">
            <a:avLst/>
          </a:prstGeom>
          <a:solidFill>
            <a:srgbClr val="FFFFFF">
              <a:alpha val="80000"/>
            </a:srgbClr>
          </a:solidFill>
        </p:spPr>
        <p:txBody>
          <a:bodyPr wrap="square">
            <a:spAutoFit/>
          </a:bodyPr>
          <a:lstStyle/>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N</a:t>
            </a:r>
            <a:r>
              <a:rPr lang="vi-VN" sz="2400">
                <a:solidFill>
                  <a:srgbClr val="000000"/>
                </a:solidFill>
                <a:latin typeface="Times New Roman" panose="02020603050405020304" pitchFamily="18" charset="0"/>
                <a:ea typeface="Times New Roman" panose="02020603050405020304" pitchFamily="18" charset="0"/>
              </a:rPr>
              <a:t>ơi bảo tồn, gìn giữ giá trị lịch sử về hào khí</a:t>
            </a:r>
            <a:r>
              <a:rPr lang="en-US" sz="2400">
                <a:solidFill>
                  <a:srgbClr val="000000"/>
                </a:solidFill>
                <a:latin typeface="Times New Roman" panose="02020603050405020304" pitchFamily="18" charset="0"/>
                <a:ea typeface="Times New Roman" panose="02020603050405020304" pitchFamily="18" charset="0"/>
              </a:rPr>
              <a:t> </a:t>
            </a:r>
            <a:r>
              <a:rPr lang="vi-VN" sz="2400">
                <a:solidFill>
                  <a:srgbClr val="000000"/>
                </a:solidFill>
                <a:latin typeface="Times New Roman" panose="02020603050405020304" pitchFamily="18" charset="0"/>
                <a:ea typeface="Times New Roman" panose="02020603050405020304" pitchFamily="18" charset="0"/>
              </a:rPr>
              <a:t>trong lịch sử chống ngoại xâm của dân tộc.</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Thể </a:t>
            </a:r>
            <a:r>
              <a:rPr lang="vi-VN" sz="2400">
                <a:solidFill>
                  <a:srgbClr val="000000"/>
                </a:solidFill>
                <a:latin typeface="Times New Roman" panose="02020603050405020304" pitchFamily="18" charset="0"/>
                <a:ea typeface="Times New Roman" panose="02020603050405020304" pitchFamily="18" charset="0"/>
              </a:rPr>
              <a:t>hiện sự tri ân sâu sắc của các thế hệ đối với các anh hùng dân tộc đã có công lớn trong sự nghiệp đấu tranh bảo vệ và giữ vững nền độc lập dân tộc.</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Địa </a:t>
            </a:r>
            <a:r>
              <a:rPr lang="vi-VN" sz="2400">
                <a:solidFill>
                  <a:srgbClr val="000000"/>
                </a:solidFill>
                <a:latin typeface="Times New Roman" panose="02020603050405020304" pitchFamily="18" charset="0"/>
                <a:ea typeface="Times New Roman" panose="02020603050405020304" pitchFamily="18" charset="0"/>
              </a:rPr>
              <a:t>chỉ có giá trị giáo dục truyền thống yêu nước, niềm tự hào dân tộc, hun đúc ý chí, khát vọng xây dựng đất nước thịnh vượng, hùng cường cho các thế hệ hôm nay và mai sau.</a:t>
            </a:r>
            <a:endParaRPr lang="en-US" sz="2400">
              <a:latin typeface="Times New Roman" panose="02020603050405020304" pitchFamily="18" charset="0"/>
              <a:ea typeface="Times New Roman" panose="02020603050405020304" pitchFamily="18" charset="0"/>
            </a:endParaRPr>
          </a:p>
          <a:p>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Điểm </a:t>
            </a:r>
            <a:r>
              <a:rPr lang="vi-VN" sz="2400">
                <a:solidFill>
                  <a:srgbClr val="000000"/>
                </a:solidFill>
                <a:latin typeface="Times New Roman" panose="02020603050405020304" pitchFamily="18" charset="0"/>
                <a:ea typeface="Times New Roman" panose="02020603050405020304" pitchFamily="18" charset="0"/>
              </a:rPr>
              <a:t>du lịch hấp dẫn du khách mọi miền đất nước và nước ngoài đến tham quan, chiêm bái</a:t>
            </a:r>
            <a:r>
              <a:rPr lang="en-US" sz="2400">
                <a:solidFill>
                  <a:srgbClr val="000000"/>
                </a:solidFill>
                <a:latin typeface="Times New Roman" panose="02020603050405020304" pitchFamily="18" charset="0"/>
                <a:ea typeface="Times New Roman" panose="02020603050405020304" pitchFamily="18" charset="0"/>
              </a:rPr>
              <a:t>,…</a:t>
            </a:r>
            <a:endParaRPr lang="en-US" sz="2400"/>
          </a:p>
        </p:txBody>
      </p:sp>
    </p:spTree>
    <p:extLst>
      <p:ext uri="{BB962C8B-B14F-4D97-AF65-F5344CB8AC3E}">
        <p14:creationId xmlns:p14="http://schemas.microsoft.com/office/powerpoint/2010/main" val="9084509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747" y="1439903"/>
            <a:ext cx="5841256" cy="377856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96" y="-4238"/>
            <a:ext cx="4905724" cy="275947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3938235" y="823700"/>
            <a:ext cx="5006214" cy="855169"/>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B050"/>
            </a:solidFill>
            <a:ln>
              <a:noFill/>
            </a:ln>
          </p:spPr>
          <p:txBody>
            <a:bodyPr spcFirstLastPara="1" wrap="square" lIns="91425" tIns="91425" rIns="91425" bIns="91425" anchor="ctr" anchorCtr="0">
              <a:noAutofit/>
            </a:bodyPr>
            <a:lstStyle/>
            <a:p>
              <a:pPr defTabSz="914333">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2400">
                  <a:solidFill>
                    <a:schemeClr val="bg1"/>
                  </a:solidFill>
                  <a:latin typeface="Times New Roman" panose="02020603050405020304" pitchFamily="18" charset="0"/>
                  <a:cs typeface="Times New Roman" panose="02020603050405020304" pitchFamily="18" charset="0"/>
                </a:rPr>
                <a:t>Bạch Đằng Giang</a:t>
              </a:r>
            </a:p>
          </p:txBody>
        </p:sp>
      </p:grpSp>
    </p:spTree>
    <p:extLst>
      <p:ext uri="{BB962C8B-B14F-4D97-AF65-F5344CB8AC3E}">
        <p14:creationId xmlns:p14="http://schemas.microsoft.com/office/powerpoint/2010/main" val="18093426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763688" y="411510"/>
            <a:ext cx="6657890" cy="3830763"/>
            <a:chOff x="1345438" y="118141"/>
            <a:chExt cx="6657890" cy="3830763"/>
          </a:xfrm>
        </p:grpSpPr>
        <p:sp>
          <p:nvSpPr>
            <p:cNvPr id="9" name="Google Shape;952;p48"/>
            <p:cNvSpPr/>
            <p:nvPr/>
          </p:nvSpPr>
          <p:spPr>
            <a:xfrm>
              <a:off x="3626996" y="118141"/>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91425" tIns="91425" rIns="91425" bIns="91425" anchor="ctr" anchorCtr="0">
              <a:noAutofit/>
            </a:bodyPr>
            <a:lstStyle/>
            <a:p>
              <a:pPr algn="ctr" defTabSz="914333">
                <a:buClr>
                  <a:srgbClr val="000000"/>
                </a:buClr>
              </a:pPr>
              <a:r>
                <a:rPr lang="en-US" sz="6000" b="1" kern="0">
                  <a:solidFill>
                    <a:schemeClr val="bg1"/>
                  </a:solidFill>
                  <a:latin typeface="Times New Roman" panose="02020603050405020304" pitchFamily="18" charset="0"/>
                  <a:cs typeface="Times New Roman" panose="02020603050405020304" pitchFamily="18" charset="0"/>
                  <a:sym typeface="Arial"/>
                </a:rPr>
                <a:t>3</a:t>
              </a:r>
              <a:endParaRPr sz="6000" b="1" kern="0">
                <a:solidFill>
                  <a:schemeClr val="bg1"/>
                </a:solidFill>
                <a:latin typeface="Times New Roman" panose="02020603050405020304" pitchFamily="18" charset="0"/>
                <a:cs typeface="Times New Roman" panose="02020603050405020304" pitchFamily="18" charset="0"/>
                <a:sym typeface="Arial"/>
              </a:endParaRPr>
            </a:p>
          </p:txBody>
        </p:sp>
        <p:grpSp>
          <p:nvGrpSpPr>
            <p:cNvPr id="3" name="Group 2"/>
            <p:cNvGrpSpPr/>
            <p:nvPr/>
          </p:nvGrpSpPr>
          <p:grpSpPr>
            <a:xfrm>
              <a:off x="1345438" y="1194621"/>
              <a:ext cx="6657890" cy="2754283"/>
              <a:chOff x="1793917" y="1592827"/>
              <a:chExt cx="8877187" cy="3672377"/>
            </a:xfrm>
          </p:grpSpPr>
          <p:grpSp>
            <p:nvGrpSpPr>
              <p:cNvPr id="2" name="Group 1"/>
              <p:cNvGrpSpPr/>
              <p:nvPr/>
            </p:nvGrpSpPr>
            <p:grpSpPr>
              <a:xfrm>
                <a:off x="1793917" y="1592827"/>
                <a:ext cx="8877187" cy="3672377"/>
                <a:chOff x="1793917" y="1592827"/>
                <a:chExt cx="8877187" cy="3672377"/>
              </a:xfrm>
            </p:grpSpPr>
            <p:grpSp>
              <p:nvGrpSpPr>
                <p:cNvPr id="4" name="Google Shape;918;p46"/>
                <p:cNvGrpSpPr/>
                <p:nvPr/>
              </p:nvGrpSpPr>
              <p:grpSpPr>
                <a:xfrm rot="-1224575">
                  <a:off x="9327197" y="1778427"/>
                  <a:ext cx="728056" cy="676676"/>
                  <a:chOff x="3079225" y="3126950"/>
                  <a:chExt cx="1325125" cy="1164625"/>
                </a:xfrm>
              </p:grpSpPr>
              <p:sp>
                <p:nvSpPr>
                  <p:cNvPr id="5" name="Google Shape;919;p46"/>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sp>
                <p:nvSpPr>
                  <p:cNvPr id="6" name="Google Shape;920;p46"/>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sp>
                <p:nvSpPr>
                  <p:cNvPr id="7" name="Google Shape;921;p46"/>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grpSp>
            <p:sp>
              <p:nvSpPr>
                <p:cNvPr id="8" name="Google Shape;922;p46"/>
                <p:cNvSpPr/>
                <p:nvPr/>
              </p:nvSpPr>
              <p:spPr>
                <a:xfrm rot="2652092">
                  <a:off x="9622181" y="2161391"/>
                  <a:ext cx="1048923" cy="921876"/>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sp>
              <p:nvSpPr>
                <p:cNvPr id="12" name="Google Shape;914;p46"/>
                <p:cNvSpPr/>
                <p:nvPr/>
              </p:nvSpPr>
              <p:spPr>
                <a:xfrm rot="5268462">
                  <a:off x="4322489" y="-935745"/>
                  <a:ext cx="3672377" cy="872952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D7177C"/>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Arial"/>
                    <a:cs typeface="Arial"/>
                    <a:sym typeface="Arial"/>
                  </a:endParaRPr>
                </a:p>
              </p:txBody>
            </p:sp>
          </p:grpSp>
          <p:sp>
            <p:nvSpPr>
              <p:cNvPr id="13" name="Google Shape;955;p48">
                <a:extLst>
                  <a:ext uri="{FF2B5EF4-FFF2-40B4-BE49-F238E27FC236}">
                    <a16:creationId xmlns:a16="http://schemas.microsoft.com/office/drawing/2014/main" id="{181432CF-12BA-49BA-B1A7-4A400032D983}"/>
                  </a:ext>
                </a:extLst>
              </p:cNvPr>
              <p:cNvSpPr txBox="1">
                <a:spLocks/>
              </p:cNvSpPr>
              <p:nvPr/>
            </p:nvSpPr>
            <p:spPr>
              <a:xfrm>
                <a:off x="2045166" y="2501041"/>
                <a:ext cx="8227021" cy="16981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a:solidFill>
                      <a:srgbClr val="FFFFFF"/>
                    </a:solidFill>
                    <a:latin typeface="Times New Roman" panose="02020603050405020304" pitchFamily="18" charset="0"/>
                    <a:cs typeface="Times New Roman" panose="02020603050405020304" pitchFamily="18" charset="0"/>
                  </a:rPr>
                  <a:t>Di tích lịch sử quốc gia Bến tàu không số </a:t>
                </a:r>
              </a:p>
            </p:txBody>
          </p:sp>
        </p:grpSp>
      </p:grpSp>
    </p:spTree>
    <p:extLst>
      <p:ext uri="{BB962C8B-B14F-4D97-AF65-F5344CB8AC3E}">
        <p14:creationId xmlns:p14="http://schemas.microsoft.com/office/powerpoint/2010/main" val="1630630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14855679"/>
              </p:ext>
            </p:extLst>
          </p:nvPr>
        </p:nvGraphicFramePr>
        <p:xfrm>
          <a:off x="0" y="195486"/>
          <a:ext cx="9144000"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95681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5979" y="1635646"/>
            <a:ext cx="6376737" cy="1600850"/>
            <a:chOff x="327636" y="31299"/>
            <a:chExt cx="4586909" cy="442800"/>
          </a:xfrm>
        </p:grpSpPr>
        <p:sp>
          <p:nvSpPr>
            <p:cNvPr id="3" name="Rounded Rectangle 2"/>
            <p:cNvSpPr/>
            <p:nvPr/>
          </p:nvSpPr>
          <p:spPr>
            <a:xfrm>
              <a:off x="327636" y="31299"/>
              <a:ext cx="4586909" cy="442800"/>
            </a:xfrm>
            <a:prstGeom prst="roundRect">
              <a:avLst/>
            </a:pr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Rounded Rectangle 4"/>
            <p:cNvSpPr txBox="1"/>
            <p:nvPr/>
          </p:nvSpPr>
          <p:spPr>
            <a:xfrm>
              <a:off x="349253" y="529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a:r>
                <a:rPr lang="en-US" sz="6000" b="1">
                  <a:latin typeface="Times New Roman" panose="02020603050405020304" pitchFamily="18" charset="0"/>
                  <a:cs typeface="Times New Roman" panose="02020603050405020304" pitchFamily="18" charset="0"/>
                </a:rPr>
                <a:t>a) Địa điểm</a:t>
              </a:r>
            </a:p>
          </p:txBody>
        </p:sp>
      </p:grpSp>
    </p:spTree>
    <p:extLst>
      <p:ext uri="{BB962C8B-B14F-4D97-AF65-F5344CB8AC3E}">
        <p14:creationId xmlns:p14="http://schemas.microsoft.com/office/powerpoint/2010/main" val="6077882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515013"/>
          </a:xfrm>
          <a:prstGeom prst="horizontalScroll">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sz="2800" b="1">
                <a:solidFill>
                  <a:schemeClr val="bg1"/>
                </a:solidFill>
                <a:latin typeface="Times New Roman" panose="02020603050405020304" pitchFamily="18" charset="0"/>
                <a:cs typeface="Times New Roman" panose="02020603050405020304" pitchFamily="18" charset="0"/>
              </a:rPr>
              <a:t>Địa điểm di tích lịch sử quốc gia Bến tàu không số</a:t>
            </a:r>
          </a:p>
        </p:txBody>
      </p:sp>
      <p:sp>
        <p:nvSpPr>
          <p:cNvPr id="9" name="Rounded Rectangle 8"/>
          <p:cNvSpPr/>
          <p:nvPr/>
        </p:nvSpPr>
        <p:spPr>
          <a:xfrm>
            <a:off x="0" y="1773936"/>
            <a:ext cx="9144000" cy="3086822"/>
          </a:xfrm>
          <a:prstGeom prst="roundRect">
            <a:avLst/>
          </a:prstGeom>
          <a:solidFill>
            <a:srgbClr val="FF6614">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sz="3200">
                <a:solidFill>
                  <a:schemeClr val="bg1"/>
                </a:solidFill>
                <a:latin typeface="Times New Roman" panose="02020603050405020304" pitchFamily="18" charset="0"/>
                <a:ea typeface="Times New Roman" panose="02020603050405020304" pitchFamily="18" charset="0"/>
              </a:rPr>
              <a:t>Bến Tàu không số (bí danh K.15) là điểm xuất phát của đường Hồ Chí Minh trên biển, nằm ở đầu bán đảo Đồ Sơn, dưới chân đồi Nghinh Phong trên địa bàn phường Vạn Hương, quận Đồ Sơn, thành phố Hải Phòng. </a:t>
            </a:r>
            <a:endParaRPr lang="en-US" sz="3200">
              <a:solidFill>
                <a:schemeClr val="bg1"/>
              </a:solidFill>
            </a:endParaRPr>
          </a:p>
        </p:txBody>
      </p:sp>
    </p:spTree>
    <p:extLst>
      <p:ext uri="{BB962C8B-B14F-4D97-AF65-F5344CB8AC3E}">
        <p14:creationId xmlns:p14="http://schemas.microsoft.com/office/powerpoint/2010/main" val="432526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7625" y="1635646"/>
            <a:ext cx="6624735" cy="1157504"/>
            <a:chOff x="327636" y="711699"/>
            <a:chExt cx="4586909" cy="442800"/>
          </a:xfrm>
        </p:grpSpPr>
        <p:sp>
          <p:nvSpPr>
            <p:cNvPr id="3" name="Rounded Rectangle 2"/>
            <p:cNvSpPr/>
            <p:nvPr/>
          </p:nvSpPr>
          <p:spPr>
            <a:xfrm>
              <a:off x="327636" y="711699"/>
              <a:ext cx="4586909" cy="442800"/>
            </a:xfrm>
            <a:prstGeom prst="round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Rounded Rectangle 4"/>
            <p:cNvSpPr txBox="1"/>
            <p:nvPr/>
          </p:nvSpPr>
          <p:spPr>
            <a:xfrm>
              <a:off x="349252" y="7333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a:r>
                <a:rPr lang="en-US" sz="3200" b="1">
                  <a:latin typeface="Times New Roman" panose="02020603050405020304" pitchFamily="18" charset="0"/>
                  <a:cs typeface="Times New Roman" panose="02020603050405020304" pitchFamily="18" charset="0"/>
                </a:rPr>
                <a:t>b) Quá trình xây dựng</a:t>
              </a:r>
            </a:p>
          </p:txBody>
        </p:sp>
      </p:grpSp>
    </p:spTree>
    <p:extLst>
      <p:ext uri="{BB962C8B-B14F-4D97-AF65-F5344CB8AC3E}">
        <p14:creationId xmlns:p14="http://schemas.microsoft.com/office/powerpoint/2010/main" val="2217116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067" y="1220051"/>
            <a:ext cx="6467738" cy="3935481"/>
          </a:xfrm>
          <a:prstGeom prst="rect">
            <a:avLst/>
          </a:prstGeom>
        </p:spPr>
      </p:pic>
      <p:sp>
        <p:nvSpPr>
          <p:cNvPr id="6" name="Horizontal Scroll 5"/>
          <p:cNvSpPr/>
          <p:nvPr/>
        </p:nvSpPr>
        <p:spPr>
          <a:xfrm>
            <a:off x="0" y="-114540"/>
            <a:ext cx="9144000" cy="1582392"/>
          </a:xfrm>
          <a:prstGeom prst="horizontalScroll">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r>
              <a:rPr lang="en-US" sz="3200" b="1">
                <a:solidFill>
                  <a:schemeClr val="bg1"/>
                </a:solidFill>
                <a:latin typeface="Times New Roman" panose="02020603050405020304" pitchFamily="18" charset="0"/>
                <a:cs typeface="Times New Roman" panose="02020603050405020304" pitchFamily="18" charset="0"/>
              </a:rPr>
              <a:t>Quá trình xây dựng di tích lịch sử quốc gia Bến tàu không số </a:t>
            </a:r>
            <a:endParaRPr lang="en-US" sz="3200" b="1">
              <a:solidFill>
                <a:schemeClr val="bg1"/>
              </a:solidFill>
            </a:endParaRPr>
          </a:p>
        </p:txBody>
      </p:sp>
    </p:spTree>
    <p:extLst>
      <p:ext uri="{BB962C8B-B14F-4D97-AF65-F5344CB8AC3E}">
        <p14:creationId xmlns:p14="http://schemas.microsoft.com/office/powerpoint/2010/main" val="28463097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1255453" y="0"/>
            <a:ext cx="6736056" cy="5149824"/>
          </a:xfrm>
        </p:spPr>
      </p:pic>
    </p:spTree>
    <p:extLst>
      <p:ext uri="{BB962C8B-B14F-4D97-AF65-F5344CB8AC3E}">
        <p14:creationId xmlns:p14="http://schemas.microsoft.com/office/powerpoint/2010/main" val="230283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4592" y="1280160"/>
            <a:ext cx="8759952" cy="2615183"/>
          </a:xfrm>
          <a:solidFill>
            <a:srgbClr val="FFFFFF">
              <a:alpha val="80000"/>
            </a:srgbClr>
          </a:solidFill>
        </p:spPr>
        <p:txBody>
          <a:bodyPr/>
          <a:lstStyle/>
          <a:p>
            <a:pPr algn="ctr">
              <a:lnSpc>
                <a:spcPct val="100000"/>
              </a:lnSpc>
              <a:spcBef>
                <a:spcPts val="300"/>
              </a:spcBef>
              <a:spcAft>
                <a:spcPts val="300"/>
              </a:spcAft>
            </a:pPr>
            <a:r>
              <a:rPr lang="vi-VN" sz="2800">
                <a:solidFill>
                  <a:srgbClr val="000000"/>
                </a:solidFill>
                <a:latin typeface="Times New Roman" panose="02020603050405020304" pitchFamily="18" charset="0"/>
                <a:ea typeface="Times New Roman" panose="02020603050405020304" pitchFamily="18" charset="0"/>
              </a:rPr>
              <a:t>"Ơi Hải Phòng của biển quê hương</a:t>
            </a:r>
            <a:br>
              <a:rPr lang="en-US" sz="2800">
                <a:latin typeface="Times New Roman" panose="02020603050405020304" pitchFamily="18" charset="0"/>
                <a:ea typeface="Times New Roman" panose="02020603050405020304" pitchFamily="18" charset="0"/>
              </a:rPr>
            </a:br>
            <a:r>
              <a:rPr lang="vi-VN" sz="2800">
                <a:solidFill>
                  <a:srgbClr val="000000"/>
                </a:solidFill>
                <a:latin typeface="Times New Roman" panose="02020603050405020304" pitchFamily="18" charset="0"/>
                <a:ea typeface="Times New Roman" panose="02020603050405020304" pitchFamily="18" charset="0"/>
              </a:rPr>
              <a:t>Tổ quốc đang ghi những trang sứ</a:t>
            </a:r>
            <a:br>
              <a:rPr lang="en-US" sz="2800">
                <a:latin typeface="Times New Roman" panose="02020603050405020304" pitchFamily="18" charset="0"/>
                <a:ea typeface="Times New Roman" panose="02020603050405020304" pitchFamily="18" charset="0"/>
              </a:rPr>
            </a:br>
            <a:r>
              <a:rPr lang="vi-VN" sz="2800">
                <a:solidFill>
                  <a:srgbClr val="000000"/>
                </a:solidFill>
                <a:latin typeface="Times New Roman" panose="02020603050405020304" pitchFamily="18" charset="0"/>
                <a:ea typeface="Times New Roman" panose="02020603050405020304" pitchFamily="18" charset="0"/>
              </a:rPr>
              <a:t>Của Hải Phòng viết trên sóng bão Thái Bình</a:t>
            </a:r>
            <a:r>
              <a:rPr lang="en-US" sz="2800">
                <a:solidFill>
                  <a:srgbClr val="000000"/>
                </a:solidFill>
                <a:latin typeface="Times New Roman" panose="02020603050405020304" pitchFamily="18" charset="0"/>
                <a:ea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rPr>
              <a:t>Dương”</a:t>
            </a:r>
            <a:br>
              <a:rPr lang="en-US" sz="2800">
                <a:latin typeface="Times New Roman" panose="02020603050405020304" pitchFamily="18" charset="0"/>
                <a:ea typeface="Times New Roman" panose="02020603050405020304" pitchFamily="18" charset="0"/>
              </a:rPr>
            </a:br>
            <a:r>
              <a:rPr lang="vi-VN" sz="2000">
                <a:solidFill>
                  <a:srgbClr val="000000"/>
                </a:solidFill>
                <a:latin typeface="Times New Roman" panose="02020603050405020304" pitchFamily="18" charset="0"/>
                <a:ea typeface="Times New Roman" panose="02020603050405020304" pitchFamily="18" charset="0"/>
              </a:rPr>
              <a:t>(Nguyên Hồng. Kính chào những viên đạn của Hải Phòng cửa biển quê hương)</a:t>
            </a:r>
            <a:endParaRPr lang="en-US" sz="20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84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1999"/>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5FA83D8-9E55-47A6-BA7B-EBE2ACE511F0}"/>
              </a:ext>
            </a:extLst>
          </p:cNvPr>
          <p:cNvCxnSpPr/>
          <p:nvPr/>
        </p:nvCxnSpPr>
        <p:spPr>
          <a:xfrm>
            <a:off x="-7371" y="825186"/>
            <a:ext cx="914348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Google Shape;1748;p44">
            <a:extLst>
              <a:ext uri="{FF2B5EF4-FFF2-40B4-BE49-F238E27FC236}">
                <a16:creationId xmlns:a16="http://schemas.microsoft.com/office/drawing/2014/main" id="{FE96A0B4-59B8-49F5-B490-B98862CCC75A}"/>
              </a:ext>
            </a:extLst>
          </p:cNvPr>
          <p:cNvSpPr txBox="1">
            <a:spLocks/>
          </p:cNvSpPr>
          <p:nvPr/>
        </p:nvSpPr>
        <p:spPr>
          <a:xfrm>
            <a:off x="-7372" y="0"/>
            <a:ext cx="9151371" cy="818536"/>
          </a:xfrm>
          <a:prstGeom prst="rect">
            <a:avLst/>
          </a:prstGeom>
          <a:solidFill>
            <a:srgbClr val="00B050">
              <a:alpha val="76863"/>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defTabSz="1066800">
              <a:lnSpc>
                <a:spcPct val="90000"/>
              </a:lnSpc>
              <a:spcBef>
                <a:spcPct val="0"/>
              </a:spcBef>
              <a:spcAft>
                <a:spcPct val="35000"/>
              </a:spcAft>
            </a:pPr>
            <a:r>
              <a:rPr lang="en-US" sz="2800">
                <a:solidFill>
                  <a:schemeClr val="bg1"/>
                </a:solidFill>
                <a:latin typeface="Times New Roman" panose="02020603050405020304" pitchFamily="18" charset="0"/>
                <a:cs typeface="Times New Roman" panose="02020603050405020304" pitchFamily="18" charset="0"/>
              </a:rPr>
              <a:t>c) Giá trị lịch sử của Bến K.15</a:t>
            </a:r>
          </a:p>
        </p:txBody>
      </p:sp>
      <p:sp>
        <p:nvSpPr>
          <p:cNvPr id="3" name="Rectangle 2"/>
          <p:cNvSpPr/>
          <p:nvPr/>
        </p:nvSpPr>
        <p:spPr>
          <a:xfrm>
            <a:off x="170790" y="1118990"/>
            <a:ext cx="8787158" cy="3323474"/>
          </a:xfrm>
          <a:prstGeom prst="rect">
            <a:avLst/>
          </a:prstGeom>
          <a:solidFill>
            <a:srgbClr val="FFFFFF">
              <a:alpha val="80000"/>
            </a:srgbClr>
          </a:solidFill>
        </p:spPr>
        <p:txBody>
          <a:bodyPr wrap="square">
            <a:spAutoFit/>
          </a:bodyPr>
          <a:lstStyle/>
          <a:p>
            <a:pPr algn="just">
              <a:lnSpc>
                <a:spcPct val="150000"/>
              </a:lnSpc>
              <a:spcBef>
                <a:spcPts val="300"/>
              </a:spcBef>
              <a:spcAft>
                <a:spcPts val="300"/>
              </a:spcAft>
            </a:pPr>
            <a:r>
              <a:rPr lang="vi-VN" sz="2800">
                <a:solidFill>
                  <a:srgbClr val="000000"/>
                </a:solidFill>
                <a:latin typeface="Times New Roman" panose="02020603050405020304" pitchFamily="18" charset="0"/>
                <a:ea typeface="Times New Roman" panose="02020603050405020304" pitchFamily="18" charset="0"/>
              </a:rPr>
              <a:t>- Bến K.15, n</a:t>
            </a:r>
            <a:r>
              <a:rPr lang="en-US" sz="2800">
                <a:solidFill>
                  <a:srgbClr val="000000"/>
                </a:solidFill>
                <a:latin typeface="Times New Roman" panose="02020603050405020304" pitchFamily="18" charset="0"/>
                <a:ea typeface="Times New Roman" panose="02020603050405020304" pitchFamily="18" charset="0"/>
              </a:rPr>
              <a:t>ơ</a:t>
            </a:r>
            <a:r>
              <a:rPr lang="vi-VN" sz="2800">
                <a:solidFill>
                  <a:srgbClr val="000000"/>
                </a:solidFill>
                <a:latin typeface="Times New Roman" panose="02020603050405020304" pitchFamily="18" charset="0"/>
                <a:ea typeface="Times New Roman" panose="02020603050405020304" pitchFamily="18" charset="0"/>
              </a:rPr>
              <a:t>i khởi đầu con đường huyền thoại Hồ Chí Minh trên biển, đã có những đóng góp rất quan trọng vào thắng lợi của cuộc kháng chiến chống Mỹ, cứu nước.</a:t>
            </a:r>
            <a:endParaRPr lang="en-US" sz="2800">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vi-VN" sz="2800">
                <a:solidFill>
                  <a:srgbClr val="000000"/>
                </a:solidFill>
                <a:latin typeface="Times New Roman" panose="02020603050405020304" pitchFamily="18" charset="0"/>
                <a:ea typeface="Times New Roman" panose="02020603050405020304" pitchFamily="18" charset="0"/>
              </a:rPr>
              <a:t>- Di tích là địa chỉ đỏ giáo dục lòng yêu nước, truyền thống lịch sử cách mạng cho các thế hệ hôm nay và mai sau.</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2219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9144000" cy="51435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4E5"/>
              </a:solidFill>
              <a:effectLst/>
              <a:uLnTx/>
              <a:uFillTx/>
              <a:latin typeface="Arial"/>
              <a:ea typeface="+mn-ea"/>
              <a:cs typeface="+mn-cs"/>
            </a:endParaRPr>
          </a:p>
        </p:txBody>
      </p:sp>
      <p:pic>
        <p:nvPicPr>
          <p:cNvPr id="16" name="Hình ảnh 4">
            <a:extLst>
              <a:ext uri="{FF2B5EF4-FFF2-40B4-BE49-F238E27FC236}">
                <a16:creationId xmlns:a16="http://schemas.microsoft.com/office/drawing/2014/main" id="{8E272F2E-7A25-4D84-A2DB-4FB20658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441" y="2324501"/>
            <a:ext cx="5373384" cy="2815542"/>
          </a:xfrm>
          <a:prstGeom prst="rect">
            <a:avLst/>
          </a:prstGeom>
        </p:spPr>
      </p:pic>
      <p:pic>
        <p:nvPicPr>
          <p:cNvPr id="17" name="Hình ảnh 8">
            <a:extLst>
              <a:ext uri="{FF2B5EF4-FFF2-40B4-BE49-F238E27FC236}">
                <a16:creationId xmlns:a16="http://schemas.microsoft.com/office/drawing/2014/main" id="{70EA6736-BAF0-4F5C-A5A9-B3F4343B7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42" y="1"/>
            <a:ext cx="4772348" cy="2723902"/>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8" name="Hình ảnh 6">
            <a:extLst>
              <a:ext uri="{FF2B5EF4-FFF2-40B4-BE49-F238E27FC236}">
                <a16:creationId xmlns:a16="http://schemas.microsoft.com/office/drawing/2014/main" id="{F554E3A5-F2B1-40E5-A368-252C9253C31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40433" y="1"/>
            <a:ext cx="3981392" cy="2194560"/>
          </a:xfrm>
          <a:prstGeom prst="rect">
            <a:avLst/>
          </a:prstGeom>
        </p:spPr>
      </p:pic>
      <p:pic>
        <p:nvPicPr>
          <p:cNvPr id="19" name="Hình ảnh 2">
            <a:extLst>
              <a:ext uri="{FF2B5EF4-FFF2-40B4-BE49-F238E27FC236}">
                <a16:creationId xmlns:a16="http://schemas.microsoft.com/office/drawing/2014/main" id="{1C293F39-E6CF-42F0-AA24-FF63D3DC3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484" y="2828188"/>
            <a:ext cx="2490537" cy="2311855"/>
          </a:xfrm>
          <a:prstGeom prst="rect">
            <a:avLst/>
          </a:prstGeom>
        </p:spPr>
      </p:pic>
      <p:grpSp>
        <p:nvGrpSpPr>
          <p:cNvPr id="7" name="Group 6"/>
          <p:cNvGrpSpPr/>
          <p:nvPr/>
        </p:nvGrpSpPr>
        <p:grpSpPr>
          <a:xfrm>
            <a:off x="1391337" y="1991657"/>
            <a:ext cx="5331087" cy="857877"/>
            <a:chOff x="1965308" y="3117853"/>
            <a:chExt cx="5477597" cy="944295"/>
          </a:xfrm>
        </p:grpSpPr>
        <p:sp>
          <p:nvSpPr>
            <p:cNvPr id="8"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 name="Google Shape;955;p48">
              <a:extLst>
                <a:ext uri="{FF2B5EF4-FFF2-40B4-BE49-F238E27FC236}">
                  <a16:creationId xmlns:a16="http://schemas.microsoft.com/office/drawing/2014/main" id="{181432CF-12BA-49BA-B1A7-4A400032D983}"/>
                </a:ext>
              </a:extLst>
            </p:cNvPr>
            <p:cNvSpPr txBox="1">
              <a:spLocks/>
            </p:cNvSpPr>
            <p:nvPr/>
          </p:nvSpPr>
          <p:spPr>
            <a:xfrm>
              <a:off x="2187233" y="3302940"/>
              <a:ext cx="5162288" cy="6828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1800">
                  <a:solidFill>
                    <a:schemeClr val="bg1"/>
                  </a:solidFill>
                  <a:latin typeface="Times New Roman" panose="02020603050405020304" pitchFamily="18" charset="0"/>
                  <a:cs typeface="Times New Roman" panose="02020603050405020304" pitchFamily="18" charset="0"/>
                </a:rPr>
                <a:t>Bến tàu không số K.15</a:t>
              </a:r>
            </a:p>
          </p:txBody>
        </p:sp>
      </p:grpSp>
    </p:spTree>
    <p:extLst>
      <p:ext uri="{BB962C8B-B14F-4D97-AF65-F5344CB8AC3E}">
        <p14:creationId xmlns:p14="http://schemas.microsoft.com/office/powerpoint/2010/main" val="19043038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500" fill="hold"/>
                                        <p:tgtEl>
                                          <p:spTgt spid="16"/>
                                        </p:tgtEl>
                                        <p:attrNameLst>
                                          <p:attrName>ppt_x</p:attrName>
                                        </p:attrNameLst>
                                      </p:cBhvr>
                                      <p:tavLst>
                                        <p:tav tm="0">
                                          <p:val>
                                            <p:strVal val="#ppt_x"/>
                                          </p:val>
                                        </p:tav>
                                        <p:tav tm="100000">
                                          <p:val>
                                            <p:strVal val="#ppt_x"/>
                                          </p:val>
                                        </p:tav>
                                      </p:tavLst>
                                    </p:anim>
                                    <p:anim calcmode="lin" valueType="num">
                                      <p:cBhvr additive="base">
                                        <p:cTn id="37"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19" name="Picture 18">
            <a:extLst>
              <a:ext uri="{FF2B5EF4-FFF2-40B4-BE49-F238E27FC236}">
                <a16:creationId xmlns:a16="http://schemas.microsoft.com/office/drawing/2014/main" id="{A1D91D58-3B65-4106-95DB-AEA3C8CF31B1}"/>
              </a:ext>
            </a:extLst>
          </p:cNvPr>
          <p:cNvPicPr>
            <a:picLocks noChangeAspect="1"/>
          </p:cNvPicPr>
          <p:nvPr/>
        </p:nvPicPr>
        <p:blipFill>
          <a:blip r:embed="rId3"/>
          <a:stretch>
            <a:fillRect/>
          </a:stretch>
        </p:blipFill>
        <p:spPr>
          <a:xfrm>
            <a:off x="251521" y="9616"/>
            <a:ext cx="8585005" cy="5133884"/>
          </a:xfrm>
          <a:prstGeom prst="rect">
            <a:avLst/>
          </a:prstGeom>
        </p:spPr>
      </p:pic>
    </p:spTree>
    <p:extLst>
      <p:ext uri="{BB962C8B-B14F-4D97-AF65-F5344CB8AC3E}">
        <p14:creationId xmlns:p14="http://schemas.microsoft.com/office/powerpoint/2010/main" val="8848400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TextBox 11"/>
          <p:cNvSpPr txBox="1"/>
          <p:nvPr/>
        </p:nvSpPr>
        <p:spPr>
          <a:xfrm>
            <a:off x="804138" y="273467"/>
            <a:ext cx="7496204" cy="600164"/>
          </a:xfrm>
          <a:prstGeom prst="rect">
            <a:avLst/>
          </a:prstGeom>
          <a:solidFill>
            <a:srgbClr val="FFFFFF">
              <a:alpha val="76863"/>
            </a:srgbClr>
          </a:solidFill>
        </p:spPr>
        <p:txBody>
          <a:bodyPr wrap="square" lIns="0" tIns="0" rIns="0" bIns="0" rtlCol="0" anchor="t">
            <a:spAutoFit/>
          </a:bodyPr>
          <a:lstStyle/>
          <a:p>
            <a:pPr marL="0" lvl="1" algn="ctr">
              <a:lnSpc>
                <a:spcPct val="130006"/>
              </a:lnSpc>
            </a:pPr>
            <a:r>
              <a:rPr lang="en-US" sz="3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Arial"/>
              </a:rPr>
              <a:t>VẬN DỤNG</a:t>
            </a:r>
            <a:endParaRPr lang="vi-VN" sz="30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6E813C8-18D5-4A49-BC08-6CCCACBBF210}"/>
              </a:ext>
            </a:extLst>
          </p:cNvPr>
          <p:cNvSpPr/>
          <p:nvPr/>
        </p:nvSpPr>
        <p:spPr>
          <a:xfrm>
            <a:off x="176411" y="1065628"/>
            <a:ext cx="8759771" cy="3306322"/>
          </a:xfrm>
          <a:prstGeom prst="roundRect">
            <a:avLst>
              <a:gd name="adj" fmla="val 10239"/>
            </a:avLst>
          </a:prstGeom>
          <a:solidFill>
            <a:srgbClr val="FFFFFF">
              <a:alpha val="89804"/>
            </a:srgb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nl-NL" sz="2800">
                <a:solidFill>
                  <a:srgbClr val="000000"/>
                </a:solidFill>
                <a:latin typeface="Times New Roman" panose="02020603050405020304" pitchFamily="18" charset="0"/>
                <a:ea typeface="Times New Roman" panose="02020603050405020304" pitchFamily="18" charset="0"/>
              </a:rPr>
              <a:t>1. Em hãy đề xuất một số biện pháp bảo tồn và phát huy giá trị, ý nghĩa của các di tích lịch sử ở Hải Phòng </a:t>
            </a:r>
            <a:endParaRPr lang="en-US" sz="2800">
              <a:latin typeface="Times New Roman" panose="02020603050405020304" pitchFamily="18" charset="0"/>
              <a:ea typeface="Times New Roman" panose="02020603050405020304" pitchFamily="18" charset="0"/>
            </a:endParaRPr>
          </a:p>
          <a:p>
            <a:pPr algn="just">
              <a:spcBef>
                <a:spcPts val="300"/>
              </a:spcBef>
              <a:spcAft>
                <a:spcPts val="300"/>
              </a:spcAft>
            </a:pPr>
            <a:r>
              <a:rPr lang="nl-NL" sz="2800">
                <a:solidFill>
                  <a:srgbClr val="000000"/>
                </a:solidFill>
                <a:latin typeface="Times New Roman" panose="02020603050405020304" pitchFamily="18" charset="0"/>
                <a:ea typeface="Times New Roman" panose="02020603050405020304" pitchFamily="18" charset="0"/>
              </a:rPr>
              <a:t>2. Tìm hiểu, sưu tầm tư liệu để giới thiệu theo cách của em (tranh ảnh, đoạn phim ngắn...) về một di tích lịch sử quốc gia khác ở Hải Phòng.</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5558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out)">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5" name="Google Shape;6631;p47">
            <a:extLst>
              <a:ext uri="{FF2B5EF4-FFF2-40B4-BE49-F238E27FC236}">
                <a16:creationId xmlns:a16="http://schemas.microsoft.com/office/drawing/2014/main" id="{82189004-614D-423C-8988-6E284BA2DEC4}"/>
              </a:ext>
            </a:extLst>
          </p:cNvPr>
          <p:cNvSpPr txBox="1">
            <a:spLocks/>
          </p:cNvSpPr>
          <p:nvPr/>
        </p:nvSpPr>
        <p:spPr>
          <a:xfrm>
            <a:off x="0" y="1707654"/>
            <a:ext cx="9144000" cy="1512168"/>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CHỦ ĐỀ 3. MỘT SỐ DI TÍCH LỊCH SỬ QUỐC GIA VÀ DI TÍCH QUỐC GIA ĐẶC BIỆT Ở HẢI PHÒNG</a:t>
            </a:r>
          </a:p>
        </p:txBody>
      </p:sp>
    </p:spTree>
    <p:extLst>
      <p:ext uri="{BB962C8B-B14F-4D97-AF65-F5344CB8AC3E}">
        <p14:creationId xmlns:p14="http://schemas.microsoft.com/office/powerpoint/2010/main" val="16796250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4" name="Google Shape;6631;p47">
            <a:extLst>
              <a:ext uri="{FF2B5EF4-FFF2-40B4-BE49-F238E27FC236}">
                <a16:creationId xmlns:a16="http://schemas.microsoft.com/office/drawing/2014/main" id="{82189004-614D-423C-8988-6E284BA2DEC4}"/>
              </a:ext>
            </a:extLst>
          </p:cNvPr>
          <p:cNvSpPr txBox="1">
            <a:spLocks/>
          </p:cNvSpPr>
          <p:nvPr/>
        </p:nvSpPr>
        <p:spPr>
          <a:xfrm>
            <a:off x="0" y="-1846"/>
            <a:ext cx="9144000" cy="923865"/>
          </a:xfrm>
          <a:prstGeom prst="rect">
            <a:avLst/>
          </a:prstGeom>
          <a:solidFill>
            <a:schemeClr val="accent1">
              <a:lumMod val="20000"/>
              <a:lumOff val="80000"/>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42" algn="l"/>
              </a:tabLst>
              <a:defRPr/>
            </a:pP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CHỦ ĐỀ 3. MỘT SỐ DI TÍCH LỊCH SỬ QUỐC GIA VÀ DI TÍCH QUỘC GIA ĐẶC BIỆT Ở HẢI PHÒNG</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组合 42"/>
          <p:cNvGrpSpPr>
            <a:grpSpLocks/>
          </p:cNvGrpSpPr>
          <p:nvPr/>
        </p:nvGrpSpPr>
        <p:grpSpPr bwMode="auto">
          <a:xfrm>
            <a:off x="334790" y="1214048"/>
            <a:ext cx="1848260" cy="1948395"/>
            <a:chOff x="0" y="0"/>
            <a:chExt cx="1897838" cy="2107541"/>
          </a:xfrm>
        </p:grpSpPr>
        <p:sp>
          <p:nvSpPr>
            <p:cNvPr id="5"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nvGrpSpPr>
            <p:cNvPr id="6" name="组合 44"/>
            <p:cNvGrpSpPr>
              <a:grpSpLocks/>
            </p:cNvGrpSpPr>
            <p:nvPr/>
          </p:nvGrpSpPr>
          <p:grpSpPr bwMode="auto">
            <a:xfrm>
              <a:off x="0" y="175321"/>
              <a:ext cx="1563688" cy="1890713"/>
              <a:chOff x="0" y="0"/>
              <a:chExt cx="1563688" cy="1890713"/>
            </a:xfrm>
          </p:grpSpPr>
          <p:sp>
            <p:nvSpPr>
              <p:cNvPr id="21"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2"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3"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4"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5"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6"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7"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8"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9"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0"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1"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2"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3"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4"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5"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6"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7"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8"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39"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0"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41"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grpSp>
          <p:nvGrpSpPr>
            <p:cNvPr id="7" name="组合 45"/>
            <p:cNvGrpSpPr>
              <a:grpSpLocks/>
            </p:cNvGrpSpPr>
            <p:nvPr/>
          </p:nvGrpSpPr>
          <p:grpSpPr bwMode="auto">
            <a:xfrm>
              <a:off x="1283475" y="383516"/>
              <a:ext cx="614363" cy="1724025"/>
              <a:chOff x="0" y="0"/>
              <a:chExt cx="614363" cy="1724025"/>
            </a:xfrm>
          </p:grpSpPr>
          <p:sp>
            <p:nvSpPr>
              <p:cNvPr id="9"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0"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1"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2"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3"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4"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5"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6"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7"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8"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19"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sp>
            <p:nvSpPr>
              <p:cNvPr id="20"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sz="1350">
                  <a:latin typeface="Times New Roman" panose="02020603050405020304" pitchFamily="18" charset="0"/>
                  <a:cs typeface="Times New Roman" panose="02020603050405020304" pitchFamily="18" charset="0"/>
                </a:endParaRPr>
              </a:p>
            </p:txBody>
          </p:sp>
        </p:grpSp>
        <p:sp>
          <p:nvSpPr>
            <p:cNvPr id="8" name="文本框 46"/>
            <p:cNvSpPr txBox="1">
              <a:spLocks noChangeArrowheads="1"/>
            </p:cNvSpPr>
            <p:nvPr/>
          </p:nvSpPr>
          <p:spPr bwMode="auto">
            <a:xfrm>
              <a:off x="203510" y="457312"/>
              <a:ext cx="1371600" cy="995414"/>
            </a:xfrm>
            <a:prstGeom prst="rect">
              <a:avLst/>
            </a:prstGeom>
            <a:noFill/>
            <a:ln w="9525">
              <a:noFill/>
              <a:miter lim="800000"/>
              <a:headEnd/>
              <a:tailEnd/>
            </a:ln>
          </p:spPr>
          <p:txBody>
            <a:bodyPr>
              <a:spAutoFit/>
            </a:bodyPr>
            <a:lstStyle/>
            <a:p>
              <a:pPr algn="ctr"/>
              <a:r>
                <a:rPr lang="en-US" altLang="zh-CN" sz="3000" b="1">
                  <a:solidFill>
                    <a:srgbClr val="C00000"/>
                  </a:solidFill>
                  <a:latin typeface="Times New Roman" panose="02020603050405020304" pitchFamily="18" charset="0"/>
                  <a:ea typeface="微软雅黑" pitchFamily="34" charset="-122"/>
                  <a:cs typeface="Times New Roman" panose="02020603050405020304" pitchFamily="18" charset="0"/>
                </a:rPr>
                <a:t>Nội dung</a:t>
              </a:r>
              <a:endParaRPr lang="zh-CN" altLang="en-US" sz="30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42" name="Picture 71"/>
          <p:cNvPicPr>
            <a:picLocks noChangeAspect="1" noChangeArrowheads="1"/>
          </p:cNvPicPr>
          <p:nvPr/>
        </p:nvPicPr>
        <p:blipFill>
          <a:blip r:embed="rId4" cstate="print"/>
          <a:srcRect/>
          <a:stretch>
            <a:fillRect/>
          </a:stretch>
        </p:blipFill>
        <p:spPr bwMode="auto">
          <a:xfrm>
            <a:off x="7982903" y="931347"/>
            <a:ext cx="488316" cy="4212153"/>
          </a:xfrm>
          <a:prstGeom prst="rect">
            <a:avLst/>
          </a:prstGeom>
          <a:noFill/>
          <a:ln w="9525">
            <a:noFill/>
            <a:miter lim="800000"/>
            <a:headEnd/>
            <a:tailEnd/>
          </a:ln>
        </p:spPr>
      </p:pic>
      <p:pic>
        <p:nvPicPr>
          <p:cNvPr id="43" name="Picture 73"/>
          <p:cNvPicPr>
            <a:picLocks noChangeAspect="1" noChangeArrowheads="1"/>
          </p:cNvPicPr>
          <p:nvPr/>
        </p:nvPicPr>
        <p:blipFill>
          <a:blip r:embed="rId5" cstate="print"/>
          <a:srcRect/>
          <a:stretch>
            <a:fillRect/>
          </a:stretch>
        </p:blipFill>
        <p:spPr bwMode="auto">
          <a:xfrm>
            <a:off x="7598331" y="931350"/>
            <a:ext cx="283797" cy="4212150"/>
          </a:xfrm>
          <a:prstGeom prst="rect">
            <a:avLst/>
          </a:prstGeom>
          <a:noFill/>
          <a:ln w="9525">
            <a:noFill/>
            <a:miter lim="800000"/>
            <a:headEnd/>
            <a:tailEnd/>
          </a:ln>
        </p:spPr>
      </p:pic>
      <p:grpSp>
        <p:nvGrpSpPr>
          <p:cNvPr id="44" name="组合 84"/>
          <p:cNvGrpSpPr>
            <a:grpSpLocks/>
          </p:cNvGrpSpPr>
          <p:nvPr/>
        </p:nvGrpSpPr>
        <p:grpSpPr bwMode="auto">
          <a:xfrm>
            <a:off x="2823859" y="1382488"/>
            <a:ext cx="5694331" cy="973768"/>
            <a:chOff x="0" y="0"/>
            <a:chExt cx="5467144" cy="668621"/>
          </a:xfrm>
        </p:grpSpPr>
        <p:grpSp>
          <p:nvGrpSpPr>
            <p:cNvPr id="45" name="组合 26"/>
            <p:cNvGrpSpPr>
              <a:grpSpLocks/>
            </p:cNvGrpSpPr>
            <p:nvPr/>
          </p:nvGrpSpPr>
          <p:grpSpPr bwMode="auto">
            <a:xfrm>
              <a:off x="0" y="0"/>
              <a:ext cx="5467144" cy="668621"/>
              <a:chOff x="0" y="0"/>
              <a:chExt cx="10006012" cy="1139825"/>
            </a:xfrm>
          </p:grpSpPr>
          <p:sp>
            <p:nvSpPr>
              <p:cNvPr id="47" name="Freeform 30"/>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002060"/>
                  </a:solidFill>
                  <a:latin typeface="Times New Roman" panose="02020603050405020304" pitchFamily="18" charset="0"/>
                  <a:cs typeface="Times New Roman" panose="02020603050405020304" pitchFamily="18" charset="0"/>
                </a:endParaRPr>
              </a:p>
            </p:txBody>
          </p:sp>
          <p:sp>
            <p:nvSpPr>
              <p:cNvPr id="48"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1500">
                  <a:solidFill>
                    <a:srgbClr val="FF0066"/>
                  </a:solidFill>
                  <a:latin typeface="Times New Roman" panose="02020603050405020304" pitchFamily="18" charset="0"/>
                  <a:cs typeface="Times New Roman" panose="02020603050405020304" pitchFamily="18" charset="0"/>
                </a:endParaRPr>
              </a:p>
            </p:txBody>
          </p:sp>
          <p:sp>
            <p:nvSpPr>
              <p:cNvPr id="49"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002060"/>
                  </a:solidFill>
                  <a:latin typeface="Times New Roman" panose="02020603050405020304" pitchFamily="18" charset="0"/>
                  <a:cs typeface="Times New Roman" panose="02020603050405020304" pitchFamily="18" charset="0"/>
                </a:endParaRPr>
              </a:p>
            </p:txBody>
          </p:sp>
        </p:grpSp>
        <p:sp>
          <p:nvSpPr>
            <p:cNvPr id="46" name="文本框 80"/>
            <p:cNvSpPr txBox="1">
              <a:spLocks noChangeArrowheads="1"/>
            </p:cNvSpPr>
            <p:nvPr/>
          </p:nvSpPr>
          <p:spPr bwMode="auto">
            <a:xfrm>
              <a:off x="62190" y="52397"/>
              <a:ext cx="4538957" cy="570590"/>
            </a:xfrm>
            <a:prstGeom prst="rect">
              <a:avLst/>
            </a:prstGeom>
            <a:noFill/>
            <a:ln w="9525">
              <a:noFill/>
              <a:miter lim="800000"/>
              <a:headEnd/>
              <a:tailEnd/>
            </a:ln>
          </p:spPr>
          <p:txBody>
            <a:bodyPr wrap="square">
              <a:spAutoFit/>
            </a:bodyPr>
            <a:lstStyle/>
            <a:p>
              <a:r>
                <a:rPr lang="en-US" altLang="zh-CN" sz="2400" b="1">
                  <a:solidFill>
                    <a:srgbClr val="C00000"/>
                  </a:solidFill>
                  <a:latin typeface="Times New Roman" panose="02020603050405020304" pitchFamily="18" charset="0"/>
                  <a:ea typeface="微软雅黑" pitchFamily="34" charset="-122"/>
                  <a:cs typeface="Times New Roman" panose="02020603050405020304" pitchFamily="18" charset="0"/>
                </a:rPr>
                <a:t>1. Di tích quốc gia đặc biệt đền thờ Nguyễn Bỉnh Khiêm</a:t>
              </a:r>
              <a:endParaRPr lang="zh-CN" altLang="en-US" sz="24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0" name="组合 85"/>
          <p:cNvGrpSpPr>
            <a:grpSpLocks/>
          </p:cNvGrpSpPr>
          <p:nvPr/>
        </p:nvGrpSpPr>
        <p:grpSpPr bwMode="auto">
          <a:xfrm>
            <a:off x="2786983" y="2709960"/>
            <a:ext cx="5712852" cy="933436"/>
            <a:chOff x="-23359" y="19147"/>
            <a:chExt cx="5484928" cy="668621"/>
          </a:xfrm>
        </p:grpSpPr>
        <p:grpSp>
          <p:nvGrpSpPr>
            <p:cNvPr id="51" name="组合 30"/>
            <p:cNvGrpSpPr>
              <a:grpSpLocks/>
            </p:cNvGrpSpPr>
            <p:nvPr/>
          </p:nvGrpSpPr>
          <p:grpSpPr bwMode="auto">
            <a:xfrm>
              <a:off x="-23359" y="19147"/>
              <a:ext cx="5484928" cy="668621"/>
              <a:chOff x="-42750" y="32640"/>
              <a:chExt cx="10038559" cy="1139826"/>
            </a:xfrm>
          </p:grpSpPr>
          <p:sp>
            <p:nvSpPr>
              <p:cNvPr id="53"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002060"/>
                  </a:solidFill>
                  <a:latin typeface="Times New Roman" panose="02020603050405020304" pitchFamily="18" charset="0"/>
                  <a:cs typeface="Times New Roman" panose="02020603050405020304" pitchFamily="18" charset="0"/>
                </a:endParaRPr>
              </a:p>
            </p:txBody>
          </p:sp>
          <p:sp>
            <p:nvSpPr>
              <p:cNvPr id="54"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1500">
                  <a:solidFill>
                    <a:srgbClr val="002060"/>
                  </a:solidFill>
                  <a:latin typeface="Times New Roman" panose="02020603050405020304" pitchFamily="18" charset="0"/>
                  <a:cs typeface="Times New Roman" panose="02020603050405020304" pitchFamily="18" charset="0"/>
                </a:endParaRPr>
              </a:p>
            </p:txBody>
          </p:sp>
          <p:sp>
            <p:nvSpPr>
              <p:cNvPr id="55"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002060"/>
                  </a:solidFill>
                  <a:latin typeface="Times New Roman" panose="02020603050405020304" pitchFamily="18" charset="0"/>
                  <a:cs typeface="Times New Roman" panose="02020603050405020304" pitchFamily="18" charset="0"/>
                </a:endParaRPr>
              </a:p>
            </p:txBody>
          </p:sp>
        </p:grpSp>
        <p:sp>
          <p:nvSpPr>
            <p:cNvPr id="52" name="文本框 81"/>
            <p:cNvSpPr txBox="1">
              <a:spLocks noChangeArrowheads="1"/>
            </p:cNvSpPr>
            <p:nvPr/>
          </p:nvSpPr>
          <p:spPr bwMode="auto">
            <a:xfrm>
              <a:off x="164297" y="80099"/>
              <a:ext cx="4360490" cy="595244"/>
            </a:xfrm>
            <a:prstGeom prst="rect">
              <a:avLst/>
            </a:prstGeom>
            <a:noFill/>
            <a:ln w="9525">
              <a:noFill/>
              <a:miter lim="800000"/>
              <a:headEnd/>
              <a:tailEnd/>
            </a:ln>
          </p:spPr>
          <p:txBody>
            <a:bodyPr wrap="square">
              <a:spAutoFit/>
            </a:bodyPr>
            <a:lstStyle/>
            <a:p>
              <a:r>
                <a:rPr lang="en-US" altLang="zh-CN" sz="2400" b="1">
                  <a:solidFill>
                    <a:srgbClr val="C00000"/>
                  </a:solidFill>
                  <a:latin typeface="Times New Roman" panose="02020603050405020304" pitchFamily="18" charset="0"/>
                  <a:ea typeface="微软雅黑" pitchFamily="34" charset="-122"/>
                  <a:cs typeface="Times New Roman" panose="02020603050405020304" pitchFamily="18" charset="0"/>
                </a:rPr>
                <a:t>2. Khu di tích lịch sử quốc gia Bạch Đằng Giang</a:t>
              </a:r>
              <a:endParaRPr lang="zh-CN" altLang="en-US" sz="24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6" name="组合 85"/>
          <p:cNvGrpSpPr>
            <a:grpSpLocks/>
          </p:cNvGrpSpPr>
          <p:nvPr/>
        </p:nvGrpSpPr>
        <p:grpSpPr bwMode="auto">
          <a:xfrm>
            <a:off x="2786983" y="4003100"/>
            <a:ext cx="5712852" cy="904084"/>
            <a:chOff x="-23359" y="19147"/>
            <a:chExt cx="5484928" cy="668621"/>
          </a:xfrm>
        </p:grpSpPr>
        <p:grpSp>
          <p:nvGrpSpPr>
            <p:cNvPr id="57" name="组合 30"/>
            <p:cNvGrpSpPr>
              <a:grpSpLocks/>
            </p:cNvGrpSpPr>
            <p:nvPr/>
          </p:nvGrpSpPr>
          <p:grpSpPr bwMode="auto">
            <a:xfrm>
              <a:off x="-23359" y="19147"/>
              <a:ext cx="5484928" cy="668621"/>
              <a:chOff x="-42750" y="32640"/>
              <a:chExt cx="10038559" cy="1139826"/>
            </a:xfrm>
          </p:grpSpPr>
          <p:sp>
            <p:nvSpPr>
              <p:cNvPr id="59" name="Freeform 30"/>
              <p:cNvSpPr>
                <a:spLocks noChangeArrowheads="1"/>
              </p:cNvSpPr>
              <p:nvPr/>
            </p:nvSpPr>
            <p:spPr bwMode="auto">
              <a:xfrm>
                <a:off x="-42750" y="32641"/>
                <a:ext cx="10006011"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1500">
                  <a:solidFill>
                    <a:srgbClr val="002060"/>
                  </a:solidFill>
                  <a:latin typeface="Times New Roman" panose="02020603050405020304" pitchFamily="18" charset="0"/>
                  <a:cs typeface="Times New Roman" panose="02020603050405020304" pitchFamily="18" charset="0"/>
                </a:endParaRPr>
              </a:p>
            </p:txBody>
          </p:sp>
          <p:sp>
            <p:nvSpPr>
              <p:cNvPr id="60" name="Freeform 31"/>
              <p:cNvSpPr>
                <a:spLocks noChangeArrowheads="1"/>
              </p:cNvSpPr>
              <p:nvPr/>
            </p:nvSpPr>
            <p:spPr bwMode="auto">
              <a:xfrm>
                <a:off x="8219397" y="3264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1500">
                  <a:solidFill>
                    <a:srgbClr val="002060"/>
                  </a:solidFill>
                  <a:latin typeface="Times New Roman" panose="02020603050405020304" pitchFamily="18" charset="0"/>
                  <a:cs typeface="Times New Roman" panose="02020603050405020304" pitchFamily="18" charset="0"/>
                </a:endParaRPr>
              </a:p>
            </p:txBody>
          </p:sp>
          <p:sp>
            <p:nvSpPr>
              <p:cNvPr id="61"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1500">
                  <a:solidFill>
                    <a:srgbClr val="002060"/>
                  </a:solidFill>
                  <a:latin typeface="Times New Roman" panose="02020603050405020304" pitchFamily="18" charset="0"/>
                  <a:cs typeface="Times New Roman" panose="02020603050405020304" pitchFamily="18" charset="0"/>
                </a:endParaRPr>
              </a:p>
            </p:txBody>
          </p:sp>
        </p:grpSp>
        <p:sp>
          <p:nvSpPr>
            <p:cNvPr id="58" name="文本框 81"/>
            <p:cNvSpPr txBox="1">
              <a:spLocks noChangeArrowheads="1"/>
            </p:cNvSpPr>
            <p:nvPr/>
          </p:nvSpPr>
          <p:spPr bwMode="auto">
            <a:xfrm>
              <a:off x="118872" y="83449"/>
              <a:ext cx="4494322" cy="523522"/>
            </a:xfrm>
            <a:prstGeom prst="rect">
              <a:avLst/>
            </a:prstGeom>
            <a:noFill/>
            <a:ln w="9525">
              <a:noFill/>
              <a:miter lim="800000"/>
              <a:headEnd/>
              <a:tailEnd/>
            </a:ln>
          </p:spPr>
          <p:txBody>
            <a:bodyPr wrap="square">
              <a:spAutoFit/>
            </a:bodyPr>
            <a:lstStyle/>
            <a:p>
              <a:r>
                <a:rPr lang="en-US" altLang="zh-CN" sz="2000" b="1">
                  <a:solidFill>
                    <a:srgbClr val="C00000"/>
                  </a:solidFill>
                  <a:latin typeface="Times New Roman" panose="02020603050405020304" pitchFamily="18" charset="0"/>
                  <a:ea typeface="微软雅黑" pitchFamily="34" charset="-122"/>
                  <a:cs typeface="Times New Roman" panose="02020603050405020304" pitchFamily="18" charset="0"/>
                </a:rPr>
                <a:t>3. Di tích lịch sử quốc gia Bến tàu không số - điểm xp của đường HCM trên biển</a:t>
              </a:r>
              <a:endParaRPr lang="zh-CN" altLang="en-US" sz="2000" b="1" dirty="0">
                <a:solidFill>
                  <a:srgbClr val="C00000"/>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4189155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par>
                                <p:cTn id="21" presetID="53" presetClass="entr" presetSubtype="16"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051720" y="267494"/>
            <a:ext cx="6547141" cy="3792168"/>
            <a:chOff x="1345438" y="156735"/>
            <a:chExt cx="6547141" cy="3792168"/>
          </a:xfrm>
        </p:grpSpPr>
        <p:sp>
          <p:nvSpPr>
            <p:cNvPr id="4" name="Google Shape;952;p48"/>
            <p:cNvSpPr/>
            <p:nvPr/>
          </p:nvSpPr>
          <p:spPr>
            <a:xfrm>
              <a:off x="3707358" y="156735"/>
              <a:ext cx="1326019" cy="1467205"/>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9999"/>
            </a:solidFill>
            <a:ln>
              <a:noFill/>
            </a:ln>
          </p:spPr>
          <p:txBody>
            <a:bodyPr spcFirstLastPara="1" wrap="square" lIns="91425" tIns="91425" rIns="91425" bIns="91425" anchor="ctr" anchorCtr="0">
              <a:noAutofit/>
            </a:bodyPr>
            <a:lstStyle/>
            <a:p>
              <a:pPr algn="ctr" defTabSz="914333">
                <a:buClr>
                  <a:srgbClr val="000000"/>
                </a:buClr>
              </a:pPr>
              <a:r>
                <a:rPr lang="en-US" sz="6600" b="1" kern="0">
                  <a:solidFill>
                    <a:schemeClr val="bg1"/>
                  </a:solidFill>
                  <a:latin typeface="Times New Roman" panose="02020603050405020304" pitchFamily="18" charset="0"/>
                  <a:cs typeface="Times New Roman" panose="02020603050405020304" pitchFamily="18" charset="0"/>
                  <a:sym typeface="Arial"/>
                </a:rPr>
                <a:t>1</a:t>
              </a:r>
              <a:endParaRPr sz="6600" b="1" kern="0">
                <a:solidFill>
                  <a:schemeClr val="bg1"/>
                </a:solidFill>
                <a:latin typeface="Times New Roman" panose="02020603050405020304" pitchFamily="18" charset="0"/>
                <a:cs typeface="Times New Roman" panose="02020603050405020304" pitchFamily="18" charset="0"/>
                <a:sym typeface="Arial"/>
              </a:endParaRPr>
            </a:p>
          </p:txBody>
        </p:sp>
        <p:sp>
          <p:nvSpPr>
            <p:cNvPr id="5" name="Google Shape;914;p46"/>
            <p:cNvSpPr/>
            <p:nvPr/>
          </p:nvSpPr>
          <p:spPr>
            <a:xfrm rot="5268462">
              <a:off x="3241867" y="-701809"/>
              <a:ext cx="2754283" cy="654714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91425" tIns="91425" rIns="91425" bIns="91425" anchor="ctr" anchorCtr="0">
              <a:noAutofit/>
            </a:bodyPr>
            <a:lstStyle/>
            <a:p>
              <a:pPr defTabSz="914333">
                <a:buClr>
                  <a:srgbClr val="000000"/>
                </a:buClr>
              </a:pPr>
              <a:endParaRPr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6" name="Google Shape;955;p48">
              <a:extLst>
                <a:ext uri="{FF2B5EF4-FFF2-40B4-BE49-F238E27FC236}">
                  <a16:creationId xmlns:a16="http://schemas.microsoft.com/office/drawing/2014/main" id="{181432CF-12BA-49BA-B1A7-4A400032D983}"/>
                </a:ext>
              </a:extLst>
            </p:cNvPr>
            <p:cNvSpPr txBox="1">
              <a:spLocks/>
            </p:cNvSpPr>
            <p:nvPr/>
          </p:nvSpPr>
          <p:spPr>
            <a:xfrm>
              <a:off x="1415062" y="1679291"/>
              <a:ext cx="6170266" cy="17166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600">
                  <a:solidFill>
                    <a:srgbClr val="FFFFFF"/>
                  </a:solidFill>
                  <a:latin typeface="Times New Roman" panose="02020603050405020304" pitchFamily="18" charset="0"/>
                  <a:cs typeface="Times New Roman" panose="02020603050405020304" pitchFamily="18" charset="0"/>
                </a:rPr>
                <a:t>Di tích quốc gia đặc biệt đền thờ Nguyễn Bỉnh Khiêm</a:t>
              </a:r>
            </a:p>
          </p:txBody>
        </p:sp>
      </p:grpSp>
    </p:spTree>
    <p:extLst>
      <p:ext uri="{BB962C8B-B14F-4D97-AF65-F5344CB8AC3E}">
        <p14:creationId xmlns:p14="http://schemas.microsoft.com/office/powerpoint/2010/main" val="38713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95486"/>
          <a:ext cx="9144000"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831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515979" y="1635646"/>
            <a:ext cx="6376737" cy="1600850"/>
            <a:chOff x="327636" y="31299"/>
            <a:chExt cx="4586909" cy="442800"/>
          </a:xfrm>
        </p:grpSpPr>
        <p:sp>
          <p:nvSpPr>
            <p:cNvPr id="3" name="Rounded Rectangle 2"/>
            <p:cNvSpPr/>
            <p:nvPr/>
          </p:nvSpPr>
          <p:spPr>
            <a:xfrm>
              <a:off x="327636" y="31299"/>
              <a:ext cx="4586909" cy="442800"/>
            </a:xfrm>
            <a:prstGeom prst="roundRect">
              <a:avLst/>
            </a:prstGeom>
            <a:solidFill>
              <a:srgbClr val="FF00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Rounded Rectangle 4"/>
            <p:cNvSpPr txBox="1"/>
            <p:nvPr/>
          </p:nvSpPr>
          <p:spPr>
            <a:xfrm>
              <a:off x="349253" y="52915"/>
              <a:ext cx="4543677"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3374" tIns="0" rIns="173374" bIns="0" numCol="1" spcCol="1270" anchor="ctr" anchorCtr="0">
              <a:noAutofit/>
            </a:bodyPr>
            <a:lstStyle/>
            <a:p>
              <a:pPr lvl="0" algn="ctr"/>
              <a:r>
                <a:rPr lang="en-US" sz="6000" b="1">
                  <a:latin typeface="Times New Roman" panose="02020603050405020304" pitchFamily="18" charset="0"/>
                  <a:cs typeface="Times New Roman" panose="02020603050405020304" pitchFamily="18" charset="0"/>
                </a:rPr>
                <a:t>a) Địa điểm</a:t>
              </a:r>
            </a:p>
          </p:txBody>
        </p:sp>
      </p:grpSp>
    </p:spTree>
    <p:extLst>
      <p:ext uri="{BB962C8B-B14F-4D97-AF65-F5344CB8AC3E}">
        <p14:creationId xmlns:p14="http://schemas.microsoft.com/office/powerpoint/2010/main" val="2648546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0" y="-23097"/>
            <a:ext cx="9144000" cy="1515013"/>
          </a:xfrm>
          <a:prstGeom prst="horizontalScroll">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sz="2800" b="1">
                <a:solidFill>
                  <a:schemeClr val="bg1"/>
                </a:solidFill>
                <a:latin typeface="Times New Roman" panose="02020603050405020304" pitchFamily="18" charset="0"/>
                <a:cs typeface="Times New Roman" panose="02020603050405020304" pitchFamily="18" charset="0"/>
              </a:rPr>
              <a:t>Địa điểm đền thờ Nguyễn Bỉnh Khiêm</a:t>
            </a:r>
          </a:p>
        </p:txBody>
      </p:sp>
      <p:sp>
        <p:nvSpPr>
          <p:cNvPr id="9" name="Rounded Rectangle 8"/>
          <p:cNvSpPr/>
          <p:nvPr/>
        </p:nvSpPr>
        <p:spPr>
          <a:xfrm>
            <a:off x="0" y="1773936"/>
            <a:ext cx="9144000" cy="2286000"/>
          </a:xfrm>
          <a:prstGeom prst="roundRect">
            <a:avLst/>
          </a:prstGeom>
          <a:solidFill>
            <a:srgbClr val="FF6614">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0"/>
              </a:spcAft>
              <a:tabLst>
                <a:tab pos="90170" algn="l"/>
                <a:tab pos="180340" algn="l"/>
              </a:tabLst>
            </a:pPr>
            <a:r>
              <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 Trung Am, xã Lý Học, huyện Vĩnh Bảo, Hải Phòng</a:t>
            </a:r>
          </a:p>
        </p:txBody>
      </p:sp>
    </p:spTree>
    <p:extLst>
      <p:ext uri="{BB962C8B-B14F-4D97-AF65-F5344CB8AC3E}">
        <p14:creationId xmlns:p14="http://schemas.microsoft.com/office/powerpoint/2010/main" val="36211557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theme/theme1.xml><?xml version="1.0" encoding="utf-8"?>
<a:theme xmlns:a="http://schemas.openxmlformats.org/drawingml/2006/main" name="Travel Guide: Hong Kong by Slidesgo">
  <a:themeElements>
    <a:clrScheme name="Simple Light">
      <a:dk1>
        <a:srgbClr val="000000"/>
      </a:dk1>
      <a:lt1>
        <a:srgbClr val="FFFFFF"/>
      </a:lt1>
      <a:dk2>
        <a:srgbClr val="595959"/>
      </a:dk2>
      <a:lt2>
        <a:srgbClr val="CD4759"/>
      </a:lt2>
      <a:accent1>
        <a:srgbClr val="A25576"/>
      </a:accent1>
      <a:accent2>
        <a:srgbClr val="7C1F45"/>
      </a:accent2>
      <a:accent3>
        <a:srgbClr val="F88E70"/>
      </a:accent3>
      <a:accent4>
        <a:srgbClr val="FFF3E2"/>
      </a:accent4>
      <a:accent5>
        <a:srgbClr val="B3748F"/>
      </a:accent5>
      <a:accent6>
        <a:srgbClr val="F6BFB4"/>
      </a:accent6>
      <a:hlink>
        <a:srgbClr val="DFC2C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TotalTime>
  <Words>1054</Words>
  <Application>Microsoft Office PowerPoint</Application>
  <PresentationFormat>On-screen Show (16:9)</PresentationFormat>
  <Paragraphs>81</Paragraphs>
  <Slides>33</Slides>
  <Notes>17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#9Slide02 Noi dung dai</vt:lpstr>
      <vt:lpstr>Livvic</vt:lpstr>
      <vt:lpstr>Arial</vt:lpstr>
      <vt:lpstr>Times New Roman</vt:lpstr>
      <vt:lpstr>Impact</vt:lpstr>
      <vt:lpstr>Spartan</vt:lpstr>
      <vt:lpstr>Calibri Light</vt:lpstr>
      <vt:lpstr>Calibri</vt:lpstr>
      <vt:lpstr>#9Slide03 IcielPanton Black</vt:lpstr>
      <vt:lpstr>Sanchez</vt:lpstr>
      <vt:lpstr>Bebas Neue</vt:lpstr>
      <vt:lpstr>Inter</vt:lpstr>
      <vt:lpstr>Spartan Thin</vt:lpstr>
      <vt:lpstr>Roboto Condensed Light</vt:lpstr>
      <vt:lpstr>Travel Guide: Hong Kong by Slidesgo</vt:lpstr>
      <vt:lpstr>1_Office 主题</vt:lpstr>
      <vt:lpstr>2_Office 主题</vt:lpstr>
      <vt:lpstr>PowerPoint Presentation</vt:lpstr>
      <vt:lpstr>PowerPoint Presentation</vt:lpstr>
      <vt:lpstr>"Ơi Hải Phòng của biển quê hương Tổ quốc đang ghi những trang sứ Của Hải Phòng viết trên sóng bão Thái Bình Dương” (Nguyên Hồng. Kính chào những viên đạn của Hải Phòng cửa biển quê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Trang Ngô</cp:lastModifiedBy>
  <cp:revision>206</cp:revision>
  <dcterms:created xsi:type="dcterms:W3CDTF">2021-07-15T01:47:15Z</dcterms:created>
  <dcterms:modified xsi:type="dcterms:W3CDTF">2025-10-19T03:53:29Z</dcterms:modified>
</cp:coreProperties>
</file>