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notesMasterIdLst>
    <p:notesMasterId r:id="rId27"/>
  </p:notesMasterIdLst>
  <p:sldIdLst>
    <p:sldId id="385" r:id="rId4"/>
    <p:sldId id="263" r:id="rId5"/>
    <p:sldId id="257" r:id="rId6"/>
    <p:sldId id="408" r:id="rId7"/>
    <p:sldId id="386" r:id="rId8"/>
    <p:sldId id="389" r:id="rId9"/>
    <p:sldId id="391" r:id="rId10"/>
    <p:sldId id="405" r:id="rId11"/>
    <p:sldId id="265" r:id="rId12"/>
    <p:sldId id="393" r:id="rId13"/>
    <p:sldId id="395" r:id="rId14"/>
    <p:sldId id="397" r:id="rId15"/>
    <p:sldId id="403" r:id="rId16"/>
    <p:sldId id="404" r:id="rId17"/>
    <p:sldId id="396" r:id="rId18"/>
    <p:sldId id="398" r:id="rId19"/>
    <p:sldId id="399" r:id="rId20"/>
    <p:sldId id="400" r:id="rId21"/>
    <p:sldId id="418" r:id="rId22"/>
    <p:sldId id="401" r:id="rId23"/>
    <p:sldId id="411" r:id="rId24"/>
    <p:sldId id="416" r:id="rId25"/>
    <p:sldId id="4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0" y="108"/>
      </p:cViewPr>
      <p:guideLst>
        <p:guide orient="horz" pos="2137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4C594-56C1-4C80-A87B-CC0C68AC8DB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D648C-2FB9-4257-B0D3-0E54F93E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2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1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“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Cher Ami”.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vỗn</a:t>
            </a:r>
            <a:r>
              <a:rPr lang="en-US" dirty="0"/>
              <a:t> </a:t>
            </a:r>
            <a:r>
              <a:rPr lang="en-US" dirty="0" err="1"/>
              <a:t>dĩ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được</a:t>
            </a:r>
            <a:r>
              <a:rPr lang="en-US" dirty="0"/>
              <a:t> tung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bầu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.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bùng</a:t>
            </a:r>
            <a:r>
              <a:rPr lang="en-US" dirty="0"/>
              <a:t> </a:t>
            </a:r>
            <a:r>
              <a:rPr lang="en-US" dirty="0" err="1"/>
              <a:t>nổ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06CE0-C286-40ED-A4A3-5463B9EBE2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27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D7B6-C6A7-C571-3FEE-7812A6BA1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2526A-44C7-95A1-F79A-3806F4177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1844-BB71-6DDB-4FBD-C97BF711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CF07-AFA6-4FAF-A674-EB2E3B6D3E8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AF2FF-E96C-54A7-F597-005B8FD9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19A99-224D-ED6A-810B-48B84EC6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B0EC-2AB8-4764-BFFC-8BC4CC72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96E0-E1FC-7993-F5EB-0EBD488F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8B48A-413A-9AC5-8390-FCF17130D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264E-E210-6C73-CDBA-463428E5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CF07-AFA6-4FAF-A674-EB2E3B6D3E8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3B68C-9777-1552-3128-56188C0A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2B553-EC97-4D12-1066-7278BCBD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B0EC-2AB8-4764-BFFC-8BC4CC72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9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0C1019-2AA8-A71F-DB5D-EF3D0B969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8095E-CC4C-C87E-7E2E-A2B39E374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CF845-D174-F9C1-7730-26AEA9B5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CF07-AFA6-4FAF-A674-EB2E3B6D3E8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56F45-1453-3994-3834-B6DF2C41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F512-3326-5C93-A59B-005A8DA7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B0EC-2AB8-4764-BFFC-8BC4CC72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5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4412-6333-4155-B28A-DE21EC909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B8B4B-8B37-4D70-A7A9-7A115C94B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4F016-627B-4C12-8877-E6C2022C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553A2-BA41-4554-88EB-6EC107EC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647A6-2F4F-43B8-9A36-0973E8FC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3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662E-7949-4670-9744-6DF4810E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#9Slide03 Bebas Neue Bold" panose="020B0606020202050201" pitchFamily="34" charset="0"/>
                <a:cs typeface="#9Slide03 Arima Madurai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7C8A3-2EEF-45F1-8470-C4F791D0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606397A-B8EE-4559-8891-0365B0F9D8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4364" y="1869897"/>
            <a:ext cx="4819435" cy="43356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5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662E-7949-4670-9744-6DF4810E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#9Slide03 Bebas Neue Bold" panose="020B0606020202050201" pitchFamily="34" charset="0"/>
                <a:cs typeface="#9Slide03 Arima Madurai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7C8A3-2EEF-45F1-8470-C4F791D0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606397A-B8EE-4559-8891-0365B0F9D8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2469" y="1869897"/>
            <a:ext cx="4819435" cy="43356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0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662E-7949-4670-9744-6DF4810E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#9Slide03 Bebas Neue Bold" panose="020B0606020202050201" pitchFamily="34" charset="0"/>
                <a:cs typeface="#9Slide03 Arima Madurai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7C8A3-2EEF-45F1-8470-C4F791D0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606397A-B8EE-4559-8891-0365B0F9D8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4364" y="1869897"/>
            <a:ext cx="4819435" cy="43356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8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C7A8C-ED8E-4C1A-AAD7-F4991DCC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03B41-2F9E-4CFA-A757-BF9B9C3F6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010D5-A9CA-470F-B817-AC7FC67D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E7A87-3EEC-48DE-82B8-D4C6C649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E1F1C-C7D3-4699-96F1-1B17A656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B6FB-F7DD-4248-96E5-682C6D2F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79F2D-B389-4FAB-9A3C-4F63F99BD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BB477-7A95-46F8-A994-38D4EB28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F8A8E-F1CD-4F31-A437-04CC051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50BBF-556E-408D-9555-1D69BD93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1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60B6-F411-48F9-BF8F-64A77D34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E6A2D-8452-4F43-BCDA-05F406C68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EE9C6-DEC0-4ADD-8591-32DD3A3A4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8BC82-92AC-4157-B598-0A12E843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3E0DB-0864-4F9D-932B-469EB7D3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A9190-5234-4E6A-91C8-FCB3EDAC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2CB3-F36F-4099-8606-96910C88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74236-78C4-4015-A496-A4626ED85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842CE-2B33-4039-92C7-FDA315F4F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7ACD1-3970-41DE-AF30-376932920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0334A-52C3-4370-BDF5-861F603B1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9888D-7BA2-4A2D-BDC6-793B1B12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32ED8-02DF-400C-9E08-5DA2EB01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7FB66-116D-4FE3-840B-9677FA45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6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A078-ADAF-F09B-D64F-10B921A1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267B-A69C-0567-B7C8-4AAE6B5A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37590-358A-3325-8638-3FB8E209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CF07-AFA6-4FAF-A674-EB2E3B6D3E8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882F-CFF6-84CB-B71E-822273D38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F95E1-0333-BAE4-EB58-09846821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B0EC-2AB8-4764-BFFC-8BC4CC72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2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FA02-C4A3-4DF9-8803-663EABCE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972F7-BE8A-4298-B119-4A732D6E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D34F4-FD25-4FE5-B153-5796D204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7E8C3-E497-4DEE-83BD-BDF2ACB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68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ABEC7-25CB-4822-8A07-1314B655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32CC9-C55D-4F09-84C4-D51A6C32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D12BF-6CB0-421B-835A-77E29C5F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9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327C-E21C-497D-80F5-CEFF5221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149E8-95CE-430E-8F51-152B6D70D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30EE1-B13F-47A4-B276-6A4199D13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1606A-7466-4C8D-89F3-1614C96C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EE206-E5BA-41B4-9C4A-74062A60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25AC7-D8FB-4F75-A9C1-76AC3035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353E-EA35-4A08-9C43-7C717E91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69C23-8CDD-4060-A266-B7A6C6E3C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A496B-198E-466E-A82A-F10573FC6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CFDE2-760F-4808-A724-A546BA4E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B1173-B154-49AE-BA5E-F8A30002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29501-7490-4D09-835E-629A4BF1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82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C948-B81A-44DC-90E5-4E18E180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ACEC7-0369-4615-9F8B-8F7E91B5F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B63D9-F24C-4EFD-86FC-951A2CF0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7D670-8775-418D-A79A-7F8EF14F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946B0-AE1B-4224-9B04-2A69AE99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70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D8346-B3A0-443D-B5F1-01C044F71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FE19B-DBE7-4826-8572-B12A28E6A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D50AB-CB6A-4E54-9346-8B4D5A47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51229-EE5C-4A8F-A481-F42D029B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B9F04-3A8B-4D43-A0A8-237CB8B8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51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se">
  <p:cSld name="Blank Inverse">
    <p:bg>
      <p:bgPr>
        <a:solidFill>
          <a:srgbClr val="0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482600" y="-762000"/>
            <a:ext cx="8382000" cy="838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FFFF00"/>
              </a:highlight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00"/>
                </a:solidFill>
              </a:defRPr>
            </a:lvl1pPr>
            <a:lvl2pPr lvl="1">
              <a:buNone/>
              <a:defRPr>
                <a:solidFill>
                  <a:srgbClr val="FFFF00"/>
                </a:solidFill>
              </a:defRPr>
            </a:lvl2pPr>
            <a:lvl3pPr lvl="2">
              <a:buNone/>
              <a:defRPr>
                <a:solidFill>
                  <a:srgbClr val="FFFF00"/>
                </a:solidFill>
              </a:defRPr>
            </a:lvl3pPr>
            <a:lvl4pPr lvl="3">
              <a:buNone/>
              <a:defRPr>
                <a:solidFill>
                  <a:srgbClr val="FFFF00"/>
                </a:solidFill>
              </a:defRPr>
            </a:lvl4pPr>
            <a:lvl5pPr lvl="4">
              <a:buNone/>
              <a:defRPr>
                <a:solidFill>
                  <a:srgbClr val="FFFF00"/>
                </a:solidFill>
              </a:defRPr>
            </a:lvl5pPr>
            <a:lvl6pPr lvl="5">
              <a:buNone/>
              <a:defRPr>
                <a:solidFill>
                  <a:srgbClr val="FFFF00"/>
                </a:solidFill>
              </a:defRPr>
            </a:lvl6pPr>
            <a:lvl7pPr lvl="6">
              <a:buNone/>
              <a:defRPr>
                <a:solidFill>
                  <a:srgbClr val="FFFF00"/>
                </a:solidFill>
              </a:defRPr>
            </a:lvl7pPr>
            <a:lvl8pPr lvl="7">
              <a:buNone/>
              <a:defRPr>
                <a:solidFill>
                  <a:srgbClr val="FFFF00"/>
                </a:solidFill>
              </a:defRPr>
            </a:lvl8pPr>
            <a:lvl9pPr lvl="8">
              <a:buNone/>
              <a:defRPr>
                <a:solidFill>
                  <a:srgbClr val="FFFF00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009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702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51075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109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B6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42933" y="2882400"/>
            <a:ext cx="7506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274067" y="100100"/>
            <a:ext cx="1066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6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044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6C0C-DF14-9C7B-CC23-FA210DD9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B9436-ABB8-5609-EC56-E253CEA9A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499F3-4488-5446-14A2-1D1B0DC3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CF07-AFA6-4FAF-A674-EB2E3B6D3E8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D8668-BB7E-B3C5-0ACB-589A3ED8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07329-8290-13D2-6218-7BE22C0C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B0EC-2AB8-4764-BFFC-8BC4CC72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35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3421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229333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238249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012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229333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498371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7767409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2694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3788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09600" y="56718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6073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9" name="Google Shape;49;p1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190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 colored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2" name="Google Shape;52;p11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5372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D5B7-F62B-DFB6-1371-6669E368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282B6-7D27-695E-F68D-E44271626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CAFAE-EB60-5DEA-9C9D-D6AF2D70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2704D-0B1C-7C7F-702C-05A8504B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CF07-AFA6-4FAF-A674-EB2E3B6D3E8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BBC67-A848-059A-19E7-5F3BFB4A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53A5D-7C70-574A-4607-5AA850A9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B0EC-2AB8-4764-BFFC-8BC4CC72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5BEE-283C-E263-1256-35B799AA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2DE9A-3AE7-7616-E12F-9CC205EF4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AA303-3AC1-7AE5-29A8-AB583D1F6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A7EC6-60FD-4241-DAF9-E8A826C8E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F5DBD-6151-6BF5-9DA0-3A5190DCA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8E6FA-5E70-1838-892A-8A7DE2A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CF07-AFA6-4FAF-A674-EB2E3B6D3E8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4E85E-46B4-3E68-8CB1-4D03F921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CE31F1-C8D5-A804-3EF3-7ED1517F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B0EC-2AB8-4764-BFFC-8BC4CC72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0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B2C0-1ADA-CE86-71A6-816B22DF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4E395-3B92-15D5-21F2-3D4E1DA5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CF07-AFA6-4FAF-A674-EB2E3B6D3E8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10D27-1E20-F6B5-03B8-CB9A2BC7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A6160-3CE5-AB92-C498-CCADE208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B0EC-2AB8-4764-BFFC-8BC4CC72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8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47D53-937F-BC43-BE15-9886817F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CF07-AFA6-4FAF-A674-EB2E3B6D3E8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66A2E-C868-091F-693D-E4FFDA7A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382B9-E351-A724-E0EE-40892F31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B0EC-2AB8-4764-BFFC-8BC4CC72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F2D0-89C2-DCB8-2C28-4E9DC72F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D0027-37FB-9C49-ABE5-76838988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0DDE2-B20F-B31E-F34B-0952D2130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A877C-CABD-0D2E-B908-EB0DEF32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CF07-AFA6-4FAF-A674-EB2E3B6D3E8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C338D-F6A0-85F3-5BE6-3C9D8DCE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072E2-0BA9-B3AF-98EA-6F48E187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B0EC-2AB8-4764-BFFC-8BC4CC72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8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55ED-C1D7-0E58-2F27-BA668C1B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1EE228-A968-D1DC-E7AE-2A041B6EC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5A366-9D8E-B16B-FAEA-8F323B091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72ABD-8EA4-F35D-C539-4FCFBEEC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CF07-AFA6-4FAF-A674-EB2E3B6D3E8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598CC-A89A-38F0-6CFF-E33E2892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499BB-BCC3-72AC-F2A7-09C2F618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B0EC-2AB8-4764-BFFC-8BC4CC72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9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19FE3-2B4F-2234-F3F6-0BD51410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6979B-7CF0-B663-E272-1FAC3077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FA813-1D31-4971-809F-158E0D4F8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CF07-AFA6-4FAF-A674-EB2E3B6D3E8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670EA-B627-9EE2-EE29-0F0E8EDD4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A62C1-DC29-89CB-56EF-6B2ADB04F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B0EC-2AB8-4764-BFFC-8BC4CC72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7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12F33-AE7B-484C-86A1-00641468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26379-EB4A-44D1-B9DD-39CE222C2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4DBA-1107-473C-AEBE-70BA08F29E8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9C5B-000B-4637-A494-9C4EF5998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64BB8-85AE-4905-B679-00FDEF47B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#9Slide03 Bebas Neue Bold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0411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82757-80D1-3A9E-8F05-68DCA889E315}"/>
              </a:ext>
            </a:extLst>
          </p:cNvPr>
          <p:cNvSpPr/>
          <p:nvPr/>
        </p:nvSpPr>
        <p:spPr>
          <a:xfrm>
            <a:off x="2327982" y="2357735"/>
            <a:ext cx="75360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342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765F21-5DEE-7C9C-1018-FEB240D811B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2978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91862">
                  <a:extLst>
                    <a:ext uri="{9D8B030D-6E8A-4147-A177-3AD203B41FA5}">
                      <a16:colId xmlns:a16="http://schemas.microsoft.com/office/drawing/2014/main" val="3200195435"/>
                    </a:ext>
                  </a:extLst>
                </a:gridCol>
                <a:gridCol w="10300138">
                  <a:extLst>
                    <a:ext uri="{9D8B030D-6E8A-4147-A177-3AD203B41FA5}">
                      <a16:colId xmlns:a16="http://schemas.microsoft.com/office/drawing/2014/main" val="374968731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718006"/>
                  </a:ext>
                </a:extLst>
              </a:tr>
              <a:tr h="28963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520837"/>
                  </a:ext>
                </a:extLst>
              </a:tr>
              <a:tr h="810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232919"/>
                  </a:ext>
                </a:extLst>
              </a:tr>
              <a:tr h="8986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668222"/>
                  </a:ext>
                </a:extLst>
              </a:tr>
              <a:tr h="17291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6156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5E5939-187B-4621-E322-4D97E3836261}"/>
              </a:ext>
            </a:extLst>
          </p:cNvPr>
          <p:cNvSpPr txBox="1"/>
          <p:nvPr/>
        </p:nvSpPr>
        <p:spPr>
          <a:xfrm>
            <a:off x="1933898" y="1845662"/>
            <a:ext cx="963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1879,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Thô-mát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26778-49A4-FD08-71E1-FCFA87C453F6}"/>
              </a:ext>
            </a:extLst>
          </p:cNvPr>
          <p:cNvSpPr txBox="1"/>
          <p:nvPr/>
        </p:nvSpPr>
        <p:spPr>
          <a:xfrm>
            <a:off x="1933897" y="2461264"/>
            <a:ext cx="1025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1891,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Đô-rô-vôn-xki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D6659-9475-66ED-4DCB-5E656F5CE085}"/>
              </a:ext>
            </a:extLst>
          </p:cNvPr>
          <p:cNvSpPr txBox="1"/>
          <p:nvPr/>
        </p:nvSpPr>
        <p:spPr>
          <a:xfrm>
            <a:off x="1933897" y="3554201"/>
            <a:ext cx="1010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Bét-xme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193301-FA53-F00C-61BE-62224A6F8FD8}"/>
              </a:ext>
            </a:extLst>
          </p:cNvPr>
          <p:cNvSpPr txBox="1"/>
          <p:nvPr/>
        </p:nvSpPr>
        <p:spPr>
          <a:xfrm>
            <a:off x="1933897" y="619811"/>
            <a:ext cx="10105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Ghê-oóc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Pha-ra-đây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Lên-xơ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1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43129B-8F6F-F9FA-B58E-724913AB2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41350A-B41E-6ABB-A5E6-A2AF7A0C119A}"/>
              </a:ext>
            </a:extLst>
          </p:cNvPr>
          <p:cNvSpPr txBox="1"/>
          <p:nvPr/>
        </p:nvSpPr>
        <p:spPr>
          <a:xfrm>
            <a:off x="2505075" y="6150114"/>
            <a:ext cx="2171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Bét-xme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995BC-E9AE-35C4-56C8-19E3FBB31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9" y="0"/>
            <a:ext cx="7206401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3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3AF603-D738-89DF-72CB-62EF13D9C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22595A-5C3D-60BB-D48C-B6CB9A3EA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0"/>
            <a:ext cx="6314810" cy="5924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47781D-DF84-35DF-C6BB-927BB2F35C01}"/>
              </a:ext>
            </a:extLst>
          </p:cNvPr>
          <p:cNvSpPr txBox="1"/>
          <p:nvPr/>
        </p:nvSpPr>
        <p:spPr>
          <a:xfrm>
            <a:off x="6800850" y="5884843"/>
            <a:ext cx="5086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765F21-5DEE-7C9C-1018-FEB240D811B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2978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91862">
                  <a:extLst>
                    <a:ext uri="{9D8B030D-6E8A-4147-A177-3AD203B41FA5}">
                      <a16:colId xmlns:a16="http://schemas.microsoft.com/office/drawing/2014/main" val="3200195435"/>
                    </a:ext>
                  </a:extLst>
                </a:gridCol>
                <a:gridCol w="10300138">
                  <a:extLst>
                    <a:ext uri="{9D8B030D-6E8A-4147-A177-3AD203B41FA5}">
                      <a16:colId xmlns:a16="http://schemas.microsoft.com/office/drawing/2014/main" val="374968731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718006"/>
                  </a:ext>
                </a:extLst>
              </a:tr>
              <a:tr h="28963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520837"/>
                  </a:ext>
                </a:extLst>
              </a:tr>
              <a:tr h="810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232919"/>
                  </a:ext>
                </a:extLst>
              </a:tr>
              <a:tr h="8986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668222"/>
                  </a:ext>
                </a:extLst>
              </a:tr>
              <a:tr h="17291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6156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5E5939-187B-4621-E322-4D97E3836261}"/>
              </a:ext>
            </a:extLst>
          </p:cNvPr>
          <p:cNvSpPr txBox="1"/>
          <p:nvPr/>
        </p:nvSpPr>
        <p:spPr>
          <a:xfrm>
            <a:off x="1933898" y="1845662"/>
            <a:ext cx="963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1879,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Thô-mát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Ê-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26778-49A4-FD08-71E1-FCFA87C453F6}"/>
              </a:ext>
            </a:extLst>
          </p:cNvPr>
          <p:cNvSpPr txBox="1"/>
          <p:nvPr/>
        </p:nvSpPr>
        <p:spPr>
          <a:xfrm>
            <a:off x="1933897" y="2461264"/>
            <a:ext cx="1025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1891,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Đô-rô-vôn-xki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D6659-9475-66ED-4DCB-5E656F5CE085}"/>
              </a:ext>
            </a:extLst>
          </p:cNvPr>
          <p:cNvSpPr txBox="1"/>
          <p:nvPr/>
        </p:nvSpPr>
        <p:spPr>
          <a:xfrm>
            <a:off x="1933897" y="3554201"/>
            <a:ext cx="1010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Bét-xme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-tanh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148D4-F725-13B5-8897-760B959513A0}"/>
              </a:ext>
            </a:extLst>
          </p:cNvPr>
          <p:cNvSpPr txBox="1"/>
          <p:nvPr/>
        </p:nvSpPr>
        <p:spPr>
          <a:xfrm>
            <a:off x="1933898" y="4368527"/>
            <a:ext cx="963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nhuộm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193301-FA53-F00C-61BE-62224A6F8FD8}"/>
              </a:ext>
            </a:extLst>
          </p:cNvPr>
          <p:cNvSpPr txBox="1"/>
          <p:nvPr/>
        </p:nvSpPr>
        <p:spPr>
          <a:xfrm>
            <a:off x="1933897" y="619811"/>
            <a:ext cx="10105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Ghê-oóc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Xi-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Pha-ra-đây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Pre-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xcốt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Lên-xơ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8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88523-92DC-9BF0-D743-285F2C67B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86139-202B-6333-3B2F-037428C8A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6095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D976E6-E02C-D6CB-3E60-2DA6B1A986CA}"/>
              </a:ext>
            </a:extLst>
          </p:cNvPr>
          <p:cNvSpPr/>
          <p:nvPr/>
        </p:nvSpPr>
        <p:spPr>
          <a:xfrm>
            <a:off x="962333" y="5729585"/>
            <a:ext cx="417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93E6C-C3A2-346C-CDFE-DABBAEEB604F}"/>
              </a:ext>
            </a:extLst>
          </p:cNvPr>
          <p:cNvSpPr/>
          <p:nvPr/>
        </p:nvSpPr>
        <p:spPr>
          <a:xfrm>
            <a:off x="6498453" y="0"/>
            <a:ext cx="52148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44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4400" b="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765F21-5DEE-7C9C-1018-FEB240D811B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2978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91862">
                  <a:extLst>
                    <a:ext uri="{9D8B030D-6E8A-4147-A177-3AD203B41FA5}">
                      <a16:colId xmlns:a16="http://schemas.microsoft.com/office/drawing/2014/main" val="3200195435"/>
                    </a:ext>
                  </a:extLst>
                </a:gridCol>
                <a:gridCol w="10300138">
                  <a:extLst>
                    <a:ext uri="{9D8B030D-6E8A-4147-A177-3AD203B41FA5}">
                      <a16:colId xmlns:a16="http://schemas.microsoft.com/office/drawing/2014/main" val="374968731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718006"/>
                  </a:ext>
                </a:extLst>
              </a:tr>
              <a:tr h="28963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520837"/>
                  </a:ext>
                </a:extLst>
              </a:tr>
              <a:tr h="810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232919"/>
                  </a:ext>
                </a:extLst>
              </a:tr>
              <a:tr h="8986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668222"/>
                  </a:ext>
                </a:extLst>
              </a:tr>
              <a:tr h="17291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6156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5E5939-187B-4621-E322-4D97E3836261}"/>
              </a:ext>
            </a:extLst>
          </p:cNvPr>
          <p:cNvSpPr txBox="1"/>
          <p:nvPr/>
        </p:nvSpPr>
        <p:spPr>
          <a:xfrm>
            <a:off x="1933898" y="1845662"/>
            <a:ext cx="963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1879,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Thô-mát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Ê-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26778-49A4-FD08-71E1-FCFA87C453F6}"/>
              </a:ext>
            </a:extLst>
          </p:cNvPr>
          <p:cNvSpPr txBox="1"/>
          <p:nvPr/>
        </p:nvSpPr>
        <p:spPr>
          <a:xfrm>
            <a:off x="1933897" y="2461264"/>
            <a:ext cx="1025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1891,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Đô-rô-vôn-xki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D6659-9475-66ED-4DCB-5E656F5CE085}"/>
              </a:ext>
            </a:extLst>
          </p:cNvPr>
          <p:cNvSpPr txBox="1"/>
          <p:nvPr/>
        </p:nvSpPr>
        <p:spPr>
          <a:xfrm>
            <a:off x="1933897" y="3554201"/>
            <a:ext cx="1010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Bét-xme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-tanh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57823-285D-E011-B974-51AD37BB79A1}"/>
              </a:ext>
            </a:extLst>
          </p:cNvPr>
          <p:cNvSpPr txBox="1"/>
          <p:nvPr/>
        </p:nvSpPr>
        <p:spPr>
          <a:xfrm>
            <a:off x="1933897" y="5114354"/>
            <a:ext cx="1018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-ê-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148D4-F725-13B5-8897-760B959513A0}"/>
              </a:ext>
            </a:extLst>
          </p:cNvPr>
          <p:cNvSpPr txBox="1"/>
          <p:nvPr/>
        </p:nvSpPr>
        <p:spPr>
          <a:xfrm>
            <a:off x="1933898" y="4461758"/>
            <a:ext cx="963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nhuộm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0711D-FAD7-3EB1-E3FE-DEA6EAEEF744}"/>
              </a:ext>
            </a:extLst>
          </p:cNvPr>
          <p:cNvSpPr txBox="1"/>
          <p:nvPr/>
        </p:nvSpPr>
        <p:spPr>
          <a:xfrm>
            <a:off x="1933898" y="5576019"/>
            <a:ext cx="963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1886,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922EB-D480-FA21-A411-97B3DB77A2CA}"/>
              </a:ext>
            </a:extLst>
          </p:cNvPr>
          <p:cNvSpPr txBox="1"/>
          <p:nvPr/>
        </p:nvSpPr>
        <p:spPr>
          <a:xfrm>
            <a:off x="1933898" y="5995883"/>
            <a:ext cx="10258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1903,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-vin Rai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193301-FA53-F00C-61BE-62224A6F8FD8}"/>
              </a:ext>
            </a:extLst>
          </p:cNvPr>
          <p:cNvSpPr txBox="1"/>
          <p:nvPr/>
        </p:nvSpPr>
        <p:spPr>
          <a:xfrm>
            <a:off x="1933897" y="619811"/>
            <a:ext cx="10105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Ghê-oóc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Xi-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Pha-ra-đây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Pre-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xcốt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Lên-xơ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04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BC5AC5D-D80E-AEA1-BCB4-5852ED1EC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0" y="164046"/>
            <a:ext cx="5371868" cy="47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472A16-6DE0-28DB-EEF1-8A104A922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57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9B32B-2B34-2A89-9636-04EFC7F03023}"/>
              </a:ext>
            </a:extLst>
          </p:cNvPr>
          <p:cNvSpPr txBox="1"/>
          <p:nvPr/>
        </p:nvSpPr>
        <p:spPr>
          <a:xfrm>
            <a:off x="161389" y="5493625"/>
            <a:ext cx="5645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75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3D83A8-85F3-9796-F840-ABC12BA66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6050" cy="499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EE9D3B-A0EA-F7D5-B7AF-8E8D5524E603}"/>
              </a:ext>
            </a:extLst>
          </p:cNvPr>
          <p:cNvSpPr txBox="1"/>
          <p:nvPr/>
        </p:nvSpPr>
        <p:spPr>
          <a:xfrm>
            <a:off x="0" y="5193090"/>
            <a:ext cx="6496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Benz Patent Motorwagen là mẫu ôtô đầu tiên trên thế giới, được đăng ký chính thức vào ngày 29.1.1886 bởi Karl Benz - người sáng lập ra hãng xe hơi nổi tiếng trên thế giới Mercedes-Benz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AC3E4-CEA7-C748-E70A-18A04F16D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0"/>
            <a:ext cx="569595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96C534-F889-A796-B161-A160FBF27E6E}"/>
              </a:ext>
            </a:extLst>
          </p:cNvPr>
          <p:cNvSpPr txBox="1"/>
          <p:nvPr/>
        </p:nvSpPr>
        <p:spPr>
          <a:xfrm>
            <a:off x="6996113" y="6150114"/>
            <a:ext cx="24907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Ben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010CD2-2552-AB25-37BB-1DC9E07B1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09365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34F10A-A0F4-AD9E-B8A1-A0B16CAFC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5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930D1E-B54D-5A55-3650-E87580E1DEFD}"/>
              </a:ext>
            </a:extLst>
          </p:cNvPr>
          <p:cNvSpPr txBox="1"/>
          <p:nvPr/>
        </p:nvSpPr>
        <p:spPr>
          <a:xfrm>
            <a:off x="1" y="5473005"/>
            <a:ext cx="6095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6F2E3-2953-82AA-FC7A-07190BBAD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095998" cy="5473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4FB30F-6C27-BB4D-FF55-417733228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-1"/>
            <a:ext cx="6057900" cy="5181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A98A2-3AF2-0A44-07DE-97698A7AA883}"/>
              </a:ext>
            </a:extLst>
          </p:cNvPr>
          <p:cNvSpPr txBox="1"/>
          <p:nvPr/>
        </p:nvSpPr>
        <p:spPr>
          <a:xfrm>
            <a:off x="6307666" y="5288340"/>
            <a:ext cx="58843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T của Henry Ford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43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>
            <a:extLst>
              <a:ext uri="{FF2B5EF4-FFF2-40B4-BE49-F238E27FC236}">
                <a16:creationId xmlns:a16="http://schemas.microsoft.com/office/drawing/2014/main" id="{65D69E60-7875-BE4B-8E67-2F9CEBA3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70" y="64680"/>
            <a:ext cx="4079980" cy="667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be 6">
            <a:extLst>
              <a:ext uri="{FF2B5EF4-FFF2-40B4-BE49-F238E27FC236}">
                <a16:creationId xmlns:a16="http://schemas.microsoft.com/office/drawing/2014/main" id="{993735CA-86C0-453A-A501-208363E77F38}"/>
              </a:ext>
            </a:extLst>
          </p:cNvPr>
          <p:cNvSpPr/>
          <p:nvPr/>
        </p:nvSpPr>
        <p:spPr>
          <a:xfrm>
            <a:off x="338240" y="64680"/>
            <a:ext cx="7653129" cy="1522482"/>
          </a:xfrm>
          <a:prstGeom prst="cube">
            <a:avLst/>
          </a:prstGeom>
          <a:solidFill>
            <a:srgbClr val="315561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C1B79-E5A9-4DF1-BFA3-D2C4163EF620}"/>
              </a:ext>
            </a:extLst>
          </p:cNvPr>
          <p:cNvSpPr txBox="1"/>
          <p:nvPr/>
        </p:nvSpPr>
        <p:spPr>
          <a:xfrm>
            <a:off x="2101690" y="631776"/>
            <a:ext cx="4245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KHỞI ĐỘNG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2F01F1-3644-3D4E-A036-91D1C5380CCE}"/>
              </a:ext>
            </a:extLst>
          </p:cNvPr>
          <p:cNvGrpSpPr/>
          <p:nvPr/>
        </p:nvGrpSpPr>
        <p:grpSpPr>
          <a:xfrm>
            <a:off x="120650" y="1866900"/>
            <a:ext cx="8064500" cy="4991100"/>
            <a:chOff x="1320800" y="1866900"/>
            <a:chExt cx="8064500" cy="4991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F5094E-FBE2-334F-9CEE-60846DC05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00" y="1866900"/>
              <a:ext cx="8064500" cy="49911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955CD1-BEB9-7D42-8378-005BD664853A}"/>
                </a:ext>
              </a:extLst>
            </p:cNvPr>
            <p:cNvSpPr/>
            <p:nvPr/>
          </p:nvSpPr>
          <p:spPr>
            <a:xfrm>
              <a:off x="1728788" y="2028825"/>
              <a:ext cx="7272337" cy="405765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70B9D30-8CB1-8545-B97E-9721258A7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969" y="178980"/>
            <a:ext cx="4391031" cy="66790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E42FC5-701F-B745-8EB8-3D4E3564B816}"/>
              </a:ext>
            </a:extLst>
          </p:cNvPr>
          <p:cNvSpPr/>
          <p:nvPr/>
        </p:nvSpPr>
        <p:spPr>
          <a:xfrm>
            <a:off x="593769" y="2271087"/>
            <a:ext cx="711199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bây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VN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6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8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5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8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5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4125E8-9D72-B0C8-7B08-91A555260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096000" cy="5903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6AAB4-9E39-6208-E6F5-09740CF4B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174084-F733-1D3A-4BF3-476641AAECE6}"/>
              </a:ext>
            </a:extLst>
          </p:cNvPr>
          <p:cNvSpPr txBox="1"/>
          <p:nvPr/>
        </p:nvSpPr>
        <p:spPr>
          <a:xfrm>
            <a:off x="0" y="5903893"/>
            <a:ext cx="5943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em nhà Wright và hành trình mở đường cho ngành hàng không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4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82757-80D1-3A9E-8F05-68DCA889E315}"/>
              </a:ext>
            </a:extLst>
          </p:cNvPr>
          <p:cNvSpPr/>
          <p:nvPr/>
        </p:nvSpPr>
        <p:spPr>
          <a:xfrm>
            <a:off x="2474563" y="2357735"/>
            <a:ext cx="72428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344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82757-80D1-3A9E-8F05-68DCA889E315}"/>
              </a:ext>
            </a:extLst>
          </p:cNvPr>
          <p:cNvSpPr/>
          <p:nvPr/>
        </p:nvSpPr>
        <p:spPr>
          <a:xfrm>
            <a:off x="6521568" y="1091241"/>
            <a:ext cx="46151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4076FC-5C20-1908-AE15-E9FECA7CC658}"/>
              </a:ext>
            </a:extLst>
          </p:cNvPr>
          <p:cNvSpPr/>
          <p:nvPr/>
        </p:nvSpPr>
        <p:spPr>
          <a:xfrm>
            <a:off x="1293963" y="2355011"/>
            <a:ext cx="8341104" cy="282083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440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4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D9B96A-8AFD-5C45-D14D-C5225C987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6" t="8905" b="16799"/>
          <a:stretch/>
        </p:blipFill>
        <p:spPr>
          <a:xfrm>
            <a:off x="3523247" y="2849478"/>
            <a:ext cx="8877300" cy="40085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CBDCA7-5D88-5561-126D-C64E481C12C4}"/>
              </a:ext>
            </a:extLst>
          </p:cNvPr>
          <p:cNvSpPr/>
          <p:nvPr/>
        </p:nvSpPr>
        <p:spPr>
          <a:xfrm>
            <a:off x="625399" y="2038524"/>
            <a:ext cx="109412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6: CÁCH MẠNG CÔNG NGHIỆP THỜI CẬN ĐẠI (t2)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6AD85E-A2E3-FDAB-470A-7CE7B9E8959D}"/>
              </a:ext>
            </a:extLst>
          </p:cNvPr>
          <p:cNvSpPr/>
          <p:nvPr/>
        </p:nvSpPr>
        <p:spPr>
          <a:xfrm>
            <a:off x="-48567" y="58019"/>
            <a:ext cx="122891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4: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CUỘC CÁCH MẠNG CÔNG NGHIỆP TRONG </a:t>
            </a:r>
            <a:r>
              <a:rPr kumimoji="0" lang="en-US" sz="3600" b="0" i="0" u="none" strike="noStrike" kern="1200" cap="none" spc="0" normalizeH="0" baseline="0" noProof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 SỬ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 GIỚI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D1EC44-E500-A739-8201-E08C301BF1E8}"/>
              </a:ext>
            </a:extLst>
          </p:cNvPr>
          <p:cNvSpPr/>
          <p:nvPr/>
        </p:nvSpPr>
        <p:spPr>
          <a:xfrm>
            <a:off x="511100" y="1283756"/>
            <a:ext cx="109412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6: CÁCH MẠNG CÔNG NGHIỆP THỜI CẬN ĐẠI (t2)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CAE24-2B5C-5007-3C01-E12B5D83159B}"/>
              </a:ext>
            </a:extLst>
          </p:cNvPr>
          <p:cNvSpPr txBox="1"/>
          <p:nvPr/>
        </p:nvSpPr>
        <p:spPr>
          <a:xfrm>
            <a:off x="1034975" y="3011679"/>
            <a:ext cx="935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D1EC44-E500-A739-8201-E08C301BF1E8}"/>
              </a:ext>
            </a:extLst>
          </p:cNvPr>
          <p:cNvSpPr/>
          <p:nvPr/>
        </p:nvSpPr>
        <p:spPr>
          <a:xfrm>
            <a:off x="1094300" y="445556"/>
            <a:ext cx="103272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CÁCH MẠNG CÔNG NGHIỆP THỜI CẬN ĐẠI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D07F0-26F9-4D93-A705-CE9F154DE62F}"/>
              </a:ext>
            </a:extLst>
          </p:cNvPr>
          <p:cNvSpPr txBox="1"/>
          <p:nvPr/>
        </p:nvSpPr>
        <p:spPr>
          <a:xfrm>
            <a:off x="625400" y="2894963"/>
            <a:ext cx="1094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9E0BC-3119-5BBB-D68F-F132A4D20CBA}"/>
              </a:ext>
            </a:extLst>
          </p:cNvPr>
          <p:cNvSpPr txBox="1"/>
          <p:nvPr/>
        </p:nvSpPr>
        <p:spPr>
          <a:xfrm>
            <a:off x="625400" y="4337491"/>
            <a:ext cx="1094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C93EF-F2B4-4C67-B0A8-D21CFC3C3699}"/>
              </a:ext>
            </a:extLst>
          </p:cNvPr>
          <p:cNvSpPr txBox="1"/>
          <p:nvPr/>
        </p:nvSpPr>
        <p:spPr>
          <a:xfrm>
            <a:off x="739700" y="1554354"/>
            <a:ext cx="935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0;p1">
            <a:extLst>
              <a:ext uri="{FF2B5EF4-FFF2-40B4-BE49-F238E27FC236}">
                <a16:creationId xmlns:a16="http://schemas.microsoft.com/office/drawing/2014/main" id="{F5673095-E2D9-37BE-7473-6EC6059310C3}"/>
              </a:ext>
            </a:extLst>
          </p:cNvPr>
          <p:cNvSpPr txBox="1"/>
          <p:nvPr/>
        </p:nvSpPr>
        <p:spPr>
          <a:xfrm>
            <a:off x="618927" y="2355749"/>
            <a:ext cx="3750471" cy="8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1100">
                <a:solidFill>
                  <a:srgbClr val="F0922F"/>
                </a:solidFill>
                <a:latin typeface="Avenir"/>
                <a:ea typeface="Avenir"/>
                <a:cs typeface="Avenir"/>
                <a:sym typeface="Avenir Roman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Trình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bày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phát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minh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sử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dụng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năng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0922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    </a:t>
            </a:r>
          </a:p>
        </p:txBody>
      </p:sp>
      <p:sp>
        <p:nvSpPr>
          <p:cNvPr id="23" name="Google Shape;35;p1">
            <a:extLst>
              <a:ext uri="{FF2B5EF4-FFF2-40B4-BE49-F238E27FC236}">
                <a16:creationId xmlns:a16="http://schemas.microsoft.com/office/drawing/2014/main" id="{E637FB4A-0744-FC31-0EA5-48D1701B7D71}"/>
              </a:ext>
            </a:extLst>
          </p:cNvPr>
          <p:cNvSpPr txBox="1"/>
          <p:nvPr/>
        </p:nvSpPr>
        <p:spPr>
          <a:xfrm>
            <a:off x="7608653" y="2345242"/>
            <a:ext cx="4110891" cy="8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1100">
                <a:solidFill>
                  <a:srgbClr val="D04597"/>
                </a:solidFill>
                <a:latin typeface="Avenir"/>
                <a:ea typeface="Avenir"/>
                <a:cs typeface="Avenir"/>
                <a:sym typeface="Avenir Roman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Trình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bày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phát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minh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ngành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kim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D0459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venir Roman"/>
            </a:endParaRPr>
          </a:p>
        </p:txBody>
      </p:sp>
      <p:sp>
        <p:nvSpPr>
          <p:cNvPr id="26" name="Google Shape;40;p1">
            <a:extLst>
              <a:ext uri="{FF2B5EF4-FFF2-40B4-BE49-F238E27FC236}">
                <a16:creationId xmlns:a16="http://schemas.microsoft.com/office/drawing/2014/main" id="{5CA5D0AB-8B34-098D-2CBD-50463D87A70D}"/>
              </a:ext>
            </a:extLst>
          </p:cNvPr>
          <p:cNvSpPr txBox="1"/>
          <p:nvPr/>
        </p:nvSpPr>
        <p:spPr>
          <a:xfrm>
            <a:off x="662214" y="4517532"/>
            <a:ext cx="2546833" cy="156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1100">
                <a:solidFill>
                  <a:srgbClr val="00A4FF"/>
                </a:solidFill>
                <a:latin typeface="Avenir"/>
                <a:ea typeface="Avenir"/>
                <a:cs typeface="Avenir"/>
                <a:sym typeface="Avenir Roman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Trình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bày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phát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minh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ngành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công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nghiệp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hóa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chất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A4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venir Roman"/>
            </a:endParaRPr>
          </a:p>
        </p:txBody>
      </p:sp>
      <p:sp>
        <p:nvSpPr>
          <p:cNvPr id="29" name="Google Shape;45;p1">
            <a:extLst>
              <a:ext uri="{FF2B5EF4-FFF2-40B4-BE49-F238E27FC236}">
                <a16:creationId xmlns:a16="http://schemas.microsoft.com/office/drawing/2014/main" id="{371DE9FD-5BC0-5542-A203-82B17637350B}"/>
              </a:ext>
            </a:extLst>
          </p:cNvPr>
          <p:cNvSpPr txBox="1"/>
          <p:nvPr/>
        </p:nvSpPr>
        <p:spPr>
          <a:xfrm>
            <a:off x="8601303" y="4638322"/>
            <a:ext cx="3118241" cy="120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1100">
                <a:solidFill>
                  <a:srgbClr val="5CDF87"/>
                </a:solidFill>
                <a:latin typeface="Avenir"/>
                <a:ea typeface="Avenir"/>
                <a:cs typeface="Avenir"/>
                <a:sym typeface="Avenir Roman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Trình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bày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phát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minh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ngành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giao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vận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Roman"/>
              </a:rPr>
              <a:t>tải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venir Roman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64BD3AC-8E66-32DF-69E6-55D660A666F6}"/>
              </a:ext>
            </a:extLst>
          </p:cNvPr>
          <p:cNvGrpSpPr/>
          <p:nvPr/>
        </p:nvGrpSpPr>
        <p:grpSpPr>
          <a:xfrm>
            <a:off x="-2" y="304801"/>
            <a:ext cx="12022668" cy="6350000"/>
            <a:chOff x="-2" y="304801"/>
            <a:chExt cx="12022668" cy="6350000"/>
          </a:xfrm>
        </p:grpSpPr>
        <p:sp>
          <p:nvSpPr>
            <p:cNvPr id="7" name="Google Shape;17;p1">
              <a:extLst>
                <a:ext uri="{FF2B5EF4-FFF2-40B4-BE49-F238E27FC236}">
                  <a16:creationId xmlns:a16="http://schemas.microsoft.com/office/drawing/2014/main" id="{3D210843-6EFA-F5B6-167F-19CAF30B4260}"/>
                </a:ext>
              </a:extLst>
            </p:cNvPr>
            <p:cNvSpPr/>
            <p:nvPr/>
          </p:nvSpPr>
          <p:spPr>
            <a:xfrm>
              <a:off x="1428863" y="349402"/>
              <a:ext cx="1333101" cy="51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1" extrusionOk="0">
                  <a:moveTo>
                    <a:pt x="0" y="20141"/>
                  </a:moveTo>
                  <a:lnTo>
                    <a:pt x="21600" y="19690"/>
                  </a:lnTo>
                  <a:cubicBezTo>
                    <a:pt x="20179" y="12492"/>
                    <a:pt x="17735" y="6941"/>
                    <a:pt x="14787" y="3394"/>
                  </a:cubicBezTo>
                  <a:cubicBezTo>
                    <a:pt x="12158" y="231"/>
                    <a:pt x="8924" y="-1459"/>
                    <a:pt x="6018" y="1645"/>
                  </a:cubicBezTo>
                  <a:cubicBezTo>
                    <a:pt x="4438" y="3333"/>
                    <a:pt x="3321" y="6244"/>
                    <a:pt x="2405" y="9271"/>
                  </a:cubicBezTo>
                  <a:cubicBezTo>
                    <a:pt x="1399" y="12593"/>
                    <a:pt x="582" y="16234"/>
                    <a:pt x="0" y="20141"/>
                  </a:cubicBezTo>
                  <a:close/>
                </a:path>
              </a:pathLst>
            </a:custGeom>
            <a:gradFill>
              <a:gsLst>
                <a:gs pos="0">
                  <a:srgbClr val="FF3847"/>
                </a:gs>
                <a:gs pos="22846">
                  <a:srgbClr val="FF3847"/>
                </a:gs>
                <a:gs pos="63342">
                  <a:srgbClr val="FF7D25"/>
                </a:gs>
                <a:gs pos="100000">
                  <a:srgbClr val="FFC203"/>
                </a:gs>
              </a:gsLst>
              <a:lin ang="2089253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pic>
          <p:nvPicPr>
            <p:cNvPr id="8" name="Google Shape;18;p1" descr="Google Shape;18;p1">
              <a:extLst>
                <a:ext uri="{FF2B5EF4-FFF2-40B4-BE49-F238E27FC236}">
                  <a16:creationId xmlns:a16="http://schemas.microsoft.com/office/drawing/2014/main" id="{6ECD2985-97FC-8EA2-96B5-EB9F2C478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 flipH="1">
              <a:off x="3074605" y="-2389005"/>
              <a:ext cx="280584" cy="621961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Google Shape;19;p1">
              <a:extLst>
                <a:ext uri="{FF2B5EF4-FFF2-40B4-BE49-F238E27FC236}">
                  <a16:creationId xmlns:a16="http://schemas.microsoft.com/office/drawing/2014/main" id="{54F18486-2269-F21F-AFCA-FD366FB3D27E}"/>
                </a:ext>
              </a:extLst>
            </p:cNvPr>
            <p:cNvSpPr/>
            <p:nvPr/>
          </p:nvSpPr>
          <p:spPr>
            <a:xfrm>
              <a:off x="1698815" y="304801"/>
              <a:ext cx="4274639" cy="224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19521" y="7941"/>
                  </a:moveTo>
                  <a:lnTo>
                    <a:pt x="20387" y="6457"/>
                  </a:lnTo>
                  <a:cubicBezTo>
                    <a:pt x="20562" y="6165"/>
                    <a:pt x="20823" y="6066"/>
                    <a:pt x="21057" y="6202"/>
                  </a:cubicBezTo>
                  <a:cubicBezTo>
                    <a:pt x="21363" y="6380"/>
                    <a:pt x="21548" y="6898"/>
                    <a:pt x="21496" y="7430"/>
                  </a:cubicBezTo>
                  <a:lnTo>
                    <a:pt x="21587" y="19888"/>
                  </a:lnTo>
                  <a:cubicBezTo>
                    <a:pt x="21600" y="20311"/>
                    <a:pt x="21515" y="20727"/>
                    <a:pt x="21349" y="21049"/>
                  </a:cubicBezTo>
                  <a:cubicBezTo>
                    <a:pt x="21199" y="21340"/>
                    <a:pt x="20994" y="21534"/>
                    <a:pt x="20768" y="21600"/>
                  </a:cubicBezTo>
                  <a:lnTo>
                    <a:pt x="12719" y="21530"/>
                  </a:lnTo>
                  <a:cubicBezTo>
                    <a:pt x="12489" y="21522"/>
                    <a:pt x="12283" y="21295"/>
                    <a:pt x="12188" y="20946"/>
                  </a:cubicBezTo>
                  <a:cubicBezTo>
                    <a:pt x="12108" y="20656"/>
                    <a:pt x="12119" y="20319"/>
                    <a:pt x="12216" y="20044"/>
                  </a:cubicBezTo>
                  <a:lnTo>
                    <a:pt x="13275" y="18264"/>
                  </a:lnTo>
                  <a:lnTo>
                    <a:pt x="3630" y="2250"/>
                  </a:lnTo>
                  <a:cubicBezTo>
                    <a:pt x="3036" y="1069"/>
                    <a:pt x="2123" y="471"/>
                    <a:pt x="1206" y="661"/>
                  </a:cubicBezTo>
                  <a:cubicBezTo>
                    <a:pt x="771" y="751"/>
                    <a:pt x="357" y="1020"/>
                    <a:pt x="0" y="1443"/>
                  </a:cubicBezTo>
                  <a:cubicBezTo>
                    <a:pt x="283" y="948"/>
                    <a:pt x="627" y="563"/>
                    <a:pt x="1009" y="315"/>
                  </a:cubicBezTo>
                  <a:cubicBezTo>
                    <a:pt x="1305" y="123"/>
                    <a:pt x="1617" y="17"/>
                    <a:pt x="1934" y="0"/>
                  </a:cubicBezTo>
                  <a:lnTo>
                    <a:pt x="14053" y="26"/>
                  </a:lnTo>
                  <a:cubicBezTo>
                    <a:pt x="14189" y="68"/>
                    <a:pt x="14322" y="128"/>
                    <a:pt x="14452" y="207"/>
                  </a:cubicBezTo>
                  <a:cubicBezTo>
                    <a:pt x="14841" y="443"/>
                    <a:pt x="15190" y="834"/>
                    <a:pt x="15468" y="1347"/>
                  </a:cubicBezTo>
                  <a:lnTo>
                    <a:pt x="19521" y="7941"/>
                  </a:lnTo>
                  <a:close/>
                </a:path>
              </a:pathLst>
            </a:custGeom>
            <a:gradFill>
              <a:gsLst>
                <a:gs pos="0">
                  <a:srgbClr val="FF3847"/>
                </a:gs>
                <a:gs pos="22846">
                  <a:srgbClr val="FF3847"/>
                </a:gs>
                <a:gs pos="63342">
                  <a:srgbClr val="FF7D25"/>
                </a:gs>
                <a:gs pos="100000">
                  <a:srgbClr val="FFC203"/>
                </a:gs>
              </a:gsLst>
              <a:lin ang="2089253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sp>
          <p:nvSpPr>
            <p:cNvPr id="10" name="Google Shape;20;p1">
              <a:extLst>
                <a:ext uri="{FF2B5EF4-FFF2-40B4-BE49-F238E27FC236}">
                  <a16:creationId xmlns:a16="http://schemas.microsoft.com/office/drawing/2014/main" id="{F7FD2BFF-EC29-DD00-951D-58C8FC4C95A5}"/>
                </a:ext>
              </a:extLst>
            </p:cNvPr>
            <p:cNvSpPr/>
            <p:nvPr/>
          </p:nvSpPr>
          <p:spPr>
            <a:xfrm flipH="1">
              <a:off x="9313741" y="358351"/>
              <a:ext cx="1333102" cy="51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1" extrusionOk="0">
                  <a:moveTo>
                    <a:pt x="0" y="20141"/>
                  </a:moveTo>
                  <a:lnTo>
                    <a:pt x="21600" y="19690"/>
                  </a:lnTo>
                  <a:cubicBezTo>
                    <a:pt x="20179" y="12492"/>
                    <a:pt x="17735" y="6941"/>
                    <a:pt x="14787" y="3394"/>
                  </a:cubicBezTo>
                  <a:cubicBezTo>
                    <a:pt x="12158" y="231"/>
                    <a:pt x="8924" y="-1459"/>
                    <a:pt x="6018" y="1645"/>
                  </a:cubicBezTo>
                  <a:cubicBezTo>
                    <a:pt x="4438" y="3333"/>
                    <a:pt x="3321" y="6244"/>
                    <a:pt x="2405" y="9271"/>
                  </a:cubicBezTo>
                  <a:cubicBezTo>
                    <a:pt x="1399" y="12593"/>
                    <a:pt x="582" y="16234"/>
                    <a:pt x="0" y="20141"/>
                  </a:cubicBezTo>
                  <a:close/>
                </a:path>
              </a:pathLst>
            </a:custGeom>
            <a:gradFill>
              <a:gsLst>
                <a:gs pos="0">
                  <a:srgbClr val="FF2A70"/>
                </a:gs>
                <a:gs pos="1890">
                  <a:srgbClr val="FF2A70"/>
                </a:gs>
                <a:gs pos="64134">
                  <a:srgbClr val="E1359B"/>
                </a:gs>
                <a:gs pos="98899">
                  <a:srgbClr val="C23FC6"/>
                </a:gs>
                <a:gs pos="100000">
                  <a:srgbClr val="C23FC6"/>
                </a:gs>
              </a:gsLst>
              <a:lin ang="2089253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pic>
          <p:nvPicPr>
            <p:cNvPr id="11" name="Google Shape;21;p1" descr="Google Shape;21;p1">
              <a:extLst>
                <a:ext uri="{FF2B5EF4-FFF2-40B4-BE49-F238E27FC236}">
                  <a16:creationId xmlns:a16="http://schemas.microsoft.com/office/drawing/2014/main" id="{E8949196-231A-03B2-AB39-86EB35990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 flipH="1">
              <a:off x="8772565" y="-2380055"/>
              <a:ext cx="280585" cy="621961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" name="Google Shape;22;p1">
              <a:extLst>
                <a:ext uri="{FF2B5EF4-FFF2-40B4-BE49-F238E27FC236}">
                  <a16:creationId xmlns:a16="http://schemas.microsoft.com/office/drawing/2014/main" id="{217E421C-FFCE-9781-B32D-C1CFE4C687AA}"/>
                </a:ext>
              </a:extLst>
            </p:cNvPr>
            <p:cNvSpPr/>
            <p:nvPr/>
          </p:nvSpPr>
          <p:spPr>
            <a:xfrm flipH="1">
              <a:off x="6096130" y="304801"/>
              <a:ext cx="4274639" cy="224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19521" y="7941"/>
                  </a:moveTo>
                  <a:lnTo>
                    <a:pt x="20387" y="6457"/>
                  </a:lnTo>
                  <a:cubicBezTo>
                    <a:pt x="20562" y="6165"/>
                    <a:pt x="20823" y="6066"/>
                    <a:pt x="21057" y="6202"/>
                  </a:cubicBezTo>
                  <a:cubicBezTo>
                    <a:pt x="21363" y="6380"/>
                    <a:pt x="21548" y="6898"/>
                    <a:pt x="21496" y="7430"/>
                  </a:cubicBezTo>
                  <a:lnTo>
                    <a:pt x="21587" y="19888"/>
                  </a:lnTo>
                  <a:cubicBezTo>
                    <a:pt x="21600" y="20311"/>
                    <a:pt x="21515" y="20727"/>
                    <a:pt x="21349" y="21049"/>
                  </a:cubicBezTo>
                  <a:cubicBezTo>
                    <a:pt x="21199" y="21340"/>
                    <a:pt x="20994" y="21534"/>
                    <a:pt x="20768" y="21600"/>
                  </a:cubicBezTo>
                  <a:lnTo>
                    <a:pt x="12719" y="21530"/>
                  </a:lnTo>
                  <a:cubicBezTo>
                    <a:pt x="12489" y="21522"/>
                    <a:pt x="12283" y="21295"/>
                    <a:pt x="12188" y="20946"/>
                  </a:cubicBezTo>
                  <a:cubicBezTo>
                    <a:pt x="12108" y="20656"/>
                    <a:pt x="12119" y="20319"/>
                    <a:pt x="12216" y="20044"/>
                  </a:cubicBezTo>
                  <a:lnTo>
                    <a:pt x="13275" y="18264"/>
                  </a:lnTo>
                  <a:lnTo>
                    <a:pt x="3630" y="2250"/>
                  </a:lnTo>
                  <a:cubicBezTo>
                    <a:pt x="3036" y="1069"/>
                    <a:pt x="2123" y="471"/>
                    <a:pt x="1206" y="661"/>
                  </a:cubicBezTo>
                  <a:cubicBezTo>
                    <a:pt x="771" y="751"/>
                    <a:pt x="357" y="1020"/>
                    <a:pt x="0" y="1443"/>
                  </a:cubicBezTo>
                  <a:cubicBezTo>
                    <a:pt x="283" y="948"/>
                    <a:pt x="627" y="563"/>
                    <a:pt x="1009" y="315"/>
                  </a:cubicBezTo>
                  <a:cubicBezTo>
                    <a:pt x="1305" y="123"/>
                    <a:pt x="1617" y="17"/>
                    <a:pt x="1934" y="0"/>
                  </a:cubicBezTo>
                  <a:lnTo>
                    <a:pt x="14053" y="26"/>
                  </a:lnTo>
                  <a:cubicBezTo>
                    <a:pt x="14189" y="68"/>
                    <a:pt x="14322" y="128"/>
                    <a:pt x="14452" y="207"/>
                  </a:cubicBezTo>
                  <a:cubicBezTo>
                    <a:pt x="14841" y="443"/>
                    <a:pt x="15190" y="834"/>
                    <a:pt x="15468" y="1347"/>
                  </a:cubicBezTo>
                  <a:lnTo>
                    <a:pt x="19521" y="7941"/>
                  </a:lnTo>
                  <a:close/>
                </a:path>
              </a:pathLst>
            </a:custGeom>
            <a:gradFill>
              <a:gsLst>
                <a:gs pos="2372">
                  <a:srgbClr val="FF0040"/>
                </a:gs>
                <a:gs pos="37053">
                  <a:srgbClr val="FF0071"/>
                </a:gs>
                <a:gs pos="99150">
                  <a:srgbClr val="FF00A2"/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13" name="Google Shape;23;p1">
              <a:extLst>
                <a:ext uri="{FF2B5EF4-FFF2-40B4-BE49-F238E27FC236}">
                  <a16:creationId xmlns:a16="http://schemas.microsoft.com/office/drawing/2014/main" id="{1A17C59D-33C0-72B7-2CB9-DD47681BAE30}"/>
                </a:ext>
              </a:extLst>
            </p:cNvPr>
            <p:cNvSpPr/>
            <p:nvPr/>
          </p:nvSpPr>
          <p:spPr>
            <a:xfrm rot="10800000" flipH="1">
              <a:off x="1342537" y="6099770"/>
              <a:ext cx="1333101" cy="51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1" extrusionOk="0">
                  <a:moveTo>
                    <a:pt x="0" y="20141"/>
                  </a:moveTo>
                  <a:lnTo>
                    <a:pt x="21600" y="19690"/>
                  </a:lnTo>
                  <a:cubicBezTo>
                    <a:pt x="20179" y="12492"/>
                    <a:pt x="17735" y="6941"/>
                    <a:pt x="14787" y="3394"/>
                  </a:cubicBezTo>
                  <a:cubicBezTo>
                    <a:pt x="12158" y="231"/>
                    <a:pt x="8924" y="-1459"/>
                    <a:pt x="6018" y="1645"/>
                  </a:cubicBezTo>
                  <a:cubicBezTo>
                    <a:pt x="4438" y="3333"/>
                    <a:pt x="3321" y="6244"/>
                    <a:pt x="2405" y="9271"/>
                  </a:cubicBezTo>
                  <a:cubicBezTo>
                    <a:pt x="1399" y="12593"/>
                    <a:pt x="582" y="16234"/>
                    <a:pt x="0" y="20141"/>
                  </a:cubicBezTo>
                  <a:close/>
                </a:path>
              </a:pathLst>
            </a:custGeom>
            <a:gradFill>
              <a:gsLst>
                <a:gs pos="0">
                  <a:srgbClr val="4FACFE"/>
                </a:gs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pic>
          <p:nvPicPr>
            <p:cNvPr id="14" name="Google Shape;24;p1" descr="Google Shape;24;p1">
              <a:extLst>
                <a:ext uri="{FF2B5EF4-FFF2-40B4-BE49-F238E27FC236}">
                  <a16:creationId xmlns:a16="http://schemas.microsoft.com/office/drawing/2014/main" id="{1AED3678-9796-2F3C-4ADC-8BE4B8EC6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969514" y="3124007"/>
              <a:ext cx="280585" cy="621961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Google Shape;25;p1">
              <a:extLst>
                <a:ext uri="{FF2B5EF4-FFF2-40B4-BE49-F238E27FC236}">
                  <a16:creationId xmlns:a16="http://schemas.microsoft.com/office/drawing/2014/main" id="{71A54B78-2811-DC9A-8BB5-55DF25E1431D}"/>
                </a:ext>
              </a:extLst>
            </p:cNvPr>
            <p:cNvSpPr/>
            <p:nvPr/>
          </p:nvSpPr>
          <p:spPr>
            <a:xfrm rot="10800000" flipH="1">
              <a:off x="1605861" y="4408803"/>
              <a:ext cx="4274636" cy="2245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19521" y="7941"/>
                  </a:moveTo>
                  <a:lnTo>
                    <a:pt x="20387" y="6457"/>
                  </a:lnTo>
                  <a:cubicBezTo>
                    <a:pt x="20562" y="6165"/>
                    <a:pt x="20823" y="6066"/>
                    <a:pt x="21057" y="6202"/>
                  </a:cubicBezTo>
                  <a:cubicBezTo>
                    <a:pt x="21363" y="6380"/>
                    <a:pt x="21548" y="6898"/>
                    <a:pt x="21496" y="7430"/>
                  </a:cubicBezTo>
                  <a:lnTo>
                    <a:pt x="21587" y="19888"/>
                  </a:lnTo>
                  <a:cubicBezTo>
                    <a:pt x="21600" y="20311"/>
                    <a:pt x="21515" y="20727"/>
                    <a:pt x="21349" y="21049"/>
                  </a:cubicBezTo>
                  <a:cubicBezTo>
                    <a:pt x="21199" y="21340"/>
                    <a:pt x="20994" y="21534"/>
                    <a:pt x="20768" y="21600"/>
                  </a:cubicBezTo>
                  <a:lnTo>
                    <a:pt x="12719" y="21530"/>
                  </a:lnTo>
                  <a:cubicBezTo>
                    <a:pt x="12489" y="21522"/>
                    <a:pt x="12283" y="21295"/>
                    <a:pt x="12188" y="20946"/>
                  </a:cubicBezTo>
                  <a:cubicBezTo>
                    <a:pt x="12108" y="20656"/>
                    <a:pt x="12119" y="20319"/>
                    <a:pt x="12216" y="20044"/>
                  </a:cubicBezTo>
                  <a:lnTo>
                    <a:pt x="13275" y="18264"/>
                  </a:lnTo>
                  <a:lnTo>
                    <a:pt x="3630" y="2250"/>
                  </a:lnTo>
                  <a:cubicBezTo>
                    <a:pt x="3036" y="1069"/>
                    <a:pt x="2123" y="471"/>
                    <a:pt x="1206" y="661"/>
                  </a:cubicBezTo>
                  <a:cubicBezTo>
                    <a:pt x="771" y="751"/>
                    <a:pt x="357" y="1020"/>
                    <a:pt x="0" y="1443"/>
                  </a:cubicBezTo>
                  <a:cubicBezTo>
                    <a:pt x="283" y="948"/>
                    <a:pt x="627" y="563"/>
                    <a:pt x="1009" y="315"/>
                  </a:cubicBezTo>
                  <a:cubicBezTo>
                    <a:pt x="1305" y="123"/>
                    <a:pt x="1617" y="17"/>
                    <a:pt x="1934" y="0"/>
                  </a:cubicBezTo>
                  <a:lnTo>
                    <a:pt x="14053" y="26"/>
                  </a:lnTo>
                  <a:cubicBezTo>
                    <a:pt x="14189" y="68"/>
                    <a:pt x="14322" y="128"/>
                    <a:pt x="14452" y="207"/>
                  </a:cubicBezTo>
                  <a:cubicBezTo>
                    <a:pt x="14841" y="443"/>
                    <a:pt x="15190" y="834"/>
                    <a:pt x="15468" y="1347"/>
                  </a:cubicBezTo>
                  <a:lnTo>
                    <a:pt x="19521" y="7941"/>
                  </a:lnTo>
                  <a:close/>
                </a:path>
              </a:pathLst>
            </a:custGeom>
            <a:gradFill>
              <a:gsLst>
                <a:gs pos="0">
                  <a:srgbClr val="4FACFE"/>
                </a:gs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sp>
          <p:nvSpPr>
            <p:cNvPr id="16" name="Google Shape;26;p1">
              <a:extLst>
                <a:ext uri="{FF2B5EF4-FFF2-40B4-BE49-F238E27FC236}">
                  <a16:creationId xmlns:a16="http://schemas.microsoft.com/office/drawing/2014/main" id="{91A2AD43-54F8-F9E9-C617-00A931323246}"/>
                </a:ext>
              </a:extLst>
            </p:cNvPr>
            <p:cNvSpPr/>
            <p:nvPr/>
          </p:nvSpPr>
          <p:spPr>
            <a:xfrm rot="10800000">
              <a:off x="9213458" y="6094668"/>
              <a:ext cx="1333100" cy="51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1" extrusionOk="0">
                  <a:moveTo>
                    <a:pt x="0" y="20141"/>
                  </a:moveTo>
                  <a:lnTo>
                    <a:pt x="21600" y="19690"/>
                  </a:lnTo>
                  <a:cubicBezTo>
                    <a:pt x="20179" y="12492"/>
                    <a:pt x="17735" y="6941"/>
                    <a:pt x="14787" y="3394"/>
                  </a:cubicBezTo>
                  <a:cubicBezTo>
                    <a:pt x="12158" y="231"/>
                    <a:pt x="8924" y="-1459"/>
                    <a:pt x="6018" y="1645"/>
                  </a:cubicBezTo>
                  <a:cubicBezTo>
                    <a:pt x="4438" y="3333"/>
                    <a:pt x="3321" y="6244"/>
                    <a:pt x="2405" y="9271"/>
                  </a:cubicBezTo>
                  <a:cubicBezTo>
                    <a:pt x="1399" y="12593"/>
                    <a:pt x="582" y="16234"/>
                    <a:pt x="0" y="20141"/>
                  </a:cubicBezTo>
                  <a:close/>
                </a:path>
              </a:pathLst>
            </a:custGeom>
            <a:gradFill>
              <a:gsLst>
                <a:gs pos="0">
                  <a:srgbClr val="21C885"/>
                </a:gs>
                <a:gs pos="23892">
                  <a:srgbClr val="21C885"/>
                </a:gs>
                <a:gs pos="50473">
                  <a:srgbClr val="7FE478"/>
                </a:gs>
                <a:gs pos="100000">
                  <a:srgbClr val="DEFF6B"/>
                </a:gs>
              </a:gsLst>
              <a:lin ang="2089253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pic>
          <p:nvPicPr>
            <p:cNvPr id="17" name="Google Shape;27;p1" descr="Google Shape;27;p1">
              <a:extLst>
                <a:ext uri="{FF2B5EF4-FFF2-40B4-BE49-F238E27FC236}">
                  <a16:creationId xmlns:a16="http://schemas.microsoft.com/office/drawing/2014/main" id="{1F41878C-41FA-5739-1FF2-0398C6709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8577087" y="3125150"/>
              <a:ext cx="280584" cy="621961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8" name="Google Shape;28;p1">
              <a:extLst>
                <a:ext uri="{FF2B5EF4-FFF2-40B4-BE49-F238E27FC236}">
                  <a16:creationId xmlns:a16="http://schemas.microsoft.com/office/drawing/2014/main" id="{6F32F0ED-1B52-241A-B7C9-ECD680F09565}"/>
                </a:ext>
              </a:extLst>
            </p:cNvPr>
            <p:cNvSpPr/>
            <p:nvPr/>
          </p:nvSpPr>
          <p:spPr>
            <a:xfrm rot="10800000">
              <a:off x="6003175" y="4408803"/>
              <a:ext cx="4274638" cy="2245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19521" y="7941"/>
                  </a:moveTo>
                  <a:lnTo>
                    <a:pt x="20387" y="6457"/>
                  </a:lnTo>
                  <a:cubicBezTo>
                    <a:pt x="20562" y="6165"/>
                    <a:pt x="20823" y="6066"/>
                    <a:pt x="21057" y="6202"/>
                  </a:cubicBezTo>
                  <a:cubicBezTo>
                    <a:pt x="21363" y="6380"/>
                    <a:pt x="21548" y="6898"/>
                    <a:pt x="21496" y="7430"/>
                  </a:cubicBezTo>
                  <a:lnTo>
                    <a:pt x="21587" y="19888"/>
                  </a:lnTo>
                  <a:cubicBezTo>
                    <a:pt x="21600" y="20311"/>
                    <a:pt x="21515" y="20727"/>
                    <a:pt x="21349" y="21049"/>
                  </a:cubicBezTo>
                  <a:cubicBezTo>
                    <a:pt x="21199" y="21340"/>
                    <a:pt x="20994" y="21534"/>
                    <a:pt x="20768" y="21600"/>
                  </a:cubicBezTo>
                  <a:lnTo>
                    <a:pt x="12719" y="21530"/>
                  </a:lnTo>
                  <a:cubicBezTo>
                    <a:pt x="12489" y="21522"/>
                    <a:pt x="12283" y="21295"/>
                    <a:pt x="12188" y="20946"/>
                  </a:cubicBezTo>
                  <a:cubicBezTo>
                    <a:pt x="12108" y="20656"/>
                    <a:pt x="12119" y="20319"/>
                    <a:pt x="12216" y="20044"/>
                  </a:cubicBezTo>
                  <a:lnTo>
                    <a:pt x="13275" y="18264"/>
                  </a:lnTo>
                  <a:lnTo>
                    <a:pt x="3630" y="2250"/>
                  </a:lnTo>
                  <a:cubicBezTo>
                    <a:pt x="3036" y="1069"/>
                    <a:pt x="2123" y="471"/>
                    <a:pt x="1206" y="661"/>
                  </a:cubicBezTo>
                  <a:cubicBezTo>
                    <a:pt x="771" y="751"/>
                    <a:pt x="357" y="1020"/>
                    <a:pt x="0" y="1443"/>
                  </a:cubicBezTo>
                  <a:cubicBezTo>
                    <a:pt x="283" y="948"/>
                    <a:pt x="627" y="563"/>
                    <a:pt x="1009" y="315"/>
                  </a:cubicBezTo>
                  <a:cubicBezTo>
                    <a:pt x="1305" y="123"/>
                    <a:pt x="1617" y="17"/>
                    <a:pt x="1934" y="0"/>
                  </a:cubicBezTo>
                  <a:lnTo>
                    <a:pt x="14053" y="26"/>
                  </a:lnTo>
                  <a:cubicBezTo>
                    <a:pt x="14189" y="68"/>
                    <a:pt x="14322" y="128"/>
                    <a:pt x="14452" y="207"/>
                  </a:cubicBezTo>
                  <a:cubicBezTo>
                    <a:pt x="14841" y="443"/>
                    <a:pt x="15190" y="834"/>
                    <a:pt x="15468" y="1347"/>
                  </a:cubicBezTo>
                  <a:lnTo>
                    <a:pt x="19521" y="7941"/>
                  </a:lnTo>
                  <a:close/>
                </a:path>
              </a:pathLst>
            </a:custGeom>
            <a:gradFill>
              <a:gsLst>
                <a:gs pos="0">
                  <a:srgbClr val="0CB100"/>
                </a:gs>
                <a:gs pos="46820">
                  <a:srgbClr val="67CE02"/>
                </a:gs>
                <a:gs pos="99070">
                  <a:srgbClr val="C3EA03"/>
                </a:gs>
                <a:gs pos="100000">
                  <a:srgbClr val="C3EA03"/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sp>
          <p:nvSpPr>
            <p:cNvPr id="19" name="Google Shape;29;p1">
              <a:extLst>
                <a:ext uri="{FF2B5EF4-FFF2-40B4-BE49-F238E27FC236}">
                  <a16:creationId xmlns:a16="http://schemas.microsoft.com/office/drawing/2014/main" id="{97AA0468-CD82-4337-0491-93CA20889878}"/>
                </a:ext>
              </a:extLst>
            </p:cNvPr>
            <p:cNvSpPr txBox="1"/>
            <p:nvPr/>
          </p:nvSpPr>
          <p:spPr>
            <a:xfrm>
              <a:off x="443357" y="1561868"/>
              <a:ext cx="1120482" cy="10730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699" tIns="45699" rIns="45699" bIns="45699">
              <a:spAutoFit/>
            </a:bodyPr>
            <a:lstStyle>
              <a:lvl1pPr>
                <a:defRPr sz="5100">
                  <a:solidFill>
                    <a:srgbClr val="FF800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100" b="0" i="0" u="none" strike="noStrike" kern="0" cap="none" spc="0" normalizeH="0" baseline="0" noProof="0" dirty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Impact"/>
                  <a:sym typeface="Impact"/>
                </a:rPr>
                <a:t>01</a:t>
              </a:r>
            </a:p>
          </p:txBody>
        </p:sp>
        <p:grpSp>
          <p:nvGrpSpPr>
            <p:cNvPr id="21" name="Google Shape;31;p1">
              <a:extLst>
                <a:ext uri="{FF2B5EF4-FFF2-40B4-BE49-F238E27FC236}">
                  <a16:creationId xmlns:a16="http://schemas.microsoft.com/office/drawing/2014/main" id="{C17547CC-7E8F-C744-D49C-38ED4DF9E472}"/>
                </a:ext>
              </a:extLst>
            </p:cNvPr>
            <p:cNvGrpSpPr/>
            <p:nvPr/>
          </p:nvGrpSpPr>
          <p:grpSpPr>
            <a:xfrm>
              <a:off x="443285" y="2525372"/>
              <a:ext cx="281095" cy="383857"/>
              <a:chOff x="0" y="0"/>
              <a:chExt cx="201442" cy="314357"/>
            </a:xfrm>
          </p:grpSpPr>
          <p:sp>
            <p:nvSpPr>
              <p:cNvPr id="50" name="Google Shape;32;p1">
                <a:extLst>
                  <a:ext uri="{FF2B5EF4-FFF2-40B4-BE49-F238E27FC236}">
                    <a16:creationId xmlns:a16="http://schemas.microsoft.com/office/drawing/2014/main" id="{F0FC516E-5C40-5F1D-568C-160C504F497B}"/>
                  </a:ext>
                </a:extLst>
              </p:cNvPr>
              <p:cNvSpPr/>
              <p:nvPr/>
            </p:nvSpPr>
            <p:spPr>
              <a:xfrm rot="5400000">
                <a:off x="-2786" y="110983"/>
                <a:ext cx="206212" cy="200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1" y="21593"/>
                    </a:moveTo>
                    <a:lnTo>
                      <a:pt x="21600" y="21600"/>
                    </a:lnTo>
                    <a:lnTo>
                      <a:pt x="5035" y="0"/>
                    </a:lnTo>
                    <a:lnTo>
                      <a:pt x="0" y="6471"/>
                    </a:lnTo>
                    <a:lnTo>
                      <a:pt x="10931" y="21593"/>
                    </a:lnTo>
                    <a:close/>
                  </a:path>
                </a:pathLst>
              </a:custGeom>
              <a:solidFill>
                <a:srgbClr val="FF7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/>
                  <a:ea typeface="Avenir"/>
                  <a:cs typeface="Avenir"/>
                  <a:sym typeface="Avenir Roman"/>
                </a:endParaRPr>
              </a:p>
            </p:txBody>
          </p:sp>
          <p:sp>
            <p:nvSpPr>
              <p:cNvPr id="51" name="Google Shape;33;p1">
                <a:extLst>
                  <a:ext uri="{FF2B5EF4-FFF2-40B4-BE49-F238E27FC236}">
                    <a16:creationId xmlns:a16="http://schemas.microsoft.com/office/drawing/2014/main" id="{C48FE0E5-0137-30F0-8968-BCC5D468E24E}"/>
                  </a:ext>
                </a:extLst>
              </p:cNvPr>
              <p:cNvSpPr/>
              <p:nvPr/>
            </p:nvSpPr>
            <p:spPr>
              <a:xfrm rot="5400000">
                <a:off x="-1438" y="1436"/>
                <a:ext cx="204318" cy="201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50" y="0"/>
                    </a:moveTo>
                    <a:lnTo>
                      <a:pt x="0" y="21600"/>
                    </a:lnTo>
                    <a:lnTo>
                      <a:pt x="10046" y="21570"/>
                    </a:lnTo>
                    <a:lnTo>
                      <a:pt x="21600" y="6617"/>
                    </a:lnTo>
                    <a:lnTo>
                      <a:pt x="16450" y="0"/>
                    </a:lnTo>
                    <a:close/>
                  </a:path>
                </a:pathLst>
              </a:custGeom>
              <a:solidFill>
                <a:srgbClr val="FFA9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/>
                  <a:ea typeface="Avenir"/>
                  <a:cs typeface="Avenir"/>
                  <a:sym typeface="Avenir Roman"/>
                </a:endParaRPr>
              </a:p>
            </p:txBody>
          </p:sp>
        </p:grpSp>
        <p:sp>
          <p:nvSpPr>
            <p:cNvPr id="22" name="Google Shape;34;p1">
              <a:extLst>
                <a:ext uri="{FF2B5EF4-FFF2-40B4-BE49-F238E27FC236}">
                  <a16:creationId xmlns:a16="http://schemas.microsoft.com/office/drawing/2014/main" id="{56DE485C-F47B-E19D-0931-1E6F895215F9}"/>
                </a:ext>
              </a:extLst>
            </p:cNvPr>
            <p:cNvSpPr txBox="1"/>
            <p:nvPr/>
          </p:nvSpPr>
          <p:spPr>
            <a:xfrm>
              <a:off x="8607011" y="1507083"/>
              <a:ext cx="1120482" cy="10730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699" tIns="45699" rIns="45699" bIns="45699">
              <a:spAutoFit/>
            </a:bodyPr>
            <a:lstStyle>
              <a:lvl1pPr>
                <a:defRPr sz="5100">
                  <a:solidFill>
                    <a:srgbClr val="D04597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100" b="0" i="0" u="none" strike="noStrike" kern="0" cap="none" spc="0" normalizeH="0" baseline="0" noProof="0">
                  <a:ln>
                    <a:noFill/>
                  </a:ln>
                  <a:solidFill>
                    <a:srgbClr val="D04597"/>
                  </a:solidFill>
                  <a:effectLst/>
                  <a:uLnTx/>
                  <a:uFillTx/>
                  <a:latin typeface="Impact"/>
                  <a:sym typeface="Impact"/>
                </a:rPr>
                <a:t>02</a:t>
              </a:r>
            </a:p>
          </p:txBody>
        </p:sp>
        <p:grpSp>
          <p:nvGrpSpPr>
            <p:cNvPr id="24" name="Google Shape;36;p1">
              <a:extLst>
                <a:ext uri="{FF2B5EF4-FFF2-40B4-BE49-F238E27FC236}">
                  <a16:creationId xmlns:a16="http://schemas.microsoft.com/office/drawing/2014/main" id="{531CC037-F62B-1EB1-A2BE-663C9E9D8283}"/>
                </a:ext>
              </a:extLst>
            </p:cNvPr>
            <p:cNvGrpSpPr/>
            <p:nvPr/>
          </p:nvGrpSpPr>
          <p:grpSpPr>
            <a:xfrm>
              <a:off x="11438521" y="2348936"/>
              <a:ext cx="281095" cy="383856"/>
              <a:chOff x="-1" y="0"/>
              <a:chExt cx="201442" cy="314356"/>
            </a:xfrm>
          </p:grpSpPr>
          <p:sp>
            <p:nvSpPr>
              <p:cNvPr id="48" name="Google Shape;37;p1">
                <a:extLst>
                  <a:ext uri="{FF2B5EF4-FFF2-40B4-BE49-F238E27FC236}">
                    <a16:creationId xmlns:a16="http://schemas.microsoft.com/office/drawing/2014/main" id="{8D23DC44-0022-5D5B-57C3-BC3C4C428779}"/>
                  </a:ext>
                </a:extLst>
              </p:cNvPr>
              <p:cNvSpPr/>
              <p:nvPr/>
            </p:nvSpPr>
            <p:spPr>
              <a:xfrm rot="16200000" flipH="1">
                <a:off x="-1984" y="110983"/>
                <a:ext cx="206210" cy="200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1" y="21593"/>
                    </a:moveTo>
                    <a:lnTo>
                      <a:pt x="21600" y="21600"/>
                    </a:lnTo>
                    <a:lnTo>
                      <a:pt x="5035" y="0"/>
                    </a:lnTo>
                    <a:lnTo>
                      <a:pt x="0" y="6471"/>
                    </a:lnTo>
                    <a:lnTo>
                      <a:pt x="10931" y="2159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23FC6"/>
                  </a:gs>
                  <a:gs pos="1100">
                    <a:srgbClr val="C23FC6"/>
                  </a:gs>
                  <a:gs pos="58391">
                    <a:srgbClr val="E1359B"/>
                  </a:gs>
                  <a:gs pos="98109">
                    <a:srgbClr val="FF2A70"/>
                  </a:gs>
                  <a:gs pos="100000">
                    <a:srgbClr val="FF2A70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/>
                  <a:ea typeface="Avenir"/>
                  <a:cs typeface="Avenir"/>
                  <a:sym typeface="Avenir Roman"/>
                </a:endParaRPr>
              </a:p>
            </p:txBody>
          </p:sp>
          <p:sp>
            <p:nvSpPr>
              <p:cNvPr id="49" name="Google Shape;38;p1">
                <a:extLst>
                  <a:ext uri="{FF2B5EF4-FFF2-40B4-BE49-F238E27FC236}">
                    <a16:creationId xmlns:a16="http://schemas.microsoft.com/office/drawing/2014/main" id="{090D4C43-DBAA-116F-5846-A2A796AC10AD}"/>
                  </a:ext>
                </a:extLst>
              </p:cNvPr>
              <p:cNvSpPr/>
              <p:nvPr/>
            </p:nvSpPr>
            <p:spPr>
              <a:xfrm rot="16200000" flipH="1">
                <a:off x="-1439" y="1436"/>
                <a:ext cx="204318" cy="201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50" y="0"/>
                    </a:moveTo>
                    <a:lnTo>
                      <a:pt x="0" y="21600"/>
                    </a:lnTo>
                    <a:lnTo>
                      <a:pt x="10046" y="21570"/>
                    </a:lnTo>
                    <a:lnTo>
                      <a:pt x="21600" y="6617"/>
                    </a:lnTo>
                    <a:lnTo>
                      <a:pt x="164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2A70"/>
                  </a:gs>
                  <a:gs pos="1890">
                    <a:srgbClr val="FF2A70"/>
                  </a:gs>
                  <a:gs pos="64134">
                    <a:srgbClr val="E1359B"/>
                  </a:gs>
                  <a:gs pos="98899">
                    <a:srgbClr val="C23FC6"/>
                  </a:gs>
                  <a:gs pos="100000">
                    <a:srgbClr val="C23FC6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/>
                  <a:ea typeface="Avenir"/>
                  <a:cs typeface="Avenir"/>
                  <a:sym typeface="Avenir Roman"/>
                </a:endParaRPr>
              </a:p>
            </p:txBody>
          </p:sp>
        </p:grpSp>
        <p:sp>
          <p:nvSpPr>
            <p:cNvPr id="25" name="Google Shape;39;p1">
              <a:extLst>
                <a:ext uri="{FF2B5EF4-FFF2-40B4-BE49-F238E27FC236}">
                  <a16:creationId xmlns:a16="http://schemas.microsoft.com/office/drawing/2014/main" id="{DF05AADF-7B54-94FB-409C-AB05DAF4E36F}"/>
                </a:ext>
              </a:extLst>
            </p:cNvPr>
            <p:cNvSpPr txBox="1"/>
            <p:nvPr/>
          </p:nvSpPr>
          <p:spPr>
            <a:xfrm>
              <a:off x="2266629" y="3741294"/>
              <a:ext cx="1120482" cy="10730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699" tIns="45699" rIns="45699" bIns="45699">
              <a:spAutoFit/>
            </a:bodyPr>
            <a:lstStyle>
              <a:lvl1pPr>
                <a:defRPr sz="5100">
                  <a:solidFill>
                    <a:srgbClr val="00A4FF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100" b="0" i="0" u="none" strike="noStrike" kern="0" cap="none" spc="0" normalizeH="0" baseline="0" noProof="0" dirty="0">
                  <a:ln>
                    <a:noFill/>
                  </a:ln>
                  <a:solidFill>
                    <a:srgbClr val="00A4FF"/>
                  </a:solidFill>
                  <a:effectLst/>
                  <a:uLnTx/>
                  <a:uFillTx/>
                  <a:latin typeface="Impact"/>
                  <a:sym typeface="Impact"/>
                </a:rPr>
                <a:t>03</a:t>
              </a:r>
            </a:p>
          </p:txBody>
        </p:sp>
        <p:grpSp>
          <p:nvGrpSpPr>
            <p:cNvPr id="27" name="Google Shape;41;p1">
              <a:extLst>
                <a:ext uri="{FF2B5EF4-FFF2-40B4-BE49-F238E27FC236}">
                  <a16:creationId xmlns:a16="http://schemas.microsoft.com/office/drawing/2014/main" id="{B77B30F3-4ECC-F8EE-CB51-CB574A736EA5}"/>
                </a:ext>
              </a:extLst>
            </p:cNvPr>
            <p:cNvGrpSpPr/>
            <p:nvPr/>
          </p:nvGrpSpPr>
          <p:grpSpPr>
            <a:xfrm>
              <a:off x="427521" y="4527459"/>
              <a:ext cx="281095" cy="383856"/>
              <a:chOff x="0" y="0"/>
              <a:chExt cx="201442" cy="314356"/>
            </a:xfrm>
          </p:grpSpPr>
          <p:sp>
            <p:nvSpPr>
              <p:cNvPr id="46" name="Google Shape;42;p1">
                <a:extLst>
                  <a:ext uri="{FF2B5EF4-FFF2-40B4-BE49-F238E27FC236}">
                    <a16:creationId xmlns:a16="http://schemas.microsoft.com/office/drawing/2014/main" id="{91750A1E-C7F2-AC08-928F-7DFBB65FA2EF}"/>
                  </a:ext>
                </a:extLst>
              </p:cNvPr>
              <p:cNvSpPr/>
              <p:nvPr/>
            </p:nvSpPr>
            <p:spPr>
              <a:xfrm rot="5400000">
                <a:off x="-2785" y="110983"/>
                <a:ext cx="206210" cy="200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1" y="21593"/>
                    </a:moveTo>
                    <a:lnTo>
                      <a:pt x="21600" y="21600"/>
                    </a:lnTo>
                    <a:lnTo>
                      <a:pt x="5035" y="0"/>
                    </a:lnTo>
                    <a:lnTo>
                      <a:pt x="0" y="6471"/>
                    </a:lnTo>
                    <a:lnTo>
                      <a:pt x="10931" y="21593"/>
                    </a:lnTo>
                    <a:close/>
                  </a:path>
                </a:pathLst>
              </a:custGeom>
              <a:solidFill>
                <a:srgbClr val="00A4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/>
                  <a:ea typeface="Avenir"/>
                  <a:cs typeface="Avenir"/>
                  <a:sym typeface="Avenir Roman"/>
                </a:endParaRPr>
              </a:p>
            </p:txBody>
          </p:sp>
          <p:sp>
            <p:nvSpPr>
              <p:cNvPr id="47" name="Google Shape;43;p1">
                <a:extLst>
                  <a:ext uri="{FF2B5EF4-FFF2-40B4-BE49-F238E27FC236}">
                    <a16:creationId xmlns:a16="http://schemas.microsoft.com/office/drawing/2014/main" id="{04B40B2D-C0A0-1D45-A68D-0A9381F0F69A}"/>
                  </a:ext>
                </a:extLst>
              </p:cNvPr>
              <p:cNvSpPr/>
              <p:nvPr/>
            </p:nvSpPr>
            <p:spPr>
              <a:xfrm rot="5400000">
                <a:off x="-1438" y="1436"/>
                <a:ext cx="204318" cy="201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50" y="0"/>
                    </a:moveTo>
                    <a:lnTo>
                      <a:pt x="0" y="21600"/>
                    </a:lnTo>
                    <a:lnTo>
                      <a:pt x="10046" y="21570"/>
                    </a:lnTo>
                    <a:lnTo>
                      <a:pt x="21600" y="6617"/>
                    </a:lnTo>
                    <a:lnTo>
                      <a:pt x="16450" y="0"/>
                    </a:lnTo>
                    <a:close/>
                  </a:path>
                </a:pathLst>
              </a:custGeom>
              <a:solidFill>
                <a:srgbClr val="00DC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/>
                  <a:ea typeface="Avenir"/>
                  <a:cs typeface="Avenir"/>
                  <a:sym typeface="Avenir Roman"/>
                </a:endParaRPr>
              </a:p>
            </p:txBody>
          </p:sp>
        </p:grpSp>
        <p:sp>
          <p:nvSpPr>
            <p:cNvPr id="28" name="Google Shape;44;p1">
              <a:extLst>
                <a:ext uri="{FF2B5EF4-FFF2-40B4-BE49-F238E27FC236}">
                  <a16:creationId xmlns:a16="http://schemas.microsoft.com/office/drawing/2014/main" id="{DEE939C6-F60C-5F0B-A62F-4329092E18BC}"/>
                </a:ext>
              </a:extLst>
            </p:cNvPr>
            <p:cNvSpPr txBox="1"/>
            <p:nvPr/>
          </p:nvSpPr>
          <p:spPr>
            <a:xfrm>
              <a:off x="10728415" y="3740601"/>
              <a:ext cx="1120482" cy="10730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699" tIns="45699" rIns="45699" bIns="45699">
              <a:spAutoFit/>
            </a:bodyPr>
            <a:lstStyle>
              <a:lvl1pPr>
                <a:defRPr sz="5100">
                  <a:solidFill>
                    <a:srgbClr val="5CDF87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100" b="0" i="0" u="none" strike="noStrike" kern="0" cap="none" spc="0" normalizeH="0" baseline="0" noProof="0" dirty="0">
                  <a:ln>
                    <a:noFill/>
                  </a:ln>
                  <a:solidFill>
                    <a:srgbClr val="5CDF87"/>
                  </a:solidFill>
                  <a:effectLst/>
                  <a:uLnTx/>
                  <a:uFillTx/>
                  <a:latin typeface="Impact"/>
                  <a:sym typeface="Impact"/>
                </a:rPr>
                <a:t>04</a:t>
              </a:r>
            </a:p>
          </p:txBody>
        </p:sp>
        <p:grpSp>
          <p:nvGrpSpPr>
            <p:cNvPr id="30" name="Google Shape;46;p1">
              <a:extLst>
                <a:ext uri="{FF2B5EF4-FFF2-40B4-BE49-F238E27FC236}">
                  <a16:creationId xmlns:a16="http://schemas.microsoft.com/office/drawing/2014/main" id="{1EEDEF51-2EB0-D3BF-E1A3-5F030F799075}"/>
                </a:ext>
              </a:extLst>
            </p:cNvPr>
            <p:cNvGrpSpPr/>
            <p:nvPr/>
          </p:nvGrpSpPr>
          <p:grpSpPr>
            <a:xfrm flipH="1">
              <a:off x="8233833" y="4587331"/>
              <a:ext cx="281095" cy="383856"/>
              <a:chOff x="-1" y="0"/>
              <a:chExt cx="201442" cy="314356"/>
            </a:xfrm>
          </p:grpSpPr>
          <p:sp>
            <p:nvSpPr>
              <p:cNvPr id="44" name="Google Shape;47;p1">
                <a:extLst>
                  <a:ext uri="{FF2B5EF4-FFF2-40B4-BE49-F238E27FC236}">
                    <a16:creationId xmlns:a16="http://schemas.microsoft.com/office/drawing/2014/main" id="{E7C953E1-49B4-FAF8-E1C1-B44E8AAAFBB2}"/>
                  </a:ext>
                </a:extLst>
              </p:cNvPr>
              <p:cNvSpPr/>
              <p:nvPr/>
            </p:nvSpPr>
            <p:spPr>
              <a:xfrm rot="16200000" flipH="1">
                <a:off x="-1984" y="110983"/>
                <a:ext cx="206210" cy="200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1" y="21593"/>
                    </a:moveTo>
                    <a:lnTo>
                      <a:pt x="21600" y="21600"/>
                    </a:lnTo>
                    <a:lnTo>
                      <a:pt x="5035" y="0"/>
                    </a:lnTo>
                    <a:lnTo>
                      <a:pt x="0" y="6471"/>
                    </a:lnTo>
                    <a:lnTo>
                      <a:pt x="10931" y="2159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C885"/>
                  </a:gs>
                  <a:gs pos="23892">
                    <a:srgbClr val="21C885"/>
                  </a:gs>
                  <a:gs pos="50473">
                    <a:srgbClr val="7FE478"/>
                  </a:gs>
                  <a:gs pos="100000">
                    <a:srgbClr val="DEFF6B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/>
                  <a:ea typeface="Avenir"/>
                  <a:cs typeface="Avenir"/>
                  <a:sym typeface="Avenir Roman"/>
                </a:endParaRPr>
              </a:p>
            </p:txBody>
          </p:sp>
          <p:sp>
            <p:nvSpPr>
              <p:cNvPr id="45" name="Google Shape;48;p1">
                <a:extLst>
                  <a:ext uri="{FF2B5EF4-FFF2-40B4-BE49-F238E27FC236}">
                    <a16:creationId xmlns:a16="http://schemas.microsoft.com/office/drawing/2014/main" id="{F390300D-56FC-09B9-85E7-9C8108D5EBDD}"/>
                  </a:ext>
                </a:extLst>
              </p:cNvPr>
              <p:cNvSpPr/>
              <p:nvPr/>
            </p:nvSpPr>
            <p:spPr>
              <a:xfrm rot="16200000" flipH="1">
                <a:off x="-1439" y="1436"/>
                <a:ext cx="204318" cy="201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50" y="0"/>
                    </a:moveTo>
                    <a:lnTo>
                      <a:pt x="0" y="21600"/>
                    </a:lnTo>
                    <a:lnTo>
                      <a:pt x="10046" y="21570"/>
                    </a:lnTo>
                    <a:lnTo>
                      <a:pt x="21600" y="6617"/>
                    </a:lnTo>
                    <a:lnTo>
                      <a:pt x="164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C885"/>
                  </a:gs>
                  <a:gs pos="23892">
                    <a:srgbClr val="21C885"/>
                  </a:gs>
                  <a:gs pos="50473">
                    <a:srgbClr val="7FE478"/>
                  </a:gs>
                  <a:gs pos="100000">
                    <a:srgbClr val="DEFF6B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/>
                  <a:ea typeface="Avenir"/>
                  <a:cs typeface="Avenir"/>
                  <a:sym typeface="Avenir Roman"/>
                </a:endParaRPr>
              </a:p>
            </p:txBody>
          </p:sp>
        </p:grp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44CD3AB-069C-E65E-0C1A-F869205D9EDF}"/>
                </a:ext>
              </a:extLst>
            </p:cNvPr>
            <p:cNvSpPr/>
            <p:nvPr/>
          </p:nvSpPr>
          <p:spPr>
            <a:xfrm>
              <a:off x="6484868" y="4687190"/>
              <a:ext cx="700949" cy="66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9083" y="20039"/>
                  </a:moveTo>
                  <a:cubicBezTo>
                    <a:pt x="9083" y="20901"/>
                    <a:pt x="9843" y="21600"/>
                    <a:pt x="10780" y="21600"/>
                  </a:cubicBezTo>
                  <a:cubicBezTo>
                    <a:pt x="11717" y="21600"/>
                    <a:pt x="12477" y="20901"/>
                    <a:pt x="12477" y="20039"/>
                  </a:cubicBezTo>
                  <a:close/>
                  <a:moveTo>
                    <a:pt x="8444" y="17613"/>
                  </a:moveTo>
                  <a:cubicBezTo>
                    <a:pt x="8015" y="17641"/>
                    <a:pt x="7691" y="17983"/>
                    <a:pt x="7720" y="18378"/>
                  </a:cubicBezTo>
                  <a:cubicBezTo>
                    <a:pt x="7740" y="18738"/>
                    <a:pt x="8053" y="19026"/>
                    <a:pt x="8444" y="19044"/>
                  </a:cubicBezTo>
                  <a:lnTo>
                    <a:pt x="13110" y="19044"/>
                  </a:lnTo>
                  <a:cubicBezTo>
                    <a:pt x="13540" y="19017"/>
                    <a:pt x="13866" y="18675"/>
                    <a:pt x="13840" y="18279"/>
                  </a:cubicBezTo>
                  <a:cubicBezTo>
                    <a:pt x="13817" y="17918"/>
                    <a:pt x="13503" y="17631"/>
                    <a:pt x="13110" y="17613"/>
                  </a:cubicBezTo>
                  <a:close/>
                  <a:moveTo>
                    <a:pt x="4417" y="14704"/>
                  </a:moveTo>
                  <a:lnTo>
                    <a:pt x="3071" y="15953"/>
                  </a:lnTo>
                  <a:cubicBezTo>
                    <a:pt x="2895" y="16190"/>
                    <a:pt x="2961" y="16514"/>
                    <a:pt x="3219" y="16676"/>
                  </a:cubicBezTo>
                  <a:cubicBezTo>
                    <a:pt x="3384" y="16780"/>
                    <a:pt x="3597" y="16796"/>
                    <a:pt x="3778" y="16718"/>
                  </a:cubicBezTo>
                  <a:cubicBezTo>
                    <a:pt x="3799" y="16698"/>
                    <a:pt x="3818" y="16677"/>
                    <a:pt x="3835" y="16655"/>
                  </a:cubicBezTo>
                  <a:lnTo>
                    <a:pt x="5175" y="15417"/>
                  </a:lnTo>
                  <a:cubicBezTo>
                    <a:pt x="5366" y="15204"/>
                    <a:pt x="5344" y="14891"/>
                    <a:pt x="5124" y="14704"/>
                  </a:cubicBezTo>
                  <a:cubicBezTo>
                    <a:pt x="4913" y="14557"/>
                    <a:pt x="4619" y="14566"/>
                    <a:pt x="4417" y="14724"/>
                  </a:cubicBezTo>
                  <a:close/>
                  <a:moveTo>
                    <a:pt x="16894" y="14459"/>
                  </a:moveTo>
                  <a:cubicBezTo>
                    <a:pt x="16752" y="14445"/>
                    <a:pt x="16611" y="14487"/>
                    <a:pt x="16504" y="14573"/>
                  </a:cubicBezTo>
                  <a:cubicBezTo>
                    <a:pt x="16289" y="14765"/>
                    <a:pt x="16274" y="15078"/>
                    <a:pt x="16470" y="15287"/>
                  </a:cubicBezTo>
                  <a:lnTo>
                    <a:pt x="16504" y="15318"/>
                  </a:lnTo>
                  <a:lnTo>
                    <a:pt x="17850" y="16556"/>
                  </a:lnTo>
                  <a:cubicBezTo>
                    <a:pt x="18112" y="16713"/>
                    <a:pt x="18462" y="16645"/>
                    <a:pt x="18633" y="16405"/>
                  </a:cubicBezTo>
                  <a:cubicBezTo>
                    <a:pt x="18734" y="16261"/>
                    <a:pt x="18753" y="16080"/>
                    <a:pt x="18681" y="15922"/>
                  </a:cubicBezTo>
                  <a:lnTo>
                    <a:pt x="18591" y="15838"/>
                  </a:lnTo>
                  <a:lnTo>
                    <a:pt x="17267" y="14620"/>
                  </a:lnTo>
                  <a:cubicBezTo>
                    <a:pt x="17168" y="14529"/>
                    <a:pt x="17034" y="14479"/>
                    <a:pt x="16894" y="14480"/>
                  </a:cubicBezTo>
                  <a:close/>
                  <a:moveTo>
                    <a:pt x="526" y="9317"/>
                  </a:moveTo>
                  <a:cubicBezTo>
                    <a:pt x="229" y="9336"/>
                    <a:pt x="0" y="9563"/>
                    <a:pt x="0" y="9837"/>
                  </a:cubicBezTo>
                  <a:cubicBezTo>
                    <a:pt x="-6" y="10101"/>
                    <a:pt x="222" y="10321"/>
                    <a:pt x="509" y="10326"/>
                  </a:cubicBezTo>
                  <a:cubicBezTo>
                    <a:pt x="515" y="10326"/>
                    <a:pt x="521" y="10326"/>
                    <a:pt x="526" y="10326"/>
                  </a:cubicBezTo>
                  <a:lnTo>
                    <a:pt x="2438" y="10326"/>
                  </a:lnTo>
                  <a:cubicBezTo>
                    <a:pt x="2728" y="10329"/>
                    <a:pt x="2966" y="10115"/>
                    <a:pt x="2970" y="9848"/>
                  </a:cubicBezTo>
                  <a:cubicBezTo>
                    <a:pt x="2970" y="9844"/>
                    <a:pt x="2970" y="9841"/>
                    <a:pt x="2970" y="9837"/>
                  </a:cubicBezTo>
                  <a:cubicBezTo>
                    <a:pt x="2970" y="9561"/>
                    <a:pt x="2737" y="9333"/>
                    <a:pt x="2438" y="9317"/>
                  </a:cubicBezTo>
                  <a:close/>
                  <a:moveTo>
                    <a:pt x="19139" y="9317"/>
                  </a:moveTo>
                  <a:cubicBezTo>
                    <a:pt x="18827" y="9317"/>
                    <a:pt x="18574" y="9550"/>
                    <a:pt x="18574" y="9837"/>
                  </a:cubicBezTo>
                  <a:cubicBezTo>
                    <a:pt x="18592" y="10112"/>
                    <a:pt x="18840" y="10327"/>
                    <a:pt x="19139" y="10326"/>
                  </a:cubicBezTo>
                  <a:lnTo>
                    <a:pt x="21028" y="10326"/>
                  </a:lnTo>
                  <a:cubicBezTo>
                    <a:pt x="21328" y="10327"/>
                    <a:pt x="21576" y="10112"/>
                    <a:pt x="21594" y="9837"/>
                  </a:cubicBezTo>
                  <a:cubicBezTo>
                    <a:pt x="21594" y="9550"/>
                    <a:pt x="21341" y="9317"/>
                    <a:pt x="21028" y="9317"/>
                  </a:cubicBezTo>
                  <a:close/>
                  <a:moveTo>
                    <a:pt x="10780" y="8911"/>
                  </a:moveTo>
                  <a:cubicBezTo>
                    <a:pt x="11380" y="8911"/>
                    <a:pt x="11866" y="9358"/>
                    <a:pt x="11866" y="9910"/>
                  </a:cubicBezTo>
                  <a:cubicBezTo>
                    <a:pt x="11866" y="10462"/>
                    <a:pt x="11380" y="10909"/>
                    <a:pt x="10780" y="10909"/>
                  </a:cubicBezTo>
                  <a:cubicBezTo>
                    <a:pt x="10182" y="10904"/>
                    <a:pt x="9700" y="10456"/>
                    <a:pt x="9700" y="9905"/>
                  </a:cubicBezTo>
                  <a:cubicBezTo>
                    <a:pt x="9700" y="9359"/>
                    <a:pt x="10181" y="8916"/>
                    <a:pt x="10774" y="8916"/>
                  </a:cubicBezTo>
                  <a:cubicBezTo>
                    <a:pt x="10776" y="8916"/>
                    <a:pt x="10778" y="8916"/>
                    <a:pt x="10780" y="8916"/>
                  </a:cubicBezTo>
                  <a:close/>
                  <a:moveTo>
                    <a:pt x="10452" y="7079"/>
                  </a:moveTo>
                  <a:lnTo>
                    <a:pt x="10135" y="7661"/>
                  </a:lnTo>
                  <a:cubicBezTo>
                    <a:pt x="9938" y="7712"/>
                    <a:pt x="9749" y="7783"/>
                    <a:pt x="9570" y="7875"/>
                  </a:cubicBezTo>
                  <a:lnTo>
                    <a:pt x="8880" y="7661"/>
                  </a:lnTo>
                  <a:lnTo>
                    <a:pt x="8371" y="8135"/>
                  </a:lnTo>
                  <a:lnTo>
                    <a:pt x="8580" y="8770"/>
                  </a:lnTo>
                  <a:cubicBezTo>
                    <a:pt x="8478" y="8933"/>
                    <a:pt x="8402" y="9108"/>
                    <a:pt x="8354" y="9291"/>
                  </a:cubicBezTo>
                  <a:lnTo>
                    <a:pt x="7698" y="9598"/>
                  </a:lnTo>
                  <a:lnTo>
                    <a:pt x="7698" y="10248"/>
                  </a:lnTo>
                  <a:lnTo>
                    <a:pt x="8354" y="10540"/>
                  </a:lnTo>
                  <a:cubicBezTo>
                    <a:pt x="8403" y="10722"/>
                    <a:pt x="8479" y="10897"/>
                    <a:pt x="8580" y="11060"/>
                  </a:cubicBezTo>
                  <a:lnTo>
                    <a:pt x="8354" y="11695"/>
                  </a:lnTo>
                  <a:lnTo>
                    <a:pt x="8880" y="12169"/>
                  </a:lnTo>
                  <a:lnTo>
                    <a:pt x="9570" y="11955"/>
                  </a:lnTo>
                  <a:cubicBezTo>
                    <a:pt x="9749" y="12047"/>
                    <a:pt x="9938" y="12118"/>
                    <a:pt x="10135" y="12169"/>
                  </a:cubicBezTo>
                  <a:lnTo>
                    <a:pt x="10452" y="12752"/>
                  </a:lnTo>
                  <a:lnTo>
                    <a:pt x="11182" y="12752"/>
                  </a:lnTo>
                  <a:lnTo>
                    <a:pt x="11498" y="12184"/>
                  </a:lnTo>
                  <a:cubicBezTo>
                    <a:pt x="11696" y="12135"/>
                    <a:pt x="11886" y="12064"/>
                    <a:pt x="12064" y="11971"/>
                  </a:cubicBezTo>
                  <a:lnTo>
                    <a:pt x="12754" y="12184"/>
                  </a:lnTo>
                  <a:lnTo>
                    <a:pt x="13263" y="11711"/>
                  </a:lnTo>
                  <a:lnTo>
                    <a:pt x="13037" y="11076"/>
                  </a:lnTo>
                  <a:cubicBezTo>
                    <a:pt x="13141" y="10912"/>
                    <a:pt x="13222" y="10737"/>
                    <a:pt x="13280" y="10555"/>
                  </a:cubicBezTo>
                  <a:lnTo>
                    <a:pt x="13919" y="10264"/>
                  </a:lnTo>
                  <a:lnTo>
                    <a:pt x="13919" y="9598"/>
                  </a:lnTo>
                  <a:lnTo>
                    <a:pt x="13280" y="9291"/>
                  </a:lnTo>
                  <a:cubicBezTo>
                    <a:pt x="13230" y="9109"/>
                    <a:pt x="13154" y="8933"/>
                    <a:pt x="13054" y="8770"/>
                  </a:cubicBezTo>
                  <a:lnTo>
                    <a:pt x="13280" y="8151"/>
                  </a:lnTo>
                  <a:lnTo>
                    <a:pt x="12754" y="7661"/>
                  </a:lnTo>
                  <a:lnTo>
                    <a:pt x="12081" y="7875"/>
                  </a:lnTo>
                  <a:cubicBezTo>
                    <a:pt x="11902" y="7783"/>
                    <a:pt x="11712" y="7712"/>
                    <a:pt x="11515" y="7661"/>
                  </a:cubicBezTo>
                  <a:lnTo>
                    <a:pt x="11199" y="7094"/>
                  </a:lnTo>
                  <a:close/>
                  <a:moveTo>
                    <a:pt x="10791" y="5142"/>
                  </a:moveTo>
                  <a:cubicBezTo>
                    <a:pt x="13631" y="5162"/>
                    <a:pt x="15937" y="7260"/>
                    <a:pt x="15989" y="9874"/>
                  </a:cubicBezTo>
                  <a:lnTo>
                    <a:pt x="15989" y="10056"/>
                  </a:lnTo>
                  <a:cubicBezTo>
                    <a:pt x="15970" y="10628"/>
                    <a:pt x="15850" y="11195"/>
                    <a:pt x="15633" y="11732"/>
                  </a:cubicBezTo>
                  <a:cubicBezTo>
                    <a:pt x="15424" y="12214"/>
                    <a:pt x="15125" y="12660"/>
                    <a:pt x="14750" y="13048"/>
                  </a:cubicBezTo>
                  <a:cubicBezTo>
                    <a:pt x="14155" y="13706"/>
                    <a:pt x="13644" y="14426"/>
                    <a:pt x="13229" y="15193"/>
                  </a:cubicBezTo>
                  <a:lnTo>
                    <a:pt x="8354" y="15193"/>
                  </a:lnTo>
                  <a:cubicBezTo>
                    <a:pt x="7939" y="14421"/>
                    <a:pt x="7429" y="13696"/>
                    <a:pt x="6832" y="13033"/>
                  </a:cubicBezTo>
                  <a:cubicBezTo>
                    <a:pt x="6448" y="12645"/>
                    <a:pt x="6141" y="12198"/>
                    <a:pt x="5927" y="11711"/>
                  </a:cubicBezTo>
                  <a:cubicBezTo>
                    <a:pt x="5702" y="11175"/>
                    <a:pt x="5576" y="10609"/>
                    <a:pt x="5554" y="10035"/>
                  </a:cubicBezTo>
                  <a:lnTo>
                    <a:pt x="5554" y="9853"/>
                  </a:lnTo>
                  <a:cubicBezTo>
                    <a:pt x="5616" y="7243"/>
                    <a:pt x="7926" y="5153"/>
                    <a:pt x="10763" y="5142"/>
                  </a:cubicBezTo>
                  <a:close/>
                  <a:moveTo>
                    <a:pt x="10791" y="3711"/>
                  </a:moveTo>
                  <a:cubicBezTo>
                    <a:pt x="7085" y="3711"/>
                    <a:pt x="4063" y="6447"/>
                    <a:pt x="4005" y="9858"/>
                  </a:cubicBezTo>
                  <a:lnTo>
                    <a:pt x="4005" y="10087"/>
                  </a:lnTo>
                  <a:cubicBezTo>
                    <a:pt x="4031" y="10821"/>
                    <a:pt x="4192" y="11546"/>
                    <a:pt x="4480" y="12231"/>
                  </a:cubicBezTo>
                  <a:cubicBezTo>
                    <a:pt x="4753" y="12882"/>
                    <a:pt x="5149" y="13483"/>
                    <a:pt x="5650" y="14006"/>
                  </a:cubicBezTo>
                  <a:cubicBezTo>
                    <a:pt x="6277" y="14733"/>
                    <a:pt x="6810" y="15524"/>
                    <a:pt x="7240" y="16364"/>
                  </a:cubicBezTo>
                  <a:cubicBezTo>
                    <a:pt x="7323" y="16528"/>
                    <a:pt x="7501" y="16635"/>
                    <a:pt x="7698" y="16640"/>
                  </a:cubicBezTo>
                  <a:lnTo>
                    <a:pt x="13846" y="16640"/>
                  </a:lnTo>
                  <a:cubicBezTo>
                    <a:pt x="14046" y="16632"/>
                    <a:pt x="14227" y="16527"/>
                    <a:pt x="14321" y="16364"/>
                  </a:cubicBezTo>
                  <a:cubicBezTo>
                    <a:pt x="14743" y="15524"/>
                    <a:pt x="15270" y="14733"/>
                    <a:pt x="15893" y="14006"/>
                  </a:cubicBezTo>
                  <a:cubicBezTo>
                    <a:pt x="16398" y="13484"/>
                    <a:pt x="16796" y="12883"/>
                    <a:pt x="17069" y="12231"/>
                  </a:cubicBezTo>
                  <a:cubicBezTo>
                    <a:pt x="17353" y="11545"/>
                    <a:pt x="17510" y="10821"/>
                    <a:pt x="17533" y="10087"/>
                  </a:cubicBezTo>
                  <a:lnTo>
                    <a:pt x="17533" y="9858"/>
                  </a:lnTo>
                  <a:cubicBezTo>
                    <a:pt x="17475" y="6459"/>
                    <a:pt x="14474" y="3728"/>
                    <a:pt x="10780" y="3711"/>
                  </a:cubicBezTo>
                  <a:close/>
                  <a:moveTo>
                    <a:pt x="17844" y="3092"/>
                  </a:moveTo>
                  <a:lnTo>
                    <a:pt x="16498" y="4330"/>
                  </a:lnTo>
                  <a:cubicBezTo>
                    <a:pt x="16293" y="4531"/>
                    <a:pt x="16293" y="4843"/>
                    <a:pt x="16498" y="5043"/>
                  </a:cubicBezTo>
                  <a:cubicBezTo>
                    <a:pt x="16603" y="5135"/>
                    <a:pt x="16744" y="5182"/>
                    <a:pt x="16888" y="5174"/>
                  </a:cubicBezTo>
                  <a:cubicBezTo>
                    <a:pt x="17034" y="5173"/>
                    <a:pt x="17174" y="5121"/>
                    <a:pt x="17279" y="5028"/>
                  </a:cubicBezTo>
                  <a:lnTo>
                    <a:pt x="18619" y="3773"/>
                  </a:lnTo>
                  <a:cubicBezTo>
                    <a:pt x="18790" y="3557"/>
                    <a:pt x="18738" y="3255"/>
                    <a:pt x="18503" y="3097"/>
                  </a:cubicBezTo>
                  <a:cubicBezTo>
                    <a:pt x="18500" y="3095"/>
                    <a:pt x="18497" y="3094"/>
                    <a:pt x="18495" y="3092"/>
                  </a:cubicBezTo>
                  <a:cubicBezTo>
                    <a:pt x="18297" y="2961"/>
                    <a:pt x="18030" y="2961"/>
                    <a:pt x="17833" y="3092"/>
                  </a:cubicBezTo>
                  <a:close/>
                  <a:moveTo>
                    <a:pt x="3445" y="2863"/>
                  </a:moveTo>
                  <a:cubicBezTo>
                    <a:pt x="3302" y="2873"/>
                    <a:pt x="3168" y="2932"/>
                    <a:pt x="3071" y="3029"/>
                  </a:cubicBezTo>
                  <a:cubicBezTo>
                    <a:pt x="2897" y="3222"/>
                    <a:pt x="2897" y="3502"/>
                    <a:pt x="3071" y="3695"/>
                  </a:cubicBezTo>
                  <a:lnTo>
                    <a:pt x="4417" y="4929"/>
                  </a:lnTo>
                  <a:cubicBezTo>
                    <a:pt x="4642" y="5108"/>
                    <a:pt x="4981" y="5085"/>
                    <a:pt x="5175" y="4878"/>
                  </a:cubicBezTo>
                  <a:cubicBezTo>
                    <a:pt x="5350" y="4693"/>
                    <a:pt x="5350" y="4417"/>
                    <a:pt x="5175" y="4231"/>
                  </a:cubicBezTo>
                  <a:lnTo>
                    <a:pt x="3835" y="2993"/>
                  </a:lnTo>
                  <a:cubicBezTo>
                    <a:pt x="3727" y="2905"/>
                    <a:pt x="3588" y="2859"/>
                    <a:pt x="3445" y="2863"/>
                  </a:cubicBezTo>
                  <a:close/>
                  <a:moveTo>
                    <a:pt x="10831" y="0"/>
                  </a:moveTo>
                  <a:cubicBezTo>
                    <a:pt x="10519" y="0"/>
                    <a:pt x="10265" y="233"/>
                    <a:pt x="10265" y="520"/>
                  </a:cubicBezTo>
                  <a:lnTo>
                    <a:pt x="10265" y="2264"/>
                  </a:lnTo>
                  <a:cubicBezTo>
                    <a:pt x="10341" y="2543"/>
                    <a:pt x="10649" y="2712"/>
                    <a:pt x="10952" y="2642"/>
                  </a:cubicBezTo>
                  <a:cubicBezTo>
                    <a:pt x="11154" y="2596"/>
                    <a:pt x="11312" y="2450"/>
                    <a:pt x="11363" y="2264"/>
                  </a:cubicBezTo>
                  <a:lnTo>
                    <a:pt x="11363" y="520"/>
                  </a:lnTo>
                  <a:cubicBezTo>
                    <a:pt x="11363" y="245"/>
                    <a:pt x="11130" y="17"/>
                    <a:pt x="10831" y="0"/>
                  </a:cubicBezTo>
                  <a:close/>
                </a:path>
              </a:pathLst>
            </a:custGeom>
            <a:ln w="635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AD35CD46-D06D-887F-A010-6ECDED5C4B54}"/>
                </a:ext>
              </a:extLst>
            </p:cNvPr>
            <p:cNvSpPr/>
            <p:nvPr/>
          </p:nvSpPr>
          <p:spPr>
            <a:xfrm>
              <a:off x="4723310" y="4696445"/>
              <a:ext cx="589064" cy="64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extrusionOk="0">
                  <a:moveTo>
                    <a:pt x="5084" y="14393"/>
                  </a:moveTo>
                  <a:lnTo>
                    <a:pt x="6475" y="20745"/>
                  </a:lnTo>
                  <a:cubicBezTo>
                    <a:pt x="6577" y="21236"/>
                    <a:pt x="7099" y="21597"/>
                    <a:pt x="7713" y="21600"/>
                  </a:cubicBezTo>
                  <a:lnTo>
                    <a:pt x="14461" y="21600"/>
                  </a:lnTo>
                  <a:cubicBezTo>
                    <a:pt x="15070" y="21595"/>
                    <a:pt x="15585" y="21234"/>
                    <a:pt x="15679" y="20745"/>
                  </a:cubicBezTo>
                  <a:lnTo>
                    <a:pt x="17110" y="14393"/>
                  </a:lnTo>
                  <a:close/>
                  <a:moveTo>
                    <a:pt x="4276" y="7191"/>
                  </a:moveTo>
                  <a:cubicBezTo>
                    <a:pt x="3581" y="7191"/>
                    <a:pt x="3018" y="8169"/>
                    <a:pt x="3018" y="8733"/>
                  </a:cubicBezTo>
                  <a:cubicBezTo>
                    <a:pt x="2967" y="9299"/>
                    <a:pt x="3491" y="9791"/>
                    <a:pt x="4188" y="9832"/>
                  </a:cubicBezTo>
                  <a:cubicBezTo>
                    <a:pt x="4885" y="9873"/>
                    <a:pt x="5490" y="9447"/>
                    <a:pt x="5541" y="8882"/>
                  </a:cubicBezTo>
                  <a:cubicBezTo>
                    <a:pt x="5545" y="8833"/>
                    <a:pt x="5545" y="8783"/>
                    <a:pt x="5541" y="8733"/>
                  </a:cubicBezTo>
                  <a:cubicBezTo>
                    <a:pt x="5541" y="8169"/>
                    <a:pt x="4978" y="7191"/>
                    <a:pt x="4276" y="7191"/>
                  </a:cubicBezTo>
                  <a:close/>
                  <a:moveTo>
                    <a:pt x="14540" y="6449"/>
                  </a:moveTo>
                  <a:cubicBezTo>
                    <a:pt x="14378" y="6450"/>
                    <a:pt x="14222" y="6504"/>
                    <a:pt x="14110" y="6600"/>
                  </a:cubicBezTo>
                  <a:cubicBezTo>
                    <a:pt x="12569" y="7909"/>
                    <a:pt x="11539" y="9558"/>
                    <a:pt x="11150" y="11340"/>
                  </a:cubicBezTo>
                  <a:lnTo>
                    <a:pt x="9037" y="11340"/>
                  </a:lnTo>
                  <a:cubicBezTo>
                    <a:pt x="8786" y="10518"/>
                    <a:pt x="8375" y="10023"/>
                    <a:pt x="7137" y="8922"/>
                  </a:cubicBezTo>
                  <a:cubicBezTo>
                    <a:pt x="6903" y="8717"/>
                    <a:pt x="6508" y="8705"/>
                    <a:pt x="6256" y="8895"/>
                  </a:cubicBezTo>
                  <a:cubicBezTo>
                    <a:pt x="6004" y="9085"/>
                    <a:pt x="5989" y="9405"/>
                    <a:pt x="6223" y="9610"/>
                  </a:cubicBezTo>
                  <a:cubicBezTo>
                    <a:pt x="7176" y="10459"/>
                    <a:pt x="7547" y="10840"/>
                    <a:pt x="7733" y="11303"/>
                  </a:cubicBezTo>
                  <a:lnTo>
                    <a:pt x="5084" y="11303"/>
                  </a:lnTo>
                  <a:cubicBezTo>
                    <a:pt x="4383" y="11311"/>
                    <a:pt x="3822" y="11776"/>
                    <a:pt x="3826" y="12345"/>
                  </a:cubicBezTo>
                  <a:lnTo>
                    <a:pt x="3826" y="13372"/>
                  </a:lnTo>
                  <a:lnTo>
                    <a:pt x="18394" y="13372"/>
                  </a:lnTo>
                  <a:lnTo>
                    <a:pt x="18394" y="12345"/>
                  </a:lnTo>
                  <a:cubicBezTo>
                    <a:pt x="18373" y="11764"/>
                    <a:pt x="17786" y="11302"/>
                    <a:pt x="17070" y="11303"/>
                  </a:cubicBezTo>
                  <a:lnTo>
                    <a:pt x="12395" y="11303"/>
                  </a:lnTo>
                  <a:cubicBezTo>
                    <a:pt x="12763" y="9792"/>
                    <a:pt x="13660" y="8401"/>
                    <a:pt x="14977" y="7293"/>
                  </a:cubicBezTo>
                  <a:cubicBezTo>
                    <a:pt x="15216" y="7096"/>
                    <a:pt x="15216" y="6780"/>
                    <a:pt x="14977" y="6584"/>
                  </a:cubicBezTo>
                  <a:cubicBezTo>
                    <a:pt x="14863" y="6506"/>
                    <a:pt x="14722" y="6459"/>
                    <a:pt x="14573" y="6449"/>
                  </a:cubicBezTo>
                  <a:close/>
                  <a:moveTo>
                    <a:pt x="6700" y="6197"/>
                  </a:moveTo>
                  <a:cubicBezTo>
                    <a:pt x="6298" y="6168"/>
                    <a:pt x="5905" y="6301"/>
                    <a:pt x="5647" y="6551"/>
                  </a:cubicBezTo>
                  <a:cubicBezTo>
                    <a:pt x="5296" y="7041"/>
                    <a:pt x="6057" y="7949"/>
                    <a:pt x="6660" y="8234"/>
                  </a:cubicBezTo>
                  <a:cubicBezTo>
                    <a:pt x="7272" y="8510"/>
                    <a:pt x="8043" y="8338"/>
                    <a:pt x="8395" y="7847"/>
                  </a:cubicBezTo>
                  <a:cubicBezTo>
                    <a:pt x="8730" y="7343"/>
                    <a:pt x="8521" y="6715"/>
                    <a:pt x="7918" y="6417"/>
                  </a:cubicBezTo>
                  <a:cubicBezTo>
                    <a:pt x="7541" y="6262"/>
                    <a:pt x="7122" y="6186"/>
                    <a:pt x="6700" y="6197"/>
                  </a:cubicBezTo>
                  <a:close/>
                  <a:moveTo>
                    <a:pt x="1879" y="6197"/>
                  </a:moveTo>
                  <a:cubicBezTo>
                    <a:pt x="1448" y="6187"/>
                    <a:pt x="1021" y="6263"/>
                    <a:pt x="634" y="6417"/>
                  </a:cubicBezTo>
                  <a:cubicBezTo>
                    <a:pt x="34" y="6716"/>
                    <a:pt x="-173" y="7345"/>
                    <a:pt x="164" y="7847"/>
                  </a:cubicBezTo>
                  <a:cubicBezTo>
                    <a:pt x="516" y="8338"/>
                    <a:pt x="1287" y="8510"/>
                    <a:pt x="1899" y="8234"/>
                  </a:cubicBezTo>
                  <a:cubicBezTo>
                    <a:pt x="2501" y="7949"/>
                    <a:pt x="3263" y="7041"/>
                    <a:pt x="2912" y="6551"/>
                  </a:cubicBezTo>
                  <a:cubicBezTo>
                    <a:pt x="2662" y="6301"/>
                    <a:pt x="2275" y="6168"/>
                    <a:pt x="1879" y="6197"/>
                  </a:cubicBezTo>
                  <a:close/>
                  <a:moveTo>
                    <a:pt x="16964" y="5122"/>
                  </a:moveTo>
                  <a:cubicBezTo>
                    <a:pt x="16269" y="5122"/>
                    <a:pt x="15679" y="6100"/>
                    <a:pt x="15679" y="6664"/>
                  </a:cubicBezTo>
                  <a:cubicBezTo>
                    <a:pt x="15690" y="7234"/>
                    <a:pt x="16262" y="7691"/>
                    <a:pt x="16964" y="7691"/>
                  </a:cubicBezTo>
                  <a:cubicBezTo>
                    <a:pt x="17661" y="7688"/>
                    <a:pt x="18225" y="7230"/>
                    <a:pt x="18229" y="6664"/>
                  </a:cubicBezTo>
                  <a:cubicBezTo>
                    <a:pt x="18229" y="6122"/>
                    <a:pt x="17659" y="5122"/>
                    <a:pt x="16964" y="5122"/>
                  </a:cubicBezTo>
                  <a:close/>
                  <a:moveTo>
                    <a:pt x="4276" y="5122"/>
                  </a:moveTo>
                  <a:cubicBezTo>
                    <a:pt x="3749" y="5122"/>
                    <a:pt x="3322" y="5468"/>
                    <a:pt x="3322" y="5896"/>
                  </a:cubicBezTo>
                  <a:cubicBezTo>
                    <a:pt x="3323" y="6323"/>
                    <a:pt x="3749" y="6670"/>
                    <a:pt x="4276" y="6670"/>
                  </a:cubicBezTo>
                  <a:cubicBezTo>
                    <a:pt x="4803" y="6670"/>
                    <a:pt x="5230" y="6323"/>
                    <a:pt x="5230" y="5896"/>
                  </a:cubicBezTo>
                  <a:cubicBezTo>
                    <a:pt x="5230" y="5894"/>
                    <a:pt x="5230" y="5892"/>
                    <a:pt x="5230" y="5890"/>
                  </a:cubicBezTo>
                  <a:cubicBezTo>
                    <a:pt x="5230" y="5466"/>
                    <a:pt x="4806" y="5122"/>
                    <a:pt x="4283" y="5122"/>
                  </a:cubicBezTo>
                  <a:cubicBezTo>
                    <a:pt x="4280" y="5122"/>
                    <a:pt x="4278" y="5122"/>
                    <a:pt x="4276" y="5122"/>
                  </a:cubicBezTo>
                  <a:close/>
                  <a:moveTo>
                    <a:pt x="19368" y="4111"/>
                  </a:moveTo>
                  <a:cubicBezTo>
                    <a:pt x="18960" y="4083"/>
                    <a:pt x="18562" y="4222"/>
                    <a:pt x="18308" y="4482"/>
                  </a:cubicBezTo>
                  <a:cubicBezTo>
                    <a:pt x="17964" y="4971"/>
                    <a:pt x="18719" y="5864"/>
                    <a:pt x="19321" y="6143"/>
                  </a:cubicBezTo>
                  <a:cubicBezTo>
                    <a:pt x="19942" y="6415"/>
                    <a:pt x="20716" y="6245"/>
                    <a:pt x="21083" y="5756"/>
                  </a:cubicBezTo>
                  <a:cubicBezTo>
                    <a:pt x="21427" y="5260"/>
                    <a:pt x="21214" y="4632"/>
                    <a:pt x="20606" y="4348"/>
                  </a:cubicBezTo>
                  <a:cubicBezTo>
                    <a:pt x="20222" y="4192"/>
                    <a:pt x="19796" y="4119"/>
                    <a:pt x="19368" y="4133"/>
                  </a:cubicBezTo>
                  <a:close/>
                  <a:moveTo>
                    <a:pt x="14540" y="4111"/>
                  </a:moveTo>
                  <a:cubicBezTo>
                    <a:pt x="14116" y="4104"/>
                    <a:pt x="13696" y="4186"/>
                    <a:pt x="13322" y="4348"/>
                  </a:cubicBezTo>
                  <a:cubicBezTo>
                    <a:pt x="12711" y="4631"/>
                    <a:pt x="12499" y="5263"/>
                    <a:pt x="12848" y="5759"/>
                  </a:cubicBezTo>
                  <a:cubicBezTo>
                    <a:pt x="13198" y="6254"/>
                    <a:pt x="13976" y="6427"/>
                    <a:pt x="14587" y="6143"/>
                  </a:cubicBezTo>
                  <a:cubicBezTo>
                    <a:pt x="15189" y="5864"/>
                    <a:pt x="15944" y="4971"/>
                    <a:pt x="15600" y="4482"/>
                  </a:cubicBezTo>
                  <a:cubicBezTo>
                    <a:pt x="15347" y="4238"/>
                    <a:pt x="14965" y="4108"/>
                    <a:pt x="14573" y="4133"/>
                  </a:cubicBezTo>
                  <a:close/>
                  <a:moveTo>
                    <a:pt x="7633" y="3510"/>
                  </a:moveTo>
                  <a:cubicBezTo>
                    <a:pt x="7305" y="3441"/>
                    <a:pt x="6956" y="3478"/>
                    <a:pt x="6660" y="3612"/>
                  </a:cubicBezTo>
                  <a:cubicBezTo>
                    <a:pt x="6057" y="3896"/>
                    <a:pt x="5296" y="4789"/>
                    <a:pt x="5647" y="5272"/>
                  </a:cubicBezTo>
                  <a:cubicBezTo>
                    <a:pt x="5998" y="5756"/>
                    <a:pt x="7322" y="5692"/>
                    <a:pt x="7918" y="5407"/>
                  </a:cubicBezTo>
                  <a:cubicBezTo>
                    <a:pt x="8526" y="5123"/>
                    <a:pt x="8739" y="4495"/>
                    <a:pt x="8395" y="3999"/>
                  </a:cubicBezTo>
                  <a:cubicBezTo>
                    <a:pt x="8233" y="3759"/>
                    <a:pt x="7958" y="3583"/>
                    <a:pt x="7633" y="3510"/>
                  </a:cubicBezTo>
                  <a:close/>
                  <a:moveTo>
                    <a:pt x="945" y="3510"/>
                  </a:moveTo>
                  <a:cubicBezTo>
                    <a:pt x="264" y="3659"/>
                    <a:pt x="-140" y="4228"/>
                    <a:pt x="44" y="4781"/>
                  </a:cubicBezTo>
                  <a:cubicBezTo>
                    <a:pt x="132" y="5045"/>
                    <a:pt x="344" y="5269"/>
                    <a:pt x="634" y="5407"/>
                  </a:cubicBezTo>
                  <a:cubicBezTo>
                    <a:pt x="1236" y="5692"/>
                    <a:pt x="2567" y="5761"/>
                    <a:pt x="2912" y="5272"/>
                  </a:cubicBezTo>
                  <a:cubicBezTo>
                    <a:pt x="3256" y="4783"/>
                    <a:pt x="2501" y="3896"/>
                    <a:pt x="1899" y="3612"/>
                  </a:cubicBezTo>
                  <a:cubicBezTo>
                    <a:pt x="1611" y="3475"/>
                    <a:pt x="1267" y="3438"/>
                    <a:pt x="945" y="3510"/>
                  </a:cubicBezTo>
                  <a:close/>
                  <a:moveTo>
                    <a:pt x="16964" y="3090"/>
                  </a:moveTo>
                  <a:cubicBezTo>
                    <a:pt x="16437" y="3090"/>
                    <a:pt x="16010" y="3437"/>
                    <a:pt x="16010" y="3864"/>
                  </a:cubicBezTo>
                  <a:cubicBezTo>
                    <a:pt x="16010" y="4292"/>
                    <a:pt x="16437" y="4638"/>
                    <a:pt x="16964" y="4638"/>
                  </a:cubicBezTo>
                  <a:cubicBezTo>
                    <a:pt x="17491" y="4638"/>
                    <a:pt x="17918" y="4292"/>
                    <a:pt x="17918" y="3864"/>
                  </a:cubicBezTo>
                  <a:cubicBezTo>
                    <a:pt x="17925" y="3434"/>
                    <a:pt x="17501" y="3080"/>
                    <a:pt x="16971" y="3074"/>
                  </a:cubicBezTo>
                  <a:cubicBezTo>
                    <a:pt x="16968" y="3074"/>
                    <a:pt x="16966" y="3074"/>
                    <a:pt x="16964" y="3074"/>
                  </a:cubicBezTo>
                  <a:close/>
                  <a:moveTo>
                    <a:pt x="4276" y="2069"/>
                  </a:moveTo>
                  <a:cubicBezTo>
                    <a:pt x="3581" y="2069"/>
                    <a:pt x="3018" y="2526"/>
                    <a:pt x="3018" y="3090"/>
                  </a:cubicBezTo>
                  <a:cubicBezTo>
                    <a:pt x="3018" y="3628"/>
                    <a:pt x="3581" y="4638"/>
                    <a:pt x="4276" y="4638"/>
                  </a:cubicBezTo>
                  <a:cubicBezTo>
                    <a:pt x="4971" y="4638"/>
                    <a:pt x="5541" y="3655"/>
                    <a:pt x="5541" y="3090"/>
                  </a:cubicBezTo>
                  <a:cubicBezTo>
                    <a:pt x="5552" y="2526"/>
                    <a:pt x="4997" y="2062"/>
                    <a:pt x="4303" y="2053"/>
                  </a:cubicBezTo>
                  <a:cubicBezTo>
                    <a:pt x="4294" y="2053"/>
                    <a:pt x="4285" y="2053"/>
                    <a:pt x="4276" y="2053"/>
                  </a:cubicBezTo>
                  <a:close/>
                  <a:moveTo>
                    <a:pt x="20295" y="1462"/>
                  </a:moveTo>
                  <a:cubicBezTo>
                    <a:pt x="19969" y="1383"/>
                    <a:pt x="19618" y="1414"/>
                    <a:pt x="19321" y="1548"/>
                  </a:cubicBezTo>
                  <a:cubicBezTo>
                    <a:pt x="18719" y="1827"/>
                    <a:pt x="17964" y="2736"/>
                    <a:pt x="18308" y="3225"/>
                  </a:cubicBezTo>
                  <a:cubicBezTo>
                    <a:pt x="18653" y="3714"/>
                    <a:pt x="20004" y="3644"/>
                    <a:pt x="20606" y="3359"/>
                  </a:cubicBezTo>
                  <a:cubicBezTo>
                    <a:pt x="21205" y="3062"/>
                    <a:pt x="21414" y="2437"/>
                    <a:pt x="21083" y="1935"/>
                  </a:cubicBezTo>
                  <a:cubicBezTo>
                    <a:pt x="20913" y="1692"/>
                    <a:pt x="20628" y="1515"/>
                    <a:pt x="20295" y="1446"/>
                  </a:cubicBezTo>
                  <a:close/>
                  <a:moveTo>
                    <a:pt x="13613" y="1462"/>
                  </a:moveTo>
                  <a:cubicBezTo>
                    <a:pt x="13290" y="1530"/>
                    <a:pt x="13013" y="1700"/>
                    <a:pt x="12845" y="1935"/>
                  </a:cubicBezTo>
                  <a:cubicBezTo>
                    <a:pt x="12514" y="2437"/>
                    <a:pt x="12723" y="3062"/>
                    <a:pt x="13322" y="3359"/>
                  </a:cubicBezTo>
                  <a:cubicBezTo>
                    <a:pt x="13924" y="3644"/>
                    <a:pt x="15249" y="3714"/>
                    <a:pt x="15600" y="3225"/>
                  </a:cubicBezTo>
                  <a:cubicBezTo>
                    <a:pt x="15951" y="2736"/>
                    <a:pt x="15189" y="1827"/>
                    <a:pt x="14587" y="1548"/>
                  </a:cubicBezTo>
                  <a:cubicBezTo>
                    <a:pt x="14293" y="1408"/>
                    <a:pt x="13941" y="1371"/>
                    <a:pt x="13613" y="1446"/>
                  </a:cubicBezTo>
                  <a:close/>
                  <a:moveTo>
                    <a:pt x="16964" y="16"/>
                  </a:moveTo>
                  <a:cubicBezTo>
                    <a:pt x="16262" y="16"/>
                    <a:pt x="15690" y="473"/>
                    <a:pt x="15679" y="1043"/>
                  </a:cubicBezTo>
                  <a:cubicBezTo>
                    <a:pt x="15679" y="1607"/>
                    <a:pt x="16269" y="2585"/>
                    <a:pt x="16964" y="2585"/>
                  </a:cubicBezTo>
                  <a:cubicBezTo>
                    <a:pt x="17659" y="2585"/>
                    <a:pt x="18229" y="1607"/>
                    <a:pt x="18229" y="1043"/>
                  </a:cubicBezTo>
                  <a:cubicBezTo>
                    <a:pt x="18236" y="473"/>
                    <a:pt x="17673" y="6"/>
                    <a:pt x="16971" y="0"/>
                  </a:cubicBezTo>
                  <a:cubicBezTo>
                    <a:pt x="16968" y="0"/>
                    <a:pt x="16966" y="0"/>
                    <a:pt x="16964" y="0"/>
                  </a:cubicBezTo>
                  <a:close/>
                </a:path>
              </a:pathLst>
            </a:custGeom>
            <a:ln w="635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F69E9550-C3F7-E7A2-0290-A00D1457DF23}"/>
                </a:ext>
              </a:extLst>
            </p:cNvPr>
            <p:cNvSpPr/>
            <p:nvPr/>
          </p:nvSpPr>
          <p:spPr>
            <a:xfrm>
              <a:off x="6523331" y="1598648"/>
              <a:ext cx="624023" cy="60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29" y="18876"/>
                  </a:moveTo>
                  <a:cubicBezTo>
                    <a:pt x="6923" y="18876"/>
                    <a:pt x="6514" y="19243"/>
                    <a:pt x="6514" y="19696"/>
                  </a:cubicBezTo>
                  <a:cubicBezTo>
                    <a:pt x="6514" y="20150"/>
                    <a:pt x="6923" y="20517"/>
                    <a:pt x="7429" y="20517"/>
                  </a:cubicBezTo>
                  <a:cubicBezTo>
                    <a:pt x="7934" y="20517"/>
                    <a:pt x="8344" y="20150"/>
                    <a:pt x="8344" y="19696"/>
                  </a:cubicBezTo>
                  <a:cubicBezTo>
                    <a:pt x="8340" y="19245"/>
                    <a:pt x="7933" y="18879"/>
                    <a:pt x="7429" y="18876"/>
                  </a:cubicBezTo>
                  <a:close/>
                  <a:moveTo>
                    <a:pt x="18995" y="17200"/>
                  </a:moveTo>
                  <a:cubicBezTo>
                    <a:pt x="19778" y="17197"/>
                    <a:pt x="20417" y="17763"/>
                    <a:pt x="20424" y="18465"/>
                  </a:cubicBezTo>
                  <a:cubicBezTo>
                    <a:pt x="20424" y="18642"/>
                    <a:pt x="20265" y="18785"/>
                    <a:pt x="20069" y="18785"/>
                  </a:cubicBezTo>
                  <a:cubicBezTo>
                    <a:pt x="19872" y="18785"/>
                    <a:pt x="19713" y="18642"/>
                    <a:pt x="19713" y="18465"/>
                  </a:cubicBezTo>
                  <a:cubicBezTo>
                    <a:pt x="19706" y="18116"/>
                    <a:pt x="19384" y="17838"/>
                    <a:pt x="18995" y="17844"/>
                  </a:cubicBezTo>
                  <a:cubicBezTo>
                    <a:pt x="18995" y="17844"/>
                    <a:pt x="18995" y="17844"/>
                    <a:pt x="18995" y="17844"/>
                  </a:cubicBezTo>
                  <a:cubicBezTo>
                    <a:pt x="18796" y="17820"/>
                    <a:pt x="18657" y="17657"/>
                    <a:pt x="18683" y="17479"/>
                  </a:cubicBezTo>
                  <a:cubicBezTo>
                    <a:pt x="18705" y="17334"/>
                    <a:pt x="18833" y="17220"/>
                    <a:pt x="18995" y="17200"/>
                  </a:cubicBezTo>
                  <a:close/>
                  <a:moveTo>
                    <a:pt x="18562" y="16152"/>
                  </a:moveTo>
                  <a:cubicBezTo>
                    <a:pt x="16885" y="16152"/>
                    <a:pt x="15525" y="17371"/>
                    <a:pt x="15525" y="18876"/>
                  </a:cubicBezTo>
                  <a:cubicBezTo>
                    <a:pt x="15525" y="20380"/>
                    <a:pt x="16885" y="21600"/>
                    <a:pt x="18562" y="21600"/>
                  </a:cubicBezTo>
                  <a:cubicBezTo>
                    <a:pt x="20240" y="21600"/>
                    <a:pt x="21600" y="20380"/>
                    <a:pt x="21600" y="18876"/>
                  </a:cubicBezTo>
                  <a:cubicBezTo>
                    <a:pt x="21590" y="17364"/>
                    <a:pt x="20216" y="16145"/>
                    <a:pt x="18531" y="16152"/>
                  </a:cubicBezTo>
                  <a:close/>
                  <a:moveTo>
                    <a:pt x="2434" y="15884"/>
                  </a:moveTo>
                  <a:cubicBezTo>
                    <a:pt x="1090" y="15884"/>
                    <a:pt x="0" y="16861"/>
                    <a:pt x="0" y="18066"/>
                  </a:cubicBezTo>
                  <a:cubicBezTo>
                    <a:pt x="0" y="19272"/>
                    <a:pt x="1090" y="20249"/>
                    <a:pt x="2434" y="20249"/>
                  </a:cubicBezTo>
                  <a:cubicBezTo>
                    <a:pt x="3778" y="20249"/>
                    <a:pt x="4868" y="19272"/>
                    <a:pt x="4868" y="18066"/>
                  </a:cubicBezTo>
                  <a:cubicBezTo>
                    <a:pt x="4868" y="16861"/>
                    <a:pt x="3778" y="15884"/>
                    <a:pt x="2434" y="15884"/>
                  </a:cubicBezTo>
                  <a:close/>
                  <a:moveTo>
                    <a:pt x="19592" y="12875"/>
                  </a:moveTo>
                  <a:cubicBezTo>
                    <a:pt x="19087" y="12875"/>
                    <a:pt x="18677" y="13242"/>
                    <a:pt x="18677" y="13695"/>
                  </a:cubicBezTo>
                  <a:cubicBezTo>
                    <a:pt x="18677" y="14148"/>
                    <a:pt x="19087" y="14516"/>
                    <a:pt x="19592" y="14516"/>
                  </a:cubicBezTo>
                  <a:cubicBezTo>
                    <a:pt x="20097" y="14516"/>
                    <a:pt x="20507" y="14148"/>
                    <a:pt x="20507" y="13695"/>
                  </a:cubicBezTo>
                  <a:cubicBezTo>
                    <a:pt x="20511" y="13245"/>
                    <a:pt x="20107" y="12878"/>
                    <a:pt x="19605" y="12874"/>
                  </a:cubicBezTo>
                  <a:cubicBezTo>
                    <a:pt x="19596" y="12874"/>
                    <a:pt x="19588" y="12874"/>
                    <a:pt x="19579" y="12875"/>
                  </a:cubicBezTo>
                  <a:close/>
                  <a:moveTo>
                    <a:pt x="10320" y="11256"/>
                  </a:moveTo>
                  <a:cubicBezTo>
                    <a:pt x="11489" y="11253"/>
                    <a:pt x="12439" y="12100"/>
                    <a:pt x="12443" y="13148"/>
                  </a:cubicBezTo>
                  <a:cubicBezTo>
                    <a:pt x="12443" y="13152"/>
                    <a:pt x="12443" y="13156"/>
                    <a:pt x="12443" y="13159"/>
                  </a:cubicBezTo>
                  <a:cubicBezTo>
                    <a:pt x="12467" y="13306"/>
                    <a:pt x="12354" y="13442"/>
                    <a:pt x="12191" y="13463"/>
                  </a:cubicBezTo>
                  <a:cubicBezTo>
                    <a:pt x="12027" y="13485"/>
                    <a:pt x="11876" y="13384"/>
                    <a:pt x="11852" y="13237"/>
                  </a:cubicBezTo>
                  <a:cubicBezTo>
                    <a:pt x="11847" y="13212"/>
                    <a:pt x="11847" y="13185"/>
                    <a:pt x="11852" y="13159"/>
                  </a:cubicBezTo>
                  <a:cubicBezTo>
                    <a:pt x="11848" y="12402"/>
                    <a:pt x="11165" y="11789"/>
                    <a:pt x="10320" y="11786"/>
                  </a:cubicBezTo>
                  <a:cubicBezTo>
                    <a:pt x="10157" y="11807"/>
                    <a:pt x="10005" y="11706"/>
                    <a:pt x="9981" y="11560"/>
                  </a:cubicBezTo>
                  <a:cubicBezTo>
                    <a:pt x="9957" y="11414"/>
                    <a:pt x="10070" y="11277"/>
                    <a:pt x="10233" y="11256"/>
                  </a:cubicBezTo>
                  <a:cubicBezTo>
                    <a:pt x="10262" y="11252"/>
                    <a:pt x="10291" y="11252"/>
                    <a:pt x="10320" y="11256"/>
                  </a:cubicBezTo>
                  <a:close/>
                  <a:moveTo>
                    <a:pt x="9723" y="10150"/>
                  </a:moveTo>
                  <a:cubicBezTo>
                    <a:pt x="7540" y="10150"/>
                    <a:pt x="5770" y="11737"/>
                    <a:pt x="5770" y="13695"/>
                  </a:cubicBezTo>
                  <a:cubicBezTo>
                    <a:pt x="5770" y="15653"/>
                    <a:pt x="7540" y="17240"/>
                    <a:pt x="9723" y="17240"/>
                  </a:cubicBezTo>
                  <a:cubicBezTo>
                    <a:pt x="11906" y="17240"/>
                    <a:pt x="13676" y="15653"/>
                    <a:pt x="13676" y="13695"/>
                  </a:cubicBezTo>
                  <a:cubicBezTo>
                    <a:pt x="13665" y="11737"/>
                    <a:pt x="11894" y="10153"/>
                    <a:pt x="9710" y="10150"/>
                  </a:cubicBezTo>
                  <a:close/>
                  <a:moveTo>
                    <a:pt x="12900" y="6731"/>
                  </a:moveTo>
                  <a:cubicBezTo>
                    <a:pt x="14413" y="6731"/>
                    <a:pt x="15639" y="7830"/>
                    <a:pt x="15639" y="9187"/>
                  </a:cubicBezTo>
                  <a:cubicBezTo>
                    <a:pt x="15646" y="9329"/>
                    <a:pt x="15524" y="9448"/>
                    <a:pt x="15366" y="9455"/>
                  </a:cubicBezTo>
                  <a:cubicBezTo>
                    <a:pt x="15360" y="9455"/>
                    <a:pt x="15353" y="9455"/>
                    <a:pt x="15347" y="9455"/>
                  </a:cubicBezTo>
                  <a:cubicBezTo>
                    <a:pt x="15179" y="9461"/>
                    <a:pt x="15036" y="9344"/>
                    <a:pt x="15029" y="9193"/>
                  </a:cubicBezTo>
                  <a:cubicBezTo>
                    <a:pt x="15029" y="9191"/>
                    <a:pt x="15029" y="9189"/>
                    <a:pt x="15029" y="9187"/>
                  </a:cubicBezTo>
                  <a:cubicBezTo>
                    <a:pt x="15029" y="8136"/>
                    <a:pt x="14079" y="7284"/>
                    <a:pt x="12907" y="7284"/>
                  </a:cubicBezTo>
                  <a:cubicBezTo>
                    <a:pt x="12905" y="7284"/>
                    <a:pt x="12902" y="7284"/>
                    <a:pt x="12900" y="7284"/>
                  </a:cubicBezTo>
                  <a:cubicBezTo>
                    <a:pt x="12732" y="7275"/>
                    <a:pt x="12601" y="7150"/>
                    <a:pt x="12602" y="6999"/>
                  </a:cubicBezTo>
                  <a:cubicBezTo>
                    <a:pt x="12608" y="6860"/>
                    <a:pt x="12733" y="6751"/>
                    <a:pt x="12888" y="6748"/>
                  </a:cubicBezTo>
                  <a:close/>
                  <a:moveTo>
                    <a:pt x="4086" y="6731"/>
                  </a:moveTo>
                  <a:cubicBezTo>
                    <a:pt x="4759" y="6731"/>
                    <a:pt x="5306" y="7216"/>
                    <a:pt x="5313" y="7819"/>
                  </a:cubicBezTo>
                  <a:cubicBezTo>
                    <a:pt x="5309" y="7975"/>
                    <a:pt x="5169" y="8101"/>
                    <a:pt x="4995" y="8104"/>
                  </a:cubicBezTo>
                  <a:cubicBezTo>
                    <a:pt x="4828" y="8095"/>
                    <a:pt x="4699" y="7969"/>
                    <a:pt x="4703" y="7819"/>
                  </a:cubicBezTo>
                  <a:cubicBezTo>
                    <a:pt x="4682" y="7518"/>
                    <a:pt x="4404" y="7283"/>
                    <a:pt x="4067" y="7284"/>
                  </a:cubicBezTo>
                  <a:cubicBezTo>
                    <a:pt x="3898" y="7277"/>
                    <a:pt x="3765" y="7151"/>
                    <a:pt x="3768" y="6999"/>
                  </a:cubicBezTo>
                  <a:cubicBezTo>
                    <a:pt x="3775" y="6854"/>
                    <a:pt x="3912" y="6742"/>
                    <a:pt x="4073" y="6748"/>
                  </a:cubicBezTo>
                  <a:cubicBezTo>
                    <a:pt x="4073" y="6748"/>
                    <a:pt x="4073" y="6748"/>
                    <a:pt x="4073" y="6748"/>
                  </a:cubicBezTo>
                  <a:close/>
                  <a:moveTo>
                    <a:pt x="3629" y="5768"/>
                  </a:moveTo>
                  <a:cubicBezTo>
                    <a:pt x="2112" y="5764"/>
                    <a:pt x="881" y="6864"/>
                    <a:pt x="877" y="8224"/>
                  </a:cubicBezTo>
                  <a:cubicBezTo>
                    <a:pt x="874" y="9584"/>
                    <a:pt x="2100" y="10689"/>
                    <a:pt x="3616" y="10692"/>
                  </a:cubicBezTo>
                  <a:cubicBezTo>
                    <a:pt x="5132" y="10695"/>
                    <a:pt x="6364" y="9595"/>
                    <a:pt x="6368" y="8235"/>
                  </a:cubicBezTo>
                  <a:cubicBezTo>
                    <a:pt x="6368" y="8232"/>
                    <a:pt x="6368" y="8228"/>
                    <a:pt x="6368" y="8224"/>
                  </a:cubicBezTo>
                  <a:cubicBezTo>
                    <a:pt x="6364" y="6874"/>
                    <a:pt x="5141" y="5782"/>
                    <a:pt x="3635" y="5785"/>
                  </a:cubicBezTo>
                  <a:cubicBezTo>
                    <a:pt x="3629" y="5785"/>
                    <a:pt x="3622" y="5785"/>
                    <a:pt x="3616" y="5785"/>
                  </a:cubicBezTo>
                  <a:close/>
                  <a:moveTo>
                    <a:pt x="12303" y="5642"/>
                  </a:moveTo>
                  <a:cubicBezTo>
                    <a:pt x="9787" y="5639"/>
                    <a:pt x="7744" y="7466"/>
                    <a:pt x="7740" y="9723"/>
                  </a:cubicBezTo>
                  <a:lnTo>
                    <a:pt x="7740" y="10008"/>
                  </a:lnTo>
                  <a:cubicBezTo>
                    <a:pt x="9972" y="9013"/>
                    <a:pt x="12680" y="9830"/>
                    <a:pt x="13788" y="11831"/>
                  </a:cubicBezTo>
                  <a:cubicBezTo>
                    <a:pt x="14064" y="12329"/>
                    <a:pt x="14223" y="12872"/>
                    <a:pt x="14254" y="13427"/>
                  </a:cubicBezTo>
                  <a:cubicBezTo>
                    <a:pt x="16521" y="12448"/>
                    <a:pt x="17474" y="10006"/>
                    <a:pt x="16382" y="7973"/>
                  </a:cubicBezTo>
                  <a:cubicBezTo>
                    <a:pt x="15627" y="6566"/>
                    <a:pt x="14044" y="5668"/>
                    <a:pt x="12303" y="5659"/>
                  </a:cubicBezTo>
                  <a:close/>
                  <a:moveTo>
                    <a:pt x="1341" y="2223"/>
                  </a:moveTo>
                  <a:cubicBezTo>
                    <a:pt x="835" y="2223"/>
                    <a:pt x="426" y="2590"/>
                    <a:pt x="426" y="3043"/>
                  </a:cubicBezTo>
                  <a:cubicBezTo>
                    <a:pt x="426" y="3497"/>
                    <a:pt x="835" y="3864"/>
                    <a:pt x="1341" y="3864"/>
                  </a:cubicBezTo>
                  <a:cubicBezTo>
                    <a:pt x="1846" y="3864"/>
                    <a:pt x="2256" y="3497"/>
                    <a:pt x="2256" y="3043"/>
                  </a:cubicBezTo>
                  <a:cubicBezTo>
                    <a:pt x="2256" y="2590"/>
                    <a:pt x="1846" y="2223"/>
                    <a:pt x="1341" y="2223"/>
                  </a:cubicBezTo>
                  <a:close/>
                  <a:moveTo>
                    <a:pt x="17927" y="1904"/>
                  </a:moveTo>
                  <a:cubicBezTo>
                    <a:pt x="16713" y="1897"/>
                    <a:pt x="15723" y="2775"/>
                    <a:pt x="15716" y="3864"/>
                  </a:cubicBezTo>
                  <a:cubicBezTo>
                    <a:pt x="15709" y="4953"/>
                    <a:pt x="16687" y="5841"/>
                    <a:pt x="17902" y="5847"/>
                  </a:cubicBezTo>
                  <a:cubicBezTo>
                    <a:pt x="19116" y="5854"/>
                    <a:pt x="20106" y="4976"/>
                    <a:pt x="20113" y="3887"/>
                  </a:cubicBezTo>
                  <a:cubicBezTo>
                    <a:pt x="20113" y="3879"/>
                    <a:pt x="20113" y="3872"/>
                    <a:pt x="20113" y="3864"/>
                  </a:cubicBezTo>
                  <a:cubicBezTo>
                    <a:pt x="20099" y="2785"/>
                    <a:pt x="19118" y="1917"/>
                    <a:pt x="17914" y="1921"/>
                  </a:cubicBezTo>
                  <a:close/>
                  <a:moveTo>
                    <a:pt x="6526" y="0"/>
                  </a:moveTo>
                  <a:cubicBezTo>
                    <a:pt x="5474" y="0"/>
                    <a:pt x="4620" y="766"/>
                    <a:pt x="4620" y="1710"/>
                  </a:cubicBezTo>
                  <a:cubicBezTo>
                    <a:pt x="4620" y="2654"/>
                    <a:pt x="5474" y="3420"/>
                    <a:pt x="6526" y="3420"/>
                  </a:cubicBezTo>
                  <a:cubicBezTo>
                    <a:pt x="7579" y="3420"/>
                    <a:pt x="8433" y="2654"/>
                    <a:pt x="8433" y="1710"/>
                  </a:cubicBezTo>
                  <a:cubicBezTo>
                    <a:pt x="8422" y="768"/>
                    <a:pt x="7564" y="11"/>
                    <a:pt x="6514" y="17"/>
                  </a:cubicBezTo>
                  <a:close/>
                </a:path>
              </a:pathLst>
            </a:custGeom>
            <a:ln w="635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5213F87E-7950-55F3-EC77-4A7978B1EA89}"/>
                </a:ext>
              </a:extLst>
            </p:cNvPr>
            <p:cNvSpPr/>
            <p:nvPr/>
          </p:nvSpPr>
          <p:spPr>
            <a:xfrm>
              <a:off x="4857078" y="1688453"/>
              <a:ext cx="586337" cy="51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extrusionOk="0">
                  <a:moveTo>
                    <a:pt x="10035" y="6852"/>
                  </a:moveTo>
                  <a:lnTo>
                    <a:pt x="10035" y="11318"/>
                  </a:lnTo>
                  <a:lnTo>
                    <a:pt x="5555" y="11318"/>
                  </a:lnTo>
                  <a:lnTo>
                    <a:pt x="5555" y="12615"/>
                  </a:lnTo>
                  <a:lnTo>
                    <a:pt x="10703" y="12615"/>
                  </a:lnTo>
                  <a:cubicBezTo>
                    <a:pt x="11072" y="12615"/>
                    <a:pt x="11372" y="12316"/>
                    <a:pt x="11372" y="11947"/>
                  </a:cubicBezTo>
                  <a:lnTo>
                    <a:pt x="11372" y="6832"/>
                  </a:lnTo>
                  <a:close/>
                  <a:moveTo>
                    <a:pt x="10703" y="4927"/>
                  </a:moveTo>
                  <a:cubicBezTo>
                    <a:pt x="14592" y="4927"/>
                    <a:pt x="17744" y="8079"/>
                    <a:pt x="17744" y="11967"/>
                  </a:cubicBezTo>
                  <a:cubicBezTo>
                    <a:pt x="17744" y="15854"/>
                    <a:pt x="14592" y="19006"/>
                    <a:pt x="10703" y="19006"/>
                  </a:cubicBezTo>
                  <a:cubicBezTo>
                    <a:pt x="6815" y="19006"/>
                    <a:pt x="3663" y="15854"/>
                    <a:pt x="3663" y="11967"/>
                  </a:cubicBezTo>
                  <a:cubicBezTo>
                    <a:pt x="3677" y="8085"/>
                    <a:pt x="6821" y="4942"/>
                    <a:pt x="10703" y="4927"/>
                  </a:cubicBezTo>
                  <a:close/>
                  <a:moveTo>
                    <a:pt x="8784" y="455"/>
                  </a:moveTo>
                  <a:cubicBezTo>
                    <a:pt x="8441" y="451"/>
                    <a:pt x="8159" y="726"/>
                    <a:pt x="8156" y="1070"/>
                  </a:cubicBezTo>
                  <a:cubicBezTo>
                    <a:pt x="8156" y="1074"/>
                    <a:pt x="8156" y="1079"/>
                    <a:pt x="8156" y="1083"/>
                  </a:cubicBezTo>
                  <a:cubicBezTo>
                    <a:pt x="8155" y="1437"/>
                    <a:pt x="8431" y="1730"/>
                    <a:pt x="8784" y="1752"/>
                  </a:cubicBezTo>
                  <a:lnTo>
                    <a:pt x="10035" y="1752"/>
                  </a:lnTo>
                  <a:lnTo>
                    <a:pt x="10035" y="3089"/>
                  </a:lnTo>
                  <a:cubicBezTo>
                    <a:pt x="5109" y="3430"/>
                    <a:pt x="1394" y="7699"/>
                    <a:pt x="1735" y="12624"/>
                  </a:cubicBezTo>
                  <a:cubicBezTo>
                    <a:pt x="1883" y="14752"/>
                    <a:pt x="2787" y="16758"/>
                    <a:pt x="4284" y="18277"/>
                  </a:cubicBezTo>
                  <a:lnTo>
                    <a:pt x="3074" y="20677"/>
                  </a:lnTo>
                  <a:cubicBezTo>
                    <a:pt x="2912" y="20984"/>
                    <a:pt x="3029" y="21364"/>
                    <a:pt x="3336" y="21527"/>
                  </a:cubicBezTo>
                  <a:cubicBezTo>
                    <a:pt x="3340" y="21529"/>
                    <a:pt x="3344" y="21531"/>
                    <a:pt x="3348" y="21533"/>
                  </a:cubicBezTo>
                  <a:cubicBezTo>
                    <a:pt x="3440" y="21571"/>
                    <a:pt x="3537" y="21594"/>
                    <a:pt x="3636" y="21600"/>
                  </a:cubicBezTo>
                  <a:cubicBezTo>
                    <a:pt x="3882" y="21599"/>
                    <a:pt x="4108" y="21463"/>
                    <a:pt x="4224" y="21246"/>
                  </a:cubicBezTo>
                  <a:lnTo>
                    <a:pt x="5267" y="19133"/>
                  </a:lnTo>
                  <a:cubicBezTo>
                    <a:pt x="8459" y="21584"/>
                    <a:pt x="12900" y="21584"/>
                    <a:pt x="16092" y="19133"/>
                  </a:cubicBezTo>
                  <a:lnTo>
                    <a:pt x="17135" y="21246"/>
                  </a:lnTo>
                  <a:cubicBezTo>
                    <a:pt x="17251" y="21463"/>
                    <a:pt x="17477" y="21599"/>
                    <a:pt x="17724" y="21600"/>
                  </a:cubicBezTo>
                  <a:cubicBezTo>
                    <a:pt x="17823" y="21594"/>
                    <a:pt x="17920" y="21571"/>
                    <a:pt x="18011" y="21533"/>
                  </a:cubicBezTo>
                  <a:cubicBezTo>
                    <a:pt x="18322" y="21378"/>
                    <a:pt x="18447" y="21000"/>
                    <a:pt x="18292" y="20690"/>
                  </a:cubicBezTo>
                  <a:cubicBezTo>
                    <a:pt x="18290" y="20686"/>
                    <a:pt x="18288" y="20682"/>
                    <a:pt x="18285" y="20677"/>
                  </a:cubicBezTo>
                  <a:lnTo>
                    <a:pt x="17075" y="18277"/>
                  </a:lnTo>
                  <a:cubicBezTo>
                    <a:pt x="20540" y="14760"/>
                    <a:pt x="20497" y="9101"/>
                    <a:pt x="16979" y="5637"/>
                  </a:cubicBezTo>
                  <a:cubicBezTo>
                    <a:pt x="15459" y="4140"/>
                    <a:pt x="13454" y="3236"/>
                    <a:pt x="11325" y="3089"/>
                  </a:cubicBezTo>
                  <a:lnTo>
                    <a:pt x="11325" y="1752"/>
                  </a:lnTo>
                  <a:lnTo>
                    <a:pt x="12602" y="1752"/>
                  </a:lnTo>
                  <a:cubicBezTo>
                    <a:pt x="12971" y="1752"/>
                    <a:pt x="13271" y="1452"/>
                    <a:pt x="13271" y="1083"/>
                  </a:cubicBezTo>
                  <a:cubicBezTo>
                    <a:pt x="13249" y="730"/>
                    <a:pt x="12956" y="454"/>
                    <a:pt x="12602" y="455"/>
                  </a:cubicBezTo>
                  <a:close/>
                  <a:moveTo>
                    <a:pt x="17436" y="40"/>
                  </a:moveTo>
                  <a:cubicBezTo>
                    <a:pt x="17097" y="40"/>
                    <a:pt x="16772" y="174"/>
                    <a:pt x="16534" y="415"/>
                  </a:cubicBezTo>
                  <a:lnTo>
                    <a:pt x="14862" y="2046"/>
                  </a:lnTo>
                  <a:lnTo>
                    <a:pt x="19335" y="6538"/>
                  </a:lnTo>
                  <a:lnTo>
                    <a:pt x="21007" y="4867"/>
                  </a:lnTo>
                  <a:cubicBezTo>
                    <a:pt x="21470" y="4357"/>
                    <a:pt x="21470" y="3578"/>
                    <a:pt x="21007" y="3069"/>
                  </a:cubicBezTo>
                  <a:lnTo>
                    <a:pt x="18332" y="394"/>
                  </a:lnTo>
                  <a:cubicBezTo>
                    <a:pt x="18079" y="153"/>
                    <a:pt x="17739" y="26"/>
                    <a:pt x="17389" y="40"/>
                  </a:cubicBezTo>
                  <a:close/>
                  <a:moveTo>
                    <a:pt x="3977" y="0"/>
                  </a:moveTo>
                  <a:cubicBezTo>
                    <a:pt x="3632" y="8"/>
                    <a:pt x="3304" y="150"/>
                    <a:pt x="3061" y="394"/>
                  </a:cubicBezTo>
                  <a:lnTo>
                    <a:pt x="386" y="3069"/>
                  </a:lnTo>
                  <a:cubicBezTo>
                    <a:pt x="-116" y="3553"/>
                    <a:pt x="-130" y="4353"/>
                    <a:pt x="355" y="4855"/>
                  </a:cubicBezTo>
                  <a:cubicBezTo>
                    <a:pt x="365" y="4866"/>
                    <a:pt x="376" y="4877"/>
                    <a:pt x="386" y="4887"/>
                  </a:cubicBezTo>
                  <a:lnTo>
                    <a:pt x="2058" y="6558"/>
                  </a:lnTo>
                  <a:lnTo>
                    <a:pt x="6531" y="2066"/>
                  </a:lnTo>
                  <a:lnTo>
                    <a:pt x="4859" y="415"/>
                  </a:lnTo>
                  <a:cubicBezTo>
                    <a:pt x="4623" y="158"/>
                    <a:pt x="4292" y="9"/>
                    <a:pt x="3943" y="0"/>
                  </a:cubicBezTo>
                  <a:close/>
                </a:path>
              </a:pathLst>
            </a:custGeom>
            <a:ln w="635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C3470D-9DE4-CB14-DAC4-9F2EA1C3F934}"/>
                </a:ext>
              </a:extLst>
            </p:cNvPr>
            <p:cNvSpPr/>
            <p:nvPr/>
          </p:nvSpPr>
          <p:spPr>
            <a:xfrm>
              <a:off x="4516080" y="2730841"/>
              <a:ext cx="315984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cap="none" spc="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8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2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3" grpId="0" animBg="1"/>
          <p:bldP spid="26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2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3" grpId="0" animBg="1"/>
          <p:bldP spid="26" grpId="0" animBg="1"/>
          <p:bldP spid="2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765F21-5DEE-7C9C-1018-FEB240D81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75911"/>
              </p:ext>
            </p:extLst>
          </p:nvPr>
        </p:nvGraphicFramePr>
        <p:xfrm>
          <a:off x="0" y="0"/>
          <a:ext cx="12192000" cy="682978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91862">
                  <a:extLst>
                    <a:ext uri="{9D8B030D-6E8A-4147-A177-3AD203B41FA5}">
                      <a16:colId xmlns:a16="http://schemas.microsoft.com/office/drawing/2014/main" val="3200195435"/>
                    </a:ext>
                  </a:extLst>
                </a:gridCol>
                <a:gridCol w="10300138">
                  <a:extLst>
                    <a:ext uri="{9D8B030D-6E8A-4147-A177-3AD203B41FA5}">
                      <a16:colId xmlns:a16="http://schemas.microsoft.com/office/drawing/2014/main" val="374968731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718006"/>
                  </a:ext>
                </a:extLst>
              </a:tr>
              <a:tr h="28963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520837"/>
                  </a:ext>
                </a:extLst>
              </a:tr>
              <a:tr h="810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232919"/>
                  </a:ext>
                </a:extLst>
              </a:tr>
              <a:tr h="8986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668222"/>
                  </a:ext>
                </a:extLst>
              </a:tr>
              <a:tr h="17291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6156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5E5939-187B-4621-E322-4D97E3836261}"/>
              </a:ext>
            </a:extLst>
          </p:cNvPr>
          <p:cNvSpPr txBox="1"/>
          <p:nvPr/>
        </p:nvSpPr>
        <p:spPr>
          <a:xfrm>
            <a:off x="1933898" y="1845662"/>
            <a:ext cx="963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1879,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Thô-mát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26778-49A4-FD08-71E1-FCFA87C453F6}"/>
              </a:ext>
            </a:extLst>
          </p:cNvPr>
          <p:cNvSpPr txBox="1"/>
          <p:nvPr/>
        </p:nvSpPr>
        <p:spPr>
          <a:xfrm>
            <a:off x="1933897" y="2461264"/>
            <a:ext cx="1025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1891,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Đô-rô-vôn-xki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193301-FA53-F00C-61BE-62224A6F8FD8}"/>
              </a:ext>
            </a:extLst>
          </p:cNvPr>
          <p:cNvSpPr txBox="1"/>
          <p:nvPr/>
        </p:nvSpPr>
        <p:spPr>
          <a:xfrm>
            <a:off x="1933897" y="619811"/>
            <a:ext cx="10105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Ghê-oóc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Pha-ra-đây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Len-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73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5386E-269C-491E-F860-B31021EEB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476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4E6F9-7927-C31D-C412-4347FBB86B5B}"/>
              </a:ext>
            </a:extLst>
          </p:cNvPr>
          <p:cNvSpPr txBox="1"/>
          <p:nvPr/>
        </p:nvSpPr>
        <p:spPr>
          <a:xfrm>
            <a:off x="491703" y="5144673"/>
            <a:ext cx="2509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3DE22-89A0-36B5-0D79-64EEB6960424}"/>
              </a:ext>
            </a:extLst>
          </p:cNvPr>
          <p:cNvSpPr txBox="1"/>
          <p:nvPr/>
        </p:nvSpPr>
        <p:spPr>
          <a:xfrm>
            <a:off x="3801641" y="5144673"/>
            <a:ext cx="2119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Pha-ra-đây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4D8B1-7F41-FA0D-9A45-F406A0B53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-17979"/>
            <a:ext cx="3048000" cy="476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2A878C-5346-8F0F-AF5D-4C4F11BEDDF2}"/>
              </a:ext>
            </a:extLst>
          </p:cNvPr>
          <p:cNvSpPr txBox="1"/>
          <p:nvPr/>
        </p:nvSpPr>
        <p:spPr>
          <a:xfrm>
            <a:off x="6365082" y="5144673"/>
            <a:ext cx="2509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xcốt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8ADB14-EB97-857C-99FD-DA731CE25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3048002" cy="47445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DED898-85ED-A449-72E3-08EEF257E4C0}"/>
              </a:ext>
            </a:extLst>
          </p:cNvPr>
          <p:cNvSpPr txBox="1"/>
          <p:nvPr/>
        </p:nvSpPr>
        <p:spPr>
          <a:xfrm>
            <a:off x="9809728" y="5144673"/>
            <a:ext cx="1716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89E40F-7DB6-C47D-CECB-8466CA567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8" y="0"/>
            <a:ext cx="3048002" cy="477009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86A00F5-5257-4B0E-69F9-81908F42FA5B}"/>
              </a:ext>
            </a:extLst>
          </p:cNvPr>
          <p:cNvSpPr/>
          <p:nvPr/>
        </p:nvSpPr>
        <p:spPr>
          <a:xfrm>
            <a:off x="0" y="5910943"/>
            <a:ext cx="12192000" cy="947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398357" y="778640"/>
            <a:ext cx="5697643" cy="11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defRPr/>
            </a:pPr>
            <a:r>
              <a:rPr lang="vi-VN" sz="4800" b="1" i="1" dirty="0">
                <a:solidFill>
                  <a:srgbClr val="002060"/>
                </a:solidFill>
                <a:cs typeface="Times New Roman" pitchFamily="18" charset="0"/>
              </a:rPr>
              <a:t>Thô-mát Ê-đi-xơn </a:t>
            </a:r>
            <a:endParaRPr lang="en-US" sz="48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645523" y="1969195"/>
            <a:ext cx="5161600" cy="14598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Menlo Park”.</a:t>
            </a:r>
          </a:p>
        </p:txBody>
      </p:sp>
      <p:grpSp>
        <p:nvGrpSpPr>
          <p:cNvPr id="157" name="Google Shape;157;p21"/>
          <p:cNvGrpSpPr/>
          <p:nvPr/>
        </p:nvGrpSpPr>
        <p:grpSpPr>
          <a:xfrm>
            <a:off x="10826756" y="494417"/>
            <a:ext cx="973251" cy="855823"/>
            <a:chOff x="1928175" y="312600"/>
            <a:chExt cx="425000" cy="373700"/>
          </a:xfrm>
        </p:grpSpPr>
        <p:sp>
          <p:nvSpPr>
            <p:cNvPr id="158" name="Google Shape;158;p21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Google Shape;154;p21">
            <a:extLst>
              <a:ext uri="{FF2B5EF4-FFF2-40B4-BE49-F238E27FC236}">
                <a16:creationId xmlns:a16="http://schemas.microsoft.com/office/drawing/2014/main" id="{F9145F67-AD9D-DF4C-818A-F28489EAFDB6}"/>
              </a:ext>
            </a:extLst>
          </p:cNvPr>
          <p:cNvSpPr txBox="1">
            <a:spLocks/>
          </p:cNvSpPr>
          <p:nvPr/>
        </p:nvSpPr>
        <p:spPr>
          <a:xfrm>
            <a:off x="468723" y="3991613"/>
            <a:ext cx="5627277" cy="179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Raleway Light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tổng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1.500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chế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(1.093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chế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Anh,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Đức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chế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dây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tóc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aleway Light"/>
              </a:rPr>
              <a:t>.</a:t>
            </a:r>
          </a:p>
        </p:txBody>
      </p:sp>
      <p:pic>
        <p:nvPicPr>
          <p:cNvPr id="10" name="Picture 2" descr="Káº¿t quáº£ hÃ¬nh áº£nh cho tháº§y phÃ¹ thá»§y á» menlo park">
            <a:extLst>
              <a:ext uri="{FF2B5EF4-FFF2-40B4-BE49-F238E27FC236}">
                <a16:creationId xmlns:a16="http://schemas.microsoft.com/office/drawing/2014/main" id="{F28FA1F7-0F78-7441-BC4B-A498793CA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4"/>
          <a:stretch/>
        </p:blipFill>
        <p:spPr bwMode="auto">
          <a:xfrm>
            <a:off x="5983922" y="60069"/>
            <a:ext cx="5308192" cy="5159596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CA9F88-D913-5B40-99C2-332E73DC4735}"/>
              </a:ext>
            </a:extLst>
          </p:cNvPr>
          <p:cNvSpPr/>
          <p:nvPr/>
        </p:nvSpPr>
        <p:spPr>
          <a:xfrm>
            <a:off x="6791560" y="5782350"/>
            <a:ext cx="4354959" cy="663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THOMAS EDISON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75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 build="p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1017</Words>
  <Application>Microsoft Office PowerPoint</Application>
  <PresentationFormat>Widescreen</PresentationFormat>
  <Paragraphs>90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#9Slide03 Bebas Neue Bold</vt:lpstr>
      <vt:lpstr>Arial</vt:lpstr>
      <vt:lpstr>Avenir</vt:lpstr>
      <vt:lpstr>Calibri</vt:lpstr>
      <vt:lpstr>Calibri Light</vt:lpstr>
      <vt:lpstr>Helvetica</vt:lpstr>
      <vt:lpstr>Impact</vt:lpstr>
      <vt:lpstr>Raleway</vt:lpstr>
      <vt:lpstr>Raleway ExtraBold</vt:lpstr>
      <vt:lpstr>Raleway Light</vt:lpstr>
      <vt:lpstr>Times New Roman</vt:lpstr>
      <vt:lpstr>Office Theme</vt:lpstr>
      <vt:lpstr>2_Office Theme</vt:lpstr>
      <vt:lpstr>Olivia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Thô-mát Ê-đi-xơn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T03.3D Khang Hồ Văn</dc:creator>
  <cp:lastModifiedBy>Trang Ngô</cp:lastModifiedBy>
  <cp:revision>13</cp:revision>
  <dcterms:created xsi:type="dcterms:W3CDTF">2022-07-01T16:52:05Z</dcterms:created>
  <dcterms:modified xsi:type="dcterms:W3CDTF">2025-11-05T03:36:23Z</dcterms:modified>
</cp:coreProperties>
</file>