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85" r:id="rId2"/>
    <p:sldId id="420" r:id="rId3"/>
    <p:sldId id="419" r:id="rId4"/>
    <p:sldId id="386" r:id="rId5"/>
    <p:sldId id="413" r:id="rId6"/>
    <p:sldId id="418" r:id="rId7"/>
    <p:sldId id="387" r:id="rId8"/>
    <p:sldId id="416" r:id="rId9"/>
    <p:sldId id="393" r:id="rId10"/>
    <p:sldId id="388" r:id="rId11"/>
    <p:sldId id="394" r:id="rId12"/>
    <p:sldId id="396" r:id="rId13"/>
    <p:sldId id="397" r:id="rId14"/>
    <p:sldId id="398" r:id="rId15"/>
    <p:sldId id="400" r:id="rId16"/>
    <p:sldId id="402" r:id="rId17"/>
    <p:sldId id="403" r:id="rId18"/>
    <p:sldId id="404" r:id="rId19"/>
    <p:sldId id="405" r:id="rId20"/>
    <p:sldId id="408" r:id="rId21"/>
    <p:sldId id="411" r:id="rId22"/>
    <p:sldId id="414" r:id="rId23"/>
    <p:sldId id="4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13" autoAdjust="0"/>
    <p:restoredTop sz="94660"/>
  </p:normalViewPr>
  <p:slideViewPr>
    <p:cSldViewPr snapToGrid="0" showGuides="1">
      <p:cViewPr varScale="1">
        <p:scale>
          <a:sx n="71" d="100"/>
          <a:sy n="71" d="100"/>
        </p:scale>
        <p:origin x="44" y="168"/>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06D24-C5DC-419A-AEC5-3362C6DBCDB9}"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477D8-B4E2-45D3-B765-115B1DBA09EA}" type="slidenum">
              <a:rPr lang="en-US" smtClean="0"/>
              <a:t>‹#›</a:t>
            </a:fld>
            <a:endParaRPr lang="en-US"/>
          </a:p>
        </p:txBody>
      </p:sp>
    </p:spTree>
    <p:extLst>
      <p:ext uri="{BB962C8B-B14F-4D97-AF65-F5344CB8AC3E}">
        <p14:creationId xmlns:p14="http://schemas.microsoft.com/office/powerpoint/2010/main" val="413194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7E35-7F52-B476-4FE8-D17B4DD92A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60CB68-F47D-8D34-8E58-3BE16C98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89DF7E-15BC-C812-1AB4-DB91DADE4F47}"/>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5" name="Footer Placeholder 4">
            <a:extLst>
              <a:ext uri="{FF2B5EF4-FFF2-40B4-BE49-F238E27FC236}">
                <a16:creationId xmlns:a16="http://schemas.microsoft.com/office/drawing/2014/main" id="{B3313288-F547-4E3A-2083-E38F176C1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FD466-CAD9-5797-95DB-B4D1B48BBC60}"/>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285089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29C8-0C1F-6A34-7A84-9767B522D9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652747-4E59-89E6-F49B-02A02448EC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F041A-2086-BA3C-4A8E-62083C942ABA}"/>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5" name="Footer Placeholder 4">
            <a:extLst>
              <a:ext uri="{FF2B5EF4-FFF2-40B4-BE49-F238E27FC236}">
                <a16:creationId xmlns:a16="http://schemas.microsoft.com/office/drawing/2014/main" id="{AA4B988C-B134-6A34-E9DD-F67E481A6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2B636-F202-879A-445C-4EB180604AD6}"/>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86494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D5EB2-0211-F013-D492-4687115A7C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20C101-5050-28CE-FEC5-35F8286446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B0EA3-C430-1975-3FED-C9F777EF1212}"/>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5" name="Footer Placeholder 4">
            <a:extLst>
              <a:ext uri="{FF2B5EF4-FFF2-40B4-BE49-F238E27FC236}">
                <a16:creationId xmlns:a16="http://schemas.microsoft.com/office/drawing/2014/main" id="{958096EC-8385-A78E-8B21-084E5F4C4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88415-BA21-C7C5-1ECA-A8136CD86FE0}"/>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270913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056C-6047-8A11-7070-CC9CB3CCF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C6227-E3AC-7745-7C75-0306EEF09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E3A39-0520-3C57-12A1-8DC1BC493909}"/>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5" name="Footer Placeholder 4">
            <a:extLst>
              <a:ext uri="{FF2B5EF4-FFF2-40B4-BE49-F238E27FC236}">
                <a16:creationId xmlns:a16="http://schemas.microsoft.com/office/drawing/2014/main" id="{C42C7536-B8AF-BD77-60BD-AD0E71AB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825EC-F34E-2267-01BA-1544CB1A7F0C}"/>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6550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378B-2484-76D0-EECC-774D977F06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AA9E28-5D74-5CA2-1C03-1AD82F5B9B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756E9D-9947-7538-5D3F-80E25F0D7912}"/>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5" name="Footer Placeholder 4">
            <a:extLst>
              <a:ext uri="{FF2B5EF4-FFF2-40B4-BE49-F238E27FC236}">
                <a16:creationId xmlns:a16="http://schemas.microsoft.com/office/drawing/2014/main" id="{B6CC5578-D66C-DCD3-7452-DE3A2974F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5AED7-7EB9-729D-9AE6-EEDFAACD671E}"/>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91958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1F31-21B4-CD5E-FE47-D46B5B8C4B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0759A-4A61-4EE8-5D19-8FF986C145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F80662-345B-5B03-2380-A373681931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10E0AF-D74E-9BCD-0901-E2733094FEFD}"/>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6" name="Footer Placeholder 5">
            <a:extLst>
              <a:ext uri="{FF2B5EF4-FFF2-40B4-BE49-F238E27FC236}">
                <a16:creationId xmlns:a16="http://schemas.microsoft.com/office/drawing/2014/main" id="{3DAD94FA-9E61-A4BC-56E1-27E4DE383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9E6A-E1C2-6FFA-355F-D26B4373305C}"/>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928475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1915-DB37-226C-952A-894BB8F3F6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0A5735-CC68-055D-1BCB-4DC6307B9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1AF52-1944-A30C-BCB0-19EE224BA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5B42FA-1FA9-9904-5696-CF08D8F105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3C99E7-8DAE-D26D-2150-B8AD199B5F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92822F-7E35-4296-D7E9-6AF74EDBE5B6}"/>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8" name="Footer Placeholder 7">
            <a:extLst>
              <a:ext uri="{FF2B5EF4-FFF2-40B4-BE49-F238E27FC236}">
                <a16:creationId xmlns:a16="http://schemas.microsoft.com/office/drawing/2014/main" id="{9BDA2117-53F2-6E29-6353-98CF5942E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668C9D-326E-62AA-F4F3-1B34C5D68991}"/>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404009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45C2-1535-232D-FFCB-40F4032DA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822FF-12A2-082D-4A9E-879468076EB0}"/>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4" name="Footer Placeholder 3">
            <a:extLst>
              <a:ext uri="{FF2B5EF4-FFF2-40B4-BE49-F238E27FC236}">
                <a16:creationId xmlns:a16="http://schemas.microsoft.com/office/drawing/2014/main" id="{13BF7AC0-C8AB-9651-EB64-14C7E4AF9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8EB21-EBC1-005C-65B8-7F8FA72A17B3}"/>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07616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0B0F49-2112-45BD-0D49-7773DF1A8DDF}"/>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3" name="Footer Placeholder 2">
            <a:extLst>
              <a:ext uri="{FF2B5EF4-FFF2-40B4-BE49-F238E27FC236}">
                <a16:creationId xmlns:a16="http://schemas.microsoft.com/office/drawing/2014/main" id="{25289079-89B9-A2E2-7346-98DE3ACCDB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26142-DBB7-8D90-C809-25CE16D91F07}"/>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112556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8339A-7A03-AFBC-1F8A-2C9422F49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37603-0D5E-0090-54B6-F5C9D91CB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BC52C-B9E1-BFB8-346B-C753F196A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E3868-567C-CFFC-0E88-915D74C40C00}"/>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6" name="Footer Placeholder 5">
            <a:extLst>
              <a:ext uri="{FF2B5EF4-FFF2-40B4-BE49-F238E27FC236}">
                <a16:creationId xmlns:a16="http://schemas.microsoft.com/office/drawing/2014/main" id="{D07E14D8-9696-F953-2E42-AAB7C9CC1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BB8D4-D81E-6885-08BE-B24578F4474D}"/>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409925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3338-4B4C-E02D-3F19-009A851B3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59ADE-3542-3D22-04C4-C028EEE01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74FAE6-F57D-5DB0-4F66-609D52D96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29397-3672-0E97-5D16-8BECA3EFD5C3}"/>
              </a:ext>
            </a:extLst>
          </p:cNvPr>
          <p:cNvSpPr>
            <a:spLocks noGrp="1"/>
          </p:cNvSpPr>
          <p:nvPr>
            <p:ph type="dt" sz="half" idx="10"/>
          </p:nvPr>
        </p:nvSpPr>
        <p:spPr/>
        <p:txBody>
          <a:bodyPr/>
          <a:lstStyle/>
          <a:p>
            <a:fld id="{3DF5BBE7-57EA-4AB9-BFFD-8CDD4415ECC5}" type="datetimeFigureOut">
              <a:rPr lang="en-US" smtClean="0"/>
              <a:t>11/5/2025</a:t>
            </a:fld>
            <a:endParaRPr lang="en-US"/>
          </a:p>
        </p:txBody>
      </p:sp>
      <p:sp>
        <p:nvSpPr>
          <p:cNvPr id="6" name="Footer Placeholder 5">
            <a:extLst>
              <a:ext uri="{FF2B5EF4-FFF2-40B4-BE49-F238E27FC236}">
                <a16:creationId xmlns:a16="http://schemas.microsoft.com/office/drawing/2014/main" id="{9B7E38C4-436D-964E-AEB3-8C837B2A8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FE3A7-E6BA-E395-27DC-D6403C9EF225}"/>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52348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CFF81-9024-C056-4ED2-4566AD6EE8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82578-6AB4-85A3-6DF2-3D4336A64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81517-B49D-643E-D45F-0DFDA0F07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5BBE7-57EA-4AB9-BFFD-8CDD4415ECC5}" type="datetimeFigureOut">
              <a:rPr lang="en-US" smtClean="0"/>
              <a:t>11/5/2025</a:t>
            </a:fld>
            <a:endParaRPr lang="en-US"/>
          </a:p>
        </p:txBody>
      </p:sp>
      <p:sp>
        <p:nvSpPr>
          <p:cNvPr id="5" name="Footer Placeholder 4">
            <a:extLst>
              <a:ext uri="{FF2B5EF4-FFF2-40B4-BE49-F238E27FC236}">
                <a16:creationId xmlns:a16="http://schemas.microsoft.com/office/drawing/2014/main" id="{90913D1C-09CD-8E6A-8606-C5666BE3B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95D66C-11F8-02D2-DA0D-2215211B6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099CC-2753-4AFE-8F77-4DAD1911D5B3}" type="slidenum">
              <a:rPr lang="en-US" smtClean="0"/>
              <a:t>‹#›</a:t>
            </a:fld>
            <a:endParaRPr lang="en-US"/>
          </a:p>
        </p:txBody>
      </p:sp>
    </p:spTree>
    <p:extLst>
      <p:ext uri="{BB962C8B-B14F-4D97-AF65-F5344CB8AC3E}">
        <p14:creationId xmlns:p14="http://schemas.microsoft.com/office/powerpoint/2010/main" val="124287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327982" y="2357735"/>
            <a:ext cx="753603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53428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307888"/>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tựu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cơ</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E4D6E0-3939-66BF-0392-BCA3B8D9BA8F}"/>
              </a:ext>
            </a:extLst>
          </p:cNvPr>
          <p:cNvSpPr txBox="1"/>
          <p:nvPr/>
        </p:nvSpPr>
        <p:spPr>
          <a:xfrm>
            <a:off x="1182565" y="2935335"/>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1957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ARPA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7B59EE92-550D-2B8F-15D7-7EE6CC1FA652}"/>
              </a:ext>
            </a:extLst>
          </p:cNvPr>
          <p:cNvSpPr txBox="1"/>
          <p:nvPr/>
        </p:nvSpPr>
        <p:spPr>
          <a:xfrm>
            <a:off x="1182565" y="4485484"/>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1969, Internet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1991 Web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2304280"/>
            <a:ext cx="4835927"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b.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Internet</a:t>
            </a:r>
          </a:p>
        </p:txBody>
      </p:sp>
    </p:spTree>
    <p:extLst>
      <p:ext uri="{BB962C8B-B14F-4D97-AF65-F5344CB8AC3E}">
        <p14:creationId xmlns:p14="http://schemas.microsoft.com/office/powerpoint/2010/main" val="217512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AB32D-0466-77E1-49A0-0708342E067C}"/>
              </a:ext>
            </a:extLst>
          </p:cNvPr>
          <p:cNvPicPr>
            <a:picLocks noChangeAspect="1"/>
          </p:cNvPicPr>
          <p:nvPr/>
        </p:nvPicPr>
        <p:blipFill>
          <a:blip r:embed="rId2"/>
          <a:stretch>
            <a:fillRect/>
          </a:stretch>
        </p:blipFill>
        <p:spPr>
          <a:xfrm>
            <a:off x="0" y="0"/>
            <a:ext cx="5521569" cy="6858000"/>
          </a:xfrm>
          <a:prstGeom prst="rect">
            <a:avLst/>
          </a:prstGeom>
        </p:spPr>
      </p:pic>
      <p:sp>
        <p:nvSpPr>
          <p:cNvPr id="5" name="TextBox 4">
            <a:extLst>
              <a:ext uri="{FF2B5EF4-FFF2-40B4-BE49-F238E27FC236}">
                <a16:creationId xmlns:a16="http://schemas.microsoft.com/office/drawing/2014/main" id="{9C9411A6-7071-FC0D-9B74-60B19AFE1BAB}"/>
              </a:ext>
            </a:extLst>
          </p:cNvPr>
          <p:cNvSpPr txBox="1"/>
          <p:nvPr/>
        </p:nvSpPr>
        <p:spPr>
          <a:xfrm>
            <a:off x="5521569" y="1067317"/>
            <a:ext cx="6705599" cy="5632311"/>
          </a:xfrm>
          <a:prstGeom prst="rect">
            <a:avLst/>
          </a:prstGeom>
          <a:noFill/>
        </p:spPr>
        <p:txBody>
          <a:bodyPr wrap="square">
            <a:spAutoFit/>
          </a:bodyPr>
          <a:lstStyle/>
          <a:p>
            <a:pPr algn="just"/>
            <a:r>
              <a:rPr lang="vi-VN" sz="2400" dirty="0">
                <a:latin typeface="+mj-lt"/>
              </a:rPr>
              <a:t>Tiền thân của mạng Internet ngày nay là mạng ARPANET. Cơ quan quản lý dự án nghiên cứu phát triển ARPA thuộc bộ quốc phòng Mỹ liên kết 4 địa điểm đầu tiên vào tháng 7 năm 1969 bao gồm: Viện nghiên cứu Stanford, Đại học California, Los Angeles, Đại học Utah và Đại học California, Santa Barbara. Đó chính là mạng liên khu vực (Wide Area Network - WAN) đầu tiên được xây dựng.</a:t>
            </a:r>
            <a:endParaRPr lang="en-US" sz="2400" dirty="0">
              <a:latin typeface="+mj-lt"/>
            </a:endParaRPr>
          </a:p>
          <a:p>
            <a:pPr algn="just"/>
            <a:r>
              <a:rPr lang="vi-VN" sz="2400" dirty="0">
                <a:latin typeface="+mj-lt"/>
              </a:rPr>
              <a:t>Mốc lịch sử quan trọng của Internet được xác lập vào giữa thập niên 1980 khi tổ chức khoa học quốc gia Mỹ NSF thành lập mạng liên kết các trung tâm máy tính lớn với nhau gọi là NSFNET. Nhiều doanh nghiệp đã chuyển từ ARPANET sang NSFNET và do đó sau gần 20 năm hoạt động, ARPANET không còn hiệu quả đã ngừng hoạt động vào khoảng năm 1990.</a:t>
            </a:r>
            <a:endParaRPr lang="en-US" sz="2400" dirty="0">
              <a:latin typeface="+mj-lt"/>
            </a:endParaRPr>
          </a:p>
        </p:txBody>
      </p:sp>
      <p:sp>
        <p:nvSpPr>
          <p:cNvPr id="6" name="Rectangle 5">
            <a:extLst>
              <a:ext uri="{FF2B5EF4-FFF2-40B4-BE49-F238E27FC236}">
                <a16:creationId xmlns:a16="http://schemas.microsoft.com/office/drawing/2014/main" id="{FB1C86EF-01FE-F98D-A741-C3659ECFD016}"/>
              </a:ext>
            </a:extLst>
          </p:cNvPr>
          <p:cNvSpPr/>
          <p:nvPr/>
        </p:nvSpPr>
        <p:spPr>
          <a:xfrm>
            <a:off x="7166208" y="-133012"/>
            <a:ext cx="3416321" cy="1200329"/>
          </a:xfrm>
          <a:prstGeom prst="rect">
            <a:avLst/>
          </a:prstGeom>
          <a:noFill/>
        </p:spPr>
        <p:txBody>
          <a:bodyPr wrap="none" lIns="91440" tIns="45720" rIns="91440" bIns="45720">
            <a:spAutoFit/>
          </a:bodyPr>
          <a:lstStyle/>
          <a:p>
            <a:pPr algn="ctr"/>
            <a:r>
              <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Internet</a:t>
            </a:r>
          </a:p>
        </p:txBody>
      </p:sp>
    </p:spTree>
    <p:extLst>
      <p:ext uri="{BB962C8B-B14F-4D97-AF65-F5344CB8AC3E}">
        <p14:creationId xmlns:p14="http://schemas.microsoft.com/office/powerpoint/2010/main" val="261461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F92DBE-3AE9-C8EE-B7B8-EA901F7BD1D3}"/>
              </a:ext>
            </a:extLst>
          </p:cNvPr>
          <p:cNvPicPr>
            <a:picLocks noChangeAspect="1"/>
          </p:cNvPicPr>
          <p:nvPr/>
        </p:nvPicPr>
        <p:blipFill>
          <a:blip r:embed="rId2"/>
          <a:stretch>
            <a:fillRect/>
          </a:stretch>
        </p:blipFill>
        <p:spPr>
          <a:xfrm>
            <a:off x="1" y="0"/>
            <a:ext cx="6134100" cy="6858000"/>
          </a:xfrm>
          <a:prstGeom prst="rect">
            <a:avLst/>
          </a:prstGeom>
        </p:spPr>
      </p:pic>
      <p:sp>
        <p:nvSpPr>
          <p:cNvPr id="4" name="TextBox 3">
            <a:extLst>
              <a:ext uri="{FF2B5EF4-FFF2-40B4-BE49-F238E27FC236}">
                <a16:creationId xmlns:a16="http://schemas.microsoft.com/office/drawing/2014/main" id="{33979B4A-CF0E-385E-1228-BE52BA268969}"/>
              </a:ext>
            </a:extLst>
          </p:cNvPr>
          <p:cNvSpPr txBox="1"/>
          <p:nvPr/>
        </p:nvSpPr>
        <p:spPr>
          <a:xfrm>
            <a:off x="6292362" y="738055"/>
            <a:ext cx="5899637" cy="6119945"/>
          </a:xfrm>
          <a:prstGeom prst="rect">
            <a:avLst/>
          </a:prstGeom>
          <a:noFill/>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 Sinh ngày 9-6-1955 tại London</a:t>
            </a:r>
          </a:p>
          <a:p>
            <a:pPr algn="just">
              <a:lnSpc>
                <a:spcPct val="150000"/>
              </a:lnSpc>
            </a:pPr>
            <a:r>
              <a:rPr lang="vi-VN" sz="2400" dirty="0">
                <a:latin typeface="Times New Roman" panose="02020603050405020304" pitchFamily="18" charset="0"/>
                <a:cs typeface="Times New Roman" panose="02020603050405020304" pitchFamily="18" charset="0"/>
              </a:rPr>
              <a:t>- 1976 tốt nghiệp Oxford</a:t>
            </a:r>
          </a:p>
          <a:p>
            <a:pPr algn="just">
              <a:lnSpc>
                <a:spcPct val="150000"/>
              </a:lnSpc>
            </a:pPr>
            <a:r>
              <a:rPr lang="vi-VN" sz="2400" dirty="0">
                <a:latin typeface="Times New Roman" panose="02020603050405020304" pitchFamily="18" charset="0"/>
                <a:cs typeface="Times New Roman" panose="02020603050405020304" pitchFamily="18" charset="0"/>
              </a:rPr>
              <a:t>- 1980 làm việc cho CERN, viết “Enquire”</a:t>
            </a:r>
          </a:p>
          <a:p>
            <a:pPr algn="just">
              <a:lnSpc>
                <a:spcPct val="150000"/>
              </a:lnSpc>
            </a:pPr>
            <a:r>
              <a:rPr lang="vi-VN" sz="2400" dirty="0">
                <a:latin typeface="Times New Roman" panose="02020603050405020304" pitchFamily="18" charset="0"/>
                <a:cs typeface="Times New Roman" panose="02020603050405020304" pitchFamily="18" charset="0"/>
              </a:rPr>
              <a:t>- 1989 đề xuất dự án siêu văn bản toàn cầu gọi là “World Wide Web”</a:t>
            </a:r>
          </a:p>
          <a:p>
            <a:pPr algn="just">
              <a:lnSpc>
                <a:spcPct val="150000"/>
              </a:lnSpc>
            </a:pPr>
            <a:r>
              <a:rPr lang="vi-VN" sz="2400" dirty="0">
                <a:latin typeface="Times New Roman" panose="02020603050405020304" pitchFamily="18" charset="0"/>
                <a:cs typeface="Times New Roman" panose="02020603050405020304" pitchFamily="18" charset="0"/>
              </a:rPr>
              <a:t>- 1991 web khởi sự hoạt động trên Internet</a:t>
            </a:r>
          </a:p>
          <a:p>
            <a:pPr algn="just">
              <a:lnSpc>
                <a:spcPct val="150000"/>
              </a:lnSpc>
            </a:pPr>
            <a:r>
              <a:rPr lang="vi-VN" sz="2400" dirty="0">
                <a:latin typeface="Times New Roman" panose="02020603050405020304" pitchFamily="18" charset="0"/>
                <a:cs typeface="Times New Roman" panose="02020603050405020304" pitchFamily="18" charset="0"/>
              </a:rPr>
              <a:t>- 1993 Trường đại học Illinois tung ra phần mềm browser Mosaic</a:t>
            </a:r>
          </a:p>
          <a:p>
            <a:pPr algn="just">
              <a:lnSpc>
                <a:spcPct val="150000"/>
              </a:lnSpc>
            </a:pPr>
            <a:r>
              <a:rPr lang="vi-VN" sz="2400" dirty="0">
                <a:latin typeface="Times New Roman" panose="02020603050405020304" pitchFamily="18" charset="0"/>
                <a:cs typeface="Times New Roman" panose="02020603050405020304" pitchFamily="18" charset="0"/>
              </a:rPr>
              <a:t>- 1994 gia nhập MIT, lãnh đạo tổ hợp W3</a:t>
            </a:r>
          </a:p>
          <a:p>
            <a:pPr algn="just">
              <a:lnSpc>
                <a:spcPct val="150000"/>
              </a:lnSpc>
            </a:pPr>
            <a:r>
              <a:rPr lang="vi-VN" sz="2400" dirty="0">
                <a:latin typeface="Times New Roman" panose="02020603050405020304" pitchFamily="18" charset="0"/>
                <a:cs typeface="Times New Roman" panose="02020603050405020304" pitchFamily="18" charset="0"/>
              </a:rPr>
              <a:t>- 1999 đ</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n nay có khoảng 150 triệu người nối mạng Internet mỗi tuần</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8191D54-22BC-8A9C-C5E4-B97DB5CBFC90}"/>
              </a:ext>
            </a:extLst>
          </p:cNvPr>
          <p:cNvSpPr txBox="1"/>
          <p:nvPr/>
        </p:nvSpPr>
        <p:spPr>
          <a:xfrm>
            <a:off x="6134101" y="0"/>
            <a:ext cx="6057897" cy="584775"/>
          </a:xfrm>
          <a:prstGeom prst="rect">
            <a:avLst/>
          </a:prstGeom>
          <a:noFill/>
        </p:spPr>
        <p:txBody>
          <a:bodyPr wrap="square">
            <a:spAutoFit/>
          </a:bodyPr>
          <a:lstStyle/>
          <a:p>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lập</a:t>
            </a:r>
            <a:r>
              <a:rPr lang="en-US" sz="3200" b="1" dirty="0">
                <a:solidFill>
                  <a:srgbClr val="0070C0"/>
                </a:solidFill>
                <a:latin typeface="Times New Roman" panose="02020603050405020304" pitchFamily="18" charset="0"/>
                <a:cs typeface="Times New Roman" panose="02020603050405020304" pitchFamily="18" charset="0"/>
              </a:rPr>
              <a:t> World Wide Web</a:t>
            </a:r>
          </a:p>
        </p:txBody>
      </p:sp>
      <p:sp>
        <p:nvSpPr>
          <p:cNvPr id="8" name="TextBox 7">
            <a:extLst>
              <a:ext uri="{FF2B5EF4-FFF2-40B4-BE49-F238E27FC236}">
                <a16:creationId xmlns:a16="http://schemas.microsoft.com/office/drawing/2014/main" id="{727E53F3-1CBA-F4F0-9BA7-0A5DA95BD5EA}"/>
              </a:ext>
            </a:extLst>
          </p:cNvPr>
          <p:cNvSpPr txBox="1"/>
          <p:nvPr/>
        </p:nvSpPr>
        <p:spPr>
          <a:xfrm>
            <a:off x="-11722" y="5903893"/>
            <a:ext cx="6145822" cy="954107"/>
          </a:xfrm>
          <a:prstGeom prst="rect">
            <a:avLst/>
          </a:prstGeom>
          <a:solidFill>
            <a:schemeClr val="bg1"/>
          </a:solidFill>
        </p:spPr>
        <p:txBody>
          <a:bodyPr wrap="square">
            <a:spAutoFit/>
          </a:bodyPr>
          <a:lstStyle/>
          <a:p>
            <a:pPr algn="ctr"/>
            <a:r>
              <a:rPr lang="en-US" sz="2800" dirty="0">
                <a:latin typeface="Times New Roman" panose="02020603050405020304" pitchFamily="18" charset="0"/>
                <a:cs typeface="Times New Roman" panose="02020603050405020304" pitchFamily="18" charset="0"/>
              </a:rPr>
              <a:t>Berners - Lee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Web Browser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940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800" decel="100000"/>
                                        <p:tgtEl>
                                          <p:spTgt spid="8"/>
                                        </p:tgtEl>
                                      </p:cBhvr>
                                    </p:animEffect>
                                    <p:anim calcmode="lin" valueType="num">
                                      <p:cBhvr>
                                        <p:cTn id="32" dur="800" decel="100000" fill="hold"/>
                                        <p:tgtEl>
                                          <p:spTgt spid="8"/>
                                        </p:tgtEl>
                                        <p:attrNameLst>
                                          <p:attrName>style.rotation</p:attrName>
                                        </p:attrNameLst>
                                      </p:cBhvr>
                                      <p:tavLst>
                                        <p:tav tm="0">
                                          <p:val>
                                            <p:fltVal val="-90"/>
                                          </p:val>
                                        </p:tav>
                                        <p:tav tm="100000">
                                          <p:val>
                                            <p:fltVal val="0"/>
                                          </p:val>
                                        </p:tav>
                                      </p:tavLst>
                                    </p:anim>
                                    <p:anim calcmode="lin" valueType="num">
                                      <p:cBhvr>
                                        <p:cTn id="33" dur="800" decel="100000" fill="hold"/>
                                        <p:tgtEl>
                                          <p:spTgt spid="8"/>
                                        </p:tgtEl>
                                        <p:attrNameLst>
                                          <p:attrName>ppt_x</p:attrName>
                                        </p:attrNameLst>
                                      </p:cBhvr>
                                      <p:tavLst>
                                        <p:tav tm="0">
                                          <p:val>
                                            <p:strVal val="#ppt_x+0.4"/>
                                          </p:val>
                                        </p:tav>
                                        <p:tav tm="100000">
                                          <p:val>
                                            <p:strVal val="#ppt_x-0.05"/>
                                          </p:val>
                                        </p:tav>
                                      </p:tavLst>
                                    </p:anim>
                                    <p:anim calcmode="lin" valueType="num">
                                      <p:cBhvr>
                                        <p:cTn id="34" dur="800" decel="100000" fill="hold"/>
                                        <p:tgtEl>
                                          <p:spTgt spid="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307888"/>
            <a:ext cx="11821248" cy="584775"/>
          </a:xfrm>
          <a:prstGeom prst="rect">
            <a:avLst/>
          </a:prstGeom>
          <a:noFill/>
        </p:spPr>
        <p:txBody>
          <a:bodyPr wrap="none" lIns="91440" tIns="45720" rIns="91440" bIns="45720">
            <a:spAutoFit/>
          </a:bodyPr>
          <a:lstStyle/>
          <a:p>
            <a:pPr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6E4D6E0-3939-66BF-0392-BCA3B8D9BA8F}"/>
              </a:ext>
            </a:extLst>
          </p:cNvPr>
          <p:cNvSpPr txBox="1"/>
          <p:nvPr/>
        </p:nvSpPr>
        <p:spPr>
          <a:xfrm>
            <a:off x="1182565" y="2935335"/>
            <a:ext cx="107251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mềm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truyền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7B59EE92-550D-2B8F-15D7-7EE6CC1FA652}"/>
              </a:ext>
            </a:extLst>
          </p:cNvPr>
          <p:cNvSpPr txBox="1"/>
          <p:nvPr/>
        </p:nvSpPr>
        <p:spPr>
          <a:xfrm>
            <a:off x="1019750" y="4710805"/>
            <a:ext cx="1072515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2304280"/>
            <a:ext cx="6453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nổ</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tin</a:t>
            </a:r>
          </a:p>
        </p:txBody>
      </p:sp>
    </p:spTree>
    <p:extLst>
      <p:ext uri="{BB962C8B-B14F-4D97-AF65-F5344CB8AC3E}">
        <p14:creationId xmlns:p14="http://schemas.microsoft.com/office/powerpoint/2010/main" val="3116765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F204A-5247-8BDE-564C-043CCDF98A6E}"/>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1F9349F-FEF8-C25A-ECDB-D45FE3F50FEB}"/>
              </a:ext>
            </a:extLst>
          </p:cNvPr>
          <p:cNvPicPr>
            <a:picLocks noChangeAspect="1"/>
          </p:cNvPicPr>
          <p:nvPr/>
        </p:nvPicPr>
        <p:blipFill>
          <a:blip r:embed="rId3"/>
          <a:stretch>
            <a:fillRect/>
          </a:stretch>
        </p:blipFill>
        <p:spPr>
          <a:xfrm>
            <a:off x="6095999" y="0"/>
            <a:ext cx="6095999" cy="6858000"/>
          </a:xfrm>
          <a:prstGeom prst="rect">
            <a:avLst/>
          </a:prstGeom>
        </p:spPr>
      </p:pic>
    </p:spTree>
    <p:extLst>
      <p:ext uri="{BB962C8B-B14F-4D97-AF65-F5344CB8AC3E}">
        <p14:creationId xmlns:p14="http://schemas.microsoft.com/office/powerpoint/2010/main" val="1973101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471700" y="211287"/>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6E4D6E0-3939-66BF-0392-BCA3B8D9BA8F}"/>
              </a:ext>
            </a:extLst>
          </p:cNvPr>
          <p:cNvSpPr txBox="1"/>
          <p:nvPr/>
        </p:nvSpPr>
        <p:spPr>
          <a:xfrm>
            <a:off x="1182565" y="2935335"/>
            <a:ext cx="107251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7B59EE92-550D-2B8F-15D7-7EE6CC1FA652}"/>
              </a:ext>
            </a:extLst>
          </p:cNvPr>
          <p:cNvSpPr txBox="1"/>
          <p:nvPr/>
        </p:nvSpPr>
        <p:spPr>
          <a:xfrm>
            <a:off x="1019750" y="4710805"/>
            <a:ext cx="107251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2304280"/>
            <a:ext cx="6453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tử</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82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1062-4E8F-8E50-4436-56A76A9D4000}"/>
              </a:ext>
            </a:extLst>
          </p:cNvPr>
          <p:cNvPicPr>
            <a:picLocks noChangeAspect="1"/>
          </p:cNvPicPr>
          <p:nvPr/>
        </p:nvPicPr>
        <p:blipFill>
          <a:blip r:embed="rId2"/>
          <a:stretch>
            <a:fillRect/>
          </a:stretch>
        </p:blipFill>
        <p:spPr>
          <a:xfrm>
            <a:off x="148002" y="0"/>
            <a:ext cx="5578719" cy="5578719"/>
          </a:xfrm>
          <a:prstGeom prst="rect">
            <a:avLst/>
          </a:prstGeom>
        </p:spPr>
      </p:pic>
      <p:pic>
        <p:nvPicPr>
          <p:cNvPr id="3" name="Picture 2">
            <a:extLst>
              <a:ext uri="{FF2B5EF4-FFF2-40B4-BE49-F238E27FC236}">
                <a16:creationId xmlns:a16="http://schemas.microsoft.com/office/drawing/2014/main" id="{864A4F9C-FC17-7B9D-7B3C-8C058B2B858E}"/>
              </a:ext>
            </a:extLst>
          </p:cNvPr>
          <p:cNvPicPr>
            <a:picLocks noChangeAspect="1"/>
          </p:cNvPicPr>
          <p:nvPr/>
        </p:nvPicPr>
        <p:blipFill>
          <a:blip r:embed="rId3"/>
          <a:stretch>
            <a:fillRect/>
          </a:stretch>
        </p:blipFill>
        <p:spPr>
          <a:xfrm>
            <a:off x="6134100" y="0"/>
            <a:ext cx="6057900" cy="6858000"/>
          </a:xfrm>
          <a:prstGeom prst="rect">
            <a:avLst/>
          </a:prstGeom>
        </p:spPr>
      </p:pic>
      <p:sp>
        <p:nvSpPr>
          <p:cNvPr id="4" name="Rectangle: Rounded Corners 3">
            <a:extLst>
              <a:ext uri="{FF2B5EF4-FFF2-40B4-BE49-F238E27FC236}">
                <a16:creationId xmlns:a16="http://schemas.microsoft.com/office/drawing/2014/main" id="{BD33DCD6-3542-8C9D-7ACC-47494258E57A}"/>
              </a:ext>
            </a:extLst>
          </p:cNvPr>
          <p:cNvSpPr/>
          <p:nvPr/>
        </p:nvSpPr>
        <p:spPr>
          <a:xfrm>
            <a:off x="0" y="5824905"/>
            <a:ext cx="5726721" cy="1033095"/>
          </a:xfrm>
          <a:prstGeom prst="roundRect">
            <a:avLst>
              <a:gd name="adj" fmla="val 228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70C0"/>
                </a:solidFill>
                <a:latin typeface="Times New Roman" panose="02020603050405020304" pitchFamily="18" charset="0"/>
                <a:cs typeface="Times New Roman" panose="02020603050405020304" pitchFamily="18" charset="0"/>
              </a:rPr>
              <a:t>Wifi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ra</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đời</a:t>
            </a:r>
            <a:r>
              <a:rPr lang="en-US" sz="5400" b="1" dirty="0">
                <a:solidFill>
                  <a:srgbClr val="0070C0"/>
                </a:solidFill>
                <a:latin typeface="Times New Roman" panose="02020603050405020304" pitchFamily="18" charset="0"/>
                <a:cs typeface="Times New Roman" panose="02020603050405020304" pitchFamily="18" charset="0"/>
              </a:rPr>
              <a:t> 1996</a:t>
            </a:r>
          </a:p>
        </p:txBody>
      </p:sp>
    </p:spTree>
    <p:extLst>
      <p:ext uri="{BB962C8B-B14F-4D97-AF65-F5344CB8AC3E}">
        <p14:creationId xmlns:p14="http://schemas.microsoft.com/office/powerpoint/2010/main" val="3191141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B25A6-9309-373A-6009-4380297FFAD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F204B1DC-283A-EC11-AF5F-AB9E7C5752D0}"/>
              </a:ext>
            </a:extLst>
          </p:cNvPr>
          <p:cNvSpPr/>
          <p:nvPr/>
        </p:nvSpPr>
        <p:spPr>
          <a:xfrm>
            <a:off x="0" y="5978769"/>
            <a:ext cx="12192000" cy="8792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0" i="0" dirty="0">
                <a:solidFill>
                  <a:srgbClr val="0070C0"/>
                </a:solidFill>
                <a:effectLst/>
                <a:latin typeface="Times New Roman" panose="02020603050405020304" pitchFamily="18" charset="0"/>
                <a:cs typeface="Times New Roman" panose="02020603050405020304" pitchFamily="18" charset="0"/>
              </a:rPr>
              <a:t>Và ngày 4-10-1957, "</a:t>
            </a:r>
            <a:r>
              <a:rPr lang="vi-VN" sz="2800" b="1" i="0" dirty="0">
                <a:solidFill>
                  <a:srgbClr val="0070C0"/>
                </a:solidFill>
                <a:effectLst/>
                <a:latin typeface="Times New Roman" panose="02020603050405020304" pitchFamily="18" charset="0"/>
                <a:cs typeface="Times New Roman" panose="02020603050405020304" pitchFamily="18" charset="0"/>
              </a:rPr>
              <a:t>vệ tinh nhân tạo đầu tiên</a:t>
            </a:r>
            <a:r>
              <a:rPr lang="vi-VN" sz="2800" b="0" i="0" dirty="0">
                <a:solidFill>
                  <a:srgbClr val="0070C0"/>
                </a:solidFill>
                <a:effectLst/>
                <a:latin typeface="Times New Roman" panose="02020603050405020304" pitchFamily="18" charset="0"/>
                <a:cs typeface="Times New Roman" panose="02020603050405020304" pitchFamily="18" charset="0"/>
              </a:rPr>
              <a:t> của loài người" Spoutnik 1 </a:t>
            </a:r>
            <a:r>
              <a:rPr lang="vi-VN" sz="2800" b="1" i="0" dirty="0">
                <a:solidFill>
                  <a:srgbClr val="0070C0"/>
                </a:solidFill>
                <a:effectLst/>
                <a:latin typeface="Times New Roman" panose="02020603050405020304" pitchFamily="18" charset="0"/>
                <a:cs typeface="Times New Roman" panose="02020603050405020304" pitchFamily="18" charset="0"/>
              </a:rPr>
              <a:t>được phóng lên</a:t>
            </a:r>
            <a:r>
              <a:rPr lang="vi-VN" sz="2800" b="0" i="0" dirty="0">
                <a:solidFill>
                  <a:srgbClr val="0070C0"/>
                </a:solidFill>
                <a:effectLst/>
                <a:latin typeface="Times New Roman" panose="02020603050405020304" pitchFamily="18" charset="0"/>
                <a:cs typeface="Times New Roman" panose="02020603050405020304" pitchFamily="18" charset="0"/>
              </a:rPr>
              <a:t> quỹ đạo, mở ra kỷ nguyên chinh phục khoảng không </a:t>
            </a:r>
            <a:r>
              <a:rPr lang="vi-VN" sz="2800" b="1" i="0" dirty="0">
                <a:solidFill>
                  <a:srgbClr val="0070C0"/>
                </a:solidFill>
                <a:effectLst/>
                <a:latin typeface="Times New Roman" panose="02020603050405020304" pitchFamily="18" charset="0"/>
                <a:cs typeface="Times New Roman" panose="02020603050405020304" pitchFamily="18" charset="0"/>
              </a:rPr>
              <a:t>vũ trụ</a:t>
            </a:r>
            <a:r>
              <a:rPr lang="vi-VN" sz="2800" b="0" i="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91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7BB8D-45F2-F1E9-44FE-07A337C38477}"/>
              </a:ext>
            </a:extLst>
          </p:cNvPr>
          <p:cNvPicPr>
            <a:picLocks noChangeAspect="1"/>
          </p:cNvPicPr>
          <p:nvPr/>
        </p:nvPicPr>
        <p:blipFill>
          <a:blip r:embed="rId2"/>
          <a:stretch>
            <a:fillRect/>
          </a:stretch>
        </p:blipFill>
        <p:spPr>
          <a:xfrm>
            <a:off x="161192" y="70338"/>
            <a:ext cx="5934808" cy="5503985"/>
          </a:xfrm>
          <a:prstGeom prst="rect">
            <a:avLst/>
          </a:prstGeom>
        </p:spPr>
      </p:pic>
      <p:pic>
        <p:nvPicPr>
          <p:cNvPr id="3" name="Picture 2">
            <a:extLst>
              <a:ext uri="{FF2B5EF4-FFF2-40B4-BE49-F238E27FC236}">
                <a16:creationId xmlns:a16="http://schemas.microsoft.com/office/drawing/2014/main" id="{6DD4137C-287E-20A0-B9D3-4AAD612E0F4F}"/>
              </a:ext>
            </a:extLst>
          </p:cNvPr>
          <p:cNvPicPr>
            <a:picLocks noChangeAspect="1"/>
          </p:cNvPicPr>
          <p:nvPr/>
        </p:nvPicPr>
        <p:blipFill>
          <a:blip r:embed="rId3"/>
          <a:stretch>
            <a:fillRect/>
          </a:stretch>
        </p:blipFill>
        <p:spPr>
          <a:xfrm>
            <a:off x="6257193" y="211381"/>
            <a:ext cx="5934807" cy="5697050"/>
          </a:xfrm>
          <a:prstGeom prst="rect">
            <a:avLst/>
          </a:prstGeom>
        </p:spPr>
      </p:pic>
      <p:sp>
        <p:nvSpPr>
          <p:cNvPr id="5" name="TextBox 4">
            <a:extLst>
              <a:ext uri="{FF2B5EF4-FFF2-40B4-BE49-F238E27FC236}">
                <a16:creationId xmlns:a16="http://schemas.microsoft.com/office/drawing/2014/main" id="{26085CA9-ADF3-132B-7549-F3AA14CA0AEC}"/>
              </a:ext>
            </a:extLst>
          </p:cNvPr>
          <p:cNvSpPr txBox="1"/>
          <p:nvPr/>
        </p:nvSpPr>
        <p:spPr>
          <a:xfrm>
            <a:off x="2932" y="5473005"/>
            <a:ext cx="6093068" cy="1384995"/>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Tia X là một loại tia phóng xạ được phát hiện năm 1895 bởi một giáo sư vật lý học người Đức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44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style.rotation</p:attrName>
                                        </p:attrNameLst>
                                      </p:cBhvr>
                                      <p:tavLst>
                                        <p:tav tm="0">
                                          <p:val>
                                            <p:fltVal val="720"/>
                                          </p:val>
                                        </p:tav>
                                        <p:tav tm="100000">
                                          <p:val>
                                            <p:fltVal val="0"/>
                                          </p:val>
                                        </p:tav>
                                      </p:tavLst>
                                    </p:anim>
                                    <p:anim calcmode="lin" valueType="num">
                                      <p:cBhvr>
                                        <p:cTn id="9" dur="1250" fill="hold"/>
                                        <p:tgtEl>
                                          <p:spTgt spid="2"/>
                                        </p:tgtEl>
                                        <p:attrNameLst>
                                          <p:attrName>ppt_h</p:attrName>
                                        </p:attrNameLst>
                                      </p:cBhvr>
                                      <p:tavLst>
                                        <p:tav tm="0">
                                          <p:val>
                                            <p:fltVal val="0"/>
                                          </p:val>
                                        </p:tav>
                                        <p:tav tm="100000">
                                          <p:val>
                                            <p:strVal val="#ppt_h"/>
                                          </p:val>
                                        </p:tav>
                                      </p:tavLst>
                                    </p:anim>
                                    <p:anim calcmode="lin" valueType="num">
                                      <p:cBhvr>
                                        <p:cTn id="10" dur="125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style.rotation</p:attrName>
                                        </p:attrNameLst>
                                      </p:cBhvr>
                                      <p:tavLst>
                                        <p:tav tm="0">
                                          <p:val>
                                            <p:fltVal val="720"/>
                                          </p:val>
                                        </p:tav>
                                        <p:tav tm="100000">
                                          <p:val>
                                            <p:fltVal val="0"/>
                                          </p:val>
                                        </p:tav>
                                      </p:tavLst>
                                    </p:anim>
                                    <p:anim calcmode="lin" valueType="num">
                                      <p:cBhvr>
                                        <p:cTn id="15" dur="1250" fill="hold"/>
                                        <p:tgtEl>
                                          <p:spTgt spid="3"/>
                                        </p:tgtEl>
                                        <p:attrNameLst>
                                          <p:attrName>ppt_h</p:attrName>
                                        </p:attrNameLst>
                                      </p:cBhvr>
                                      <p:tavLst>
                                        <p:tav tm="0">
                                          <p:val>
                                            <p:fltVal val="0"/>
                                          </p:val>
                                        </p:tav>
                                        <p:tav tm="100000">
                                          <p:val>
                                            <p:strVal val="#ppt_h"/>
                                          </p:val>
                                        </p:tav>
                                      </p:tavLst>
                                    </p:anim>
                                    <p:anim calcmode="lin" valueType="num">
                                      <p:cBhvr>
                                        <p:cTn id="16" dur="1250" fill="hold"/>
                                        <p:tgtEl>
                                          <p:spTgt spid="3"/>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250"/>
                                        <p:tgtEl>
                                          <p:spTgt spid="5"/>
                                        </p:tgtEl>
                                      </p:cBhvr>
                                    </p:animEffect>
                                    <p:anim calcmode="lin" valueType="num">
                                      <p:cBhvr>
                                        <p:cTn id="20" dur="1250" fill="hold"/>
                                        <p:tgtEl>
                                          <p:spTgt spid="5"/>
                                        </p:tgtEl>
                                        <p:attrNameLst>
                                          <p:attrName>style.rotation</p:attrName>
                                        </p:attrNameLst>
                                      </p:cBhvr>
                                      <p:tavLst>
                                        <p:tav tm="0">
                                          <p:val>
                                            <p:fltVal val="720"/>
                                          </p:val>
                                        </p:tav>
                                        <p:tav tm="100000">
                                          <p:val>
                                            <p:fltVal val="0"/>
                                          </p:val>
                                        </p:tav>
                                      </p:tavLst>
                                    </p:anim>
                                    <p:anim calcmode="lin" valueType="num">
                                      <p:cBhvr>
                                        <p:cTn id="21" dur="1250" fill="hold"/>
                                        <p:tgtEl>
                                          <p:spTgt spid="5"/>
                                        </p:tgtEl>
                                        <p:attrNameLst>
                                          <p:attrName>ppt_h</p:attrName>
                                        </p:attrNameLst>
                                      </p:cBhvr>
                                      <p:tavLst>
                                        <p:tav tm="0">
                                          <p:val>
                                            <p:fltVal val="0"/>
                                          </p:val>
                                        </p:tav>
                                        <p:tav tm="100000">
                                          <p:val>
                                            <p:strVal val="#ppt_h"/>
                                          </p:val>
                                        </p:tav>
                                      </p:tavLst>
                                    </p:anim>
                                    <p:anim calcmode="lin" valueType="num">
                                      <p:cBhvr>
                                        <p:cTn id="22" dur="125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478226" y="284116"/>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7B59EE92-550D-2B8F-15D7-7EE6CC1FA652}"/>
              </a:ext>
            </a:extLst>
          </p:cNvPr>
          <p:cNvSpPr txBox="1"/>
          <p:nvPr/>
        </p:nvSpPr>
        <p:spPr>
          <a:xfrm>
            <a:off x="826320" y="2477559"/>
            <a:ext cx="1072515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phục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 </a:t>
            </a:r>
            <a:r>
              <a:rPr lang="en-US" sz="3200" dirty="0" err="1">
                <a:solidFill>
                  <a:prstClr val="black"/>
                </a:solidFill>
                <a:latin typeface="Times New Roman" panose="02020603050405020304" pitchFamily="18" charset="0"/>
                <a:cs typeface="Times New Roman" panose="02020603050405020304" pitchFamily="18" charset="0"/>
              </a:rPr>
              <a:t>liên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nguồn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năng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367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Trên tay Samsung Galaxy Book Pro: Thiết kế mỏng nhẹ, hiệu năng mạnh mẽ">
            <a:extLst>
              <a:ext uri="{FF2B5EF4-FFF2-40B4-BE49-F238E27FC236}">
                <a16:creationId xmlns:a16="http://schemas.microsoft.com/office/drawing/2014/main" id="{638A6897-0D8C-FCDF-3623-7F8647E5D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642" y="-6782"/>
            <a:ext cx="6019799" cy="38472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cBook Air 2020 – chiếc máy tính xách tay tốt nhất từ trước đến nay - Tin  tức Apple, công nghệ - Tin tức ShopDunk">
            <a:extLst>
              <a:ext uri="{FF2B5EF4-FFF2-40B4-BE49-F238E27FC236}">
                <a16:creationId xmlns:a16="http://schemas.microsoft.com/office/drawing/2014/main" id="{9066D9F4-AE81-362D-43AF-543FAD5E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72200" cy="35234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ổng kho laptop Lenovo IdeaPad S145 81MV00TAVN | Giá rẻ, trả góp - Điện Máy  Gia Khánh">
            <a:extLst>
              <a:ext uri="{FF2B5EF4-FFF2-40B4-BE49-F238E27FC236}">
                <a16:creationId xmlns:a16="http://schemas.microsoft.com/office/drawing/2014/main" id="{3A522B84-5BDE-5C88-F9F2-39192585B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0480"/>
            <a:ext cx="5954268"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Đánh giá Laptop Asus có tốt không, giá bao nhiêu, nên mua loại nào |  websosanh.vn">
            <a:extLst>
              <a:ext uri="{FF2B5EF4-FFF2-40B4-BE49-F238E27FC236}">
                <a16:creationId xmlns:a16="http://schemas.microsoft.com/office/drawing/2014/main" id="{79CC8871-32E6-0ABA-9352-5C28E3E54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29000"/>
            <a:ext cx="60198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D28AD6B-0B69-FDA7-229E-8DB0B91015FF}"/>
              </a:ext>
            </a:extLst>
          </p:cNvPr>
          <p:cNvSpPr/>
          <p:nvPr/>
        </p:nvSpPr>
        <p:spPr>
          <a:xfrm>
            <a:off x="8145855" y="5300697"/>
            <a:ext cx="2106667"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Loan</a:t>
            </a:r>
            <a:endParaRPr lang="en-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764F0F9-CB76-C654-CDDB-A5A9114C796A}"/>
              </a:ext>
            </a:extLst>
          </p:cNvPr>
          <p:cNvSpPr/>
          <p:nvPr/>
        </p:nvSpPr>
        <p:spPr>
          <a:xfrm>
            <a:off x="2074257" y="4995297"/>
            <a:ext cx="2659318"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Quốc</a:t>
            </a:r>
            <a:endParaRPr lang="en-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C5F349B-FD62-69A6-4059-79D32DFEC1B3}"/>
              </a:ext>
            </a:extLst>
          </p:cNvPr>
          <p:cNvSpPr/>
          <p:nvPr/>
        </p:nvSpPr>
        <p:spPr>
          <a:xfrm>
            <a:off x="2637098" y="843203"/>
            <a:ext cx="898003"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Mỹ</a:t>
            </a:r>
            <a:endParaRPr lang="en-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A761A46-C73A-E35A-200C-DA2687D369AC}"/>
              </a:ext>
            </a:extLst>
          </p:cNvPr>
          <p:cNvSpPr/>
          <p:nvPr/>
        </p:nvSpPr>
        <p:spPr>
          <a:xfrm>
            <a:off x="8756430" y="1053858"/>
            <a:ext cx="2278188"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Hàn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Quốc</a:t>
            </a:r>
            <a:endParaRPr lang="en-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137351DD-F73E-F391-C32A-3A714BAE7B11}"/>
              </a:ext>
            </a:extLst>
          </p:cNvPr>
          <p:cNvSpPr/>
          <p:nvPr/>
        </p:nvSpPr>
        <p:spPr>
          <a:xfrm>
            <a:off x="0" y="3108960"/>
            <a:ext cx="11996928" cy="822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dirty="0">
                <a:latin typeface="Times New Roman" panose="02020603050405020304" pitchFamily="18" charset="0"/>
                <a:cs typeface="Times New Roman" panose="02020603050405020304" pitchFamily="18" charset="0"/>
              </a:rPr>
              <a:t>Nhìn hình ảnh và đoán tên các dòng laptop do quốc gia nào sản xuất?</a:t>
            </a:r>
          </a:p>
        </p:txBody>
      </p:sp>
    </p:spTree>
    <p:extLst>
      <p:ext uri="{BB962C8B-B14F-4D97-AF65-F5344CB8AC3E}">
        <p14:creationId xmlns:p14="http://schemas.microsoft.com/office/powerpoint/2010/main" val="27844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800" decel="100000"/>
                                        <p:tgtEl>
                                          <p:spTgt spid="2050"/>
                                        </p:tgtEl>
                                      </p:cBhvr>
                                    </p:animEffect>
                                    <p:anim calcmode="lin" valueType="num">
                                      <p:cBhvr>
                                        <p:cTn id="8" dur="800" decel="100000" fill="hold"/>
                                        <p:tgtEl>
                                          <p:spTgt spid="2050"/>
                                        </p:tgtEl>
                                        <p:attrNameLst>
                                          <p:attrName>style.rotation</p:attrName>
                                        </p:attrNameLst>
                                      </p:cBhvr>
                                      <p:tavLst>
                                        <p:tav tm="0">
                                          <p:val>
                                            <p:fltVal val="-90"/>
                                          </p:val>
                                        </p:tav>
                                        <p:tav tm="100000">
                                          <p:val>
                                            <p:fltVal val="0"/>
                                          </p:val>
                                        </p:tav>
                                      </p:tavLst>
                                    </p:anim>
                                    <p:anim calcmode="lin" valueType="num">
                                      <p:cBhvr>
                                        <p:cTn id="9" dur="800" decel="100000" fill="hold"/>
                                        <p:tgtEl>
                                          <p:spTgt spid="2050"/>
                                        </p:tgtEl>
                                        <p:attrNameLst>
                                          <p:attrName>ppt_x</p:attrName>
                                        </p:attrNameLst>
                                      </p:cBhvr>
                                      <p:tavLst>
                                        <p:tav tm="0">
                                          <p:val>
                                            <p:strVal val="#ppt_x+0.4"/>
                                          </p:val>
                                        </p:tav>
                                        <p:tav tm="100000">
                                          <p:val>
                                            <p:strVal val="#ppt_x-0.05"/>
                                          </p:val>
                                        </p:tav>
                                      </p:tavLst>
                                    </p:anim>
                                    <p:anim calcmode="lin" valueType="num">
                                      <p:cBhvr>
                                        <p:cTn id="10" dur="800" decel="100000" fill="hold"/>
                                        <p:tgtEl>
                                          <p:spTgt spid="20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fade">
                                      <p:cBhvr>
                                        <p:cTn id="15" dur="800" decel="100000"/>
                                        <p:tgtEl>
                                          <p:spTgt spid="2060"/>
                                        </p:tgtEl>
                                      </p:cBhvr>
                                    </p:animEffect>
                                    <p:anim calcmode="lin" valueType="num">
                                      <p:cBhvr>
                                        <p:cTn id="16" dur="800" decel="100000" fill="hold"/>
                                        <p:tgtEl>
                                          <p:spTgt spid="2060"/>
                                        </p:tgtEl>
                                        <p:attrNameLst>
                                          <p:attrName>style.rotation</p:attrName>
                                        </p:attrNameLst>
                                      </p:cBhvr>
                                      <p:tavLst>
                                        <p:tav tm="0">
                                          <p:val>
                                            <p:fltVal val="-90"/>
                                          </p:val>
                                        </p:tav>
                                        <p:tav tm="100000">
                                          <p:val>
                                            <p:fltVal val="0"/>
                                          </p:val>
                                        </p:tav>
                                      </p:tavLst>
                                    </p:anim>
                                    <p:anim calcmode="lin" valueType="num">
                                      <p:cBhvr>
                                        <p:cTn id="17" dur="800" decel="100000" fill="hold"/>
                                        <p:tgtEl>
                                          <p:spTgt spid="2060"/>
                                        </p:tgtEl>
                                        <p:attrNameLst>
                                          <p:attrName>ppt_x</p:attrName>
                                        </p:attrNameLst>
                                      </p:cBhvr>
                                      <p:tavLst>
                                        <p:tav tm="0">
                                          <p:val>
                                            <p:strVal val="#ppt_x+0.4"/>
                                          </p:val>
                                        </p:tav>
                                        <p:tav tm="100000">
                                          <p:val>
                                            <p:strVal val="#ppt_x-0.05"/>
                                          </p:val>
                                        </p:tav>
                                      </p:tavLst>
                                    </p:anim>
                                    <p:anim calcmode="lin" valueType="num">
                                      <p:cBhvr>
                                        <p:cTn id="18" dur="800" decel="100000" fill="hold"/>
                                        <p:tgtEl>
                                          <p:spTgt spid="206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6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6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800" decel="100000"/>
                                        <p:tgtEl>
                                          <p:spTgt spid="2056"/>
                                        </p:tgtEl>
                                      </p:cBhvr>
                                    </p:animEffect>
                                    <p:anim calcmode="lin" valueType="num">
                                      <p:cBhvr>
                                        <p:cTn id="24" dur="800" decel="100000" fill="hold"/>
                                        <p:tgtEl>
                                          <p:spTgt spid="2056"/>
                                        </p:tgtEl>
                                        <p:attrNameLst>
                                          <p:attrName>style.rotation</p:attrName>
                                        </p:attrNameLst>
                                      </p:cBhvr>
                                      <p:tavLst>
                                        <p:tav tm="0">
                                          <p:val>
                                            <p:fltVal val="-90"/>
                                          </p:val>
                                        </p:tav>
                                        <p:tav tm="100000">
                                          <p:val>
                                            <p:fltVal val="0"/>
                                          </p:val>
                                        </p:tav>
                                      </p:tavLst>
                                    </p:anim>
                                    <p:anim calcmode="lin" valueType="num">
                                      <p:cBhvr>
                                        <p:cTn id="25" dur="800" decel="100000" fill="hold"/>
                                        <p:tgtEl>
                                          <p:spTgt spid="2056"/>
                                        </p:tgtEl>
                                        <p:attrNameLst>
                                          <p:attrName>ppt_x</p:attrName>
                                        </p:attrNameLst>
                                      </p:cBhvr>
                                      <p:tavLst>
                                        <p:tav tm="0">
                                          <p:val>
                                            <p:strVal val="#ppt_x+0.4"/>
                                          </p:val>
                                        </p:tav>
                                        <p:tav tm="100000">
                                          <p:val>
                                            <p:strVal val="#ppt_x-0.05"/>
                                          </p:val>
                                        </p:tav>
                                      </p:tavLst>
                                    </p:anim>
                                    <p:anim calcmode="lin" valueType="num">
                                      <p:cBhvr>
                                        <p:cTn id="26" dur="800" decel="100000" fill="hold"/>
                                        <p:tgtEl>
                                          <p:spTgt spid="205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05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056"/>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800" decel="100000"/>
                                        <p:tgtEl>
                                          <p:spTgt spid="2054"/>
                                        </p:tgtEl>
                                      </p:cBhvr>
                                    </p:animEffect>
                                    <p:anim calcmode="lin" valueType="num">
                                      <p:cBhvr>
                                        <p:cTn id="32" dur="800" decel="100000" fill="hold"/>
                                        <p:tgtEl>
                                          <p:spTgt spid="2054"/>
                                        </p:tgtEl>
                                        <p:attrNameLst>
                                          <p:attrName>style.rotation</p:attrName>
                                        </p:attrNameLst>
                                      </p:cBhvr>
                                      <p:tavLst>
                                        <p:tav tm="0">
                                          <p:val>
                                            <p:fltVal val="-90"/>
                                          </p:val>
                                        </p:tav>
                                        <p:tav tm="100000">
                                          <p:val>
                                            <p:fltVal val="0"/>
                                          </p:val>
                                        </p:tav>
                                      </p:tavLst>
                                    </p:anim>
                                    <p:anim calcmode="lin" valueType="num">
                                      <p:cBhvr>
                                        <p:cTn id="33" dur="800" decel="100000" fill="hold"/>
                                        <p:tgtEl>
                                          <p:spTgt spid="2054"/>
                                        </p:tgtEl>
                                        <p:attrNameLst>
                                          <p:attrName>ppt_x</p:attrName>
                                        </p:attrNameLst>
                                      </p:cBhvr>
                                      <p:tavLst>
                                        <p:tav tm="0">
                                          <p:val>
                                            <p:strVal val="#ppt_x+0.4"/>
                                          </p:val>
                                        </p:tav>
                                        <p:tav tm="100000">
                                          <p:val>
                                            <p:strVal val="#ppt_x-0.05"/>
                                          </p:val>
                                        </p:tav>
                                      </p:tavLst>
                                    </p:anim>
                                    <p:anim calcmode="lin" valueType="num">
                                      <p:cBhvr>
                                        <p:cTn id="34" dur="800" decel="100000" fill="hold"/>
                                        <p:tgtEl>
                                          <p:spTgt spid="205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5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54"/>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800" decel="100000"/>
                                        <p:tgtEl>
                                          <p:spTgt spid="4"/>
                                        </p:tgtEl>
                                      </p:cBhvr>
                                    </p:animEffect>
                                    <p:anim calcmode="lin" valueType="num">
                                      <p:cBhvr>
                                        <p:cTn id="40" dur="800" decel="100000" fill="hold"/>
                                        <p:tgtEl>
                                          <p:spTgt spid="4"/>
                                        </p:tgtEl>
                                        <p:attrNameLst>
                                          <p:attrName>style.rotation</p:attrName>
                                        </p:attrNameLst>
                                      </p:cBhvr>
                                      <p:tavLst>
                                        <p:tav tm="0">
                                          <p:val>
                                            <p:fltVal val="-90"/>
                                          </p:val>
                                        </p:tav>
                                        <p:tav tm="100000">
                                          <p:val>
                                            <p:fltVal val="0"/>
                                          </p:val>
                                        </p:tav>
                                      </p:tavLst>
                                    </p:anim>
                                    <p:anim calcmode="lin" valueType="num">
                                      <p:cBhvr>
                                        <p:cTn id="41" dur="800" decel="100000" fill="hold"/>
                                        <p:tgtEl>
                                          <p:spTgt spid="4"/>
                                        </p:tgtEl>
                                        <p:attrNameLst>
                                          <p:attrName>ppt_x</p:attrName>
                                        </p:attrNameLst>
                                      </p:cBhvr>
                                      <p:tavLst>
                                        <p:tav tm="0">
                                          <p:val>
                                            <p:strVal val="#ppt_x+0.4"/>
                                          </p:val>
                                        </p:tav>
                                        <p:tav tm="100000">
                                          <p:val>
                                            <p:strVal val="#ppt_x-0.05"/>
                                          </p:val>
                                        </p:tav>
                                      </p:tavLst>
                                    </p:anim>
                                    <p:anim calcmode="lin" valueType="num">
                                      <p:cBhvr>
                                        <p:cTn id="42" dur="800" decel="100000" fill="hold"/>
                                        <p:tgtEl>
                                          <p:spTgt spid="4"/>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out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outVertical)">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out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barn(outVertical)">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8A04E-9906-224D-4EA4-AF474BFE2AE6}"/>
              </a:ext>
            </a:extLst>
          </p:cNvPr>
          <p:cNvPicPr>
            <a:picLocks noChangeAspect="1"/>
          </p:cNvPicPr>
          <p:nvPr/>
        </p:nvPicPr>
        <p:blipFill>
          <a:blip r:embed="rId2"/>
          <a:stretch>
            <a:fillRect/>
          </a:stretch>
        </p:blipFill>
        <p:spPr>
          <a:xfrm>
            <a:off x="1" y="0"/>
            <a:ext cx="6096000" cy="6858000"/>
          </a:xfrm>
          <a:prstGeom prst="rect">
            <a:avLst/>
          </a:prstGeom>
        </p:spPr>
      </p:pic>
      <p:pic>
        <p:nvPicPr>
          <p:cNvPr id="3" name="Picture 2">
            <a:extLst>
              <a:ext uri="{FF2B5EF4-FFF2-40B4-BE49-F238E27FC236}">
                <a16:creationId xmlns:a16="http://schemas.microsoft.com/office/drawing/2014/main" id="{D969A2C3-9857-5FD7-C4BE-5E45DACA2499}"/>
              </a:ext>
            </a:extLst>
          </p:cNvPr>
          <p:cNvPicPr>
            <a:picLocks noChangeAspect="1"/>
          </p:cNvPicPr>
          <p:nvPr/>
        </p:nvPicPr>
        <p:blipFill>
          <a:blip r:embed="rId3"/>
          <a:stretch>
            <a:fillRect/>
          </a:stretch>
        </p:blipFill>
        <p:spPr>
          <a:xfrm>
            <a:off x="6134100" y="0"/>
            <a:ext cx="6057900" cy="6334780"/>
          </a:xfrm>
          <a:prstGeom prst="rect">
            <a:avLst/>
          </a:prstGeom>
        </p:spPr>
      </p:pic>
      <p:sp>
        <p:nvSpPr>
          <p:cNvPr id="5" name="TextBox 4">
            <a:extLst>
              <a:ext uri="{FF2B5EF4-FFF2-40B4-BE49-F238E27FC236}">
                <a16:creationId xmlns:a16="http://schemas.microsoft.com/office/drawing/2014/main" id="{C548A64D-3207-AF85-D0EB-807C2BE60C7C}"/>
              </a:ext>
            </a:extLst>
          </p:cNvPr>
          <p:cNvSpPr txBox="1"/>
          <p:nvPr/>
        </p:nvSpPr>
        <p:spPr>
          <a:xfrm>
            <a:off x="6370028" y="6334780"/>
            <a:ext cx="5569926"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N. Am-strong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024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474563" y="2357735"/>
            <a:ext cx="724288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a:t>
            </a:r>
            <a:r>
              <a:rPr kumimoji="0" lang="en-US" sz="9600" b="1" i="0" u="none" strike="noStrike" kern="1200" cap="none" spc="0" normalizeH="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TẬP</a:t>
            </a:r>
            <a:endPar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014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66844C-1902-0C2A-2978-C5DB43A04D76}"/>
              </a:ext>
            </a:extLst>
          </p:cNvPr>
          <p:cNvSpPr txBox="1"/>
          <p:nvPr/>
        </p:nvSpPr>
        <p:spPr>
          <a:xfrm>
            <a:off x="2251953" y="2728689"/>
            <a:ext cx="7840493" cy="206210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B198397E-13FF-2276-49AD-72916C680B77}"/>
              </a:ext>
            </a:extLst>
          </p:cNvPr>
          <p:cNvSpPr/>
          <p:nvPr/>
        </p:nvSpPr>
        <p:spPr>
          <a:xfrm>
            <a:off x="2994117" y="840220"/>
            <a:ext cx="678743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4570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957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nghệ 3.0 là gì? Thành tựu mang lại cho nhân loại">
            <a:extLst>
              <a:ext uri="{FF2B5EF4-FFF2-40B4-BE49-F238E27FC236}">
                <a16:creationId xmlns:a16="http://schemas.microsoft.com/office/drawing/2014/main" id="{6F9B529F-2F22-3E3C-1998-B8C252482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422"/>
          <a:stretch/>
        </p:blipFill>
        <p:spPr bwMode="auto">
          <a:xfrm>
            <a:off x="83343" y="2642877"/>
            <a:ext cx="12025313" cy="42151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8D52A1-B6EE-55E1-FF75-709E4242867A}"/>
              </a:ext>
            </a:extLst>
          </p:cNvPr>
          <p:cNvSpPr/>
          <p:nvPr/>
        </p:nvSpPr>
        <p:spPr>
          <a:xfrm>
            <a:off x="1379983" y="1444114"/>
            <a:ext cx="9135617"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CÁCH MẠNG CÔNG NGHIỆP THỜI </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ĐẠI (T1) </a:t>
            </a:r>
          </a:p>
        </p:txBody>
      </p:sp>
      <p:sp>
        <p:nvSpPr>
          <p:cNvPr id="2" name="Rectangle 1">
            <a:extLst>
              <a:ext uri="{FF2B5EF4-FFF2-40B4-BE49-F238E27FC236}">
                <a16:creationId xmlns:a16="http://schemas.microsoft.com/office/drawing/2014/main" id="{16D7198B-15C7-6F92-5F88-09281F89F2DF}"/>
              </a:ext>
            </a:extLst>
          </p:cNvPr>
          <p:cNvSpPr/>
          <p:nvPr/>
        </p:nvSpPr>
        <p:spPr>
          <a:xfrm>
            <a:off x="4977813" y="462824"/>
            <a:ext cx="1939955" cy="769441"/>
          </a:xfrm>
          <a:prstGeom prst="rect">
            <a:avLst/>
          </a:prstGeom>
        </p:spPr>
        <p:txBody>
          <a:bodyPr wrap="none">
            <a:spAutoFit/>
          </a:bodyPr>
          <a:lstStyle/>
          <a:p>
            <a:r>
              <a:rPr lang="en-US" sz="4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a:t>
            </a:r>
            <a:endParaRPr lang="en-VN" sz="2800" dirty="0">
              <a:solidFill>
                <a:srgbClr val="0070C0"/>
              </a:solidFill>
            </a:endParaRPr>
          </a:p>
        </p:txBody>
      </p:sp>
    </p:spTree>
    <p:extLst>
      <p:ext uri="{BB962C8B-B14F-4D97-AF65-F5344CB8AC3E}">
        <p14:creationId xmlns:p14="http://schemas.microsoft.com/office/powerpoint/2010/main" val="401881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44901" y="810673"/>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CÁCH MẠNG CÔNG NGHIỆP THỜI KÌ HIỆN ĐẠI (T1) </a:t>
            </a:r>
          </a:p>
        </p:txBody>
      </p:sp>
      <p:sp>
        <p:nvSpPr>
          <p:cNvPr id="3" name="TextBox 2">
            <a:extLst>
              <a:ext uri="{FF2B5EF4-FFF2-40B4-BE49-F238E27FC236}">
                <a16:creationId xmlns:a16="http://schemas.microsoft.com/office/drawing/2014/main" id="{C5EE566A-FE4B-E6F0-6788-2AAE9D5C083D}"/>
              </a:ext>
            </a:extLst>
          </p:cNvPr>
          <p:cNvSpPr txBox="1"/>
          <p:nvPr/>
        </p:nvSpPr>
        <p:spPr>
          <a:xfrm>
            <a:off x="816795" y="2524809"/>
            <a:ext cx="10508430" cy="1200329"/>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1. </a:t>
            </a:r>
            <a:r>
              <a:rPr lang="en-US" sz="3600" b="1" dirty="0" err="1">
                <a:solidFill>
                  <a:srgbClr val="0070C0"/>
                </a:solidFill>
                <a:latin typeface="Times New Roman" panose="02020603050405020304" pitchFamily="18" charset="0"/>
                <a:cs typeface="Times New Roman" panose="02020603050405020304" pitchFamily="18" charset="0"/>
              </a:rPr>
              <a:t>Thành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tựu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bản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cuộc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nghiệp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lần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thứ</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ba</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07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CBF2F-1D12-0C6E-EA38-1D6FD8E08504}"/>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CE65C0C6-350B-97CC-6598-CAF6EC671933}"/>
              </a:ext>
            </a:extLst>
          </p:cNvPr>
          <p:cNvPicPr>
            <a:picLocks noChangeAspect="1"/>
          </p:cNvPicPr>
          <p:nvPr/>
        </p:nvPicPr>
        <p:blipFill>
          <a:blip r:embed="rId3"/>
          <a:stretch>
            <a:fillRect/>
          </a:stretch>
        </p:blipFill>
        <p:spPr>
          <a:xfrm>
            <a:off x="6134100" y="0"/>
            <a:ext cx="6057900" cy="5750169"/>
          </a:xfrm>
          <a:prstGeom prst="rect">
            <a:avLst/>
          </a:prstGeom>
        </p:spPr>
      </p:pic>
      <p:sp>
        <p:nvSpPr>
          <p:cNvPr id="4" name="TextBox 3">
            <a:extLst>
              <a:ext uri="{FF2B5EF4-FFF2-40B4-BE49-F238E27FC236}">
                <a16:creationId xmlns:a16="http://schemas.microsoft.com/office/drawing/2014/main" id="{8C285677-E708-C7F0-B50E-27B0350B22A8}"/>
              </a:ext>
            </a:extLst>
          </p:cNvPr>
          <p:cNvSpPr txBox="1"/>
          <p:nvPr/>
        </p:nvSpPr>
        <p:spPr>
          <a:xfrm>
            <a:off x="6576646" y="5873262"/>
            <a:ext cx="5363308"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465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134398"/>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CÁCH MẠNG CÔNG NGHIỆP THỜI KÌ HIỆN ĐẠI (T1) </a:t>
            </a:r>
          </a:p>
        </p:txBody>
      </p:sp>
      <p:sp>
        <p:nvSpPr>
          <p:cNvPr id="6" name="Rectangle 5">
            <a:extLst>
              <a:ext uri="{FF2B5EF4-FFF2-40B4-BE49-F238E27FC236}">
                <a16:creationId xmlns:a16="http://schemas.microsoft.com/office/drawing/2014/main" id="{0EE7F9AD-CC4F-C29B-AB57-D41111B41F49}"/>
              </a:ext>
            </a:extLst>
          </p:cNvPr>
          <p:cNvSpPr/>
          <p:nvPr/>
        </p:nvSpPr>
        <p:spPr>
          <a:xfrm>
            <a:off x="1183887" y="2474893"/>
            <a:ext cx="9976625" cy="1384995"/>
          </a:xfrm>
          <a:prstGeom prst="rect">
            <a:avLst/>
          </a:prstGeom>
        </p:spPr>
        <p:txBody>
          <a:bodyPr wrap="square">
            <a:spAutoFit/>
          </a:bodyPr>
          <a:lstStyle/>
          <a:p>
            <a:pPr marL="457200" lvl="0" indent="-457200" algn="just">
              <a:buFont typeface="Wingdings" pitchFamily="2" charset="2"/>
              <a:buChar char="ü"/>
              <a:defRPr/>
            </a:pPr>
            <a:r>
              <a:rPr lang="en-VN" sz="2800" dirty="0">
                <a:solidFill>
                  <a:prstClr val="black"/>
                </a:solidFill>
                <a:latin typeface="Times New Roman" panose="02020603050405020304" pitchFamily="18" charset="0"/>
                <a:cs typeface="Times New Roman" panose="02020603050405020304" pitchFamily="18" charset="0"/>
              </a:rPr>
              <a:t>Cuộc cách mạng công nghiệp lần thứ ba diễn ra vào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năm</a:t>
            </a:r>
            <a:r>
              <a:rPr lang="en-US" sz="2800" dirty="0">
                <a:solidFill>
                  <a:prstClr val="black"/>
                </a:solidFill>
                <a:latin typeface="Times New Roman" panose="02020603050405020304" pitchFamily="18" charset="0"/>
                <a:cs typeface="Times New Roman" panose="02020603050405020304" pitchFamily="18" charset="0"/>
              </a:rPr>
              <a:t> 40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VN" sz="2800" dirty="0">
                <a:solidFill>
                  <a:prstClr val="black"/>
                </a:solidFill>
                <a:latin typeface="Times New Roman" panose="02020603050405020304" pitchFamily="18" charset="0"/>
                <a:cs typeface="Times New Roman" panose="02020603050405020304" pitchFamily="18" charset="0"/>
              </a:rPr>
              <a:t>thế kỷ XX, khởi đầu ở nước Mỹ, sau đó phát triển ở các nước khác như Liên Xô, Nhật Bản, Anh, Pháp, Đức….</a:t>
            </a:r>
          </a:p>
        </p:txBody>
      </p:sp>
      <p:sp>
        <p:nvSpPr>
          <p:cNvPr id="7" name="Rectangle 6">
            <a:extLst>
              <a:ext uri="{FF2B5EF4-FFF2-40B4-BE49-F238E27FC236}">
                <a16:creationId xmlns:a16="http://schemas.microsoft.com/office/drawing/2014/main" id="{5121D17B-526C-8BAC-F6C7-0ADF238886AF}"/>
              </a:ext>
            </a:extLst>
          </p:cNvPr>
          <p:cNvSpPr/>
          <p:nvPr/>
        </p:nvSpPr>
        <p:spPr>
          <a:xfrm>
            <a:off x="1183887" y="4098364"/>
            <a:ext cx="9976625" cy="1384995"/>
          </a:xfrm>
          <a:prstGeom prst="rect">
            <a:avLst/>
          </a:prstGeom>
        </p:spPr>
        <p:txBody>
          <a:bodyPr wrap="square">
            <a:spAutoFit/>
          </a:bodyPr>
          <a:lstStyle/>
          <a:p>
            <a:pPr marL="457200" lvl="0" indent="-457200" algn="just">
              <a:buFont typeface="Wingdings" pitchFamily="2" charset="2"/>
              <a:buChar char="ü"/>
              <a:defRPr/>
            </a:pPr>
            <a:r>
              <a:rPr lang="en-VN" sz="2800" dirty="0">
                <a:solidFill>
                  <a:prstClr val="black"/>
                </a:solidFill>
                <a:latin typeface="Times New Roman" panose="02020603050405020304" pitchFamily="18" charset="0"/>
                <a:cs typeface="Times New Roman" panose="02020603050405020304" pitchFamily="18" charset="0"/>
              </a:rPr>
              <a:t>Từ những năm 70 của thế kỷ XX, cuộc cách mạng công nghiệp diễn ra chủ yếu trên lĩnh vực công nghệ nên được gọi là cuộc cách mạng khoa học - công nghệ.</a:t>
            </a:r>
          </a:p>
        </p:txBody>
      </p:sp>
      <p:sp>
        <p:nvSpPr>
          <p:cNvPr id="8" name="TextBox 7">
            <a:extLst>
              <a:ext uri="{FF2B5EF4-FFF2-40B4-BE49-F238E27FC236}">
                <a16:creationId xmlns:a16="http://schemas.microsoft.com/office/drawing/2014/main" id="{3EF67E81-6BBA-4144-9F88-5B2EEEA88623}"/>
              </a:ext>
            </a:extLst>
          </p:cNvPr>
          <p:cNvSpPr txBox="1"/>
          <p:nvPr/>
        </p:nvSpPr>
        <p:spPr>
          <a:xfrm>
            <a:off x="535376" y="1155326"/>
            <a:ext cx="10508430" cy="1200329"/>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1. </a:t>
            </a:r>
            <a:r>
              <a:rPr lang="en-US" sz="3600" b="1" dirty="0" err="1">
                <a:solidFill>
                  <a:srgbClr val="0070C0"/>
                </a:solidFill>
                <a:latin typeface="Times New Roman" panose="02020603050405020304" pitchFamily="18" charset="0"/>
                <a:cs typeface="Times New Roman" panose="02020603050405020304" pitchFamily="18" charset="0"/>
              </a:rPr>
              <a:t>Thành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tựu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bản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cuộc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nghiệp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lần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thứ</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ba</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01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134398"/>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418568"/>
            <a:ext cx="5307780" cy="584775"/>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tựu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cơ</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2723ADC-D377-34E9-E669-78D1C7CAA8B3}"/>
              </a:ext>
            </a:extLst>
          </p:cNvPr>
          <p:cNvPicPr>
            <a:picLocks noChangeAspect="1"/>
          </p:cNvPicPr>
          <p:nvPr/>
        </p:nvPicPr>
        <p:blipFill>
          <a:blip r:embed="rId3"/>
          <a:stretch>
            <a:fillRect/>
          </a:stretch>
        </p:blipFill>
        <p:spPr>
          <a:xfrm>
            <a:off x="410995" y="2378158"/>
            <a:ext cx="3185680" cy="2476500"/>
          </a:xfrm>
          <a:prstGeom prst="rect">
            <a:avLst/>
          </a:prstGeom>
        </p:spPr>
      </p:pic>
      <p:pic>
        <p:nvPicPr>
          <p:cNvPr id="6" name="Picture 5">
            <a:extLst>
              <a:ext uri="{FF2B5EF4-FFF2-40B4-BE49-F238E27FC236}">
                <a16:creationId xmlns:a16="http://schemas.microsoft.com/office/drawing/2014/main" id="{310425CB-577F-35F8-BD33-70D65D7C02CA}"/>
              </a:ext>
            </a:extLst>
          </p:cNvPr>
          <p:cNvPicPr>
            <a:picLocks noChangeAspect="1"/>
          </p:cNvPicPr>
          <p:nvPr/>
        </p:nvPicPr>
        <p:blipFill>
          <a:blip r:embed="rId4"/>
          <a:stretch>
            <a:fillRect/>
          </a:stretch>
        </p:blipFill>
        <p:spPr>
          <a:xfrm>
            <a:off x="3371850" y="2047875"/>
            <a:ext cx="2762250" cy="2762250"/>
          </a:xfrm>
          <a:prstGeom prst="rect">
            <a:avLst/>
          </a:prstGeom>
        </p:spPr>
      </p:pic>
      <p:pic>
        <p:nvPicPr>
          <p:cNvPr id="7" name="Picture 6">
            <a:extLst>
              <a:ext uri="{FF2B5EF4-FFF2-40B4-BE49-F238E27FC236}">
                <a16:creationId xmlns:a16="http://schemas.microsoft.com/office/drawing/2014/main" id="{30CFA735-7EB6-BE09-F9A4-969D4E6B45FF}"/>
              </a:ext>
            </a:extLst>
          </p:cNvPr>
          <p:cNvPicPr>
            <a:picLocks noChangeAspect="1"/>
          </p:cNvPicPr>
          <p:nvPr/>
        </p:nvPicPr>
        <p:blipFill rotWithShape="1">
          <a:blip r:embed="rId5"/>
          <a:srcRect l="23134" r="22239"/>
          <a:stretch/>
        </p:blipFill>
        <p:spPr>
          <a:xfrm>
            <a:off x="6446000" y="2003343"/>
            <a:ext cx="2611460" cy="2654270"/>
          </a:xfrm>
          <a:prstGeom prst="rect">
            <a:avLst/>
          </a:prstGeom>
        </p:spPr>
      </p:pic>
      <p:pic>
        <p:nvPicPr>
          <p:cNvPr id="8" name="Picture 7">
            <a:extLst>
              <a:ext uri="{FF2B5EF4-FFF2-40B4-BE49-F238E27FC236}">
                <a16:creationId xmlns:a16="http://schemas.microsoft.com/office/drawing/2014/main" id="{38381495-0CD5-BD55-74D9-5B3C01539C78}"/>
              </a:ext>
            </a:extLst>
          </p:cNvPr>
          <p:cNvPicPr>
            <a:picLocks noChangeAspect="1"/>
          </p:cNvPicPr>
          <p:nvPr/>
        </p:nvPicPr>
        <p:blipFill rotWithShape="1">
          <a:blip r:embed="rId6"/>
          <a:srcRect t="9649" r="9262" b="7775"/>
          <a:stretch/>
        </p:blipFill>
        <p:spPr>
          <a:xfrm>
            <a:off x="9183781" y="1961664"/>
            <a:ext cx="3008219" cy="2737627"/>
          </a:xfrm>
          <a:prstGeom prst="rect">
            <a:avLst/>
          </a:prstGeom>
        </p:spPr>
      </p:pic>
      <p:sp>
        <p:nvSpPr>
          <p:cNvPr id="10" name="TextBox 9">
            <a:extLst>
              <a:ext uri="{FF2B5EF4-FFF2-40B4-BE49-F238E27FC236}">
                <a16:creationId xmlns:a16="http://schemas.microsoft.com/office/drawing/2014/main" id="{228D8C46-6BD7-383A-51A2-3E86FD50D45E}"/>
              </a:ext>
            </a:extLst>
          </p:cNvPr>
          <p:cNvSpPr txBox="1"/>
          <p:nvPr/>
        </p:nvSpPr>
        <p:spPr>
          <a:xfrm>
            <a:off x="826320" y="4937085"/>
            <a:ext cx="2151056"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Máy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ADBCB4D-2B5C-4C87-8128-E46D3810B227}"/>
              </a:ext>
            </a:extLst>
          </p:cNvPr>
          <p:cNvSpPr txBox="1"/>
          <p:nvPr/>
        </p:nvSpPr>
        <p:spPr>
          <a:xfrm>
            <a:off x="3873422" y="4937085"/>
            <a:ext cx="1759105"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Internet</a:t>
            </a:r>
            <a:endParaRPr lang="en-US" dirty="0">
              <a:solidFill>
                <a:srgbClr val="FF0000"/>
              </a:solidFill>
            </a:endParaRPr>
          </a:p>
        </p:txBody>
      </p:sp>
      <p:sp>
        <p:nvSpPr>
          <p:cNvPr id="14" name="TextBox 13">
            <a:extLst>
              <a:ext uri="{FF2B5EF4-FFF2-40B4-BE49-F238E27FC236}">
                <a16:creationId xmlns:a16="http://schemas.microsoft.com/office/drawing/2014/main" id="{9EC51DF8-1AEB-34B1-AD26-F695BC2FAA71}"/>
              </a:ext>
            </a:extLst>
          </p:cNvPr>
          <p:cNvSpPr txBox="1"/>
          <p:nvPr/>
        </p:nvSpPr>
        <p:spPr>
          <a:xfrm>
            <a:off x="6002144" y="4891231"/>
            <a:ext cx="3055316" cy="1077218"/>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tin</a:t>
            </a:r>
            <a:endParaRPr lang="en-US" dirty="0">
              <a:solidFill>
                <a:srgbClr val="FF0000"/>
              </a:solidFill>
            </a:endParaRPr>
          </a:p>
        </p:txBody>
      </p:sp>
      <p:sp>
        <p:nvSpPr>
          <p:cNvPr id="16" name="TextBox 15">
            <a:extLst>
              <a:ext uri="{FF2B5EF4-FFF2-40B4-BE49-F238E27FC236}">
                <a16:creationId xmlns:a16="http://schemas.microsoft.com/office/drawing/2014/main" id="{E9410486-F19A-1C96-68EB-895DBC05F18C}"/>
              </a:ext>
            </a:extLst>
          </p:cNvPr>
          <p:cNvSpPr txBox="1"/>
          <p:nvPr/>
        </p:nvSpPr>
        <p:spPr>
          <a:xfrm>
            <a:off x="9658350" y="4810125"/>
            <a:ext cx="2312020" cy="1077218"/>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tử</a:t>
            </a:r>
            <a:endParaRPr lang="en-US" dirty="0">
              <a:solidFill>
                <a:srgbClr val="FF0000"/>
              </a:solidFill>
            </a:endParaRPr>
          </a:p>
        </p:txBody>
      </p:sp>
    </p:spTree>
    <p:extLst>
      <p:ext uri="{BB962C8B-B14F-4D97-AF65-F5344CB8AC3E}">
        <p14:creationId xmlns:p14="http://schemas.microsoft.com/office/powerpoint/2010/main" val="5459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grpId="0"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nodeType="click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4" accel="50000" fill="hold" grpId="0" nodeType="withEffect" p14:presetBounceEnd="5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50000">
                                          <p:cBhvr additive="base">
                                            <p:cTn id="2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14:presetBounceEnd="5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50000">
                                          <p:cBhvr additive="base">
                                            <p:cTn id="2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0000" fill="hold" grpId="0" nodeType="withEffect" p14:presetBounceEnd="50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0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fill="hold" nodeType="clickEffect" p14:presetBounceEnd="50000">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50000">
                                          <p:cBhvr additive="base">
                                            <p:cTn id="3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4" accel="50000" fill="hold" grpId="0" nodeType="withEffect" p14:presetBounceEnd="50000">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14:bounceEnd="50000">
                                          <p:cBhvr additive="base">
                                            <p:cTn id="4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4" accel="50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4" accel="5000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3000"/>
          </a:stretch>
        </a:blipFill>
        <a:effectLst/>
      </p:bgPr>
    </p:bg>
    <p:spTree>
      <p:nvGrpSpPr>
        <p:cNvPr id="1" name=""/>
        <p:cNvGrpSpPr/>
        <p:nvPr/>
      </p:nvGrpSpPr>
      <p:grpSpPr>
        <a:xfrm>
          <a:off x="0" y="0"/>
          <a:ext cx="0" cy="0"/>
          <a:chOff x="0" y="0"/>
          <a:chExt cx="0" cy="0"/>
        </a:xfrm>
      </p:grpSpPr>
      <p:sp>
        <p:nvSpPr>
          <p:cNvPr id="20" name="Google Shape;30;p1">
            <a:extLst>
              <a:ext uri="{FF2B5EF4-FFF2-40B4-BE49-F238E27FC236}">
                <a16:creationId xmlns:a16="http://schemas.microsoft.com/office/drawing/2014/main" id="{F5673095-E2D9-37BE-7473-6EC6059310C3}"/>
              </a:ext>
            </a:extLst>
          </p:cNvPr>
          <p:cNvSpPr txBox="1"/>
          <p:nvPr/>
        </p:nvSpPr>
        <p:spPr>
          <a:xfrm>
            <a:off x="618927" y="2355749"/>
            <a:ext cx="3750471" cy="830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a:defRPr sz="1100">
                <a:solidFill>
                  <a:srgbClr val="F0922F"/>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0922F"/>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0922F"/>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rPr>
              <a:t> </a:t>
            </a:r>
            <a:r>
              <a:rPr lang="vi-VN" sz="2400" kern="0" dirty="0">
                <a:latin typeface="Times New Roman" panose="02020603050405020304" pitchFamily="18" charset="0"/>
                <a:cs typeface="Times New Roman" panose="02020603050405020304" pitchFamily="18" charset="0"/>
              </a:rPr>
              <a:t>sự ra đời của máy tính</a:t>
            </a:r>
            <a:endParaRPr kumimoji="0"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endParaRPr>
          </a:p>
        </p:txBody>
      </p:sp>
      <p:sp>
        <p:nvSpPr>
          <p:cNvPr id="23" name="Google Shape;35;p1">
            <a:extLst>
              <a:ext uri="{FF2B5EF4-FFF2-40B4-BE49-F238E27FC236}">
                <a16:creationId xmlns:a16="http://schemas.microsoft.com/office/drawing/2014/main" id="{E637FB4A-0744-FC31-0EA5-48D1701B7D71}"/>
              </a:ext>
            </a:extLst>
          </p:cNvPr>
          <p:cNvSpPr txBox="1"/>
          <p:nvPr/>
        </p:nvSpPr>
        <p:spPr>
          <a:xfrm>
            <a:off x="7911775" y="2589187"/>
            <a:ext cx="3807769" cy="830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a:defRPr sz="1100">
                <a:solidFill>
                  <a:srgbClr val="D04597"/>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ra</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đời</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và</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phát</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triển</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Internet</a:t>
            </a:r>
          </a:p>
        </p:txBody>
      </p:sp>
      <p:sp>
        <p:nvSpPr>
          <p:cNvPr id="26" name="Google Shape;40;p1">
            <a:extLst>
              <a:ext uri="{FF2B5EF4-FFF2-40B4-BE49-F238E27FC236}">
                <a16:creationId xmlns:a16="http://schemas.microsoft.com/office/drawing/2014/main" id="{5CA5D0AB-8B34-098D-2CBD-50463D87A70D}"/>
              </a:ext>
            </a:extLst>
          </p:cNvPr>
          <p:cNvSpPr txBox="1"/>
          <p:nvPr/>
        </p:nvSpPr>
        <p:spPr>
          <a:xfrm>
            <a:off x="662214" y="4517532"/>
            <a:ext cx="2546833" cy="1200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a:defRPr sz="1100">
                <a:solidFill>
                  <a:srgbClr val="00A4FF"/>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bùng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nổ</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công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nghệ</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thông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tin</a:t>
            </a:r>
          </a:p>
        </p:txBody>
      </p:sp>
      <p:sp>
        <p:nvSpPr>
          <p:cNvPr id="29" name="Google Shape;45;p1">
            <a:extLst>
              <a:ext uri="{FF2B5EF4-FFF2-40B4-BE49-F238E27FC236}">
                <a16:creationId xmlns:a16="http://schemas.microsoft.com/office/drawing/2014/main" id="{371DE9FD-5BC0-5542-A203-82B17637350B}"/>
              </a:ext>
            </a:extLst>
          </p:cNvPr>
          <p:cNvSpPr txBox="1"/>
          <p:nvPr/>
        </p:nvSpPr>
        <p:spPr>
          <a:xfrm>
            <a:off x="8601303" y="4638322"/>
            <a:ext cx="3118241" cy="1200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a:defRPr sz="1100">
                <a:solidFill>
                  <a:srgbClr val="5CDF87"/>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ra</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đời</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và</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công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dung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các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thiết</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bị</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điện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tử</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endParaRPr>
          </a:p>
        </p:txBody>
      </p:sp>
      <p:grpSp>
        <p:nvGrpSpPr>
          <p:cNvPr id="52" name="Group 51">
            <a:extLst>
              <a:ext uri="{FF2B5EF4-FFF2-40B4-BE49-F238E27FC236}">
                <a16:creationId xmlns:a16="http://schemas.microsoft.com/office/drawing/2014/main" id="{F64BD3AC-8E66-32DF-69E6-55D660A666F6}"/>
              </a:ext>
            </a:extLst>
          </p:cNvPr>
          <p:cNvGrpSpPr/>
          <p:nvPr/>
        </p:nvGrpSpPr>
        <p:grpSpPr>
          <a:xfrm>
            <a:off x="-2" y="304801"/>
            <a:ext cx="12022668" cy="6350000"/>
            <a:chOff x="-2" y="304801"/>
            <a:chExt cx="12022668" cy="6350000"/>
          </a:xfrm>
        </p:grpSpPr>
        <p:sp>
          <p:nvSpPr>
            <p:cNvPr id="7" name="Google Shape;17;p1">
              <a:extLst>
                <a:ext uri="{FF2B5EF4-FFF2-40B4-BE49-F238E27FC236}">
                  <a16:creationId xmlns:a16="http://schemas.microsoft.com/office/drawing/2014/main" id="{3D210843-6EFA-F5B6-167F-19CAF30B4260}"/>
                </a:ext>
              </a:extLst>
            </p:cNvPr>
            <p:cNvSpPr/>
            <p:nvPr/>
          </p:nvSpPr>
          <p:spPr>
            <a:xfrm>
              <a:off x="1428863" y="349402"/>
              <a:ext cx="1333101" cy="511696"/>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FF3847"/>
                </a:gs>
                <a:gs pos="22846">
                  <a:srgbClr val="FF3847"/>
                </a:gs>
                <a:gs pos="63342">
                  <a:srgbClr val="FF7D25"/>
                </a:gs>
                <a:gs pos="100000">
                  <a:srgbClr val="FFC203"/>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8" name="Google Shape;18;p1" descr="Google Shape;18;p1">
              <a:extLst>
                <a:ext uri="{FF2B5EF4-FFF2-40B4-BE49-F238E27FC236}">
                  <a16:creationId xmlns:a16="http://schemas.microsoft.com/office/drawing/2014/main" id="{6ECD2985-97FC-8EA2-96B5-EB9F2C478C6F}"/>
                </a:ext>
              </a:extLst>
            </p:cNvPr>
            <p:cNvPicPr>
              <a:picLocks noChangeAspect="1"/>
            </p:cNvPicPr>
            <p:nvPr/>
          </p:nvPicPr>
          <p:blipFill>
            <a:blip r:embed="rId3"/>
            <a:stretch>
              <a:fillRect/>
            </a:stretch>
          </p:blipFill>
          <p:spPr>
            <a:xfrm rot="16200000" flipH="1">
              <a:off x="3074605" y="-2389005"/>
              <a:ext cx="280584" cy="6219619"/>
            </a:xfrm>
            <a:prstGeom prst="rect">
              <a:avLst/>
            </a:prstGeom>
            <a:ln w="12700">
              <a:miter lim="400000"/>
            </a:ln>
          </p:spPr>
        </p:pic>
        <p:sp>
          <p:nvSpPr>
            <p:cNvPr id="9" name="Google Shape;19;p1">
              <a:extLst>
                <a:ext uri="{FF2B5EF4-FFF2-40B4-BE49-F238E27FC236}">
                  <a16:creationId xmlns:a16="http://schemas.microsoft.com/office/drawing/2014/main" id="{54F18486-2269-F21F-AFCA-FD366FB3D27E}"/>
                </a:ext>
              </a:extLst>
            </p:cNvPr>
            <p:cNvSpPr/>
            <p:nvPr/>
          </p:nvSpPr>
          <p:spPr>
            <a:xfrm>
              <a:off x="1698815" y="304801"/>
              <a:ext cx="4274639" cy="2246004"/>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FF3847"/>
                </a:gs>
                <a:gs pos="22846">
                  <a:srgbClr val="FF3847"/>
                </a:gs>
                <a:gs pos="63342">
                  <a:srgbClr val="FF7D25"/>
                </a:gs>
                <a:gs pos="100000">
                  <a:srgbClr val="FFC203"/>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0" name="Google Shape;20;p1">
              <a:extLst>
                <a:ext uri="{FF2B5EF4-FFF2-40B4-BE49-F238E27FC236}">
                  <a16:creationId xmlns:a16="http://schemas.microsoft.com/office/drawing/2014/main" id="{F7FD2BFF-EC29-DD00-951D-58C8FC4C95A5}"/>
                </a:ext>
              </a:extLst>
            </p:cNvPr>
            <p:cNvSpPr/>
            <p:nvPr/>
          </p:nvSpPr>
          <p:spPr>
            <a:xfrm flipH="1">
              <a:off x="9313741" y="358351"/>
              <a:ext cx="1333102" cy="511694"/>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FF2A70"/>
                </a:gs>
                <a:gs pos="1890">
                  <a:srgbClr val="FF2A70"/>
                </a:gs>
                <a:gs pos="64134">
                  <a:srgbClr val="E1359B"/>
                </a:gs>
                <a:gs pos="98899">
                  <a:srgbClr val="C23FC6"/>
                </a:gs>
                <a:gs pos="100000">
                  <a:srgbClr val="C23FC6"/>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1" name="Google Shape;21;p1" descr="Google Shape;21;p1">
              <a:extLst>
                <a:ext uri="{FF2B5EF4-FFF2-40B4-BE49-F238E27FC236}">
                  <a16:creationId xmlns:a16="http://schemas.microsoft.com/office/drawing/2014/main" id="{E8949196-231A-03B2-AB39-86EB35990631}"/>
                </a:ext>
              </a:extLst>
            </p:cNvPr>
            <p:cNvPicPr>
              <a:picLocks noChangeAspect="1"/>
            </p:cNvPicPr>
            <p:nvPr/>
          </p:nvPicPr>
          <p:blipFill>
            <a:blip r:embed="rId3"/>
            <a:stretch>
              <a:fillRect/>
            </a:stretch>
          </p:blipFill>
          <p:spPr>
            <a:xfrm rot="16200000" flipH="1">
              <a:off x="8772565" y="-2380055"/>
              <a:ext cx="280585" cy="6219616"/>
            </a:xfrm>
            <a:prstGeom prst="rect">
              <a:avLst/>
            </a:prstGeom>
            <a:ln w="12700">
              <a:miter lim="400000"/>
            </a:ln>
          </p:spPr>
        </p:pic>
        <p:sp>
          <p:nvSpPr>
            <p:cNvPr id="12" name="Google Shape;22;p1">
              <a:extLst>
                <a:ext uri="{FF2B5EF4-FFF2-40B4-BE49-F238E27FC236}">
                  <a16:creationId xmlns:a16="http://schemas.microsoft.com/office/drawing/2014/main" id="{217E421C-FFCE-9781-B32D-C1CFE4C687AA}"/>
                </a:ext>
              </a:extLst>
            </p:cNvPr>
            <p:cNvSpPr/>
            <p:nvPr/>
          </p:nvSpPr>
          <p:spPr>
            <a:xfrm flipH="1">
              <a:off x="6096130" y="304801"/>
              <a:ext cx="4274639" cy="2246004"/>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2372">
                  <a:srgbClr val="FF0040"/>
                </a:gs>
                <a:gs pos="37053">
                  <a:srgbClr val="FF0071"/>
                </a:gs>
                <a:gs pos="99150">
                  <a:srgbClr val="FF00A2"/>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ea typeface="+mn-ea"/>
                <a:cs typeface="Helvetica"/>
              </a:endParaRPr>
            </a:p>
          </p:txBody>
        </p:sp>
        <p:sp>
          <p:nvSpPr>
            <p:cNvPr id="13" name="Google Shape;23;p1">
              <a:extLst>
                <a:ext uri="{FF2B5EF4-FFF2-40B4-BE49-F238E27FC236}">
                  <a16:creationId xmlns:a16="http://schemas.microsoft.com/office/drawing/2014/main" id="{1A17C59D-33C0-72B7-2CB9-DD47681BAE30}"/>
                </a:ext>
              </a:extLst>
            </p:cNvPr>
            <p:cNvSpPr/>
            <p:nvPr/>
          </p:nvSpPr>
          <p:spPr>
            <a:xfrm rot="10800000" flipH="1">
              <a:off x="1342537" y="6099770"/>
              <a:ext cx="1333101" cy="511693"/>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4FACFE"/>
                </a:gs>
                <a:gs pos="22846">
                  <a:srgbClr val="4FACFE"/>
                </a:gs>
                <a:gs pos="63342">
                  <a:srgbClr val="28CFFE"/>
                </a:gs>
                <a:gs pos="100000">
                  <a:srgbClr val="00F2FE"/>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4" name="Google Shape;24;p1" descr="Google Shape;24;p1">
              <a:extLst>
                <a:ext uri="{FF2B5EF4-FFF2-40B4-BE49-F238E27FC236}">
                  <a16:creationId xmlns:a16="http://schemas.microsoft.com/office/drawing/2014/main" id="{1AED3678-9796-2F3C-4ADC-8BE4B8EC649B}"/>
                </a:ext>
              </a:extLst>
            </p:cNvPr>
            <p:cNvPicPr>
              <a:picLocks noChangeAspect="1"/>
            </p:cNvPicPr>
            <p:nvPr/>
          </p:nvPicPr>
          <p:blipFill>
            <a:blip r:embed="rId3"/>
            <a:stretch>
              <a:fillRect/>
            </a:stretch>
          </p:blipFill>
          <p:spPr>
            <a:xfrm rot="16200000">
              <a:off x="2969514" y="3124007"/>
              <a:ext cx="280585" cy="6219617"/>
            </a:xfrm>
            <a:prstGeom prst="rect">
              <a:avLst/>
            </a:prstGeom>
            <a:ln w="12700">
              <a:miter lim="400000"/>
            </a:ln>
          </p:spPr>
        </p:pic>
        <p:sp>
          <p:nvSpPr>
            <p:cNvPr id="15" name="Google Shape;25;p1">
              <a:extLst>
                <a:ext uri="{FF2B5EF4-FFF2-40B4-BE49-F238E27FC236}">
                  <a16:creationId xmlns:a16="http://schemas.microsoft.com/office/drawing/2014/main" id="{71A54B78-2811-DC9A-8BB5-55DF25E1431D}"/>
                </a:ext>
              </a:extLst>
            </p:cNvPr>
            <p:cNvSpPr/>
            <p:nvPr/>
          </p:nvSpPr>
          <p:spPr>
            <a:xfrm rot="10800000" flipH="1">
              <a:off x="1605861" y="4408803"/>
              <a:ext cx="4274636" cy="2245998"/>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4FACFE"/>
                </a:gs>
                <a:gs pos="22846">
                  <a:srgbClr val="4FACFE"/>
                </a:gs>
                <a:gs pos="63342">
                  <a:srgbClr val="28CFFE"/>
                </a:gs>
                <a:gs pos="100000">
                  <a:srgbClr val="00F2FE"/>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6" name="Google Shape;26;p1">
              <a:extLst>
                <a:ext uri="{FF2B5EF4-FFF2-40B4-BE49-F238E27FC236}">
                  <a16:creationId xmlns:a16="http://schemas.microsoft.com/office/drawing/2014/main" id="{91A2AD43-54F8-F9E9-C617-00A931323246}"/>
                </a:ext>
              </a:extLst>
            </p:cNvPr>
            <p:cNvSpPr/>
            <p:nvPr/>
          </p:nvSpPr>
          <p:spPr>
            <a:xfrm rot="10800000">
              <a:off x="9213458" y="6094668"/>
              <a:ext cx="1333100" cy="511692"/>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21C885"/>
                </a:gs>
                <a:gs pos="23892">
                  <a:srgbClr val="21C885"/>
                </a:gs>
                <a:gs pos="50473">
                  <a:srgbClr val="7FE478"/>
                </a:gs>
                <a:gs pos="100000">
                  <a:srgbClr val="DEFF6B"/>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7" name="Google Shape;27;p1" descr="Google Shape;27;p1">
              <a:extLst>
                <a:ext uri="{FF2B5EF4-FFF2-40B4-BE49-F238E27FC236}">
                  <a16:creationId xmlns:a16="http://schemas.microsoft.com/office/drawing/2014/main" id="{1F41878C-41FA-5739-1FF2-0398C670978D}"/>
                </a:ext>
              </a:extLst>
            </p:cNvPr>
            <p:cNvPicPr>
              <a:picLocks noChangeAspect="1"/>
            </p:cNvPicPr>
            <p:nvPr/>
          </p:nvPicPr>
          <p:blipFill>
            <a:blip r:embed="rId3"/>
            <a:stretch>
              <a:fillRect/>
            </a:stretch>
          </p:blipFill>
          <p:spPr>
            <a:xfrm rot="16200000">
              <a:off x="8577087" y="3125150"/>
              <a:ext cx="280584" cy="6219619"/>
            </a:xfrm>
            <a:prstGeom prst="rect">
              <a:avLst/>
            </a:prstGeom>
            <a:ln w="12700">
              <a:miter lim="400000"/>
            </a:ln>
          </p:spPr>
        </p:pic>
        <p:sp>
          <p:nvSpPr>
            <p:cNvPr id="18" name="Google Shape;28;p1">
              <a:extLst>
                <a:ext uri="{FF2B5EF4-FFF2-40B4-BE49-F238E27FC236}">
                  <a16:creationId xmlns:a16="http://schemas.microsoft.com/office/drawing/2014/main" id="{6F32F0ED-1B52-241A-B7C9-ECD680F09565}"/>
                </a:ext>
              </a:extLst>
            </p:cNvPr>
            <p:cNvSpPr/>
            <p:nvPr/>
          </p:nvSpPr>
          <p:spPr>
            <a:xfrm rot="10800000">
              <a:off x="6003175" y="4408803"/>
              <a:ext cx="4274638" cy="2245998"/>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0CB100"/>
                </a:gs>
                <a:gs pos="46820">
                  <a:srgbClr val="67CE02"/>
                </a:gs>
                <a:gs pos="99070">
                  <a:srgbClr val="C3EA03"/>
                </a:gs>
                <a:gs pos="100000">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9" name="Google Shape;29;p1">
              <a:extLst>
                <a:ext uri="{FF2B5EF4-FFF2-40B4-BE49-F238E27FC236}">
                  <a16:creationId xmlns:a16="http://schemas.microsoft.com/office/drawing/2014/main" id="{97AA0468-CD82-4337-0491-93CA20889878}"/>
                </a:ext>
              </a:extLst>
            </p:cNvPr>
            <p:cNvSpPr txBox="1"/>
            <p:nvPr/>
          </p:nvSpPr>
          <p:spPr>
            <a:xfrm>
              <a:off x="443357" y="1561868"/>
              <a:ext cx="1120482" cy="1073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5100">
                  <a:solidFill>
                    <a:srgbClr val="FF80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FF8000"/>
                  </a:solidFill>
                  <a:effectLst/>
                  <a:uLnTx/>
                  <a:uFillTx/>
                  <a:latin typeface="Impact"/>
                  <a:sym typeface="Impact"/>
                </a:rPr>
                <a:t>01</a:t>
              </a:r>
            </a:p>
          </p:txBody>
        </p:sp>
        <p:grpSp>
          <p:nvGrpSpPr>
            <p:cNvPr id="21" name="Google Shape;31;p1">
              <a:extLst>
                <a:ext uri="{FF2B5EF4-FFF2-40B4-BE49-F238E27FC236}">
                  <a16:creationId xmlns:a16="http://schemas.microsoft.com/office/drawing/2014/main" id="{C17547CC-7E8F-C744-D49C-38ED4DF9E472}"/>
                </a:ext>
              </a:extLst>
            </p:cNvPr>
            <p:cNvGrpSpPr/>
            <p:nvPr/>
          </p:nvGrpSpPr>
          <p:grpSpPr>
            <a:xfrm>
              <a:off x="443285" y="2525372"/>
              <a:ext cx="281095" cy="383857"/>
              <a:chOff x="0" y="0"/>
              <a:chExt cx="201442" cy="314357"/>
            </a:xfrm>
          </p:grpSpPr>
          <p:sp>
            <p:nvSpPr>
              <p:cNvPr id="50" name="Google Shape;32;p1">
                <a:extLst>
                  <a:ext uri="{FF2B5EF4-FFF2-40B4-BE49-F238E27FC236}">
                    <a16:creationId xmlns:a16="http://schemas.microsoft.com/office/drawing/2014/main" id="{F0FC516E-5C40-5F1D-568C-160C504F497B}"/>
                  </a:ext>
                </a:extLst>
              </p:cNvPr>
              <p:cNvSpPr/>
              <p:nvPr/>
            </p:nvSpPr>
            <p:spPr>
              <a:xfrm rot="5400000">
                <a:off x="-2786" y="110983"/>
                <a:ext cx="206212"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solidFill>
                <a:srgbClr val="FF7C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51" name="Google Shape;33;p1">
                <a:extLst>
                  <a:ext uri="{FF2B5EF4-FFF2-40B4-BE49-F238E27FC236}">
                    <a16:creationId xmlns:a16="http://schemas.microsoft.com/office/drawing/2014/main" id="{C48FE0E5-0137-30F0-8968-BCC5D468E24E}"/>
                  </a:ext>
                </a:extLst>
              </p:cNvPr>
              <p:cNvSpPr/>
              <p:nvPr/>
            </p:nvSpPr>
            <p:spPr>
              <a:xfrm rot="5400000">
                <a:off x="-1438"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solidFill>
                <a:srgbClr val="FFA94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2" name="Google Shape;34;p1">
              <a:extLst>
                <a:ext uri="{FF2B5EF4-FFF2-40B4-BE49-F238E27FC236}">
                  <a16:creationId xmlns:a16="http://schemas.microsoft.com/office/drawing/2014/main" id="{56DE485C-F47B-E19D-0931-1E6F895215F9}"/>
                </a:ext>
              </a:extLst>
            </p:cNvPr>
            <p:cNvSpPr txBox="1"/>
            <p:nvPr/>
          </p:nvSpPr>
          <p:spPr>
            <a:xfrm>
              <a:off x="8607011" y="1507083"/>
              <a:ext cx="1120482" cy="1073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5100">
                  <a:solidFill>
                    <a:srgbClr val="D04597"/>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a:ln>
                    <a:noFill/>
                  </a:ln>
                  <a:solidFill>
                    <a:srgbClr val="D04597"/>
                  </a:solidFill>
                  <a:effectLst/>
                  <a:uLnTx/>
                  <a:uFillTx/>
                  <a:latin typeface="Impact"/>
                  <a:sym typeface="Impact"/>
                </a:rPr>
                <a:t>02</a:t>
              </a:r>
            </a:p>
          </p:txBody>
        </p:sp>
        <p:grpSp>
          <p:nvGrpSpPr>
            <p:cNvPr id="24" name="Google Shape;36;p1">
              <a:extLst>
                <a:ext uri="{FF2B5EF4-FFF2-40B4-BE49-F238E27FC236}">
                  <a16:creationId xmlns:a16="http://schemas.microsoft.com/office/drawing/2014/main" id="{531CC037-F62B-1EB1-A2BE-663C9E9D8283}"/>
                </a:ext>
              </a:extLst>
            </p:cNvPr>
            <p:cNvGrpSpPr/>
            <p:nvPr/>
          </p:nvGrpSpPr>
          <p:grpSpPr>
            <a:xfrm>
              <a:off x="11384966" y="1822414"/>
              <a:ext cx="281096" cy="454517"/>
              <a:chOff x="-38380" y="-431191"/>
              <a:chExt cx="201443" cy="372223"/>
            </a:xfrm>
          </p:grpSpPr>
          <p:sp>
            <p:nvSpPr>
              <p:cNvPr id="48" name="Google Shape;37;p1">
                <a:extLst>
                  <a:ext uri="{FF2B5EF4-FFF2-40B4-BE49-F238E27FC236}">
                    <a16:creationId xmlns:a16="http://schemas.microsoft.com/office/drawing/2014/main" id="{8D23DC44-0022-5D5B-57C3-BC3C4C428779}"/>
                  </a:ext>
                </a:extLst>
              </p:cNvPr>
              <p:cNvSpPr/>
              <p:nvPr/>
            </p:nvSpPr>
            <p:spPr>
              <a:xfrm rot="16200000" flipH="1">
                <a:off x="-40310" y="-262342"/>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gradFill flip="none" rotWithShape="1">
                <a:gsLst>
                  <a:gs pos="0">
                    <a:srgbClr val="C23FC6"/>
                  </a:gs>
                  <a:gs pos="1100">
                    <a:srgbClr val="C23FC6"/>
                  </a:gs>
                  <a:gs pos="58391">
                    <a:srgbClr val="E1359B"/>
                  </a:gs>
                  <a:gs pos="98109">
                    <a:srgbClr val="FF2A70"/>
                  </a:gs>
                  <a:gs pos="100000">
                    <a:srgbClr val="FF2A70"/>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9" name="Google Shape;38;p1">
                <a:extLst>
                  <a:ext uri="{FF2B5EF4-FFF2-40B4-BE49-F238E27FC236}">
                    <a16:creationId xmlns:a16="http://schemas.microsoft.com/office/drawing/2014/main" id="{090D4C43-DBAA-116F-5846-A2A796AC10AD}"/>
                  </a:ext>
                </a:extLst>
              </p:cNvPr>
              <p:cNvSpPr/>
              <p:nvPr/>
            </p:nvSpPr>
            <p:spPr>
              <a:xfrm rot="16200000" flipH="1">
                <a:off x="-39817" y="-429754"/>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gradFill flip="none" rotWithShape="1">
                <a:gsLst>
                  <a:gs pos="0">
                    <a:srgbClr val="FF2A70"/>
                  </a:gs>
                  <a:gs pos="1890">
                    <a:srgbClr val="FF2A70"/>
                  </a:gs>
                  <a:gs pos="64134">
                    <a:srgbClr val="E1359B"/>
                  </a:gs>
                  <a:gs pos="98899">
                    <a:srgbClr val="C23FC6"/>
                  </a:gs>
                  <a:gs pos="100000">
                    <a:srgbClr val="C23FC6"/>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5" name="Google Shape;39;p1">
              <a:extLst>
                <a:ext uri="{FF2B5EF4-FFF2-40B4-BE49-F238E27FC236}">
                  <a16:creationId xmlns:a16="http://schemas.microsoft.com/office/drawing/2014/main" id="{DF05AADF-7B54-94FB-409C-AB05DAF4E36F}"/>
                </a:ext>
              </a:extLst>
            </p:cNvPr>
            <p:cNvSpPr txBox="1"/>
            <p:nvPr/>
          </p:nvSpPr>
          <p:spPr>
            <a:xfrm>
              <a:off x="2266629" y="3741294"/>
              <a:ext cx="1120482" cy="1073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5100">
                  <a:solidFill>
                    <a:srgbClr val="00A4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00A4FF"/>
                  </a:solidFill>
                  <a:effectLst/>
                  <a:uLnTx/>
                  <a:uFillTx/>
                  <a:latin typeface="Impact"/>
                  <a:sym typeface="Impact"/>
                </a:rPr>
                <a:t>03</a:t>
              </a:r>
            </a:p>
          </p:txBody>
        </p:sp>
        <p:grpSp>
          <p:nvGrpSpPr>
            <p:cNvPr id="27" name="Google Shape;41;p1">
              <a:extLst>
                <a:ext uri="{FF2B5EF4-FFF2-40B4-BE49-F238E27FC236}">
                  <a16:creationId xmlns:a16="http://schemas.microsoft.com/office/drawing/2014/main" id="{B77B30F3-4ECC-F8EE-CB51-CB574A736EA5}"/>
                </a:ext>
              </a:extLst>
            </p:cNvPr>
            <p:cNvGrpSpPr/>
            <p:nvPr/>
          </p:nvGrpSpPr>
          <p:grpSpPr>
            <a:xfrm>
              <a:off x="427521" y="4527459"/>
              <a:ext cx="281095" cy="383856"/>
              <a:chOff x="0" y="0"/>
              <a:chExt cx="201442" cy="314356"/>
            </a:xfrm>
          </p:grpSpPr>
          <p:sp>
            <p:nvSpPr>
              <p:cNvPr id="46" name="Google Shape;42;p1">
                <a:extLst>
                  <a:ext uri="{FF2B5EF4-FFF2-40B4-BE49-F238E27FC236}">
                    <a16:creationId xmlns:a16="http://schemas.microsoft.com/office/drawing/2014/main" id="{91750A1E-C7F2-AC08-928F-7DFBB65FA2EF}"/>
                  </a:ext>
                </a:extLst>
              </p:cNvPr>
              <p:cNvSpPr/>
              <p:nvPr/>
            </p:nvSpPr>
            <p:spPr>
              <a:xfrm rot="5400000">
                <a:off x="-2785" y="110983"/>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solidFill>
                <a:srgbClr val="00A4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7" name="Google Shape;43;p1">
                <a:extLst>
                  <a:ext uri="{FF2B5EF4-FFF2-40B4-BE49-F238E27FC236}">
                    <a16:creationId xmlns:a16="http://schemas.microsoft.com/office/drawing/2014/main" id="{04B40B2D-C0A0-1D45-A68D-0A9381F0F69A}"/>
                  </a:ext>
                </a:extLst>
              </p:cNvPr>
              <p:cNvSpPr/>
              <p:nvPr/>
            </p:nvSpPr>
            <p:spPr>
              <a:xfrm rot="5400000">
                <a:off x="-1438"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solidFill>
                <a:srgbClr val="00DCF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8" name="Google Shape;44;p1">
              <a:extLst>
                <a:ext uri="{FF2B5EF4-FFF2-40B4-BE49-F238E27FC236}">
                  <a16:creationId xmlns:a16="http://schemas.microsoft.com/office/drawing/2014/main" id="{DEE939C6-F60C-5F0B-A62F-4329092E18BC}"/>
                </a:ext>
              </a:extLst>
            </p:cNvPr>
            <p:cNvSpPr txBox="1"/>
            <p:nvPr/>
          </p:nvSpPr>
          <p:spPr>
            <a:xfrm>
              <a:off x="10728415" y="3740601"/>
              <a:ext cx="1120482" cy="1073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5100">
                  <a:solidFill>
                    <a:srgbClr val="5CDF87"/>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5CDF87"/>
                  </a:solidFill>
                  <a:effectLst/>
                  <a:uLnTx/>
                  <a:uFillTx/>
                  <a:latin typeface="Impact"/>
                  <a:sym typeface="Impact"/>
                </a:rPr>
                <a:t>04</a:t>
              </a:r>
            </a:p>
          </p:txBody>
        </p:sp>
        <p:grpSp>
          <p:nvGrpSpPr>
            <p:cNvPr id="30" name="Google Shape;46;p1">
              <a:extLst>
                <a:ext uri="{FF2B5EF4-FFF2-40B4-BE49-F238E27FC236}">
                  <a16:creationId xmlns:a16="http://schemas.microsoft.com/office/drawing/2014/main" id="{1EEDEF51-2EB0-D3BF-E1A3-5F030F799075}"/>
                </a:ext>
              </a:extLst>
            </p:cNvPr>
            <p:cNvGrpSpPr/>
            <p:nvPr/>
          </p:nvGrpSpPr>
          <p:grpSpPr>
            <a:xfrm flipH="1">
              <a:off x="8233833" y="4587331"/>
              <a:ext cx="281095" cy="383856"/>
              <a:chOff x="-1" y="0"/>
              <a:chExt cx="201442" cy="314356"/>
            </a:xfrm>
          </p:grpSpPr>
          <p:sp>
            <p:nvSpPr>
              <p:cNvPr id="44" name="Google Shape;47;p1">
                <a:extLst>
                  <a:ext uri="{FF2B5EF4-FFF2-40B4-BE49-F238E27FC236}">
                    <a16:creationId xmlns:a16="http://schemas.microsoft.com/office/drawing/2014/main" id="{E7C953E1-49B4-FAF8-E1C1-B44E8AAAFBB2}"/>
                  </a:ext>
                </a:extLst>
              </p:cNvPr>
              <p:cNvSpPr/>
              <p:nvPr/>
            </p:nvSpPr>
            <p:spPr>
              <a:xfrm rot="16200000" flipH="1">
                <a:off x="-1984" y="110983"/>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gradFill flip="none" rotWithShape="1">
                <a:gsLst>
                  <a:gs pos="0">
                    <a:srgbClr val="21C885"/>
                  </a:gs>
                  <a:gs pos="23892">
                    <a:srgbClr val="21C885"/>
                  </a:gs>
                  <a:gs pos="50473">
                    <a:srgbClr val="7FE478"/>
                  </a:gs>
                  <a:gs pos="100000">
                    <a:srgbClr val="DEFF6B"/>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5" name="Google Shape;48;p1">
                <a:extLst>
                  <a:ext uri="{FF2B5EF4-FFF2-40B4-BE49-F238E27FC236}">
                    <a16:creationId xmlns:a16="http://schemas.microsoft.com/office/drawing/2014/main" id="{F390300D-56FC-09B9-85E7-9C8108D5EBDD}"/>
                  </a:ext>
                </a:extLst>
              </p:cNvPr>
              <p:cNvSpPr/>
              <p:nvPr/>
            </p:nvSpPr>
            <p:spPr>
              <a:xfrm rot="16200000" flipH="1">
                <a:off x="-1439"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gradFill flip="none" rotWithShape="1">
                <a:gsLst>
                  <a:gs pos="0">
                    <a:srgbClr val="21C885"/>
                  </a:gs>
                  <a:gs pos="23892">
                    <a:srgbClr val="21C885"/>
                  </a:gs>
                  <a:gs pos="50473">
                    <a:srgbClr val="7FE478"/>
                  </a:gs>
                  <a:gs pos="100000">
                    <a:srgbClr val="DEFF6B"/>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40" name="Freeform 9">
              <a:extLst>
                <a:ext uri="{FF2B5EF4-FFF2-40B4-BE49-F238E27FC236}">
                  <a16:creationId xmlns:a16="http://schemas.microsoft.com/office/drawing/2014/main" id="{144CD3AB-069C-E65E-0C1A-F869205D9EDF}"/>
                </a:ext>
              </a:extLst>
            </p:cNvPr>
            <p:cNvSpPr/>
            <p:nvPr/>
          </p:nvSpPr>
          <p:spPr>
            <a:xfrm>
              <a:off x="6484868" y="4687190"/>
              <a:ext cx="700949" cy="666713"/>
            </a:xfrm>
            <a:custGeom>
              <a:avLst/>
              <a:gdLst/>
              <a:ahLst/>
              <a:cxnLst>
                <a:cxn ang="0">
                  <a:pos x="wd2" y="hd2"/>
                </a:cxn>
                <a:cxn ang="5400000">
                  <a:pos x="wd2" y="hd2"/>
                </a:cxn>
                <a:cxn ang="10800000">
                  <a:pos x="wd2" y="hd2"/>
                </a:cxn>
                <a:cxn ang="16200000">
                  <a:pos x="wd2" y="hd2"/>
                </a:cxn>
              </a:cxnLst>
              <a:rect l="0" t="0" r="r" b="b"/>
              <a:pathLst>
                <a:path w="21594" h="21600" extrusionOk="0">
                  <a:moveTo>
                    <a:pt x="9083" y="20039"/>
                  </a:moveTo>
                  <a:cubicBezTo>
                    <a:pt x="9083" y="20901"/>
                    <a:pt x="9843" y="21600"/>
                    <a:pt x="10780" y="21600"/>
                  </a:cubicBezTo>
                  <a:cubicBezTo>
                    <a:pt x="11717" y="21600"/>
                    <a:pt x="12477" y="20901"/>
                    <a:pt x="12477" y="20039"/>
                  </a:cubicBezTo>
                  <a:close/>
                  <a:moveTo>
                    <a:pt x="8444" y="17613"/>
                  </a:moveTo>
                  <a:cubicBezTo>
                    <a:pt x="8015" y="17641"/>
                    <a:pt x="7691" y="17983"/>
                    <a:pt x="7720" y="18378"/>
                  </a:cubicBezTo>
                  <a:cubicBezTo>
                    <a:pt x="7740" y="18738"/>
                    <a:pt x="8053" y="19026"/>
                    <a:pt x="8444" y="19044"/>
                  </a:cubicBezTo>
                  <a:lnTo>
                    <a:pt x="13110" y="19044"/>
                  </a:lnTo>
                  <a:cubicBezTo>
                    <a:pt x="13540" y="19017"/>
                    <a:pt x="13866" y="18675"/>
                    <a:pt x="13840" y="18279"/>
                  </a:cubicBezTo>
                  <a:cubicBezTo>
                    <a:pt x="13817" y="17918"/>
                    <a:pt x="13503" y="17631"/>
                    <a:pt x="13110" y="17613"/>
                  </a:cubicBezTo>
                  <a:close/>
                  <a:moveTo>
                    <a:pt x="4417" y="14704"/>
                  </a:moveTo>
                  <a:lnTo>
                    <a:pt x="3071" y="15953"/>
                  </a:lnTo>
                  <a:cubicBezTo>
                    <a:pt x="2895" y="16190"/>
                    <a:pt x="2961" y="16514"/>
                    <a:pt x="3219" y="16676"/>
                  </a:cubicBezTo>
                  <a:cubicBezTo>
                    <a:pt x="3384" y="16780"/>
                    <a:pt x="3597" y="16796"/>
                    <a:pt x="3778" y="16718"/>
                  </a:cubicBezTo>
                  <a:cubicBezTo>
                    <a:pt x="3799" y="16698"/>
                    <a:pt x="3818" y="16677"/>
                    <a:pt x="3835" y="16655"/>
                  </a:cubicBezTo>
                  <a:lnTo>
                    <a:pt x="5175" y="15417"/>
                  </a:lnTo>
                  <a:cubicBezTo>
                    <a:pt x="5366" y="15204"/>
                    <a:pt x="5344" y="14891"/>
                    <a:pt x="5124" y="14704"/>
                  </a:cubicBezTo>
                  <a:cubicBezTo>
                    <a:pt x="4913" y="14557"/>
                    <a:pt x="4619" y="14566"/>
                    <a:pt x="4417" y="14724"/>
                  </a:cubicBezTo>
                  <a:close/>
                  <a:moveTo>
                    <a:pt x="16894" y="14459"/>
                  </a:moveTo>
                  <a:cubicBezTo>
                    <a:pt x="16752" y="14445"/>
                    <a:pt x="16611" y="14487"/>
                    <a:pt x="16504" y="14573"/>
                  </a:cubicBezTo>
                  <a:cubicBezTo>
                    <a:pt x="16289" y="14765"/>
                    <a:pt x="16274" y="15078"/>
                    <a:pt x="16470" y="15287"/>
                  </a:cubicBezTo>
                  <a:lnTo>
                    <a:pt x="16504" y="15318"/>
                  </a:lnTo>
                  <a:lnTo>
                    <a:pt x="17850" y="16556"/>
                  </a:lnTo>
                  <a:cubicBezTo>
                    <a:pt x="18112" y="16713"/>
                    <a:pt x="18462" y="16645"/>
                    <a:pt x="18633" y="16405"/>
                  </a:cubicBezTo>
                  <a:cubicBezTo>
                    <a:pt x="18734" y="16261"/>
                    <a:pt x="18753" y="16080"/>
                    <a:pt x="18681" y="15922"/>
                  </a:cubicBezTo>
                  <a:lnTo>
                    <a:pt x="18591" y="15838"/>
                  </a:lnTo>
                  <a:lnTo>
                    <a:pt x="17267" y="14620"/>
                  </a:lnTo>
                  <a:cubicBezTo>
                    <a:pt x="17168" y="14529"/>
                    <a:pt x="17034" y="14479"/>
                    <a:pt x="16894" y="14480"/>
                  </a:cubicBezTo>
                  <a:close/>
                  <a:moveTo>
                    <a:pt x="526" y="9317"/>
                  </a:moveTo>
                  <a:cubicBezTo>
                    <a:pt x="229" y="9336"/>
                    <a:pt x="0" y="9563"/>
                    <a:pt x="0" y="9837"/>
                  </a:cubicBezTo>
                  <a:cubicBezTo>
                    <a:pt x="-6" y="10101"/>
                    <a:pt x="222" y="10321"/>
                    <a:pt x="509" y="10326"/>
                  </a:cubicBezTo>
                  <a:cubicBezTo>
                    <a:pt x="515" y="10326"/>
                    <a:pt x="521" y="10326"/>
                    <a:pt x="526" y="10326"/>
                  </a:cubicBezTo>
                  <a:lnTo>
                    <a:pt x="2438" y="10326"/>
                  </a:lnTo>
                  <a:cubicBezTo>
                    <a:pt x="2728" y="10329"/>
                    <a:pt x="2966" y="10115"/>
                    <a:pt x="2970" y="9848"/>
                  </a:cubicBezTo>
                  <a:cubicBezTo>
                    <a:pt x="2970" y="9844"/>
                    <a:pt x="2970" y="9841"/>
                    <a:pt x="2970" y="9837"/>
                  </a:cubicBezTo>
                  <a:cubicBezTo>
                    <a:pt x="2970" y="9561"/>
                    <a:pt x="2737" y="9333"/>
                    <a:pt x="2438" y="9317"/>
                  </a:cubicBezTo>
                  <a:close/>
                  <a:moveTo>
                    <a:pt x="19139" y="9317"/>
                  </a:moveTo>
                  <a:cubicBezTo>
                    <a:pt x="18827" y="9317"/>
                    <a:pt x="18574" y="9550"/>
                    <a:pt x="18574" y="9837"/>
                  </a:cubicBezTo>
                  <a:cubicBezTo>
                    <a:pt x="18592" y="10112"/>
                    <a:pt x="18840" y="10327"/>
                    <a:pt x="19139" y="10326"/>
                  </a:cubicBezTo>
                  <a:lnTo>
                    <a:pt x="21028" y="10326"/>
                  </a:lnTo>
                  <a:cubicBezTo>
                    <a:pt x="21328" y="10327"/>
                    <a:pt x="21576" y="10112"/>
                    <a:pt x="21594" y="9837"/>
                  </a:cubicBezTo>
                  <a:cubicBezTo>
                    <a:pt x="21594" y="9550"/>
                    <a:pt x="21341" y="9317"/>
                    <a:pt x="21028" y="9317"/>
                  </a:cubicBezTo>
                  <a:close/>
                  <a:moveTo>
                    <a:pt x="10780" y="8911"/>
                  </a:moveTo>
                  <a:cubicBezTo>
                    <a:pt x="11380" y="8911"/>
                    <a:pt x="11866" y="9358"/>
                    <a:pt x="11866" y="9910"/>
                  </a:cubicBezTo>
                  <a:cubicBezTo>
                    <a:pt x="11866" y="10462"/>
                    <a:pt x="11380" y="10909"/>
                    <a:pt x="10780" y="10909"/>
                  </a:cubicBezTo>
                  <a:cubicBezTo>
                    <a:pt x="10182" y="10904"/>
                    <a:pt x="9700" y="10456"/>
                    <a:pt x="9700" y="9905"/>
                  </a:cubicBezTo>
                  <a:cubicBezTo>
                    <a:pt x="9700" y="9359"/>
                    <a:pt x="10181" y="8916"/>
                    <a:pt x="10774" y="8916"/>
                  </a:cubicBezTo>
                  <a:cubicBezTo>
                    <a:pt x="10776" y="8916"/>
                    <a:pt x="10778" y="8916"/>
                    <a:pt x="10780" y="8916"/>
                  </a:cubicBezTo>
                  <a:close/>
                  <a:moveTo>
                    <a:pt x="10452" y="7079"/>
                  </a:moveTo>
                  <a:lnTo>
                    <a:pt x="10135" y="7661"/>
                  </a:lnTo>
                  <a:cubicBezTo>
                    <a:pt x="9938" y="7712"/>
                    <a:pt x="9749" y="7783"/>
                    <a:pt x="9570" y="7875"/>
                  </a:cubicBezTo>
                  <a:lnTo>
                    <a:pt x="8880" y="7661"/>
                  </a:lnTo>
                  <a:lnTo>
                    <a:pt x="8371" y="8135"/>
                  </a:lnTo>
                  <a:lnTo>
                    <a:pt x="8580" y="8770"/>
                  </a:lnTo>
                  <a:cubicBezTo>
                    <a:pt x="8478" y="8933"/>
                    <a:pt x="8402" y="9108"/>
                    <a:pt x="8354" y="9291"/>
                  </a:cubicBezTo>
                  <a:lnTo>
                    <a:pt x="7698" y="9598"/>
                  </a:lnTo>
                  <a:lnTo>
                    <a:pt x="7698" y="10248"/>
                  </a:lnTo>
                  <a:lnTo>
                    <a:pt x="8354" y="10540"/>
                  </a:lnTo>
                  <a:cubicBezTo>
                    <a:pt x="8403" y="10722"/>
                    <a:pt x="8479" y="10897"/>
                    <a:pt x="8580" y="11060"/>
                  </a:cubicBezTo>
                  <a:lnTo>
                    <a:pt x="8354" y="11695"/>
                  </a:lnTo>
                  <a:lnTo>
                    <a:pt x="8880" y="12169"/>
                  </a:lnTo>
                  <a:lnTo>
                    <a:pt x="9570" y="11955"/>
                  </a:lnTo>
                  <a:cubicBezTo>
                    <a:pt x="9749" y="12047"/>
                    <a:pt x="9938" y="12118"/>
                    <a:pt x="10135" y="12169"/>
                  </a:cubicBezTo>
                  <a:lnTo>
                    <a:pt x="10452" y="12752"/>
                  </a:lnTo>
                  <a:lnTo>
                    <a:pt x="11182" y="12752"/>
                  </a:lnTo>
                  <a:lnTo>
                    <a:pt x="11498" y="12184"/>
                  </a:lnTo>
                  <a:cubicBezTo>
                    <a:pt x="11696" y="12135"/>
                    <a:pt x="11886" y="12064"/>
                    <a:pt x="12064" y="11971"/>
                  </a:cubicBezTo>
                  <a:lnTo>
                    <a:pt x="12754" y="12184"/>
                  </a:lnTo>
                  <a:lnTo>
                    <a:pt x="13263" y="11711"/>
                  </a:lnTo>
                  <a:lnTo>
                    <a:pt x="13037" y="11076"/>
                  </a:lnTo>
                  <a:cubicBezTo>
                    <a:pt x="13141" y="10912"/>
                    <a:pt x="13222" y="10737"/>
                    <a:pt x="13280" y="10555"/>
                  </a:cubicBezTo>
                  <a:lnTo>
                    <a:pt x="13919" y="10264"/>
                  </a:lnTo>
                  <a:lnTo>
                    <a:pt x="13919" y="9598"/>
                  </a:lnTo>
                  <a:lnTo>
                    <a:pt x="13280" y="9291"/>
                  </a:lnTo>
                  <a:cubicBezTo>
                    <a:pt x="13230" y="9109"/>
                    <a:pt x="13154" y="8933"/>
                    <a:pt x="13054" y="8770"/>
                  </a:cubicBezTo>
                  <a:lnTo>
                    <a:pt x="13280" y="8151"/>
                  </a:lnTo>
                  <a:lnTo>
                    <a:pt x="12754" y="7661"/>
                  </a:lnTo>
                  <a:lnTo>
                    <a:pt x="12081" y="7875"/>
                  </a:lnTo>
                  <a:cubicBezTo>
                    <a:pt x="11902" y="7783"/>
                    <a:pt x="11712" y="7712"/>
                    <a:pt x="11515" y="7661"/>
                  </a:cubicBezTo>
                  <a:lnTo>
                    <a:pt x="11199" y="7094"/>
                  </a:lnTo>
                  <a:close/>
                  <a:moveTo>
                    <a:pt x="10791" y="5142"/>
                  </a:moveTo>
                  <a:cubicBezTo>
                    <a:pt x="13631" y="5162"/>
                    <a:pt x="15937" y="7260"/>
                    <a:pt x="15989" y="9874"/>
                  </a:cubicBezTo>
                  <a:lnTo>
                    <a:pt x="15989" y="10056"/>
                  </a:lnTo>
                  <a:cubicBezTo>
                    <a:pt x="15970" y="10628"/>
                    <a:pt x="15850" y="11195"/>
                    <a:pt x="15633" y="11732"/>
                  </a:cubicBezTo>
                  <a:cubicBezTo>
                    <a:pt x="15424" y="12214"/>
                    <a:pt x="15125" y="12660"/>
                    <a:pt x="14750" y="13048"/>
                  </a:cubicBezTo>
                  <a:cubicBezTo>
                    <a:pt x="14155" y="13706"/>
                    <a:pt x="13644" y="14426"/>
                    <a:pt x="13229" y="15193"/>
                  </a:cubicBezTo>
                  <a:lnTo>
                    <a:pt x="8354" y="15193"/>
                  </a:lnTo>
                  <a:cubicBezTo>
                    <a:pt x="7939" y="14421"/>
                    <a:pt x="7429" y="13696"/>
                    <a:pt x="6832" y="13033"/>
                  </a:cubicBezTo>
                  <a:cubicBezTo>
                    <a:pt x="6448" y="12645"/>
                    <a:pt x="6141" y="12198"/>
                    <a:pt x="5927" y="11711"/>
                  </a:cubicBezTo>
                  <a:cubicBezTo>
                    <a:pt x="5702" y="11175"/>
                    <a:pt x="5576" y="10609"/>
                    <a:pt x="5554" y="10035"/>
                  </a:cubicBezTo>
                  <a:lnTo>
                    <a:pt x="5554" y="9853"/>
                  </a:lnTo>
                  <a:cubicBezTo>
                    <a:pt x="5616" y="7243"/>
                    <a:pt x="7926" y="5153"/>
                    <a:pt x="10763" y="5142"/>
                  </a:cubicBezTo>
                  <a:close/>
                  <a:moveTo>
                    <a:pt x="10791" y="3711"/>
                  </a:moveTo>
                  <a:cubicBezTo>
                    <a:pt x="7085" y="3711"/>
                    <a:pt x="4063" y="6447"/>
                    <a:pt x="4005" y="9858"/>
                  </a:cubicBezTo>
                  <a:lnTo>
                    <a:pt x="4005" y="10087"/>
                  </a:lnTo>
                  <a:cubicBezTo>
                    <a:pt x="4031" y="10821"/>
                    <a:pt x="4192" y="11546"/>
                    <a:pt x="4480" y="12231"/>
                  </a:cubicBezTo>
                  <a:cubicBezTo>
                    <a:pt x="4753" y="12882"/>
                    <a:pt x="5149" y="13483"/>
                    <a:pt x="5650" y="14006"/>
                  </a:cubicBezTo>
                  <a:cubicBezTo>
                    <a:pt x="6277" y="14733"/>
                    <a:pt x="6810" y="15524"/>
                    <a:pt x="7240" y="16364"/>
                  </a:cubicBezTo>
                  <a:cubicBezTo>
                    <a:pt x="7323" y="16528"/>
                    <a:pt x="7501" y="16635"/>
                    <a:pt x="7698" y="16640"/>
                  </a:cubicBezTo>
                  <a:lnTo>
                    <a:pt x="13846" y="16640"/>
                  </a:lnTo>
                  <a:cubicBezTo>
                    <a:pt x="14046" y="16632"/>
                    <a:pt x="14227" y="16527"/>
                    <a:pt x="14321" y="16364"/>
                  </a:cubicBezTo>
                  <a:cubicBezTo>
                    <a:pt x="14743" y="15524"/>
                    <a:pt x="15270" y="14733"/>
                    <a:pt x="15893" y="14006"/>
                  </a:cubicBezTo>
                  <a:cubicBezTo>
                    <a:pt x="16398" y="13484"/>
                    <a:pt x="16796" y="12883"/>
                    <a:pt x="17069" y="12231"/>
                  </a:cubicBezTo>
                  <a:cubicBezTo>
                    <a:pt x="17353" y="11545"/>
                    <a:pt x="17510" y="10821"/>
                    <a:pt x="17533" y="10087"/>
                  </a:cubicBezTo>
                  <a:lnTo>
                    <a:pt x="17533" y="9858"/>
                  </a:lnTo>
                  <a:cubicBezTo>
                    <a:pt x="17475" y="6459"/>
                    <a:pt x="14474" y="3728"/>
                    <a:pt x="10780" y="3711"/>
                  </a:cubicBezTo>
                  <a:close/>
                  <a:moveTo>
                    <a:pt x="17844" y="3092"/>
                  </a:moveTo>
                  <a:lnTo>
                    <a:pt x="16498" y="4330"/>
                  </a:lnTo>
                  <a:cubicBezTo>
                    <a:pt x="16293" y="4531"/>
                    <a:pt x="16293" y="4843"/>
                    <a:pt x="16498" y="5043"/>
                  </a:cubicBezTo>
                  <a:cubicBezTo>
                    <a:pt x="16603" y="5135"/>
                    <a:pt x="16744" y="5182"/>
                    <a:pt x="16888" y="5174"/>
                  </a:cubicBezTo>
                  <a:cubicBezTo>
                    <a:pt x="17034" y="5173"/>
                    <a:pt x="17174" y="5121"/>
                    <a:pt x="17279" y="5028"/>
                  </a:cubicBezTo>
                  <a:lnTo>
                    <a:pt x="18619" y="3773"/>
                  </a:lnTo>
                  <a:cubicBezTo>
                    <a:pt x="18790" y="3557"/>
                    <a:pt x="18738" y="3255"/>
                    <a:pt x="18503" y="3097"/>
                  </a:cubicBezTo>
                  <a:cubicBezTo>
                    <a:pt x="18500" y="3095"/>
                    <a:pt x="18497" y="3094"/>
                    <a:pt x="18495" y="3092"/>
                  </a:cubicBezTo>
                  <a:cubicBezTo>
                    <a:pt x="18297" y="2961"/>
                    <a:pt x="18030" y="2961"/>
                    <a:pt x="17833" y="3092"/>
                  </a:cubicBezTo>
                  <a:close/>
                  <a:moveTo>
                    <a:pt x="3445" y="2863"/>
                  </a:moveTo>
                  <a:cubicBezTo>
                    <a:pt x="3302" y="2873"/>
                    <a:pt x="3168" y="2932"/>
                    <a:pt x="3071" y="3029"/>
                  </a:cubicBezTo>
                  <a:cubicBezTo>
                    <a:pt x="2897" y="3222"/>
                    <a:pt x="2897" y="3502"/>
                    <a:pt x="3071" y="3695"/>
                  </a:cubicBezTo>
                  <a:lnTo>
                    <a:pt x="4417" y="4929"/>
                  </a:lnTo>
                  <a:cubicBezTo>
                    <a:pt x="4642" y="5108"/>
                    <a:pt x="4981" y="5085"/>
                    <a:pt x="5175" y="4878"/>
                  </a:cubicBezTo>
                  <a:cubicBezTo>
                    <a:pt x="5350" y="4693"/>
                    <a:pt x="5350" y="4417"/>
                    <a:pt x="5175" y="4231"/>
                  </a:cubicBezTo>
                  <a:lnTo>
                    <a:pt x="3835" y="2993"/>
                  </a:lnTo>
                  <a:cubicBezTo>
                    <a:pt x="3727" y="2905"/>
                    <a:pt x="3588" y="2859"/>
                    <a:pt x="3445" y="2863"/>
                  </a:cubicBezTo>
                  <a:close/>
                  <a:moveTo>
                    <a:pt x="10831" y="0"/>
                  </a:moveTo>
                  <a:cubicBezTo>
                    <a:pt x="10519" y="0"/>
                    <a:pt x="10265" y="233"/>
                    <a:pt x="10265" y="520"/>
                  </a:cubicBezTo>
                  <a:lnTo>
                    <a:pt x="10265" y="2264"/>
                  </a:lnTo>
                  <a:cubicBezTo>
                    <a:pt x="10341" y="2543"/>
                    <a:pt x="10649" y="2712"/>
                    <a:pt x="10952" y="2642"/>
                  </a:cubicBezTo>
                  <a:cubicBezTo>
                    <a:pt x="11154" y="2596"/>
                    <a:pt x="11312" y="2450"/>
                    <a:pt x="11363" y="2264"/>
                  </a:cubicBezTo>
                  <a:lnTo>
                    <a:pt x="11363" y="520"/>
                  </a:lnTo>
                  <a:cubicBezTo>
                    <a:pt x="11363" y="245"/>
                    <a:pt x="11130" y="17"/>
                    <a:pt x="10831"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Freeform 12">
              <a:extLst>
                <a:ext uri="{FF2B5EF4-FFF2-40B4-BE49-F238E27FC236}">
                  <a16:creationId xmlns:a16="http://schemas.microsoft.com/office/drawing/2014/main" id="{AD35CD46-D06D-887F-A010-6ECDED5C4B54}"/>
                </a:ext>
              </a:extLst>
            </p:cNvPr>
            <p:cNvSpPr/>
            <p:nvPr/>
          </p:nvSpPr>
          <p:spPr>
            <a:xfrm>
              <a:off x="4723310" y="4696445"/>
              <a:ext cx="589064" cy="645668"/>
            </a:xfrm>
            <a:custGeom>
              <a:avLst/>
              <a:gdLst/>
              <a:ahLst/>
              <a:cxnLst>
                <a:cxn ang="0">
                  <a:pos x="wd2" y="hd2"/>
                </a:cxn>
                <a:cxn ang="5400000">
                  <a:pos x="wd2" y="hd2"/>
                </a:cxn>
                <a:cxn ang="10800000">
                  <a:pos x="wd2" y="hd2"/>
                </a:cxn>
                <a:cxn ang="16200000">
                  <a:pos x="wd2" y="hd2"/>
                </a:cxn>
              </a:cxnLst>
              <a:rect l="0" t="0" r="r" b="b"/>
              <a:pathLst>
                <a:path w="21248" h="21600" extrusionOk="0">
                  <a:moveTo>
                    <a:pt x="5084" y="14393"/>
                  </a:moveTo>
                  <a:lnTo>
                    <a:pt x="6475" y="20745"/>
                  </a:lnTo>
                  <a:cubicBezTo>
                    <a:pt x="6577" y="21236"/>
                    <a:pt x="7099" y="21597"/>
                    <a:pt x="7713" y="21600"/>
                  </a:cubicBezTo>
                  <a:lnTo>
                    <a:pt x="14461" y="21600"/>
                  </a:lnTo>
                  <a:cubicBezTo>
                    <a:pt x="15070" y="21595"/>
                    <a:pt x="15585" y="21234"/>
                    <a:pt x="15679" y="20745"/>
                  </a:cubicBezTo>
                  <a:lnTo>
                    <a:pt x="17110" y="14393"/>
                  </a:lnTo>
                  <a:close/>
                  <a:moveTo>
                    <a:pt x="4276" y="7191"/>
                  </a:moveTo>
                  <a:cubicBezTo>
                    <a:pt x="3581" y="7191"/>
                    <a:pt x="3018" y="8169"/>
                    <a:pt x="3018" y="8733"/>
                  </a:cubicBezTo>
                  <a:cubicBezTo>
                    <a:pt x="2967" y="9299"/>
                    <a:pt x="3491" y="9791"/>
                    <a:pt x="4188" y="9832"/>
                  </a:cubicBezTo>
                  <a:cubicBezTo>
                    <a:pt x="4885" y="9873"/>
                    <a:pt x="5490" y="9447"/>
                    <a:pt x="5541" y="8882"/>
                  </a:cubicBezTo>
                  <a:cubicBezTo>
                    <a:pt x="5545" y="8833"/>
                    <a:pt x="5545" y="8783"/>
                    <a:pt x="5541" y="8733"/>
                  </a:cubicBezTo>
                  <a:cubicBezTo>
                    <a:pt x="5541" y="8169"/>
                    <a:pt x="4978" y="7191"/>
                    <a:pt x="4276" y="7191"/>
                  </a:cubicBezTo>
                  <a:close/>
                  <a:moveTo>
                    <a:pt x="14540" y="6449"/>
                  </a:moveTo>
                  <a:cubicBezTo>
                    <a:pt x="14378" y="6450"/>
                    <a:pt x="14222" y="6504"/>
                    <a:pt x="14110" y="6600"/>
                  </a:cubicBezTo>
                  <a:cubicBezTo>
                    <a:pt x="12569" y="7909"/>
                    <a:pt x="11539" y="9558"/>
                    <a:pt x="11150" y="11340"/>
                  </a:cubicBezTo>
                  <a:lnTo>
                    <a:pt x="9037" y="11340"/>
                  </a:lnTo>
                  <a:cubicBezTo>
                    <a:pt x="8786" y="10518"/>
                    <a:pt x="8375" y="10023"/>
                    <a:pt x="7137" y="8922"/>
                  </a:cubicBezTo>
                  <a:cubicBezTo>
                    <a:pt x="6903" y="8717"/>
                    <a:pt x="6508" y="8705"/>
                    <a:pt x="6256" y="8895"/>
                  </a:cubicBezTo>
                  <a:cubicBezTo>
                    <a:pt x="6004" y="9085"/>
                    <a:pt x="5989" y="9405"/>
                    <a:pt x="6223" y="9610"/>
                  </a:cubicBezTo>
                  <a:cubicBezTo>
                    <a:pt x="7176" y="10459"/>
                    <a:pt x="7547" y="10840"/>
                    <a:pt x="7733" y="11303"/>
                  </a:cubicBezTo>
                  <a:lnTo>
                    <a:pt x="5084" y="11303"/>
                  </a:lnTo>
                  <a:cubicBezTo>
                    <a:pt x="4383" y="11311"/>
                    <a:pt x="3822" y="11776"/>
                    <a:pt x="3826" y="12345"/>
                  </a:cubicBezTo>
                  <a:lnTo>
                    <a:pt x="3826" y="13372"/>
                  </a:lnTo>
                  <a:lnTo>
                    <a:pt x="18394" y="13372"/>
                  </a:lnTo>
                  <a:lnTo>
                    <a:pt x="18394" y="12345"/>
                  </a:lnTo>
                  <a:cubicBezTo>
                    <a:pt x="18373" y="11764"/>
                    <a:pt x="17786" y="11302"/>
                    <a:pt x="17070" y="11303"/>
                  </a:cubicBezTo>
                  <a:lnTo>
                    <a:pt x="12395" y="11303"/>
                  </a:lnTo>
                  <a:cubicBezTo>
                    <a:pt x="12763" y="9792"/>
                    <a:pt x="13660" y="8401"/>
                    <a:pt x="14977" y="7293"/>
                  </a:cubicBezTo>
                  <a:cubicBezTo>
                    <a:pt x="15216" y="7096"/>
                    <a:pt x="15216" y="6780"/>
                    <a:pt x="14977" y="6584"/>
                  </a:cubicBezTo>
                  <a:cubicBezTo>
                    <a:pt x="14863" y="6506"/>
                    <a:pt x="14722" y="6459"/>
                    <a:pt x="14573" y="6449"/>
                  </a:cubicBezTo>
                  <a:close/>
                  <a:moveTo>
                    <a:pt x="6700" y="6197"/>
                  </a:moveTo>
                  <a:cubicBezTo>
                    <a:pt x="6298" y="6168"/>
                    <a:pt x="5905" y="6301"/>
                    <a:pt x="5647" y="6551"/>
                  </a:cubicBezTo>
                  <a:cubicBezTo>
                    <a:pt x="5296" y="7041"/>
                    <a:pt x="6057" y="7949"/>
                    <a:pt x="6660" y="8234"/>
                  </a:cubicBezTo>
                  <a:cubicBezTo>
                    <a:pt x="7272" y="8510"/>
                    <a:pt x="8043" y="8338"/>
                    <a:pt x="8395" y="7847"/>
                  </a:cubicBezTo>
                  <a:cubicBezTo>
                    <a:pt x="8730" y="7343"/>
                    <a:pt x="8521" y="6715"/>
                    <a:pt x="7918" y="6417"/>
                  </a:cubicBezTo>
                  <a:cubicBezTo>
                    <a:pt x="7541" y="6262"/>
                    <a:pt x="7122" y="6186"/>
                    <a:pt x="6700" y="6197"/>
                  </a:cubicBezTo>
                  <a:close/>
                  <a:moveTo>
                    <a:pt x="1879" y="6197"/>
                  </a:moveTo>
                  <a:cubicBezTo>
                    <a:pt x="1448" y="6187"/>
                    <a:pt x="1021" y="6263"/>
                    <a:pt x="634" y="6417"/>
                  </a:cubicBezTo>
                  <a:cubicBezTo>
                    <a:pt x="34" y="6716"/>
                    <a:pt x="-173" y="7345"/>
                    <a:pt x="164" y="7847"/>
                  </a:cubicBezTo>
                  <a:cubicBezTo>
                    <a:pt x="516" y="8338"/>
                    <a:pt x="1287" y="8510"/>
                    <a:pt x="1899" y="8234"/>
                  </a:cubicBezTo>
                  <a:cubicBezTo>
                    <a:pt x="2501" y="7949"/>
                    <a:pt x="3263" y="7041"/>
                    <a:pt x="2912" y="6551"/>
                  </a:cubicBezTo>
                  <a:cubicBezTo>
                    <a:pt x="2662" y="6301"/>
                    <a:pt x="2275" y="6168"/>
                    <a:pt x="1879" y="6197"/>
                  </a:cubicBezTo>
                  <a:close/>
                  <a:moveTo>
                    <a:pt x="16964" y="5122"/>
                  </a:moveTo>
                  <a:cubicBezTo>
                    <a:pt x="16269" y="5122"/>
                    <a:pt x="15679" y="6100"/>
                    <a:pt x="15679" y="6664"/>
                  </a:cubicBezTo>
                  <a:cubicBezTo>
                    <a:pt x="15690" y="7234"/>
                    <a:pt x="16262" y="7691"/>
                    <a:pt x="16964" y="7691"/>
                  </a:cubicBezTo>
                  <a:cubicBezTo>
                    <a:pt x="17661" y="7688"/>
                    <a:pt x="18225" y="7230"/>
                    <a:pt x="18229" y="6664"/>
                  </a:cubicBezTo>
                  <a:cubicBezTo>
                    <a:pt x="18229" y="6122"/>
                    <a:pt x="17659" y="5122"/>
                    <a:pt x="16964" y="5122"/>
                  </a:cubicBezTo>
                  <a:close/>
                  <a:moveTo>
                    <a:pt x="4276" y="5122"/>
                  </a:moveTo>
                  <a:cubicBezTo>
                    <a:pt x="3749" y="5122"/>
                    <a:pt x="3322" y="5468"/>
                    <a:pt x="3322" y="5896"/>
                  </a:cubicBezTo>
                  <a:cubicBezTo>
                    <a:pt x="3323" y="6323"/>
                    <a:pt x="3749" y="6670"/>
                    <a:pt x="4276" y="6670"/>
                  </a:cubicBezTo>
                  <a:cubicBezTo>
                    <a:pt x="4803" y="6670"/>
                    <a:pt x="5230" y="6323"/>
                    <a:pt x="5230" y="5896"/>
                  </a:cubicBezTo>
                  <a:cubicBezTo>
                    <a:pt x="5230" y="5894"/>
                    <a:pt x="5230" y="5892"/>
                    <a:pt x="5230" y="5890"/>
                  </a:cubicBezTo>
                  <a:cubicBezTo>
                    <a:pt x="5230" y="5466"/>
                    <a:pt x="4806" y="5122"/>
                    <a:pt x="4283" y="5122"/>
                  </a:cubicBezTo>
                  <a:cubicBezTo>
                    <a:pt x="4280" y="5122"/>
                    <a:pt x="4278" y="5122"/>
                    <a:pt x="4276" y="5122"/>
                  </a:cubicBezTo>
                  <a:close/>
                  <a:moveTo>
                    <a:pt x="19368" y="4111"/>
                  </a:moveTo>
                  <a:cubicBezTo>
                    <a:pt x="18960" y="4083"/>
                    <a:pt x="18562" y="4222"/>
                    <a:pt x="18308" y="4482"/>
                  </a:cubicBezTo>
                  <a:cubicBezTo>
                    <a:pt x="17964" y="4971"/>
                    <a:pt x="18719" y="5864"/>
                    <a:pt x="19321" y="6143"/>
                  </a:cubicBezTo>
                  <a:cubicBezTo>
                    <a:pt x="19942" y="6415"/>
                    <a:pt x="20716" y="6245"/>
                    <a:pt x="21083" y="5756"/>
                  </a:cubicBezTo>
                  <a:cubicBezTo>
                    <a:pt x="21427" y="5260"/>
                    <a:pt x="21214" y="4632"/>
                    <a:pt x="20606" y="4348"/>
                  </a:cubicBezTo>
                  <a:cubicBezTo>
                    <a:pt x="20222" y="4192"/>
                    <a:pt x="19796" y="4119"/>
                    <a:pt x="19368" y="4133"/>
                  </a:cubicBezTo>
                  <a:close/>
                  <a:moveTo>
                    <a:pt x="14540" y="4111"/>
                  </a:moveTo>
                  <a:cubicBezTo>
                    <a:pt x="14116" y="4104"/>
                    <a:pt x="13696" y="4186"/>
                    <a:pt x="13322" y="4348"/>
                  </a:cubicBezTo>
                  <a:cubicBezTo>
                    <a:pt x="12711" y="4631"/>
                    <a:pt x="12499" y="5263"/>
                    <a:pt x="12848" y="5759"/>
                  </a:cubicBezTo>
                  <a:cubicBezTo>
                    <a:pt x="13198" y="6254"/>
                    <a:pt x="13976" y="6427"/>
                    <a:pt x="14587" y="6143"/>
                  </a:cubicBezTo>
                  <a:cubicBezTo>
                    <a:pt x="15189" y="5864"/>
                    <a:pt x="15944" y="4971"/>
                    <a:pt x="15600" y="4482"/>
                  </a:cubicBezTo>
                  <a:cubicBezTo>
                    <a:pt x="15347" y="4238"/>
                    <a:pt x="14965" y="4108"/>
                    <a:pt x="14573" y="4133"/>
                  </a:cubicBezTo>
                  <a:close/>
                  <a:moveTo>
                    <a:pt x="7633" y="3510"/>
                  </a:moveTo>
                  <a:cubicBezTo>
                    <a:pt x="7305" y="3441"/>
                    <a:pt x="6956" y="3478"/>
                    <a:pt x="6660" y="3612"/>
                  </a:cubicBezTo>
                  <a:cubicBezTo>
                    <a:pt x="6057" y="3896"/>
                    <a:pt x="5296" y="4789"/>
                    <a:pt x="5647" y="5272"/>
                  </a:cubicBezTo>
                  <a:cubicBezTo>
                    <a:pt x="5998" y="5756"/>
                    <a:pt x="7322" y="5692"/>
                    <a:pt x="7918" y="5407"/>
                  </a:cubicBezTo>
                  <a:cubicBezTo>
                    <a:pt x="8526" y="5123"/>
                    <a:pt x="8739" y="4495"/>
                    <a:pt x="8395" y="3999"/>
                  </a:cubicBezTo>
                  <a:cubicBezTo>
                    <a:pt x="8233" y="3759"/>
                    <a:pt x="7958" y="3583"/>
                    <a:pt x="7633" y="3510"/>
                  </a:cubicBezTo>
                  <a:close/>
                  <a:moveTo>
                    <a:pt x="945" y="3510"/>
                  </a:moveTo>
                  <a:cubicBezTo>
                    <a:pt x="264" y="3659"/>
                    <a:pt x="-140" y="4228"/>
                    <a:pt x="44" y="4781"/>
                  </a:cubicBezTo>
                  <a:cubicBezTo>
                    <a:pt x="132" y="5045"/>
                    <a:pt x="344" y="5269"/>
                    <a:pt x="634" y="5407"/>
                  </a:cubicBezTo>
                  <a:cubicBezTo>
                    <a:pt x="1236" y="5692"/>
                    <a:pt x="2567" y="5761"/>
                    <a:pt x="2912" y="5272"/>
                  </a:cubicBezTo>
                  <a:cubicBezTo>
                    <a:pt x="3256" y="4783"/>
                    <a:pt x="2501" y="3896"/>
                    <a:pt x="1899" y="3612"/>
                  </a:cubicBezTo>
                  <a:cubicBezTo>
                    <a:pt x="1611" y="3475"/>
                    <a:pt x="1267" y="3438"/>
                    <a:pt x="945" y="3510"/>
                  </a:cubicBezTo>
                  <a:close/>
                  <a:moveTo>
                    <a:pt x="16964" y="3090"/>
                  </a:moveTo>
                  <a:cubicBezTo>
                    <a:pt x="16437" y="3090"/>
                    <a:pt x="16010" y="3437"/>
                    <a:pt x="16010" y="3864"/>
                  </a:cubicBezTo>
                  <a:cubicBezTo>
                    <a:pt x="16010" y="4292"/>
                    <a:pt x="16437" y="4638"/>
                    <a:pt x="16964" y="4638"/>
                  </a:cubicBezTo>
                  <a:cubicBezTo>
                    <a:pt x="17491" y="4638"/>
                    <a:pt x="17918" y="4292"/>
                    <a:pt x="17918" y="3864"/>
                  </a:cubicBezTo>
                  <a:cubicBezTo>
                    <a:pt x="17925" y="3434"/>
                    <a:pt x="17501" y="3080"/>
                    <a:pt x="16971" y="3074"/>
                  </a:cubicBezTo>
                  <a:cubicBezTo>
                    <a:pt x="16968" y="3074"/>
                    <a:pt x="16966" y="3074"/>
                    <a:pt x="16964" y="3074"/>
                  </a:cubicBezTo>
                  <a:close/>
                  <a:moveTo>
                    <a:pt x="4276" y="2069"/>
                  </a:moveTo>
                  <a:cubicBezTo>
                    <a:pt x="3581" y="2069"/>
                    <a:pt x="3018" y="2526"/>
                    <a:pt x="3018" y="3090"/>
                  </a:cubicBezTo>
                  <a:cubicBezTo>
                    <a:pt x="3018" y="3628"/>
                    <a:pt x="3581" y="4638"/>
                    <a:pt x="4276" y="4638"/>
                  </a:cubicBezTo>
                  <a:cubicBezTo>
                    <a:pt x="4971" y="4638"/>
                    <a:pt x="5541" y="3655"/>
                    <a:pt x="5541" y="3090"/>
                  </a:cubicBezTo>
                  <a:cubicBezTo>
                    <a:pt x="5552" y="2526"/>
                    <a:pt x="4997" y="2062"/>
                    <a:pt x="4303" y="2053"/>
                  </a:cubicBezTo>
                  <a:cubicBezTo>
                    <a:pt x="4294" y="2053"/>
                    <a:pt x="4285" y="2053"/>
                    <a:pt x="4276" y="2053"/>
                  </a:cubicBezTo>
                  <a:close/>
                  <a:moveTo>
                    <a:pt x="20295" y="1462"/>
                  </a:moveTo>
                  <a:cubicBezTo>
                    <a:pt x="19969" y="1383"/>
                    <a:pt x="19618" y="1414"/>
                    <a:pt x="19321" y="1548"/>
                  </a:cubicBezTo>
                  <a:cubicBezTo>
                    <a:pt x="18719" y="1827"/>
                    <a:pt x="17964" y="2736"/>
                    <a:pt x="18308" y="3225"/>
                  </a:cubicBezTo>
                  <a:cubicBezTo>
                    <a:pt x="18653" y="3714"/>
                    <a:pt x="20004" y="3644"/>
                    <a:pt x="20606" y="3359"/>
                  </a:cubicBezTo>
                  <a:cubicBezTo>
                    <a:pt x="21205" y="3062"/>
                    <a:pt x="21414" y="2437"/>
                    <a:pt x="21083" y="1935"/>
                  </a:cubicBezTo>
                  <a:cubicBezTo>
                    <a:pt x="20913" y="1692"/>
                    <a:pt x="20628" y="1515"/>
                    <a:pt x="20295" y="1446"/>
                  </a:cubicBezTo>
                  <a:close/>
                  <a:moveTo>
                    <a:pt x="13613" y="1462"/>
                  </a:moveTo>
                  <a:cubicBezTo>
                    <a:pt x="13290" y="1530"/>
                    <a:pt x="13013" y="1700"/>
                    <a:pt x="12845" y="1935"/>
                  </a:cubicBezTo>
                  <a:cubicBezTo>
                    <a:pt x="12514" y="2437"/>
                    <a:pt x="12723" y="3062"/>
                    <a:pt x="13322" y="3359"/>
                  </a:cubicBezTo>
                  <a:cubicBezTo>
                    <a:pt x="13924" y="3644"/>
                    <a:pt x="15249" y="3714"/>
                    <a:pt x="15600" y="3225"/>
                  </a:cubicBezTo>
                  <a:cubicBezTo>
                    <a:pt x="15951" y="2736"/>
                    <a:pt x="15189" y="1827"/>
                    <a:pt x="14587" y="1548"/>
                  </a:cubicBezTo>
                  <a:cubicBezTo>
                    <a:pt x="14293" y="1408"/>
                    <a:pt x="13941" y="1371"/>
                    <a:pt x="13613" y="1446"/>
                  </a:cubicBezTo>
                  <a:close/>
                  <a:moveTo>
                    <a:pt x="16964" y="16"/>
                  </a:moveTo>
                  <a:cubicBezTo>
                    <a:pt x="16262" y="16"/>
                    <a:pt x="15690" y="473"/>
                    <a:pt x="15679" y="1043"/>
                  </a:cubicBezTo>
                  <a:cubicBezTo>
                    <a:pt x="15679" y="1607"/>
                    <a:pt x="16269" y="2585"/>
                    <a:pt x="16964" y="2585"/>
                  </a:cubicBezTo>
                  <a:cubicBezTo>
                    <a:pt x="17659" y="2585"/>
                    <a:pt x="18229" y="1607"/>
                    <a:pt x="18229" y="1043"/>
                  </a:cubicBezTo>
                  <a:cubicBezTo>
                    <a:pt x="18236" y="473"/>
                    <a:pt x="17673" y="6"/>
                    <a:pt x="16971" y="0"/>
                  </a:cubicBezTo>
                  <a:cubicBezTo>
                    <a:pt x="16968" y="0"/>
                    <a:pt x="16966" y="0"/>
                    <a:pt x="16964"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Freeform 16">
              <a:extLst>
                <a:ext uri="{FF2B5EF4-FFF2-40B4-BE49-F238E27FC236}">
                  <a16:creationId xmlns:a16="http://schemas.microsoft.com/office/drawing/2014/main" id="{F69E9550-C3F7-E7A2-0290-A00D1457DF23}"/>
                </a:ext>
              </a:extLst>
            </p:cNvPr>
            <p:cNvSpPr/>
            <p:nvPr/>
          </p:nvSpPr>
          <p:spPr>
            <a:xfrm>
              <a:off x="6523331" y="1598648"/>
              <a:ext cx="624023" cy="608878"/>
            </a:xfrm>
            <a:custGeom>
              <a:avLst/>
              <a:gdLst/>
              <a:ahLst/>
              <a:cxnLst>
                <a:cxn ang="0">
                  <a:pos x="wd2" y="hd2"/>
                </a:cxn>
                <a:cxn ang="5400000">
                  <a:pos x="wd2" y="hd2"/>
                </a:cxn>
                <a:cxn ang="10800000">
                  <a:pos x="wd2" y="hd2"/>
                </a:cxn>
                <a:cxn ang="16200000">
                  <a:pos x="wd2" y="hd2"/>
                </a:cxn>
              </a:cxnLst>
              <a:rect l="0" t="0" r="r" b="b"/>
              <a:pathLst>
                <a:path w="21600" h="21600" extrusionOk="0">
                  <a:moveTo>
                    <a:pt x="7429" y="18876"/>
                  </a:moveTo>
                  <a:cubicBezTo>
                    <a:pt x="6923" y="18876"/>
                    <a:pt x="6514" y="19243"/>
                    <a:pt x="6514" y="19696"/>
                  </a:cubicBezTo>
                  <a:cubicBezTo>
                    <a:pt x="6514" y="20150"/>
                    <a:pt x="6923" y="20517"/>
                    <a:pt x="7429" y="20517"/>
                  </a:cubicBezTo>
                  <a:cubicBezTo>
                    <a:pt x="7934" y="20517"/>
                    <a:pt x="8344" y="20150"/>
                    <a:pt x="8344" y="19696"/>
                  </a:cubicBezTo>
                  <a:cubicBezTo>
                    <a:pt x="8340" y="19245"/>
                    <a:pt x="7933" y="18879"/>
                    <a:pt x="7429" y="18876"/>
                  </a:cubicBezTo>
                  <a:close/>
                  <a:moveTo>
                    <a:pt x="18995" y="17200"/>
                  </a:moveTo>
                  <a:cubicBezTo>
                    <a:pt x="19778" y="17197"/>
                    <a:pt x="20417" y="17763"/>
                    <a:pt x="20424" y="18465"/>
                  </a:cubicBezTo>
                  <a:cubicBezTo>
                    <a:pt x="20424" y="18642"/>
                    <a:pt x="20265" y="18785"/>
                    <a:pt x="20069" y="18785"/>
                  </a:cubicBezTo>
                  <a:cubicBezTo>
                    <a:pt x="19872" y="18785"/>
                    <a:pt x="19713" y="18642"/>
                    <a:pt x="19713" y="18465"/>
                  </a:cubicBezTo>
                  <a:cubicBezTo>
                    <a:pt x="19706" y="18116"/>
                    <a:pt x="19384" y="17838"/>
                    <a:pt x="18995" y="17844"/>
                  </a:cubicBezTo>
                  <a:cubicBezTo>
                    <a:pt x="18995" y="17844"/>
                    <a:pt x="18995" y="17844"/>
                    <a:pt x="18995" y="17844"/>
                  </a:cubicBezTo>
                  <a:cubicBezTo>
                    <a:pt x="18796" y="17820"/>
                    <a:pt x="18657" y="17657"/>
                    <a:pt x="18683" y="17479"/>
                  </a:cubicBezTo>
                  <a:cubicBezTo>
                    <a:pt x="18705" y="17334"/>
                    <a:pt x="18833" y="17220"/>
                    <a:pt x="18995" y="17200"/>
                  </a:cubicBezTo>
                  <a:close/>
                  <a:moveTo>
                    <a:pt x="18562" y="16152"/>
                  </a:moveTo>
                  <a:cubicBezTo>
                    <a:pt x="16885" y="16152"/>
                    <a:pt x="15525" y="17371"/>
                    <a:pt x="15525" y="18876"/>
                  </a:cubicBezTo>
                  <a:cubicBezTo>
                    <a:pt x="15525" y="20380"/>
                    <a:pt x="16885" y="21600"/>
                    <a:pt x="18562" y="21600"/>
                  </a:cubicBezTo>
                  <a:cubicBezTo>
                    <a:pt x="20240" y="21600"/>
                    <a:pt x="21600" y="20380"/>
                    <a:pt x="21600" y="18876"/>
                  </a:cubicBezTo>
                  <a:cubicBezTo>
                    <a:pt x="21590" y="17364"/>
                    <a:pt x="20216" y="16145"/>
                    <a:pt x="18531" y="16152"/>
                  </a:cubicBezTo>
                  <a:close/>
                  <a:moveTo>
                    <a:pt x="2434" y="15884"/>
                  </a:moveTo>
                  <a:cubicBezTo>
                    <a:pt x="1090" y="15884"/>
                    <a:pt x="0" y="16861"/>
                    <a:pt x="0" y="18066"/>
                  </a:cubicBezTo>
                  <a:cubicBezTo>
                    <a:pt x="0" y="19272"/>
                    <a:pt x="1090" y="20249"/>
                    <a:pt x="2434" y="20249"/>
                  </a:cubicBezTo>
                  <a:cubicBezTo>
                    <a:pt x="3778" y="20249"/>
                    <a:pt x="4868" y="19272"/>
                    <a:pt x="4868" y="18066"/>
                  </a:cubicBezTo>
                  <a:cubicBezTo>
                    <a:pt x="4868" y="16861"/>
                    <a:pt x="3778" y="15884"/>
                    <a:pt x="2434" y="15884"/>
                  </a:cubicBezTo>
                  <a:close/>
                  <a:moveTo>
                    <a:pt x="19592" y="12875"/>
                  </a:moveTo>
                  <a:cubicBezTo>
                    <a:pt x="19087" y="12875"/>
                    <a:pt x="18677" y="13242"/>
                    <a:pt x="18677" y="13695"/>
                  </a:cubicBezTo>
                  <a:cubicBezTo>
                    <a:pt x="18677" y="14148"/>
                    <a:pt x="19087" y="14516"/>
                    <a:pt x="19592" y="14516"/>
                  </a:cubicBezTo>
                  <a:cubicBezTo>
                    <a:pt x="20097" y="14516"/>
                    <a:pt x="20507" y="14148"/>
                    <a:pt x="20507" y="13695"/>
                  </a:cubicBezTo>
                  <a:cubicBezTo>
                    <a:pt x="20511" y="13245"/>
                    <a:pt x="20107" y="12878"/>
                    <a:pt x="19605" y="12874"/>
                  </a:cubicBezTo>
                  <a:cubicBezTo>
                    <a:pt x="19596" y="12874"/>
                    <a:pt x="19588" y="12874"/>
                    <a:pt x="19579" y="12875"/>
                  </a:cubicBezTo>
                  <a:close/>
                  <a:moveTo>
                    <a:pt x="10320" y="11256"/>
                  </a:moveTo>
                  <a:cubicBezTo>
                    <a:pt x="11489" y="11253"/>
                    <a:pt x="12439" y="12100"/>
                    <a:pt x="12443" y="13148"/>
                  </a:cubicBezTo>
                  <a:cubicBezTo>
                    <a:pt x="12443" y="13152"/>
                    <a:pt x="12443" y="13156"/>
                    <a:pt x="12443" y="13159"/>
                  </a:cubicBezTo>
                  <a:cubicBezTo>
                    <a:pt x="12467" y="13306"/>
                    <a:pt x="12354" y="13442"/>
                    <a:pt x="12191" y="13463"/>
                  </a:cubicBezTo>
                  <a:cubicBezTo>
                    <a:pt x="12027" y="13485"/>
                    <a:pt x="11876" y="13384"/>
                    <a:pt x="11852" y="13237"/>
                  </a:cubicBezTo>
                  <a:cubicBezTo>
                    <a:pt x="11847" y="13212"/>
                    <a:pt x="11847" y="13185"/>
                    <a:pt x="11852" y="13159"/>
                  </a:cubicBezTo>
                  <a:cubicBezTo>
                    <a:pt x="11848" y="12402"/>
                    <a:pt x="11165" y="11789"/>
                    <a:pt x="10320" y="11786"/>
                  </a:cubicBezTo>
                  <a:cubicBezTo>
                    <a:pt x="10157" y="11807"/>
                    <a:pt x="10005" y="11706"/>
                    <a:pt x="9981" y="11560"/>
                  </a:cubicBezTo>
                  <a:cubicBezTo>
                    <a:pt x="9957" y="11414"/>
                    <a:pt x="10070" y="11277"/>
                    <a:pt x="10233" y="11256"/>
                  </a:cubicBezTo>
                  <a:cubicBezTo>
                    <a:pt x="10262" y="11252"/>
                    <a:pt x="10291" y="11252"/>
                    <a:pt x="10320" y="11256"/>
                  </a:cubicBezTo>
                  <a:close/>
                  <a:moveTo>
                    <a:pt x="9723" y="10150"/>
                  </a:moveTo>
                  <a:cubicBezTo>
                    <a:pt x="7540" y="10150"/>
                    <a:pt x="5770" y="11737"/>
                    <a:pt x="5770" y="13695"/>
                  </a:cubicBezTo>
                  <a:cubicBezTo>
                    <a:pt x="5770" y="15653"/>
                    <a:pt x="7540" y="17240"/>
                    <a:pt x="9723" y="17240"/>
                  </a:cubicBezTo>
                  <a:cubicBezTo>
                    <a:pt x="11906" y="17240"/>
                    <a:pt x="13676" y="15653"/>
                    <a:pt x="13676" y="13695"/>
                  </a:cubicBezTo>
                  <a:cubicBezTo>
                    <a:pt x="13665" y="11737"/>
                    <a:pt x="11894" y="10153"/>
                    <a:pt x="9710" y="10150"/>
                  </a:cubicBezTo>
                  <a:close/>
                  <a:moveTo>
                    <a:pt x="12900" y="6731"/>
                  </a:moveTo>
                  <a:cubicBezTo>
                    <a:pt x="14413" y="6731"/>
                    <a:pt x="15639" y="7830"/>
                    <a:pt x="15639" y="9187"/>
                  </a:cubicBezTo>
                  <a:cubicBezTo>
                    <a:pt x="15646" y="9329"/>
                    <a:pt x="15524" y="9448"/>
                    <a:pt x="15366" y="9455"/>
                  </a:cubicBezTo>
                  <a:cubicBezTo>
                    <a:pt x="15360" y="9455"/>
                    <a:pt x="15353" y="9455"/>
                    <a:pt x="15347" y="9455"/>
                  </a:cubicBezTo>
                  <a:cubicBezTo>
                    <a:pt x="15179" y="9461"/>
                    <a:pt x="15036" y="9344"/>
                    <a:pt x="15029" y="9193"/>
                  </a:cubicBezTo>
                  <a:cubicBezTo>
                    <a:pt x="15029" y="9191"/>
                    <a:pt x="15029" y="9189"/>
                    <a:pt x="15029" y="9187"/>
                  </a:cubicBezTo>
                  <a:cubicBezTo>
                    <a:pt x="15029" y="8136"/>
                    <a:pt x="14079" y="7284"/>
                    <a:pt x="12907" y="7284"/>
                  </a:cubicBezTo>
                  <a:cubicBezTo>
                    <a:pt x="12905" y="7284"/>
                    <a:pt x="12902" y="7284"/>
                    <a:pt x="12900" y="7284"/>
                  </a:cubicBezTo>
                  <a:cubicBezTo>
                    <a:pt x="12732" y="7275"/>
                    <a:pt x="12601" y="7150"/>
                    <a:pt x="12602" y="6999"/>
                  </a:cubicBezTo>
                  <a:cubicBezTo>
                    <a:pt x="12608" y="6860"/>
                    <a:pt x="12733" y="6751"/>
                    <a:pt x="12888" y="6748"/>
                  </a:cubicBezTo>
                  <a:close/>
                  <a:moveTo>
                    <a:pt x="4086" y="6731"/>
                  </a:moveTo>
                  <a:cubicBezTo>
                    <a:pt x="4759" y="6731"/>
                    <a:pt x="5306" y="7216"/>
                    <a:pt x="5313" y="7819"/>
                  </a:cubicBezTo>
                  <a:cubicBezTo>
                    <a:pt x="5309" y="7975"/>
                    <a:pt x="5169" y="8101"/>
                    <a:pt x="4995" y="8104"/>
                  </a:cubicBezTo>
                  <a:cubicBezTo>
                    <a:pt x="4828" y="8095"/>
                    <a:pt x="4699" y="7969"/>
                    <a:pt x="4703" y="7819"/>
                  </a:cubicBezTo>
                  <a:cubicBezTo>
                    <a:pt x="4682" y="7518"/>
                    <a:pt x="4404" y="7283"/>
                    <a:pt x="4067" y="7284"/>
                  </a:cubicBezTo>
                  <a:cubicBezTo>
                    <a:pt x="3898" y="7277"/>
                    <a:pt x="3765" y="7151"/>
                    <a:pt x="3768" y="6999"/>
                  </a:cubicBezTo>
                  <a:cubicBezTo>
                    <a:pt x="3775" y="6854"/>
                    <a:pt x="3912" y="6742"/>
                    <a:pt x="4073" y="6748"/>
                  </a:cubicBezTo>
                  <a:cubicBezTo>
                    <a:pt x="4073" y="6748"/>
                    <a:pt x="4073" y="6748"/>
                    <a:pt x="4073" y="6748"/>
                  </a:cubicBezTo>
                  <a:close/>
                  <a:moveTo>
                    <a:pt x="3629" y="5768"/>
                  </a:moveTo>
                  <a:cubicBezTo>
                    <a:pt x="2112" y="5764"/>
                    <a:pt x="881" y="6864"/>
                    <a:pt x="877" y="8224"/>
                  </a:cubicBezTo>
                  <a:cubicBezTo>
                    <a:pt x="874" y="9584"/>
                    <a:pt x="2100" y="10689"/>
                    <a:pt x="3616" y="10692"/>
                  </a:cubicBezTo>
                  <a:cubicBezTo>
                    <a:pt x="5132" y="10695"/>
                    <a:pt x="6364" y="9595"/>
                    <a:pt x="6368" y="8235"/>
                  </a:cubicBezTo>
                  <a:cubicBezTo>
                    <a:pt x="6368" y="8232"/>
                    <a:pt x="6368" y="8228"/>
                    <a:pt x="6368" y="8224"/>
                  </a:cubicBezTo>
                  <a:cubicBezTo>
                    <a:pt x="6364" y="6874"/>
                    <a:pt x="5141" y="5782"/>
                    <a:pt x="3635" y="5785"/>
                  </a:cubicBezTo>
                  <a:cubicBezTo>
                    <a:pt x="3629" y="5785"/>
                    <a:pt x="3622" y="5785"/>
                    <a:pt x="3616" y="5785"/>
                  </a:cubicBezTo>
                  <a:close/>
                  <a:moveTo>
                    <a:pt x="12303" y="5642"/>
                  </a:moveTo>
                  <a:cubicBezTo>
                    <a:pt x="9787" y="5639"/>
                    <a:pt x="7744" y="7466"/>
                    <a:pt x="7740" y="9723"/>
                  </a:cubicBezTo>
                  <a:lnTo>
                    <a:pt x="7740" y="10008"/>
                  </a:lnTo>
                  <a:cubicBezTo>
                    <a:pt x="9972" y="9013"/>
                    <a:pt x="12680" y="9830"/>
                    <a:pt x="13788" y="11831"/>
                  </a:cubicBezTo>
                  <a:cubicBezTo>
                    <a:pt x="14064" y="12329"/>
                    <a:pt x="14223" y="12872"/>
                    <a:pt x="14254" y="13427"/>
                  </a:cubicBezTo>
                  <a:cubicBezTo>
                    <a:pt x="16521" y="12448"/>
                    <a:pt x="17474" y="10006"/>
                    <a:pt x="16382" y="7973"/>
                  </a:cubicBezTo>
                  <a:cubicBezTo>
                    <a:pt x="15627" y="6566"/>
                    <a:pt x="14044" y="5668"/>
                    <a:pt x="12303" y="5659"/>
                  </a:cubicBezTo>
                  <a:close/>
                  <a:moveTo>
                    <a:pt x="1341" y="2223"/>
                  </a:moveTo>
                  <a:cubicBezTo>
                    <a:pt x="835" y="2223"/>
                    <a:pt x="426" y="2590"/>
                    <a:pt x="426" y="3043"/>
                  </a:cubicBezTo>
                  <a:cubicBezTo>
                    <a:pt x="426" y="3497"/>
                    <a:pt x="835" y="3864"/>
                    <a:pt x="1341" y="3864"/>
                  </a:cubicBezTo>
                  <a:cubicBezTo>
                    <a:pt x="1846" y="3864"/>
                    <a:pt x="2256" y="3497"/>
                    <a:pt x="2256" y="3043"/>
                  </a:cubicBezTo>
                  <a:cubicBezTo>
                    <a:pt x="2256" y="2590"/>
                    <a:pt x="1846" y="2223"/>
                    <a:pt x="1341" y="2223"/>
                  </a:cubicBezTo>
                  <a:close/>
                  <a:moveTo>
                    <a:pt x="17927" y="1904"/>
                  </a:moveTo>
                  <a:cubicBezTo>
                    <a:pt x="16713" y="1897"/>
                    <a:pt x="15723" y="2775"/>
                    <a:pt x="15716" y="3864"/>
                  </a:cubicBezTo>
                  <a:cubicBezTo>
                    <a:pt x="15709" y="4953"/>
                    <a:pt x="16687" y="5841"/>
                    <a:pt x="17902" y="5847"/>
                  </a:cubicBezTo>
                  <a:cubicBezTo>
                    <a:pt x="19116" y="5854"/>
                    <a:pt x="20106" y="4976"/>
                    <a:pt x="20113" y="3887"/>
                  </a:cubicBezTo>
                  <a:cubicBezTo>
                    <a:pt x="20113" y="3879"/>
                    <a:pt x="20113" y="3872"/>
                    <a:pt x="20113" y="3864"/>
                  </a:cubicBezTo>
                  <a:cubicBezTo>
                    <a:pt x="20099" y="2785"/>
                    <a:pt x="19118" y="1917"/>
                    <a:pt x="17914" y="1921"/>
                  </a:cubicBezTo>
                  <a:close/>
                  <a:moveTo>
                    <a:pt x="6526" y="0"/>
                  </a:moveTo>
                  <a:cubicBezTo>
                    <a:pt x="5474" y="0"/>
                    <a:pt x="4620" y="766"/>
                    <a:pt x="4620" y="1710"/>
                  </a:cubicBezTo>
                  <a:cubicBezTo>
                    <a:pt x="4620" y="2654"/>
                    <a:pt x="5474" y="3420"/>
                    <a:pt x="6526" y="3420"/>
                  </a:cubicBezTo>
                  <a:cubicBezTo>
                    <a:pt x="7579" y="3420"/>
                    <a:pt x="8433" y="2654"/>
                    <a:pt x="8433" y="1710"/>
                  </a:cubicBezTo>
                  <a:cubicBezTo>
                    <a:pt x="8422" y="768"/>
                    <a:pt x="7564" y="11"/>
                    <a:pt x="6514" y="17"/>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Freeform 17">
              <a:extLst>
                <a:ext uri="{FF2B5EF4-FFF2-40B4-BE49-F238E27FC236}">
                  <a16:creationId xmlns:a16="http://schemas.microsoft.com/office/drawing/2014/main" id="{5213F87E-7950-55F3-EC77-4A7978B1EA89}"/>
                </a:ext>
              </a:extLst>
            </p:cNvPr>
            <p:cNvSpPr/>
            <p:nvPr/>
          </p:nvSpPr>
          <p:spPr>
            <a:xfrm>
              <a:off x="4857078" y="1688453"/>
              <a:ext cx="586337" cy="519073"/>
            </a:xfrm>
            <a:custGeom>
              <a:avLst/>
              <a:gdLst/>
              <a:ahLst/>
              <a:cxnLst>
                <a:cxn ang="0">
                  <a:pos x="wd2" y="hd2"/>
                </a:cxn>
                <a:cxn ang="5400000">
                  <a:pos x="wd2" y="hd2"/>
                </a:cxn>
                <a:cxn ang="10800000">
                  <a:pos x="wd2" y="hd2"/>
                </a:cxn>
                <a:cxn ang="16200000">
                  <a:pos x="wd2" y="hd2"/>
                </a:cxn>
              </a:cxnLst>
              <a:rect l="0" t="0" r="r" b="b"/>
              <a:pathLst>
                <a:path w="21354" h="21600" extrusionOk="0">
                  <a:moveTo>
                    <a:pt x="10035" y="6852"/>
                  </a:moveTo>
                  <a:lnTo>
                    <a:pt x="10035" y="11318"/>
                  </a:lnTo>
                  <a:lnTo>
                    <a:pt x="5555" y="11318"/>
                  </a:lnTo>
                  <a:lnTo>
                    <a:pt x="5555" y="12615"/>
                  </a:lnTo>
                  <a:lnTo>
                    <a:pt x="10703" y="12615"/>
                  </a:lnTo>
                  <a:cubicBezTo>
                    <a:pt x="11072" y="12615"/>
                    <a:pt x="11372" y="12316"/>
                    <a:pt x="11372" y="11947"/>
                  </a:cubicBezTo>
                  <a:lnTo>
                    <a:pt x="11372" y="6832"/>
                  </a:lnTo>
                  <a:close/>
                  <a:moveTo>
                    <a:pt x="10703" y="4927"/>
                  </a:moveTo>
                  <a:cubicBezTo>
                    <a:pt x="14592" y="4927"/>
                    <a:pt x="17744" y="8079"/>
                    <a:pt x="17744" y="11967"/>
                  </a:cubicBezTo>
                  <a:cubicBezTo>
                    <a:pt x="17744" y="15854"/>
                    <a:pt x="14592" y="19006"/>
                    <a:pt x="10703" y="19006"/>
                  </a:cubicBezTo>
                  <a:cubicBezTo>
                    <a:pt x="6815" y="19006"/>
                    <a:pt x="3663" y="15854"/>
                    <a:pt x="3663" y="11967"/>
                  </a:cubicBezTo>
                  <a:cubicBezTo>
                    <a:pt x="3677" y="8085"/>
                    <a:pt x="6821" y="4942"/>
                    <a:pt x="10703" y="4927"/>
                  </a:cubicBezTo>
                  <a:close/>
                  <a:moveTo>
                    <a:pt x="8784" y="455"/>
                  </a:moveTo>
                  <a:cubicBezTo>
                    <a:pt x="8441" y="451"/>
                    <a:pt x="8159" y="726"/>
                    <a:pt x="8156" y="1070"/>
                  </a:cubicBezTo>
                  <a:cubicBezTo>
                    <a:pt x="8156" y="1074"/>
                    <a:pt x="8156" y="1079"/>
                    <a:pt x="8156" y="1083"/>
                  </a:cubicBezTo>
                  <a:cubicBezTo>
                    <a:pt x="8155" y="1437"/>
                    <a:pt x="8431" y="1730"/>
                    <a:pt x="8784" y="1752"/>
                  </a:cubicBezTo>
                  <a:lnTo>
                    <a:pt x="10035" y="1752"/>
                  </a:lnTo>
                  <a:lnTo>
                    <a:pt x="10035" y="3089"/>
                  </a:lnTo>
                  <a:cubicBezTo>
                    <a:pt x="5109" y="3430"/>
                    <a:pt x="1394" y="7699"/>
                    <a:pt x="1735" y="12624"/>
                  </a:cubicBezTo>
                  <a:cubicBezTo>
                    <a:pt x="1883" y="14752"/>
                    <a:pt x="2787" y="16758"/>
                    <a:pt x="4284" y="18277"/>
                  </a:cubicBezTo>
                  <a:lnTo>
                    <a:pt x="3074" y="20677"/>
                  </a:lnTo>
                  <a:cubicBezTo>
                    <a:pt x="2912" y="20984"/>
                    <a:pt x="3029" y="21364"/>
                    <a:pt x="3336" y="21527"/>
                  </a:cubicBezTo>
                  <a:cubicBezTo>
                    <a:pt x="3340" y="21529"/>
                    <a:pt x="3344" y="21531"/>
                    <a:pt x="3348" y="21533"/>
                  </a:cubicBezTo>
                  <a:cubicBezTo>
                    <a:pt x="3440" y="21571"/>
                    <a:pt x="3537" y="21594"/>
                    <a:pt x="3636" y="21600"/>
                  </a:cubicBezTo>
                  <a:cubicBezTo>
                    <a:pt x="3882" y="21599"/>
                    <a:pt x="4108" y="21463"/>
                    <a:pt x="4224" y="21246"/>
                  </a:cubicBezTo>
                  <a:lnTo>
                    <a:pt x="5267" y="19133"/>
                  </a:lnTo>
                  <a:cubicBezTo>
                    <a:pt x="8459" y="21584"/>
                    <a:pt x="12900" y="21584"/>
                    <a:pt x="16092" y="19133"/>
                  </a:cubicBezTo>
                  <a:lnTo>
                    <a:pt x="17135" y="21246"/>
                  </a:lnTo>
                  <a:cubicBezTo>
                    <a:pt x="17251" y="21463"/>
                    <a:pt x="17477" y="21599"/>
                    <a:pt x="17724" y="21600"/>
                  </a:cubicBezTo>
                  <a:cubicBezTo>
                    <a:pt x="17823" y="21594"/>
                    <a:pt x="17920" y="21571"/>
                    <a:pt x="18011" y="21533"/>
                  </a:cubicBezTo>
                  <a:cubicBezTo>
                    <a:pt x="18322" y="21378"/>
                    <a:pt x="18447" y="21000"/>
                    <a:pt x="18292" y="20690"/>
                  </a:cubicBezTo>
                  <a:cubicBezTo>
                    <a:pt x="18290" y="20686"/>
                    <a:pt x="18288" y="20682"/>
                    <a:pt x="18285" y="20677"/>
                  </a:cubicBezTo>
                  <a:lnTo>
                    <a:pt x="17075" y="18277"/>
                  </a:lnTo>
                  <a:cubicBezTo>
                    <a:pt x="20540" y="14760"/>
                    <a:pt x="20497" y="9101"/>
                    <a:pt x="16979" y="5637"/>
                  </a:cubicBezTo>
                  <a:cubicBezTo>
                    <a:pt x="15459" y="4140"/>
                    <a:pt x="13454" y="3236"/>
                    <a:pt x="11325" y="3089"/>
                  </a:cubicBezTo>
                  <a:lnTo>
                    <a:pt x="11325" y="1752"/>
                  </a:lnTo>
                  <a:lnTo>
                    <a:pt x="12602" y="1752"/>
                  </a:lnTo>
                  <a:cubicBezTo>
                    <a:pt x="12971" y="1752"/>
                    <a:pt x="13271" y="1452"/>
                    <a:pt x="13271" y="1083"/>
                  </a:cubicBezTo>
                  <a:cubicBezTo>
                    <a:pt x="13249" y="730"/>
                    <a:pt x="12956" y="454"/>
                    <a:pt x="12602" y="455"/>
                  </a:cubicBezTo>
                  <a:close/>
                  <a:moveTo>
                    <a:pt x="17436" y="40"/>
                  </a:moveTo>
                  <a:cubicBezTo>
                    <a:pt x="17097" y="40"/>
                    <a:pt x="16772" y="174"/>
                    <a:pt x="16534" y="415"/>
                  </a:cubicBezTo>
                  <a:lnTo>
                    <a:pt x="14862" y="2046"/>
                  </a:lnTo>
                  <a:lnTo>
                    <a:pt x="19335" y="6538"/>
                  </a:lnTo>
                  <a:lnTo>
                    <a:pt x="21007" y="4867"/>
                  </a:lnTo>
                  <a:cubicBezTo>
                    <a:pt x="21470" y="4357"/>
                    <a:pt x="21470" y="3578"/>
                    <a:pt x="21007" y="3069"/>
                  </a:cubicBezTo>
                  <a:lnTo>
                    <a:pt x="18332" y="394"/>
                  </a:lnTo>
                  <a:cubicBezTo>
                    <a:pt x="18079" y="153"/>
                    <a:pt x="17739" y="26"/>
                    <a:pt x="17389" y="40"/>
                  </a:cubicBezTo>
                  <a:close/>
                  <a:moveTo>
                    <a:pt x="3977" y="0"/>
                  </a:moveTo>
                  <a:cubicBezTo>
                    <a:pt x="3632" y="8"/>
                    <a:pt x="3304" y="150"/>
                    <a:pt x="3061" y="394"/>
                  </a:cubicBezTo>
                  <a:lnTo>
                    <a:pt x="386" y="3069"/>
                  </a:lnTo>
                  <a:cubicBezTo>
                    <a:pt x="-116" y="3553"/>
                    <a:pt x="-130" y="4353"/>
                    <a:pt x="355" y="4855"/>
                  </a:cubicBezTo>
                  <a:cubicBezTo>
                    <a:pt x="365" y="4866"/>
                    <a:pt x="376" y="4877"/>
                    <a:pt x="386" y="4887"/>
                  </a:cubicBezTo>
                  <a:lnTo>
                    <a:pt x="2058" y="6558"/>
                  </a:lnTo>
                  <a:lnTo>
                    <a:pt x="6531" y="2066"/>
                  </a:lnTo>
                  <a:lnTo>
                    <a:pt x="4859" y="415"/>
                  </a:lnTo>
                  <a:cubicBezTo>
                    <a:pt x="4623" y="158"/>
                    <a:pt x="4292" y="9"/>
                    <a:pt x="3943"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Rectangle 2">
              <a:extLst>
                <a:ext uri="{FF2B5EF4-FFF2-40B4-BE49-F238E27FC236}">
                  <a16:creationId xmlns:a16="http://schemas.microsoft.com/office/drawing/2014/main" id="{6FC3470D-9DE4-CB14-DAC4-9F2EA1C3F934}"/>
                </a:ext>
              </a:extLst>
            </p:cNvPr>
            <p:cNvSpPr/>
            <p:nvPr/>
          </p:nvSpPr>
          <p:spPr>
            <a:xfrm>
              <a:off x="4516080" y="2730841"/>
              <a:ext cx="31598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p>
          </p:txBody>
        </p:sp>
      </p:grpSp>
    </p:spTree>
    <p:extLst>
      <p:ext uri="{BB962C8B-B14F-4D97-AF65-F5344CB8AC3E}">
        <p14:creationId xmlns:p14="http://schemas.microsoft.com/office/powerpoint/2010/main" val="118683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out)">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40000" fill="hold" grpId="0" nodeType="clickEffect" p14:presetBounceEnd="4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40000">
                                          <p:cBhvr additive="base">
                                            <p:cTn id="12" dur="20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13" dur="20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accel="40000" fill="hold" grpId="0" nodeType="with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20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2000" fill="hold"/>
                                            <p:tgtEl>
                                              <p:spTgt spid="23"/>
                                            </p:tgtEl>
                                            <p:attrNameLst>
                                              <p:attrName>ppt_y</p:attrName>
                                            </p:attrNameLst>
                                          </p:cBhvr>
                                          <p:tavLst>
                                            <p:tav tm="0">
                                              <p:val>
                                                <p:strVal val="0-#ppt_h/2"/>
                                              </p:val>
                                            </p:tav>
                                            <p:tav tm="100000">
                                              <p:val>
                                                <p:strVal val="#ppt_y"/>
                                              </p:val>
                                            </p:tav>
                                          </p:tavLst>
                                        </p:anim>
                                      </p:childTnLst>
                                    </p:cTn>
                                  </p:par>
                                  <p:par>
                                    <p:cTn id="18" presetID="2" presetClass="entr" presetSubtype="1" accel="40000" fill="hold" grpId="0" nodeType="withEffect" p14:presetBounceEnd="4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40000">
                                          <p:cBhvr additive="base">
                                            <p:cTn id="20" dur="2000" fill="hold"/>
                                            <p:tgtEl>
                                              <p:spTgt spid="26"/>
                                            </p:tgtEl>
                                            <p:attrNameLst>
                                              <p:attrName>ppt_x</p:attrName>
                                            </p:attrNameLst>
                                          </p:cBhvr>
                                          <p:tavLst>
                                            <p:tav tm="0">
                                              <p:val>
                                                <p:strVal val="#ppt_x"/>
                                              </p:val>
                                            </p:tav>
                                            <p:tav tm="100000">
                                              <p:val>
                                                <p:strVal val="#ppt_x"/>
                                              </p:val>
                                            </p:tav>
                                          </p:tavLst>
                                        </p:anim>
                                        <p:anim calcmode="lin" valueType="num" p14:bounceEnd="40000">
                                          <p:cBhvr additive="base">
                                            <p:cTn id="21" dur="2000" fill="hold"/>
                                            <p:tgtEl>
                                              <p:spTgt spid="26"/>
                                            </p:tgtEl>
                                            <p:attrNameLst>
                                              <p:attrName>ppt_y</p:attrName>
                                            </p:attrNameLst>
                                          </p:cBhvr>
                                          <p:tavLst>
                                            <p:tav tm="0">
                                              <p:val>
                                                <p:strVal val="0-#ppt_h/2"/>
                                              </p:val>
                                            </p:tav>
                                            <p:tav tm="100000">
                                              <p:val>
                                                <p:strVal val="#ppt_y"/>
                                              </p:val>
                                            </p:tav>
                                          </p:tavLst>
                                        </p:anim>
                                      </p:childTnLst>
                                    </p:cTn>
                                  </p:par>
                                  <p:par>
                                    <p:cTn id="22" presetID="2" presetClass="entr" presetSubtype="1" accel="40000" fill="hold" grpId="0" nodeType="withEffect" p14:presetBounceEnd="40000">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14:bounceEnd="40000">
                                          <p:cBhvr additive="base">
                                            <p:cTn id="24" dur="20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25" dur="2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out)">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4000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000" fill="hold"/>
                                            <p:tgtEl>
                                              <p:spTgt spid="20"/>
                                            </p:tgtEl>
                                            <p:attrNameLst>
                                              <p:attrName>ppt_x</p:attrName>
                                            </p:attrNameLst>
                                          </p:cBhvr>
                                          <p:tavLst>
                                            <p:tav tm="0">
                                              <p:val>
                                                <p:strVal val="#ppt_x"/>
                                              </p:val>
                                            </p:tav>
                                            <p:tav tm="100000">
                                              <p:val>
                                                <p:strVal val="#ppt_x"/>
                                              </p:val>
                                            </p:tav>
                                          </p:tavLst>
                                        </p:anim>
                                        <p:anim calcmode="lin" valueType="num">
                                          <p:cBhvr additive="base">
                                            <p:cTn id="13" dur="20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accel="4000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2000" fill="hold"/>
                                            <p:tgtEl>
                                              <p:spTgt spid="23"/>
                                            </p:tgtEl>
                                            <p:attrNameLst>
                                              <p:attrName>ppt_x</p:attrName>
                                            </p:attrNameLst>
                                          </p:cBhvr>
                                          <p:tavLst>
                                            <p:tav tm="0">
                                              <p:val>
                                                <p:strVal val="#ppt_x"/>
                                              </p:val>
                                            </p:tav>
                                            <p:tav tm="100000">
                                              <p:val>
                                                <p:strVal val="#ppt_x"/>
                                              </p:val>
                                            </p:tav>
                                          </p:tavLst>
                                        </p:anim>
                                        <p:anim calcmode="lin" valueType="num">
                                          <p:cBhvr additive="base">
                                            <p:cTn id="17" dur="2000" fill="hold"/>
                                            <p:tgtEl>
                                              <p:spTgt spid="23"/>
                                            </p:tgtEl>
                                            <p:attrNameLst>
                                              <p:attrName>ppt_y</p:attrName>
                                            </p:attrNameLst>
                                          </p:cBhvr>
                                          <p:tavLst>
                                            <p:tav tm="0">
                                              <p:val>
                                                <p:strVal val="0-#ppt_h/2"/>
                                              </p:val>
                                            </p:tav>
                                            <p:tav tm="100000">
                                              <p:val>
                                                <p:strVal val="#ppt_y"/>
                                              </p:val>
                                            </p:tav>
                                          </p:tavLst>
                                        </p:anim>
                                      </p:childTnLst>
                                    </p:cTn>
                                  </p:par>
                                  <p:par>
                                    <p:cTn id="18" presetID="2" presetClass="entr" presetSubtype="1" accel="4000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2000" fill="hold"/>
                                            <p:tgtEl>
                                              <p:spTgt spid="26"/>
                                            </p:tgtEl>
                                            <p:attrNameLst>
                                              <p:attrName>ppt_x</p:attrName>
                                            </p:attrNameLst>
                                          </p:cBhvr>
                                          <p:tavLst>
                                            <p:tav tm="0">
                                              <p:val>
                                                <p:strVal val="#ppt_x"/>
                                              </p:val>
                                            </p:tav>
                                            <p:tav tm="100000">
                                              <p:val>
                                                <p:strVal val="#ppt_x"/>
                                              </p:val>
                                            </p:tav>
                                          </p:tavLst>
                                        </p:anim>
                                        <p:anim calcmode="lin" valueType="num">
                                          <p:cBhvr additive="base">
                                            <p:cTn id="21" dur="2000" fill="hold"/>
                                            <p:tgtEl>
                                              <p:spTgt spid="26"/>
                                            </p:tgtEl>
                                            <p:attrNameLst>
                                              <p:attrName>ppt_y</p:attrName>
                                            </p:attrNameLst>
                                          </p:cBhvr>
                                          <p:tavLst>
                                            <p:tav tm="0">
                                              <p:val>
                                                <p:strVal val="0-#ppt_h/2"/>
                                              </p:val>
                                            </p:tav>
                                            <p:tav tm="100000">
                                              <p:val>
                                                <p:strVal val="#ppt_y"/>
                                              </p:val>
                                            </p:tav>
                                          </p:tavLst>
                                        </p:anim>
                                      </p:childTnLst>
                                    </p:cTn>
                                  </p:par>
                                  <p:par>
                                    <p:cTn id="22" presetID="2" presetClass="entr" presetSubtype="1" accel="4000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000" fill="hold"/>
                                            <p:tgtEl>
                                              <p:spTgt spid="29"/>
                                            </p:tgtEl>
                                            <p:attrNameLst>
                                              <p:attrName>ppt_x</p:attrName>
                                            </p:attrNameLst>
                                          </p:cBhvr>
                                          <p:tavLst>
                                            <p:tav tm="0">
                                              <p:val>
                                                <p:strVal val="#ppt_x"/>
                                              </p:val>
                                            </p:tav>
                                            <p:tav tm="100000">
                                              <p:val>
                                                <p:strVal val="#ppt_x"/>
                                              </p:val>
                                            </p:tav>
                                          </p:tavLst>
                                        </p:anim>
                                        <p:anim calcmode="lin" valueType="num">
                                          <p:cBhvr additive="base">
                                            <p:cTn id="25" dur="2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2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307888"/>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7: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tựu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cơ</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E4D6E0-3939-66BF-0392-BCA3B8D9BA8F}"/>
              </a:ext>
            </a:extLst>
          </p:cNvPr>
          <p:cNvSpPr txBox="1"/>
          <p:nvPr/>
        </p:nvSpPr>
        <p:spPr>
          <a:xfrm>
            <a:off x="1182565" y="3077113"/>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7B59EE92-550D-2B8F-15D7-7EE6CC1FA652}"/>
              </a:ext>
            </a:extLst>
          </p:cNvPr>
          <p:cNvSpPr txBox="1"/>
          <p:nvPr/>
        </p:nvSpPr>
        <p:spPr>
          <a:xfrm>
            <a:off x="1182565" y="4383052"/>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90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XX,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2304280"/>
            <a:ext cx="2743357"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a. </a:t>
            </a:r>
            <a:r>
              <a:rPr lang="en-US" sz="3200" b="1" dirty="0" err="1">
                <a:solidFill>
                  <a:srgbClr val="0070C0"/>
                </a:solidFill>
                <a:latin typeface="Times New Roman" panose="02020603050405020304" pitchFamily="18" charset="0"/>
                <a:cs typeface="Times New Roman" panose="02020603050405020304" pitchFamily="18" charset="0"/>
              </a:rPr>
              <a:t>Máy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tính</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10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1016</Words>
  <Application>Microsoft Office PowerPoint</Application>
  <PresentationFormat>Widescreen</PresentationFormat>
  <Paragraphs>73</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Avenir</vt:lpstr>
      <vt:lpstr>Calibri</vt:lpstr>
      <vt:lpstr>Calibri Light</vt:lpstr>
      <vt:lpstr>Helvetica</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T03.3D Khang Hồ Văn</dc:creator>
  <cp:lastModifiedBy>Trang Ngô</cp:lastModifiedBy>
  <cp:revision>21</cp:revision>
  <dcterms:created xsi:type="dcterms:W3CDTF">2022-07-03T03:43:34Z</dcterms:created>
  <dcterms:modified xsi:type="dcterms:W3CDTF">2025-11-05T03:38:29Z</dcterms:modified>
</cp:coreProperties>
</file>