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82" r:id="rId3"/>
  </p:sldMasterIdLst>
  <p:notesMasterIdLst>
    <p:notesMasterId r:id="rId27"/>
  </p:notesMasterIdLst>
  <p:sldIdLst>
    <p:sldId id="256" r:id="rId4"/>
    <p:sldId id="259" r:id="rId5"/>
    <p:sldId id="261" r:id="rId6"/>
    <p:sldId id="257" r:id="rId7"/>
    <p:sldId id="6383" r:id="rId8"/>
    <p:sldId id="263" r:id="rId9"/>
    <p:sldId id="6384" r:id="rId10"/>
    <p:sldId id="6385" r:id="rId11"/>
    <p:sldId id="6386" r:id="rId12"/>
    <p:sldId id="6387" r:id="rId13"/>
    <p:sldId id="6378" r:id="rId14"/>
    <p:sldId id="6350" r:id="rId15"/>
    <p:sldId id="6389" r:id="rId16"/>
    <p:sldId id="6391" r:id="rId17"/>
    <p:sldId id="6394" r:id="rId18"/>
    <p:sldId id="6395" r:id="rId19"/>
    <p:sldId id="6396" r:id="rId20"/>
    <p:sldId id="6397" r:id="rId21"/>
    <p:sldId id="6400" r:id="rId22"/>
    <p:sldId id="6401" r:id="rId23"/>
    <p:sldId id="262" r:id="rId24"/>
    <p:sldId id="457" r:id="rId25"/>
    <p:sldId id="268" r:id="rId26"/>
  </p:sldIdLst>
  <p:sldSz cx="18288000" cy="10287000"/>
  <p:notesSz cx="6858000" cy="9144000"/>
  <p:embeddedFontLst>
    <p:embeddedFont>
      <p:font typeface="#9Slide03 BoosterNextFYBlack" panose="020B0604020202020204" charset="0"/>
      <p:regular r:id="rId28"/>
    </p:embeddedFont>
    <p:embeddedFont>
      <p:font typeface="#9Slide03 Cabin Bold" panose="020B0604020202020204" charset="0"/>
      <p:bold r:id="rId29"/>
    </p:embeddedFont>
    <p:embeddedFont>
      <p:font typeface="#9Slide03 Cabin Condensed Bold" panose="020B0604020202020204" charset="0"/>
      <p:bold r:id="rId30"/>
    </p:embeddedFont>
    <p:embeddedFont>
      <p:font typeface="Barlow Condensed Semi-Bold" panose="020B060402020202020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Happy Font TH" panose="020B0604020202020204" charset="-34"/>
      <p:regular r:id="rId38"/>
    </p:embeddedFont>
    <p:embeddedFont>
      <p:font typeface="Helvetica" panose="020B060402020202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B28"/>
    <a:srgbClr val="F79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4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B0780-0AAE-48F3-A6E3-1CE606C9D9A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8BCC79D3-0FA6-4203-94EF-1C75EC48C47C}">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Về chính trị</a:t>
          </a:r>
          <a:r>
            <a:rPr lang="vi-VN" sz="2800">
              <a:latin typeface="#9Slide03 Cabin Bold" panose="00000800000000000000" pitchFamily="2" charset="0"/>
            </a:rPr>
            <a:t>: </a:t>
          </a:r>
          <a:r>
            <a:rPr lang="fr-FR" sz="2800">
              <a:latin typeface="#9Slide03 Cabin Bold" panose="00000800000000000000" pitchFamily="2" charset="0"/>
            </a:rPr>
            <a:t>Thái tổ Mạc Đăng Dung; Thái tông Mạc Đăng Doanh, </a:t>
          </a:r>
          <a:endParaRPr lang="en-US" sz="2800">
            <a:latin typeface="#9Slide03 Cabin Bold" panose="00000800000000000000" pitchFamily="2" charset="0"/>
          </a:endParaRPr>
        </a:p>
      </dgm:t>
    </dgm:pt>
    <dgm:pt modelId="{6E22DD55-D265-4672-AA1B-006CEAE1D8FE}" type="parTrans" cxnId="{A2289A8D-1C7B-4E8C-887C-4310D02EEAF4}">
      <dgm:prSet/>
      <dgm:spPr/>
      <dgm:t>
        <a:bodyPr/>
        <a:lstStyle/>
        <a:p>
          <a:endParaRPr lang="en-US" sz="2800">
            <a:latin typeface="#9Slide03 Cabin Bold" panose="00000800000000000000" pitchFamily="2" charset="0"/>
          </a:endParaRPr>
        </a:p>
      </dgm:t>
    </dgm:pt>
    <dgm:pt modelId="{4826F95D-07C2-4943-B1B7-055F289C9B28}" type="sibTrans" cxnId="{A2289A8D-1C7B-4E8C-887C-4310D02EEAF4}">
      <dgm:prSet/>
      <dgm:spPr/>
      <dgm:t>
        <a:bodyPr/>
        <a:lstStyle/>
        <a:p>
          <a:endParaRPr lang="en-US" sz="2800">
            <a:latin typeface="#9Slide03 Cabin Bold" panose="00000800000000000000" pitchFamily="2" charset="0"/>
          </a:endParaRPr>
        </a:p>
      </dgm:t>
    </dgm:pt>
    <dgm:pt modelId="{754CF432-41BF-4B61-8709-8DDBB680612F}">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Trong sự nghiệp bảo vệ Tổ quốc, trên vùng đất Hải Phòng mỗi thời kì đều xuất hiện những nhân vật tiêu biểu</a:t>
          </a:r>
          <a:r>
            <a:rPr lang="vi-VN" sz="2800">
              <a:latin typeface="#9Slide03 Cabin Bold" panose="00000800000000000000" pitchFamily="2" charset="0"/>
            </a:rPr>
            <a:t>:</a:t>
          </a:r>
          <a:r>
            <a:rPr lang="fr-FR" sz="2800">
              <a:latin typeface="#9Slide03 Cabin Bold" panose="00000800000000000000" pitchFamily="2" charset="0"/>
            </a:rPr>
            <a:t> Nữ tướng Lê Chân, Nguyễn Tất Tố và Đào Nhuận</a:t>
          </a:r>
          <a:r>
            <a:rPr lang="vi-VN" sz="2800">
              <a:latin typeface="#9Slide03 Cabin Bold" panose="00000800000000000000" pitchFamily="2" charset="0"/>
            </a:rPr>
            <a:t>, </a:t>
          </a:r>
          <a:r>
            <a:rPr lang="fr-FR" sz="2800">
              <a:latin typeface="#9Slide03 Cabin Bold" panose="00000800000000000000" pitchFamily="2" charset="0"/>
            </a:rPr>
            <a:t>Vũ Hải, </a:t>
          </a:r>
          <a:r>
            <a:rPr lang="vi-VN" sz="2800">
              <a:latin typeface="#9Slide03 Cabin Bold" panose="00000800000000000000" pitchFamily="2" charset="0"/>
            </a:rPr>
            <a:t>…</a:t>
          </a:r>
          <a:endParaRPr lang="en-US" sz="2800">
            <a:latin typeface="#9Slide03 Cabin Bold" panose="00000800000000000000" pitchFamily="2" charset="0"/>
          </a:endParaRPr>
        </a:p>
      </dgm:t>
    </dgm:pt>
    <dgm:pt modelId="{C78430F9-18BF-498F-B39F-12DE93616E6E}" type="parTrans" cxnId="{B826B1DB-79B5-49AC-A2C8-CB80ABC834D5}">
      <dgm:prSet/>
      <dgm:spPr/>
      <dgm:t>
        <a:bodyPr/>
        <a:lstStyle/>
        <a:p>
          <a:endParaRPr lang="en-US" sz="2800">
            <a:latin typeface="#9Slide03 Cabin Bold" panose="00000800000000000000" pitchFamily="2" charset="0"/>
          </a:endParaRPr>
        </a:p>
      </dgm:t>
    </dgm:pt>
    <dgm:pt modelId="{59613ADE-552C-4239-82AD-43C4E4FBB05B}" type="sibTrans" cxnId="{B826B1DB-79B5-49AC-A2C8-CB80ABC834D5}">
      <dgm:prSet/>
      <dgm:spPr/>
      <dgm:t>
        <a:bodyPr/>
        <a:lstStyle/>
        <a:p>
          <a:endParaRPr lang="en-US" sz="2800">
            <a:latin typeface="#9Slide03 Cabin Bold" panose="00000800000000000000" pitchFamily="2" charset="0"/>
          </a:endParaRPr>
        </a:p>
      </dgm:t>
    </dgm:pt>
    <dgm:pt modelId="{F3B1D335-0BE6-49AF-9241-1C4295637CF8}">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Trên lĩnh vực kinh tế, tiêu biểu là hai nhà tư sản Bạch Thái Bưởi và Nguyễn Sơn Hà.</a:t>
          </a:r>
          <a:endParaRPr lang="en-US" sz="2800">
            <a:latin typeface="#9Slide03 Cabin Bold" panose="00000800000000000000" pitchFamily="2" charset="0"/>
          </a:endParaRPr>
        </a:p>
      </dgm:t>
    </dgm:pt>
    <dgm:pt modelId="{35883DF6-67F3-4865-B4E5-1F05016A566A}" type="parTrans" cxnId="{223C3585-24C0-4D7F-86EB-61B102FF0983}">
      <dgm:prSet/>
      <dgm:spPr/>
      <dgm:t>
        <a:bodyPr/>
        <a:lstStyle/>
        <a:p>
          <a:endParaRPr lang="en-US" sz="2800">
            <a:latin typeface="#9Slide03 Cabin Bold" panose="00000800000000000000" pitchFamily="2" charset="0"/>
          </a:endParaRPr>
        </a:p>
      </dgm:t>
    </dgm:pt>
    <dgm:pt modelId="{4499A8F8-5BD3-4208-A473-B973C210D930}" type="sibTrans" cxnId="{223C3585-24C0-4D7F-86EB-61B102FF0983}">
      <dgm:prSet/>
      <dgm:spPr/>
      <dgm:t>
        <a:bodyPr/>
        <a:lstStyle/>
        <a:p>
          <a:endParaRPr lang="en-US" sz="2800">
            <a:latin typeface="#9Slide03 Cabin Bold" panose="00000800000000000000" pitchFamily="2" charset="0"/>
          </a:endParaRPr>
        </a:p>
      </dgm:t>
    </dgm:pt>
    <dgm:pt modelId="{3B7F5008-721C-4068-9CFC-E1DCF1F99874}">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Trên lĩnh vực văn hóa và giáo dục, Tiến sĩ Nguyễn Chuyên Mỹ (thời trung đại) và nhạc sĩ, nhà thơ Văn Cao (thời hiện đại</a:t>
          </a:r>
          <a:endParaRPr lang="en-US" sz="2800">
            <a:latin typeface="#9Slide03 Cabin Bold" panose="00000800000000000000" pitchFamily="2" charset="0"/>
          </a:endParaRPr>
        </a:p>
      </dgm:t>
    </dgm:pt>
    <dgm:pt modelId="{B3D02B7F-CE87-4305-9A1E-16E0E103F899}" type="parTrans" cxnId="{93BC5DEA-45DD-498D-9FAB-F59DE7CE2AD8}">
      <dgm:prSet/>
      <dgm:spPr/>
      <dgm:t>
        <a:bodyPr/>
        <a:lstStyle/>
        <a:p>
          <a:endParaRPr lang="en-US" sz="2800">
            <a:latin typeface="#9Slide03 Cabin Bold" panose="00000800000000000000" pitchFamily="2" charset="0"/>
          </a:endParaRPr>
        </a:p>
      </dgm:t>
    </dgm:pt>
    <dgm:pt modelId="{3F3D3444-FF5A-4CE5-91B7-1FC1EAA4387C}" type="sibTrans" cxnId="{93BC5DEA-45DD-498D-9FAB-F59DE7CE2AD8}">
      <dgm:prSet/>
      <dgm:spPr/>
      <dgm:t>
        <a:bodyPr/>
        <a:lstStyle/>
        <a:p>
          <a:endParaRPr lang="en-US" sz="2800">
            <a:latin typeface="#9Slide03 Cabin Bold" panose="00000800000000000000" pitchFamily="2" charset="0"/>
          </a:endParaRPr>
        </a:p>
      </dgm:t>
    </dgm:pt>
    <dgm:pt modelId="{2CC78653-1F32-4163-9CE4-F8D57C0B6715}" type="pres">
      <dgm:prSet presAssocID="{E41B0780-0AAE-48F3-A6E3-1CE606C9D9A2}" presName="linear" presStyleCnt="0">
        <dgm:presLayoutVars>
          <dgm:dir/>
          <dgm:animLvl val="lvl"/>
          <dgm:resizeHandles val="exact"/>
        </dgm:presLayoutVars>
      </dgm:prSet>
      <dgm:spPr/>
    </dgm:pt>
    <dgm:pt modelId="{AC2C36E1-2F43-4C07-B956-6BFF7E82D801}" type="pres">
      <dgm:prSet presAssocID="{8BCC79D3-0FA6-4203-94EF-1C75EC48C47C}" presName="parentLin" presStyleCnt="0"/>
      <dgm:spPr/>
    </dgm:pt>
    <dgm:pt modelId="{78B2FEC3-2CB1-4702-AAA5-89266045C6EA}" type="pres">
      <dgm:prSet presAssocID="{8BCC79D3-0FA6-4203-94EF-1C75EC48C47C}" presName="parentLeftMargin" presStyleLbl="node1" presStyleIdx="0" presStyleCnt="4"/>
      <dgm:spPr/>
    </dgm:pt>
    <dgm:pt modelId="{E42D25F2-DAA0-4E95-8C8F-3D70153FB9A5}" type="pres">
      <dgm:prSet presAssocID="{8BCC79D3-0FA6-4203-94EF-1C75EC48C47C}" presName="parentText" presStyleLbl="node1" presStyleIdx="0" presStyleCnt="4" custScaleX="115693" custScaleY="93511">
        <dgm:presLayoutVars>
          <dgm:chMax val="0"/>
          <dgm:bulletEnabled val="1"/>
        </dgm:presLayoutVars>
      </dgm:prSet>
      <dgm:spPr/>
    </dgm:pt>
    <dgm:pt modelId="{B0F811B1-DEC3-4FF6-BB8A-F5090B9ACEA4}" type="pres">
      <dgm:prSet presAssocID="{8BCC79D3-0FA6-4203-94EF-1C75EC48C47C}" presName="negativeSpace" presStyleCnt="0"/>
      <dgm:spPr/>
    </dgm:pt>
    <dgm:pt modelId="{3F2A9A2B-39A7-4BEB-A249-83B32A9231EB}" type="pres">
      <dgm:prSet presAssocID="{8BCC79D3-0FA6-4203-94EF-1C75EC48C47C}" presName="childText" presStyleLbl="conFgAcc1" presStyleIdx="0" presStyleCnt="4">
        <dgm:presLayoutVars>
          <dgm:bulletEnabled val="1"/>
        </dgm:presLayoutVars>
      </dgm:prSet>
      <dgm:spPr/>
    </dgm:pt>
    <dgm:pt modelId="{DFDFF63D-82D7-4A5D-9F72-3D842E65B929}" type="pres">
      <dgm:prSet presAssocID="{4826F95D-07C2-4943-B1B7-055F289C9B28}" presName="spaceBetweenRectangles" presStyleCnt="0"/>
      <dgm:spPr/>
    </dgm:pt>
    <dgm:pt modelId="{4B69C45D-D7CB-437F-A62B-CBC7323D8901}" type="pres">
      <dgm:prSet presAssocID="{754CF432-41BF-4B61-8709-8DDBB680612F}" presName="parentLin" presStyleCnt="0"/>
      <dgm:spPr/>
    </dgm:pt>
    <dgm:pt modelId="{1A51E5A4-66B2-4645-8D76-0532A7E61AF7}" type="pres">
      <dgm:prSet presAssocID="{754CF432-41BF-4B61-8709-8DDBB680612F}" presName="parentLeftMargin" presStyleLbl="node1" presStyleIdx="0" presStyleCnt="4"/>
      <dgm:spPr/>
    </dgm:pt>
    <dgm:pt modelId="{692F0BB6-2B3D-42EF-99F2-B92BD12A11B2}" type="pres">
      <dgm:prSet presAssocID="{754CF432-41BF-4B61-8709-8DDBB680612F}" presName="parentText" presStyleLbl="node1" presStyleIdx="1" presStyleCnt="4" custScaleX="115693" custScaleY="93511">
        <dgm:presLayoutVars>
          <dgm:chMax val="0"/>
          <dgm:bulletEnabled val="1"/>
        </dgm:presLayoutVars>
      </dgm:prSet>
      <dgm:spPr/>
    </dgm:pt>
    <dgm:pt modelId="{F4606825-0206-46E4-B7FA-A989E28F9804}" type="pres">
      <dgm:prSet presAssocID="{754CF432-41BF-4B61-8709-8DDBB680612F}" presName="negativeSpace" presStyleCnt="0"/>
      <dgm:spPr/>
    </dgm:pt>
    <dgm:pt modelId="{03258EC0-96FB-4160-9CD6-EE1C7EF4F48F}" type="pres">
      <dgm:prSet presAssocID="{754CF432-41BF-4B61-8709-8DDBB680612F}" presName="childText" presStyleLbl="conFgAcc1" presStyleIdx="1" presStyleCnt="4">
        <dgm:presLayoutVars>
          <dgm:bulletEnabled val="1"/>
        </dgm:presLayoutVars>
      </dgm:prSet>
      <dgm:spPr/>
    </dgm:pt>
    <dgm:pt modelId="{1097A086-33E6-4E2C-A4D1-BF5E176C5982}" type="pres">
      <dgm:prSet presAssocID="{59613ADE-552C-4239-82AD-43C4E4FBB05B}" presName="spaceBetweenRectangles" presStyleCnt="0"/>
      <dgm:spPr/>
    </dgm:pt>
    <dgm:pt modelId="{386E309B-E676-4415-B5FC-4C0955E15492}" type="pres">
      <dgm:prSet presAssocID="{F3B1D335-0BE6-49AF-9241-1C4295637CF8}" presName="parentLin" presStyleCnt="0"/>
      <dgm:spPr/>
    </dgm:pt>
    <dgm:pt modelId="{EC99DB2A-094A-45EA-9BE7-BFEF61876239}" type="pres">
      <dgm:prSet presAssocID="{F3B1D335-0BE6-49AF-9241-1C4295637CF8}" presName="parentLeftMargin" presStyleLbl="node1" presStyleIdx="1" presStyleCnt="4"/>
      <dgm:spPr/>
    </dgm:pt>
    <dgm:pt modelId="{06CCE9C9-DD52-46F9-B73A-947078DA832A}" type="pres">
      <dgm:prSet presAssocID="{F3B1D335-0BE6-49AF-9241-1C4295637CF8}" presName="parentText" presStyleLbl="node1" presStyleIdx="2" presStyleCnt="4" custScaleX="115693" custScaleY="93511">
        <dgm:presLayoutVars>
          <dgm:chMax val="0"/>
          <dgm:bulletEnabled val="1"/>
        </dgm:presLayoutVars>
      </dgm:prSet>
      <dgm:spPr/>
    </dgm:pt>
    <dgm:pt modelId="{5BAD2865-A91F-4913-B986-9901DD79331D}" type="pres">
      <dgm:prSet presAssocID="{F3B1D335-0BE6-49AF-9241-1C4295637CF8}" presName="negativeSpace" presStyleCnt="0"/>
      <dgm:spPr/>
    </dgm:pt>
    <dgm:pt modelId="{BEA1B568-200C-468F-AAD7-1564591A8CEA}" type="pres">
      <dgm:prSet presAssocID="{F3B1D335-0BE6-49AF-9241-1C4295637CF8}" presName="childText" presStyleLbl="conFgAcc1" presStyleIdx="2" presStyleCnt="4">
        <dgm:presLayoutVars>
          <dgm:bulletEnabled val="1"/>
        </dgm:presLayoutVars>
      </dgm:prSet>
      <dgm:spPr/>
    </dgm:pt>
    <dgm:pt modelId="{2AF7C463-FFFC-4A1D-A038-7A74D4687517}" type="pres">
      <dgm:prSet presAssocID="{4499A8F8-5BD3-4208-A473-B973C210D930}" presName="spaceBetweenRectangles" presStyleCnt="0"/>
      <dgm:spPr/>
    </dgm:pt>
    <dgm:pt modelId="{422195BD-567E-4203-9796-8558D91D9051}" type="pres">
      <dgm:prSet presAssocID="{3B7F5008-721C-4068-9CFC-E1DCF1F99874}" presName="parentLin" presStyleCnt="0"/>
      <dgm:spPr/>
    </dgm:pt>
    <dgm:pt modelId="{7157E8CD-E123-4066-B5AA-5F120ACFB12E}" type="pres">
      <dgm:prSet presAssocID="{3B7F5008-721C-4068-9CFC-E1DCF1F99874}" presName="parentLeftMargin" presStyleLbl="node1" presStyleIdx="2" presStyleCnt="4"/>
      <dgm:spPr/>
    </dgm:pt>
    <dgm:pt modelId="{3E78CAE1-E807-46B6-841A-DB6726043322}" type="pres">
      <dgm:prSet presAssocID="{3B7F5008-721C-4068-9CFC-E1DCF1F99874}" presName="parentText" presStyleLbl="node1" presStyleIdx="3" presStyleCnt="4" custScaleX="115693" custScaleY="93511">
        <dgm:presLayoutVars>
          <dgm:chMax val="0"/>
          <dgm:bulletEnabled val="1"/>
        </dgm:presLayoutVars>
      </dgm:prSet>
      <dgm:spPr/>
    </dgm:pt>
    <dgm:pt modelId="{FA5601D1-4C50-4F06-886A-EF2DCF898A8B}" type="pres">
      <dgm:prSet presAssocID="{3B7F5008-721C-4068-9CFC-E1DCF1F99874}" presName="negativeSpace" presStyleCnt="0"/>
      <dgm:spPr/>
    </dgm:pt>
    <dgm:pt modelId="{F45BB6BD-9D2B-4ABC-8F34-999D8CBCCED3}" type="pres">
      <dgm:prSet presAssocID="{3B7F5008-721C-4068-9CFC-E1DCF1F99874}" presName="childText" presStyleLbl="conFgAcc1" presStyleIdx="3" presStyleCnt="4">
        <dgm:presLayoutVars>
          <dgm:bulletEnabled val="1"/>
        </dgm:presLayoutVars>
      </dgm:prSet>
      <dgm:spPr/>
    </dgm:pt>
  </dgm:ptLst>
  <dgm:cxnLst>
    <dgm:cxn modelId="{88D4EB25-AF7F-4D6B-ABA8-D3C077E37A89}" type="presOf" srcId="{F3B1D335-0BE6-49AF-9241-1C4295637CF8}" destId="{06CCE9C9-DD52-46F9-B73A-947078DA832A}" srcOrd="1" destOrd="0" presId="urn:microsoft.com/office/officeart/2005/8/layout/list1"/>
    <dgm:cxn modelId="{0969523A-490E-4E87-B550-B415EBD451FE}" type="presOf" srcId="{3B7F5008-721C-4068-9CFC-E1DCF1F99874}" destId="{3E78CAE1-E807-46B6-841A-DB6726043322}" srcOrd="1" destOrd="0" presId="urn:microsoft.com/office/officeart/2005/8/layout/list1"/>
    <dgm:cxn modelId="{FAA39463-97FB-446A-96A5-16EAD93DF80D}" type="presOf" srcId="{754CF432-41BF-4B61-8709-8DDBB680612F}" destId="{692F0BB6-2B3D-42EF-99F2-B92BD12A11B2}" srcOrd="1" destOrd="0" presId="urn:microsoft.com/office/officeart/2005/8/layout/list1"/>
    <dgm:cxn modelId="{D1070556-4828-4052-885F-274480304587}" type="presOf" srcId="{E41B0780-0AAE-48F3-A6E3-1CE606C9D9A2}" destId="{2CC78653-1F32-4163-9CE4-F8D57C0B6715}" srcOrd="0" destOrd="0" presId="urn:microsoft.com/office/officeart/2005/8/layout/list1"/>
    <dgm:cxn modelId="{996B2A56-7D03-4926-B566-71698294BCB9}" type="presOf" srcId="{8BCC79D3-0FA6-4203-94EF-1C75EC48C47C}" destId="{E42D25F2-DAA0-4E95-8C8F-3D70153FB9A5}" srcOrd="1" destOrd="0" presId="urn:microsoft.com/office/officeart/2005/8/layout/list1"/>
    <dgm:cxn modelId="{DA363A78-6476-4CC8-9F95-CCF0A39A28FD}" type="presOf" srcId="{8BCC79D3-0FA6-4203-94EF-1C75EC48C47C}" destId="{78B2FEC3-2CB1-4702-AAA5-89266045C6EA}" srcOrd="0" destOrd="0" presId="urn:microsoft.com/office/officeart/2005/8/layout/list1"/>
    <dgm:cxn modelId="{223C3585-24C0-4D7F-86EB-61B102FF0983}" srcId="{E41B0780-0AAE-48F3-A6E3-1CE606C9D9A2}" destId="{F3B1D335-0BE6-49AF-9241-1C4295637CF8}" srcOrd="2" destOrd="0" parTransId="{35883DF6-67F3-4865-B4E5-1F05016A566A}" sibTransId="{4499A8F8-5BD3-4208-A473-B973C210D930}"/>
    <dgm:cxn modelId="{A2289A8D-1C7B-4E8C-887C-4310D02EEAF4}" srcId="{E41B0780-0AAE-48F3-A6E3-1CE606C9D9A2}" destId="{8BCC79D3-0FA6-4203-94EF-1C75EC48C47C}" srcOrd="0" destOrd="0" parTransId="{6E22DD55-D265-4672-AA1B-006CEAE1D8FE}" sibTransId="{4826F95D-07C2-4943-B1B7-055F289C9B28}"/>
    <dgm:cxn modelId="{62B1D3AC-2E87-4C49-B0AC-7ECE26FD7504}" type="presOf" srcId="{754CF432-41BF-4B61-8709-8DDBB680612F}" destId="{1A51E5A4-66B2-4645-8D76-0532A7E61AF7}" srcOrd="0" destOrd="0" presId="urn:microsoft.com/office/officeart/2005/8/layout/list1"/>
    <dgm:cxn modelId="{B826B1DB-79B5-49AC-A2C8-CB80ABC834D5}" srcId="{E41B0780-0AAE-48F3-A6E3-1CE606C9D9A2}" destId="{754CF432-41BF-4B61-8709-8DDBB680612F}" srcOrd="1" destOrd="0" parTransId="{C78430F9-18BF-498F-B39F-12DE93616E6E}" sibTransId="{59613ADE-552C-4239-82AD-43C4E4FBB05B}"/>
    <dgm:cxn modelId="{93BC5DEA-45DD-498D-9FAB-F59DE7CE2AD8}" srcId="{E41B0780-0AAE-48F3-A6E3-1CE606C9D9A2}" destId="{3B7F5008-721C-4068-9CFC-E1DCF1F99874}" srcOrd="3" destOrd="0" parTransId="{B3D02B7F-CE87-4305-9A1E-16E0E103F899}" sibTransId="{3F3D3444-FF5A-4CE5-91B7-1FC1EAA4387C}"/>
    <dgm:cxn modelId="{851D5FEC-8335-4A63-A089-6C87BC41F575}" type="presOf" srcId="{F3B1D335-0BE6-49AF-9241-1C4295637CF8}" destId="{EC99DB2A-094A-45EA-9BE7-BFEF61876239}" srcOrd="0" destOrd="0" presId="urn:microsoft.com/office/officeart/2005/8/layout/list1"/>
    <dgm:cxn modelId="{466AE7F4-76C7-4932-8C41-D180675D5CCE}" type="presOf" srcId="{3B7F5008-721C-4068-9CFC-E1DCF1F99874}" destId="{7157E8CD-E123-4066-B5AA-5F120ACFB12E}" srcOrd="0" destOrd="0" presId="urn:microsoft.com/office/officeart/2005/8/layout/list1"/>
    <dgm:cxn modelId="{7761595D-CC72-49AB-958F-F98A61F1FC7D}" type="presParOf" srcId="{2CC78653-1F32-4163-9CE4-F8D57C0B6715}" destId="{AC2C36E1-2F43-4C07-B956-6BFF7E82D801}" srcOrd="0" destOrd="0" presId="urn:microsoft.com/office/officeart/2005/8/layout/list1"/>
    <dgm:cxn modelId="{F47AEE99-4CC2-4D04-9D53-65DD6F571EBA}" type="presParOf" srcId="{AC2C36E1-2F43-4C07-B956-6BFF7E82D801}" destId="{78B2FEC3-2CB1-4702-AAA5-89266045C6EA}" srcOrd="0" destOrd="0" presId="urn:microsoft.com/office/officeart/2005/8/layout/list1"/>
    <dgm:cxn modelId="{0370AE85-264E-4668-B4F3-A9B361C146C9}" type="presParOf" srcId="{AC2C36E1-2F43-4C07-B956-6BFF7E82D801}" destId="{E42D25F2-DAA0-4E95-8C8F-3D70153FB9A5}" srcOrd="1" destOrd="0" presId="urn:microsoft.com/office/officeart/2005/8/layout/list1"/>
    <dgm:cxn modelId="{C9C24B85-4484-4AC9-8F0B-48936FF03124}" type="presParOf" srcId="{2CC78653-1F32-4163-9CE4-F8D57C0B6715}" destId="{B0F811B1-DEC3-4FF6-BB8A-F5090B9ACEA4}" srcOrd="1" destOrd="0" presId="urn:microsoft.com/office/officeart/2005/8/layout/list1"/>
    <dgm:cxn modelId="{58C542E3-4750-4C06-BC96-8AF5B7D14B0C}" type="presParOf" srcId="{2CC78653-1F32-4163-9CE4-F8D57C0B6715}" destId="{3F2A9A2B-39A7-4BEB-A249-83B32A9231EB}" srcOrd="2" destOrd="0" presId="urn:microsoft.com/office/officeart/2005/8/layout/list1"/>
    <dgm:cxn modelId="{B704FC03-6E55-46C8-AEC3-73E9A5D05C5F}" type="presParOf" srcId="{2CC78653-1F32-4163-9CE4-F8D57C0B6715}" destId="{DFDFF63D-82D7-4A5D-9F72-3D842E65B929}" srcOrd="3" destOrd="0" presId="urn:microsoft.com/office/officeart/2005/8/layout/list1"/>
    <dgm:cxn modelId="{B751E2F5-75A5-4B28-97F9-665B5F9D076B}" type="presParOf" srcId="{2CC78653-1F32-4163-9CE4-F8D57C0B6715}" destId="{4B69C45D-D7CB-437F-A62B-CBC7323D8901}" srcOrd="4" destOrd="0" presId="urn:microsoft.com/office/officeart/2005/8/layout/list1"/>
    <dgm:cxn modelId="{6485396E-23B6-45EA-963D-9731FABCD7C2}" type="presParOf" srcId="{4B69C45D-D7CB-437F-A62B-CBC7323D8901}" destId="{1A51E5A4-66B2-4645-8D76-0532A7E61AF7}" srcOrd="0" destOrd="0" presId="urn:microsoft.com/office/officeart/2005/8/layout/list1"/>
    <dgm:cxn modelId="{D6303C1B-71F3-498D-911C-EAB9F677C105}" type="presParOf" srcId="{4B69C45D-D7CB-437F-A62B-CBC7323D8901}" destId="{692F0BB6-2B3D-42EF-99F2-B92BD12A11B2}" srcOrd="1" destOrd="0" presId="urn:microsoft.com/office/officeart/2005/8/layout/list1"/>
    <dgm:cxn modelId="{1FB44664-6FDF-423B-AD6D-7118F0998B18}" type="presParOf" srcId="{2CC78653-1F32-4163-9CE4-F8D57C0B6715}" destId="{F4606825-0206-46E4-B7FA-A989E28F9804}" srcOrd="5" destOrd="0" presId="urn:microsoft.com/office/officeart/2005/8/layout/list1"/>
    <dgm:cxn modelId="{BD4EDFCE-F729-41CE-9485-6B2C4AE8EEC6}" type="presParOf" srcId="{2CC78653-1F32-4163-9CE4-F8D57C0B6715}" destId="{03258EC0-96FB-4160-9CD6-EE1C7EF4F48F}" srcOrd="6" destOrd="0" presId="urn:microsoft.com/office/officeart/2005/8/layout/list1"/>
    <dgm:cxn modelId="{8BA6B44C-D81A-49F0-95FC-5C6E818653FD}" type="presParOf" srcId="{2CC78653-1F32-4163-9CE4-F8D57C0B6715}" destId="{1097A086-33E6-4E2C-A4D1-BF5E176C5982}" srcOrd="7" destOrd="0" presId="urn:microsoft.com/office/officeart/2005/8/layout/list1"/>
    <dgm:cxn modelId="{02E43368-03A3-4912-8CBC-83A98F2A1B4D}" type="presParOf" srcId="{2CC78653-1F32-4163-9CE4-F8D57C0B6715}" destId="{386E309B-E676-4415-B5FC-4C0955E15492}" srcOrd="8" destOrd="0" presId="urn:microsoft.com/office/officeart/2005/8/layout/list1"/>
    <dgm:cxn modelId="{1DACCC51-B4B4-4C07-93E6-AB6FB0A63E82}" type="presParOf" srcId="{386E309B-E676-4415-B5FC-4C0955E15492}" destId="{EC99DB2A-094A-45EA-9BE7-BFEF61876239}" srcOrd="0" destOrd="0" presId="urn:microsoft.com/office/officeart/2005/8/layout/list1"/>
    <dgm:cxn modelId="{C7550DA1-B2C4-496E-A4E0-4CF47003A0A8}" type="presParOf" srcId="{386E309B-E676-4415-B5FC-4C0955E15492}" destId="{06CCE9C9-DD52-46F9-B73A-947078DA832A}" srcOrd="1" destOrd="0" presId="urn:microsoft.com/office/officeart/2005/8/layout/list1"/>
    <dgm:cxn modelId="{EC979EDF-2822-4D11-A1CF-E55ED6E4AA33}" type="presParOf" srcId="{2CC78653-1F32-4163-9CE4-F8D57C0B6715}" destId="{5BAD2865-A91F-4913-B986-9901DD79331D}" srcOrd="9" destOrd="0" presId="urn:microsoft.com/office/officeart/2005/8/layout/list1"/>
    <dgm:cxn modelId="{0FE75366-D8BF-4AC6-9850-4630D6B01AA7}" type="presParOf" srcId="{2CC78653-1F32-4163-9CE4-F8D57C0B6715}" destId="{BEA1B568-200C-468F-AAD7-1564591A8CEA}" srcOrd="10" destOrd="0" presId="urn:microsoft.com/office/officeart/2005/8/layout/list1"/>
    <dgm:cxn modelId="{7D406C7B-B1D0-4E7D-9023-F91DA6519DBC}" type="presParOf" srcId="{2CC78653-1F32-4163-9CE4-F8D57C0B6715}" destId="{2AF7C463-FFFC-4A1D-A038-7A74D4687517}" srcOrd="11" destOrd="0" presId="urn:microsoft.com/office/officeart/2005/8/layout/list1"/>
    <dgm:cxn modelId="{81C71A38-58F1-4421-ADBC-39048B1A75D5}" type="presParOf" srcId="{2CC78653-1F32-4163-9CE4-F8D57C0B6715}" destId="{422195BD-567E-4203-9796-8558D91D9051}" srcOrd="12" destOrd="0" presId="urn:microsoft.com/office/officeart/2005/8/layout/list1"/>
    <dgm:cxn modelId="{910A3C59-9FA5-4488-A158-3491FAC503ED}" type="presParOf" srcId="{422195BD-567E-4203-9796-8558D91D9051}" destId="{7157E8CD-E123-4066-B5AA-5F120ACFB12E}" srcOrd="0" destOrd="0" presId="urn:microsoft.com/office/officeart/2005/8/layout/list1"/>
    <dgm:cxn modelId="{D7B3B8AE-16B1-4A39-80D6-B1B85A6FACF7}" type="presParOf" srcId="{422195BD-567E-4203-9796-8558D91D9051}" destId="{3E78CAE1-E807-46B6-841A-DB6726043322}" srcOrd="1" destOrd="0" presId="urn:microsoft.com/office/officeart/2005/8/layout/list1"/>
    <dgm:cxn modelId="{F8ADE8A3-93D4-45A9-8FCD-0B41BF2F2B99}" type="presParOf" srcId="{2CC78653-1F32-4163-9CE4-F8D57C0B6715}" destId="{FA5601D1-4C50-4F06-886A-EF2DCF898A8B}" srcOrd="13" destOrd="0" presId="urn:microsoft.com/office/officeart/2005/8/layout/list1"/>
    <dgm:cxn modelId="{44E12024-C365-4A04-947D-C430D5E8C0CC}" type="presParOf" srcId="{2CC78653-1F32-4163-9CE4-F8D57C0B6715}" destId="{F45BB6BD-9D2B-4ABC-8F34-999D8CBCCED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8ACF3-B49C-4018-933A-0648EAB2D7C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EBFEEBA-FB0A-4CCB-AE8B-97F4B6E7934F}">
      <dgm:prSet custT="1"/>
      <dgm:spPr/>
      <dgm:t>
        <a:bodyPr/>
        <a:lstStyle/>
        <a:p>
          <a:r>
            <a:rPr lang="vi-VN" sz="3200">
              <a:latin typeface="#9Slide03 Cabin Bold" panose="00000800000000000000" pitchFamily="2" charset="0"/>
            </a:rPr>
            <a:t>- Mạc Đăng Doanh là con trai trưởng của Mạc Đăng Dung, cũng đã từng làm quan dưới triều Lê sơ. </a:t>
          </a:r>
          <a:endParaRPr lang="en-US" sz="3200">
            <a:latin typeface="#9Slide03 Cabin Bold" panose="00000800000000000000" pitchFamily="2" charset="0"/>
          </a:endParaRPr>
        </a:p>
      </dgm:t>
    </dgm:pt>
    <dgm:pt modelId="{FD6031B2-0CCA-45D1-B953-586E0694A57C}" type="parTrans" cxnId="{B6195849-6202-4C57-8CCD-C45F39F4EAE5}">
      <dgm:prSet/>
      <dgm:spPr/>
      <dgm:t>
        <a:bodyPr/>
        <a:lstStyle/>
        <a:p>
          <a:endParaRPr lang="en-US" sz="3200">
            <a:latin typeface="#9Slide03 Cabin Bold" panose="00000800000000000000" pitchFamily="2" charset="0"/>
          </a:endParaRPr>
        </a:p>
      </dgm:t>
    </dgm:pt>
    <dgm:pt modelId="{481A9A0D-C69E-430F-8FB2-7F8AF5A59BAA}" type="sibTrans" cxnId="{B6195849-6202-4C57-8CCD-C45F39F4EAE5}">
      <dgm:prSet/>
      <dgm:spPr/>
      <dgm:t>
        <a:bodyPr/>
        <a:lstStyle/>
        <a:p>
          <a:endParaRPr lang="en-US" sz="3200">
            <a:latin typeface="#9Slide03 Cabin Bold" panose="00000800000000000000" pitchFamily="2" charset="0"/>
          </a:endParaRPr>
        </a:p>
      </dgm:t>
    </dgm:pt>
    <dgm:pt modelId="{F1AF6FA9-5877-4EAF-B315-E8F90E3FE9C4}">
      <dgm:prSet custT="1"/>
      <dgm:spPr/>
      <dgm:t>
        <a:bodyPr/>
        <a:lstStyle/>
        <a:p>
          <a:r>
            <a:rPr lang="vi-VN" sz="3200" dirty="0">
              <a:latin typeface="#9Slide03 Cabin Bold" panose="00000800000000000000" pitchFamily="2" charset="0"/>
            </a:rPr>
            <a:t>- Ông có nhiều cải cách về kinh tế, khuyến khích phát triển thủ công nghiệp và thương nghiệp. </a:t>
          </a:r>
          <a:endParaRPr lang="en-US" sz="3200" dirty="0">
            <a:latin typeface="#9Slide03 Cabin Bold" panose="00000800000000000000" pitchFamily="2" charset="0"/>
          </a:endParaRPr>
        </a:p>
      </dgm:t>
    </dgm:pt>
    <dgm:pt modelId="{E277A556-75C8-44B1-A996-650BDC582BF4}" type="parTrans" cxnId="{15A045FA-DB72-40AE-AE9C-17601DD66117}">
      <dgm:prSet/>
      <dgm:spPr/>
      <dgm:t>
        <a:bodyPr/>
        <a:lstStyle/>
        <a:p>
          <a:endParaRPr lang="en-US" sz="3200">
            <a:latin typeface="#9Slide03 Cabin Bold" panose="00000800000000000000" pitchFamily="2" charset="0"/>
          </a:endParaRPr>
        </a:p>
      </dgm:t>
    </dgm:pt>
    <dgm:pt modelId="{332388C1-A40A-4380-A310-2A8C6FF18C1B}" type="sibTrans" cxnId="{15A045FA-DB72-40AE-AE9C-17601DD66117}">
      <dgm:prSet/>
      <dgm:spPr/>
      <dgm:t>
        <a:bodyPr/>
        <a:lstStyle/>
        <a:p>
          <a:endParaRPr lang="en-US" sz="3200">
            <a:latin typeface="#9Slide03 Cabin Bold" panose="00000800000000000000" pitchFamily="2" charset="0"/>
          </a:endParaRPr>
        </a:p>
      </dgm:t>
    </dgm:pt>
    <dgm:pt modelId="{05A6A5F7-9895-430C-82EE-9327261ED85C}">
      <dgm:prSet custT="1"/>
      <dgm:spPr/>
      <dgm:t>
        <a:bodyPr/>
        <a:lstStyle/>
        <a:p>
          <a:r>
            <a:rPr lang="vi-VN" sz="3200" dirty="0">
              <a:latin typeface="#9Slide03 Cabin Bold" panose="00000800000000000000" pitchFamily="2" charset="0"/>
            </a:rPr>
            <a:t>- Mạc Đăng Doanh thấy trong nước còn nhiều trộm cướp nên ra lệnh cấm nhân dân các xứ không được mang gươm giáo, dao nhọn và các đồ binh khí đi ngoài đường. Nếu ai trái lệnh thì sẽ bị trị tội. </a:t>
          </a:r>
          <a:endParaRPr lang="en-US" sz="3200" dirty="0">
            <a:latin typeface="#9Slide03 Cabin Bold" panose="00000800000000000000" pitchFamily="2" charset="0"/>
          </a:endParaRPr>
        </a:p>
      </dgm:t>
    </dgm:pt>
    <dgm:pt modelId="{8E72EC00-CEE5-4D38-A250-CBB98A97B911}" type="parTrans" cxnId="{6DA0F2C1-B879-4557-9A45-FEC95628A790}">
      <dgm:prSet/>
      <dgm:spPr/>
      <dgm:t>
        <a:bodyPr/>
        <a:lstStyle/>
        <a:p>
          <a:endParaRPr lang="en-US" sz="3200">
            <a:latin typeface="#9Slide03 Cabin Bold" panose="00000800000000000000" pitchFamily="2" charset="0"/>
          </a:endParaRPr>
        </a:p>
      </dgm:t>
    </dgm:pt>
    <dgm:pt modelId="{B31CD0AD-FBD1-4C45-B80C-964E4EC2BF97}" type="sibTrans" cxnId="{6DA0F2C1-B879-4557-9A45-FEC95628A790}">
      <dgm:prSet/>
      <dgm:spPr/>
      <dgm:t>
        <a:bodyPr/>
        <a:lstStyle/>
        <a:p>
          <a:endParaRPr lang="en-US" sz="3200">
            <a:latin typeface="#9Slide03 Cabin Bold" panose="00000800000000000000" pitchFamily="2" charset="0"/>
          </a:endParaRPr>
        </a:p>
      </dgm:t>
    </dgm:pt>
    <dgm:pt modelId="{4C967A01-4230-412A-8434-E044212E8E52}">
      <dgm:prSet custT="1"/>
      <dgm:spPr/>
      <dgm:t>
        <a:bodyPr/>
        <a:lstStyle/>
        <a:p>
          <a:r>
            <a:rPr lang="vi-VN" sz="3200">
              <a:latin typeface="#9Slide03 Cabin Bold" panose="00000800000000000000" pitchFamily="2" charset="0"/>
            </a:rPr>
            <a:t>- Mạc Đăng Doanh cũng là một vị vua coi trọng văn hóa - giáo dục. Vùng đất Hải Phòng có 8 Tiến sĩ và Trạng nguyên Nguyễn Bỉnh Khiêm.</a:t>
          </a:r>
          <a:endParaRPr lang="en-US" sz="3200">
            <a:latin typeface="#9Slide03 Cabin Bold" panose="00000800000000000000" pitchFamily="2" charset="0"/>
          </a:endParaRPr>
        </a:p>
      </dgm:t>
    </dgm:pt>
    <dgm:pt modelId="{578D3BB6-E5BB-4DDF-A2C1-3A682B0A0D28}" type="parTrans" cxnId="{342DD2C8-E897-4FE1-BB30-A70CF5140976}">
      <dgm:prSet/>
      <dgm:spPr/>
      <dgm:t>
        <a:bodyPr/>
        <a:lstStyle/>
        <a:p>
          <a:endParaRPr lang="en-US" sz="3200">
            <a:latin typeface="#9Slide03 Cabin Bold" panose="00000800000000000000" pitchFamily="2" charset="0"/>
          </a:endParaRPr>
        </a:p>
      </dgm:t>
    </dgm:pt>
    <dgm:pt modelId="{4C209CC1-2DE6-40C0-BF85-540836DAF8E6}" type="sibTrans" cxnId="{342DD2C8-E897-4FE1-BB30-A70CF5140976}">
      <dgm:prSet/>
      <dgm:spPr/>
      <dgm:t>
        <a:bodyPr/>
        <a:lstStyle/>
        <a:p>
          <a:endParaRPr lang="en-US" sz="3200">
            <a:latin typeface="#9Slide03 Cabin Bold" panose="00000800000000000000" pitchFamily="2" charset="0"/>
          </a:endParaRPr>
        </a:p>
      </dgm:t>
    </dgm:pt>
    <dgm:pt modelId="{0B55CBCD-5CCC-4485-8930-9FFD6C01AC33}" type="pres">
      <dgm:prSet presAssocID="{5148ACF3-B49C-4018-933A-0648EAB2D7C5}" presName="Name0" presStyleCnt="0">
        <dgm:presLayoutVars>
          <dgm:chMax val="7"/>
          <dgm:chPref val="7"/>
          <dgm:dir/>
        </dgm:presLayoutVars>
      </dgm:prSet>
      <dgm:spPr/>
    </dgm:pt>
    <dgm:pt modelId="{1C15CCE8-5222-48B2-A859-D825D3198568}" type="pres">
      <dgm:prSet presAssocID="{5148ACF3-B49C-4018-933A-0648EAB2D7C5}" presName="Name1" presStyleCnt="0"/>
      <dgm:spPr/>
    </dgm:pt>
    <dgm:pt modelId="{CB054E32-8C65-41BB-AF35-2A40CC7E575B}" type="pres">
      <dgm:prSet presAssocID="{5148ACF3-B49C-4018-933A-0648EAB2D7C5}" presName="cycle" presStyleCnt="0"/>
      <dgm:spPr/>
    </dgm:pt>
    <dgm:pt modelId="{E476E89E-F38F-466C-8CC7-2C22BF064AB1}" type="pres">
      <dgm:prSet presAssocID="{5148ACF3-B49C-4018-933A-0648EAB2D7C5}" presName="srcNode" presStyleLbl="node1" presStyleIdx="0" presStyleCnt="4"/>
      <dgm:spPr/>
    </dgm:pt>
    <dgm:pt modelId="{6DA5A016-9764-436F-917A-0FF70230C999}" type="pres">
      <dgm:prSet presAssocID="{5148ACF3-B49C-4018-933A-0648EAB2D7C5}" presName="conn" presStyleLbl="parChTrans1D2" presStyleIdx="0" presStyleCnt="1"/>
      <dgm:spPr/>
    </dgm:pt>
    <dgm:pt modelId="{06C68C37-02F6-4A5C-A258-1DE700989112}" type="pres">
      <dgm:prSet presAssocID="{5148ACF3-B49C-4018-933A-0648EAB2D7C5}" presName="extraNode" presStyleLbl="node1" presStyleIdx="0" presStyleCnt="4"/>
      <dgm:spPr/>
    </dgm:pt>
    <dgm:pt modelId="{5A13B4B8-2596-42BC-979C-B52F947E1E4C}" type="pres">
      <dgm:prSet presAssocID="{5148ACF3-B49C-4018-933A-0648EAB2D7C5}" presName="dstNode" presStyleLbl="node1" presStyleIdx="0" presStyleCnt="4"/>
      <dgm:spPr/>
    </dgm:pt>
    <dgm:pt modelId="{B30B8ED1-73BF-4F00-A604-25B72F190CAB}" type="pres">
      <dgm:prSet presAssocID="{BEBFEEBA-FB0A-4CCB-AE8B-97F4B6E7934F}" presName="text_1" presStyleLbl="node1" presStyleIdx="0" presStyleCnt="4" custLinFactNeighborY="-28701">
        <dgm:presLayoutVars>
          <dgm:bulletEnabled val="1"/>
        </dgm:presLayoutVars>
      </dgm:prSet>
      <dgm:spPr/>
    </dgm:pt>
    <dgm:pt modelId="{D1C64C3B-B2FB-41A2-A218-9441E921D61C}" type="pres">
      <dgm:prSet presAssocID="{BEBFEEBA-FB0A-4CCB-AE8B-97F4B6E7934F}" presName="accent_1" presStyleCnt="0"/>
      <dgm:spPr/>
    </dgm:pt>
    <dgm:pt modelId="{4B311489-9EC5-4EEA-87C6-6DB1956C6FAC}" type="pres">
      <dgm:prSet presAssocID="{BEBFEEBA-FB0A-4CCB-AE8B-97F4B6E7934F}" presName="accentRepeatNode" presStyleLbl="solidFgAcc1" presStyleIdx="0" presStyleCnt="4" custLinFactNeighborY="-12961"/>
      <dgm:spPr/>
    </dgm:pt>
    <dgm:pt modelId="{41980CAC-DAB1-4D3B-8737-BAFDD295461E}" type="pres">
      <dgm:prSet presAssocID="{F1AF6FA9-5877-4EAF-B315-E8F90E3FE9C4}" presName="text_2" presStyleLbl="node1" presStyleIdx="1" presStyleCnt="4" custLinFactNeighborY="-34949">
        <dgm:presLayoutVars>
          <dgm:bulletEnabled val="1"/>
        </dgm:presLayoutVars>
      </dgm:prSet>
      <dgm:spPr/>
    </dgm:pt>
    <dgm:pt modelId="{1F37B222-B79B-4521-8683-2B8B39587AC9}" type="pres">
      <dgm:prSet presAssocID="{F1AF6FA9-5877-4EAF-B315-E8F90E3FE9C4}" presName="accent_2" presStyleCnt="0"/>
      <dgm:spPr/>
    </dgm:pt>
    <dgm:pt modelId="{87C9141A-004F-438B-91B7-490C29EAB7E7}" type="pres">
      <dgm:prSet presAssocID="{F1AF6FA9-5877-4EAF-B315-E8F90E3FE9C4}" presName="accentRepeatNode" presStyleLbl="solidFgAcc1" presStyleIdx="1" presStyleCnt="4" custLinFactNeighborY="-27959"/>
      <dgm:spPr/>
    </dgm:pt>
    <dgm:pt modelId="{805700CD-85EC-4619-9AF8-761CAF061958}" type="pres">
      <dgm:prSet presAssocID="{05A6A5F7-9895-430C-82EE-9327261ED85C}" presName="text_3" presStyleLbl="node1" presStyleIdx="2" presStyleCnt="4" custScaleY="151375" custLinFactNeighborY="-19150">
        <dgm:presLayoutVars>
          <dgm:bulletEnabled val="1"/>
        </dgm:presLayoutVars>
      </dgm:prSet>
      <dgm:spPr/>
    </dgm:pt>
    <dgm:pt modelId="{020E5A2A-9810-4978-8D22-23AD20D2C587}" type="pres">
      <dgm:prSet presAssocID="{05A6A5F7-9895-430C-82EE-9327261ED85C}" presName="accent_3" presStyleCnt="0"/>
      <dgm:spPr/>
    </dgm:pt>
    <dgm:pt modelId="{ACB2E8CE-82C3-4A38-8F84-145E362B18E9}" type="pres">
      <dgm:prSet presAssocID="{05A6A5F7-9895-430C-82EE-9327261ED85C}" presName="accentRepeatNode" presStyleLbl="solidFgAcc1" presStyleIdx="2" presStyleCnt="4" custScaleX="122110" custScaleY="122110" custLinFactNeighborY="-15320"/>
      <dgm:spPr/>
    </dgm:pt>
    <dgm:pt modelId="{26FE8108-57BC-4182-B8B6-09EF6792A227}" type="pres">
      <dgm:prSet presAssocID="{4C967A01-4230-412A-8434-E044212E8E52}" presName="text_4" presStyleLbl="node1" presStyleIdx="3" presStyleCnt="4">
        <dgm:presLayoutVars>
          <dgm:bulletEnabled val="1"/>
        </dgm:presLayoutVars>
      </dgm:prSet>
      <dgm:spPr/>
    </dgm:pt>
    <dgm:pt modelId="{2C6657EB-F482-4F8B-9E6B-3F20FDE161F0}" type="pres">
      <dgm:prSet presAssocID="{4C967A01-4230-412A-8434-E044212E8E52}" presName="accent_4" presStyleCnt="0"/>
      <dgm:spPr/>
    </dgm:pt>
    <dgm:pt modelId="{EA92510C-3F23-45D9-95F8-45F58F04DD33}" type="pres">
      <dgm:prSet presAssocID="{4C967A01-4230-412A-8434-E044212E8E52}" presName="accentRepeatNode" presStyleLbl="solidFgAcc1" presStyleIdx="3" presStyleCnt="4"/>
      <dgm:spPr/>
    </dgm:pt>
  </dgm:ptLst>
  <dgm:cxnLst>
    <dgm:cxn modelId="{41674409-2AC8-4BF0-8173-54FA0DB94D5F}" type="presOf" srcId="{5148ACF3-B49C-4018-933A-0648EAB2D7C5}" destId="{0B55CBCD-5CCC-4485-8930-9FFD6C01AC33}" srcOrd="0" destOrd="0" presId="urn:microsoft.com/office/officeart/2008/layout/VerticalCurvedList"/>
    <dgm:cxn modelId="{70C40933-AE35-4C78-A459-6C7F1C86C615}" type="presOf" srcId="{481A9A0D-C69E-430F-8FB2-7F8AF5A59BAA}" destId="{6DA5A016-9764-436F-917A-0FF70230C999}" srcOrd="0" destOrd="0" presId="urn:microsoft.com/office/officeart/2008/layout/VerticalCurvedList"/>
    <dgm:cxn modelId="{DB3B7E34-A611-4F89-AD16-9E9FFC17D4C6}" type="presOf" srcId="{4C967A01-4230-412A-8434-E044212E8E52}" destId="{26FE8108-57BC-4182-B8B6-09EF6792A227}" srcOrd="0" destOrd="0" presId="urn:microsoft.com/office/officeart/2008/layout/VerticalCurvedList"/>
    <dgm:cxn modelId="{81045D3F-827E-4B30-99B8-17786A9C68DC}" type="presOf" srcId="{BEBFEEBA-FB0A-4CCB-AE8B-97F4B6E7934F}" destId="{B30B8ED1-73BF-4F00-A604-25B72F190CAB}" srcOrd="0" destOrd="0" presId="urn:microsoft.com/office/officeart/2008/layout/VerticalCurvedList"/>
    <dgm:cxn modelId="{B6195849-6202-4C57-8CCD-C45F39F4EAE5}" srcId="{5148ACF3-B49C-4018-933A-0648EAB2D7C5}" destId="{BEBFEEBA-FB0A-4CCB-AE8B-97F4B6E7934F}" srcOrd="0" destOrd="0" parTransId="{FD6031B2-0CCA-45D1-B953-586E0694A57C}" sibTransId="{481A9A0D-C69E-430F-8FB2-7F8AF5A59BAA}"/>
    <dgm:cxn modelId="{5768DB54-6516-47D3-AFDB-2216FD87ACBA}" type="presOf" srcId="{05A6A5F7-9895-430C-82EE-9327261ED85C}" destId="{805700CD-85EC-4619-9AF8-761CAF061958}" srcOrd="0" destOrd="0" presId="urn:microsoft.com/office/officeart/2008/layout/VerticalCurvedList"/>
    <dgm:cxn modelId="{57FD6786-59AB-45C9-B526-D76181464AFE}" type="presOf" srcId="{F1AF6FA9-5877-4EAF-B315-E8F90E3FE9C4}" destId="{41980CAC-DAB1-4D3B-8737-BAFDD295461E}" srcOrd="0" destOrd="0" presId="urn:microsoft.com/office/officeart/2008/layout/VerticalCurvedList"/>
    <dgm:cxn modelId="{6DA0F2C1-B879-4557-9A45-FEC95628A790}" srcId="{5148ACF3-B49C-4018-933A-0648EAB2D7C5}" destId="{05A6A5F7-9895-430C-82EE-9327261ED85C}" srcOrd="2" destOrd="0" parTransId="{8E72EC00-CEE5-4D38-A250-CBB98A97B911}" sibTransId="{B31CD0AD-FBD1-4C45-B80C-964E4EC2BF97}"/>
    <dgm:cxn modelId="{342DD2C8-E897-4FE1-BB30-A70CF5140976}" srcId="{5148ACF3-B49C-4018-933A-0648EAB2D7C5}" destId="{4C967A01-4230-412A-8434-E044212E8E52}" srcOrd="3" destOrd="0" parTransId="{578D3BB6-E5BB-4DDF-A2C1-3A682B0A0D28}" sibTransId="{4C209CC1-2DE6-40C0-BF85-540836DAF8E6}"/>
    <dgm:cxn modelId="{15A045FA-DB72-40AE-AE9C-17601DD66117}" srcId="{5148ACF3-B49C-4018-933A-0648EAB2D7C5}" destId="{F1AF6FA9-5877-4EAF-B315-E8F90E3FE9C4}" srcOrd="1" destOrd="0" parTransId="{E277A556-75C8-44B1-A996-650BDC582BF4}" sibTransId="{332388C1-A40A-4380-A310-2A8C6FF18C1B}"/>
    <dgm:cxn modelId="{BF13FBC1-E9B9-45AC-8F8D-039D6FA606D1}" type="presParOf" srcId="{0B55CBCD-5CCC-4485-8930-9FFD6C01AC33}" destId="{1C15CCE8-5222-48B2-A859-D825D3198568}" srcOrd="0" destOrd="0" presId="urn:microsoft.com/office/officeart/2008/layout/VerticalCurvedList"/>
    <dgm:cxn modelId="{9A4AC57F-7529-40BA-BF5B-91EFC85C1312}" type="presParOf" srcId="{1C15CCE8-5222-48B2-A859-D825D3198568}" destId="{CB054E32-8C65-41BB-AF35-2A40CC7E575B}" srcOrd="0" destOrd="0" presId="urn:microsoft.com/office/officeart/2008/layout/VerticalCurvedList"/>
    <dgm:cxn modelId="{660F75DC-6273-4863-9DC3-90C074F2F8E0}" type="presParOf" srcId="{CB054E32-8C65-41BB-AF35-2A40CC7E575B}" destId="{E476E89E-F38F-466C-8CC7-2C22BF064AB1}" srcOrd="0" destOrd="0" presId="urn:microsoft.com/office/officeart/2008/layout/VerticalCurvedList"/>
    <dgm:cxn modelId="{0C103B4B-F572-426F-959D-101B27C67302}" type="presParOf" srcId="{CB054E32-8C65-41BB-AF35-2A40CC7E575B}" destId="{6DA5A016-9764-436F-917A-0FF70230C999}" srcOrd="1" destOrd="0" presId="urn:microsoft.com/office/officeart/2008/layout/VerticalCurvedList"/>
    <dgm:cxn modelId="{6A08A22A-179C-49A5-8768-89EDF71106A6}" type="presParOf" srcId="{CB054E32-8C65-41BB-AF35-2A40CC7E575B}" destId="{06C68C37-02F6-4A5C-A258-1DE700989112}" srcOrd="2" destOrd="0" presId="urn:microsoft.com/office/officeart/2008/layout/VerticalCurvedList"/>
    <dgm:cxn modelId="{C9C3BCD7-1A06-4BA5-A06B-C6DA707A661D}" type="presParOf" srcId="{CB054E32-8C65-41BB-AF35-2A40CC7E575B}" destId="{5A13B4B8-2596-42BC-979C-B52F947E1E4C}" srcOrd="3" destOrd="0" presId="urn:microsoft.com/office/officeart/2008/layout/VerticalCurvedList"/>
    <dgm:cxn modelId="{2F522ED9-E285-4931-8BDC-81B77260F2F9}" type="presParOf" srcId="{1C15CCE8-5222-48B2-A859-D825D3198568}" destId="{B30B8ED1-73BF-4F00-A604-25B72F190CAB}" srcOrd="1" destOrd="0" presId="urn:microsoft.com/office/officeart/2008/layout/VerticalCurvedList"/>
    <dgm:cxn modelId="{9251382B-D3C5-4358-BD30-2C8F6A2A9A21}" type="presParOf" srcId="{1C15CCE8-5222-48B2-A859-D825D3198568}" destId="{D1C64C3B-B2FB-41A2-A218-9441E921D61C}" srcOrd="2" destOrd="0" presId="urn:microsoft.com/office/officeart/2008/layout/VerticalCurvedList"/>
    <dgm:cxn modelId="{034BBB9C-72C4-4E88-9795-FB0ADAA81103}" type="presParOf" srcId="{D1C64C3B-B2FB-41A2-A218-9441E921D61C}" destId="{4B311489-9EC5-4EEA-87C6-6DB1956C6FAC}" srcOrd="0" destOrd="0" presId="urn:microsoft.com/office/officeart/2008/layout/VerticalCurvedList"/>
    <dgm:cxn modelId="{772A179B-E85A-4C1C-BC94-0B6892647FC9}" type="presParOf" srcId="{1C15CCE8-5222-48B2-A859-D825D3198568}" destId="{41980CAC-DAB1-4D3B-8737-BAFDD295461E}" srcOrd="3" destOrd="0" presId="urn:microsoft.com/office/officeart/2008/layout/VerticalCurvedList"/>
    <dgm:cxn modelId="{E7E11132-29EA-4C7F-A8DF-842490FF5732}" type="presParOf" srcId="{1C15CCE8-5222-48B2-A859-D825D3198568}" destId="{1F37B222-B79B-4521-8683-2B8B39587AC9}" srcOrd="4" destOrd="0" presId="urn:microsoft.com/office/officeart/2008/layout/VerticalCurvedList"/>
    <dgm:cxn modelId="{3FFF2B9C-2814-4F19-8EDC-019FE7718A13}" type="presParOf" srcId="{1F37B222-B79B-4521-8683-2B8B39587AC9}" destId="{87C9141A-004F-438B-91B7-490C29EAB7E7}" srcOrd="0" destOrd="0" presId="urn:microsoft.com/office/officeart/2008/layout/VerticalCurvedList"/>
    <dgm:cxn modelId="{031896DA-11BD-4BB7-8E2D-2C7FAD844559}" type="presParOf" srcId="{1C15CCE8-5222-48B2-A859-D825D3198568}" destId="{805700CD-85EC-4619-9AF8-761CAF061958}" srcOrd="5" destOrd="0" presId="urn:microsoft.com/office/officeart/2008/layout/VerticalCurvedList"/>
    <dgm:cxn modelId="{4874A2CA-8FC5-46B5-AEB5-C051B3A86714}" type="presParOf" srcId="{1C15CCE8-5222-48B2-A859-D825D3198568}" destId="{020E5A2A-9810-4978-8D22-23AD20D2C587}" srcOrd="6" destOrd="0" presId="urn:microsoft.com/office/officeart/2008/layout/VerticalCurvedList"/>
    <dgm:cxn modelId="{A7F88BDC-94EF-41DE-9733-E5BA7AF28791}" type="presParOf" srcId="{020E5A2A-9810-4978-8D22-23AD20D2C587}" destId="{ACB2E8CE-82C3-4A38-8F84-145E362B18E9}" srcOrd="0" destOrd="0" presId="urn:microsoft.com/office/officeart/2008/layout/VerticalCurvedList"/>
    <dgm:cxn modelId="{9F820D4B-AB21-44AD-9826-D4A005441DA8}" type="presParOf" srcId="{1C15CCE8-5222-48B2-A859-D825D3198568}" destId="{26FE8108-57BC-4182-B8B6-09EF6792A227}" srcOrd="7" destOrd="0" presId="urn:microsoft.com/office/officeart/2008/layout/VerticalCurvedList"/>
    <dgm:cxn modelId="{0A758517-A924-4C17-82B2-9505315BAC56}" type="presParOf" srcId="{1C15CCE8-5222-48B2-A859-D825D3198568}" destId="{2C6657EB-F482-4F8B-9E6B-3F20FDE161F0}" srcOrd="8" destOrd="0" presId="urn:microsoft.com/office/officeart/2008/layout/VerticalCurvedList"/>
    <dgm:cxn modelId="{E379D09B-8448-465E-809B-8D6B3E9CD63C}" type="presParOf" srcId="{2C6657EB-F482-4F8B-9E6B-3F20FDE161F0}" destId="{EA92510C-3F23-45D9-95F8-45F58F04DD3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A9A2B-39A7-4BEB-A249-83B32A9231EB}">
      <dsp:nvSpPr>
        <dsp:cNvPr id="0" name=""/>
        <dsp:cNvSpPr/>
      </dsp:nvSpPr>
      <dsp:spPr>
        <a:xfrm>
          <a:off x="0" y="729110"/>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25F2-DAA0-4E95-8C8F-3D70153FB9A5}">
      <dsp:nvSpPr>
        <dsp:cNvPr id="0" name=""/>
        <dsp:cNvSpPr/>
      </dsp:nvSpPr>
      <dsp:spPr>
        <a:xfrm>
          <a:off x="773430" y="9821"/>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Về chính trị</a:t>
          </a:r>
          <a:r>
            <a:rPr lang="vi-VN" sz="2800" kern="1200">
              <a:latin typeface="#9Slide03 Cabin Bold" panose="00000800000000000000" pitchFamily="2" charset="0"/>
            </a:rPr>
            <a:t>: </a:t>
          </a:r>
          <a:r>
            <a:rPr lang="fr-FR" sz="2800" kern="1200">
              <a:latin typeface="#9Slide03 Cabin Bold" panose="00000800000000000000" pitchFamily="2" charset="0"/>
            </a:rPr>
            <a:t>Thái tổ Mạc Đăng Dung; Thái tông Mạc Đăng Doanh, </a:t>
          </a:r>
          <a:endParaRPr lang="en-US" sz="2800" kern="1200">
            <a:latin typeface="#9Slide03 Cabin Bold" panose="00000800000000000000" pitchFamily="2" charset="0"/>
          </a:endParaRPr>
        </a:p>
      </dsp:txBody>
      <dsp:txXfrm>
        <a:off x="848892" y="85283"/>
        <a:ext cx="12376337" cy="1394925"/>
      </dsp:txXfrm>
    </dsp:sp>
    <dsp:sp modelId="{03258EC0-96FB-4160-9CD6-EE1C7EF4F48F}">
      <dsp:nvSpPr>
        <dsp:cNvPr id="0" name=""/>
        <dsp:cNvSpPr/>
      </dsp:nvSpPr>
      <dsp:spPr>
        <a:xfrm>
          <a:off x="0" y="3161999"/>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F0BB6-2B3D-42EF-99F2-B92BD12A11B2}">
      <dsp:nvSpPr>
        <dsp:cNvPr id="0" name=""/>
        <dsp:cNvSpPr/>
      </dsp:nvSpPr>
      <dsp:spPr>
        <a:xfrm>
          <a:off x="773430" y="2442710"/>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Trong sự nghiệp bảo vệ Tổ quốc, trên vùng đất Hải Phòng mỗi thời kì đều xuất hiện những nhân vật tiêu biểu</a:t>
          </a:r>
          <a:r>
            <a:rPr lang="vi-VN" sz="2800" kern="1200">
              <a:latin typeface="#9Slide03 Cabin Bold" panose="00000800000000000000" pitchFamily="2" charset="0"/>
            </a:rPr>
            <a:t>:</a:t>
          </a:r>
          <a:r>
            <a:rPr lang="fr-FR" sz="2800" kern="1200">
              <a:latin typeface="#9Slide03 Cabin Bold" panose="00000800000000000000" pitchFamily="2" charset="0"/>
            </a:rPr>
            <a:t> Nữ tướng Lê Chân, Nguyễn Tất Tố và Đào Nhuận</a:t>
          </a:r>
          <a:r>
            <a:rPr lang="vi-VN" sz="2800" kern="1200">
              <a:latin typeface="#9Slide03 Cabin Bold" panose="00000800000000000000" pitchFamily="2" charset="0"/>
            </a:rPr>
            <a:t>, </a:t>
          </a:r>
          <a:r>
            <a:rPr lang="fr-FR" sz="2800" kern="1200">
              <a:latin typeface="#9Slide03 Cabin Bold" panose="00000800000000000000" pitchFamily="2" charset="0"/>
            </a:rPr>
            <a:t>Vũ Hải, </a:t>
          </a:r>
          <a:r>
            <a:rPr lang="vi-VN" sz="2800" kern="1200">
              <a:latin typeface="#9Slide03 Cabin Bold" panose="00000800000000000000" pitchFamily="2" charset="0"/>
            </a:rPr>
            <a:t>…</a:t>
          </a:r>
          <a:endParaRPr lang="en-US" sz="2800" kern="1200">
            <a:latin typeface="#9Slide03 Cabin Bold" panose="00000800000000000000" pitchFamily="2" charset="0"/>
          </a:endParaRPr>
        </a:p>
      </dsp:txBody>
      <dsp:txXfrm>
        <a:off x="848892" y="2518172"/>
        <a:ext cx="12376337" cy="1394925"/>
      </dsp:txXfrm>
    </dsp:sp>
    <dsp:sp modelId="{BEA1B568-200C-468F-AAD7-1564591A8CEA}">
      <dsp:nvSpPr>
        <dsp:cNvPr id="0" name=""/>
        <dsp:cNvSpPr/>
      </dsp:nvSpPr>
      <dsp:spPr>
        <a:xfrm>
          <a:off x="0" y="5594889"/>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CE9C9-DD52-46F9-B73A-947078DA832A}">
      <dsp:nvSpPr>
        <dsp:cNvPr id="0" name=""/>
        <dsp:cNvSpPr/>
      </dsp:nvSpPr>
      <dsp:spPr>
        <a:xfrm>
          <a:off x="773430" y="4875599"/>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Trên lĩnh vực kinh tế, tiêu biểu là hai nhà tư sản Bạch Thái Bưởi và Nguyễn Sơn Hà.</a:t>
          </a:r>
          <a:endParaRPr lang="en-US" sz="2800" kern="1200">
            <a:latin typeface="#9Slide03 Cabin Bold" panose="00000800000000000000" pitchFamily="2" charset="0"/>
          </a:endParaRPr>
        </a:p>
      </dsp:txBody>
      <dsp:txXfrm>
        <a:off x="848892" y="4951061"/>
        <a:ext cx="12376337" cy="1394925"/>
      </dsp:txXfrm>
    </dsp:sp>
    <dsp:sp modelId="{F45BB6BD-9D2B-4ABC-8F34-999D8CBCCED3}">
      <dsp:nvSpPr>
        <dsp:cNvPr id="0" name=""/>
        <dsp:cNvSpPr/>
      </dsp:nvSpPr>
      <dsp:spPr>
        <a:xfrm>
          <a:off x="0" y="8027778"/>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8CAE1-E807-46B6-841A-DB6726043322}">
      <dsp:nvSpPr>
        <dsp:cNvPr id="0" name=""/>
        <dsp:cNvSpPr/>
      </dsp:nvSpPr>
      <dsp:spPr>
        <a:xfrm>
          <a:off x="773430" y="7308489"/>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Trên lĩnh vực văn hóa và giáo dục, Tiến sĩ Nguyễn Chuyên Mỹ (thời trung đại) và nhạc sĩ, nhà thơ Văn Cao (thời hiện đại</a:t>
          </a:r>
          <a:endParaRPr lang="en-US" sz="2800" kern="1200">
            <a:latin typeface="#9Slide03 Cabin Bold" panose="00000800000000000000" pitchFamily="2" charset="0"/>
          </a:endParaRPr>
        </a:p>
      </dsp:txBody>
      <dsp:txXfrm>
        <a:off x="848892" y="7383951"/>
        <a:ext cx="12376337" cy="1394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A016-9764-436F-917A-0FF70230C999}">
      <dsp:nvSpPr>
        <dsp:cNvPr id="0" name=""/>
        <dsp:cNvSpPr/>
      </dsp:nvSpPr>
      <dsp:spPr>
        <a:xfrm>
          <a:off x="-8107057" y="-1238434"/>
          <a:ext cx="9645676" cy="9645676"/>
        </a:xfrm>
        <a:prstGeom prst="blockArc">
          <a:avLst>
            <a:gd name="adj1" fmla="val 18900000"/>
            <a:gd name="adj2" fmla="val 2700000"/>
            <a:gd name="adj3" fmla="val 22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B8ED1-73BF-4F00-A604-25B72F190CAB}">
      <dsp:nvSpPr>
        <dsp:cNvPr id="0" name=""/>
        <dsp:cNvSpPr/>
      </dsp:nvSpPr>
      <dsp:spPr>
        <a:xfrm>
          <a:off x="804781" y="234609"/>
          <a:ext cx="14940595" cy="11028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3 Cabin Bold" panose="00000800000000000000" pitchFamily="2" charset="0"/>
            </a:rPr>
            <a:t>- Mạc Đăng Doanh là con trai trưởng của Mạc Đăng Dung, cũng đã từng làm quan dưới triều Lê sơ. </a:t>
          </a:r>
          <a:endParaRPr lang="en-US" sz="3200" kern="1200">
            <a:latin typeface="#9Slide03 Cabin Bold" panose="00000800000000000000" pitchFamily="2" charset="0"/>
          </a:endParaRPr>
        </a:p>
      </dsp:txBody>
      <dsp:txXfrm>
        <a:off x="804781" y="234609"/>
        <a:ext cx="14940595" cy="1102849"/>
      </dsp:txXfrm>
    </dsp:sp>
    <dsp:sp modelId="{4B311489-9EC5-4EEA-87C6-6DB1956C6FAC}">
      <dsp:nvSpPr>
        <dsp:cNvPr id="0" name=""/>
        <dsp:cNvSpPr/>
      </dsp:nvSpPr>
      <dsp:spPr>
        <a:xfrm>
          <a:off x="115500" y="234606"/>
          <a:ext cx="1378561" cy="13785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980CAC-DAB1-4D3B-8737-BAFDD295461E}">
      <dsp:nvSpPr>
        <dsp:cNvPr id="0" name=""/>
        <dsp:cNvSpPr/>
      </dsp:nvSpPr>
      <dsp:spPr>
        <a:xfrm>
          <a:off x="1437069" y="1820263"/>
          <a:ext cx="14308306" cy="11028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latin typeface="#9Slide03 Cabin Bold" panose="00000800000000000000" pitchFamily="2" charset="0"/>
            </a:rPr>
            <a:t>- Ông có nhiều cải cách về kinh tế, khuyến khích phát triển thủ công nghiệp và thương nghiệp. </a:t>
          </a:r>
          <a:endParaRPr lang="en-US" sz="3200" kern="1200" dirty="0">
            <a:latin typeface="#9Slide03 Cabin Bold" panose="00000800000000000000" pitchFamily="2" charset="0"/>
          </a:endParaRPr>
        </a:p>
      </dsp:txBody>
      <dsp:txXfrm>
        <a:off x="1437069" y="1820263"/>
        <a:ext cx="14308306" cy="1102849"/>
      </dsp:txXfrm>
    </dsp:sp>
    <dsp:sp modelId="{87C9141A-004F-438B-91B7-490C29EAB7E7}">
      <dsp:nvSpPr>
        <dsp:cNvPr id="0" name=""/>
        <dsp:cNvSpPr/>
      </dsp:nvSpPr>
      <dsp:spPr>
        <a:xfrm>
          <a:off x="747789" y="1682410"/>
          <a:ext cx="1378561" cy="137856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700CD-85EC-4619-9AF8-761CAF061958}">
      <dsp:nvSpPr>
        <dsp:cNvPr id="0" name=""/>
        <dsp:cNvSpPr/>
      </dsp:nvSpPr>
      <dsp:spPr>
        <a:xfrm>
          <a:off x="1437069" y="3365769"/>
          <a:ext cx="14308306" cy="16694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latin typeface="#9Slide03 Cabin Bold" panose="00000800000000000000" pitchFamily="2" charset="0"/>
            </a:rPr>
            <a:t>- Mạc Đăng Doanh thấy trong nước còn nhiều trộm cướp nên ra lệnh cấm nhân dân các xứ không được mang gươm giáo, dao nhọn và các đồ binh khí đi ngoài đường. Nếu ai trái lệnh thì sẽ bị trị tội. </a:t>
          </a:r>
          <a:endParaRPr lang="en-US" sz="3200" kern="1200" dirty="0">
            <a:latin typeface="#9Slide03 Cabin Bold" panose="00000800000000000000" pitchFamily="2" charset="0"/>
          </a:endParaRPr>
        </a:p>
      </dsp:txBody>
      <dsp:txXfrm>
        <a:off x="1437069" y="3365769"/>
        <a:ext cx="14308306" cy="1669438"/>
      </dsp:txXfrm>
    </dsp:sp>
    <dsp:sp modelId="{ACB2E8CE-82C3-4A38-8F84-145E362B18E9}">
      <dsp:nvSpPr>
        <dsp:cNvPr id="0" name=""/>
        <dsp:cNvSpPr/>
      </dsp:nvSpPr>
      <dsp:spPr>
        <a:xfrm>
          <a:off x="595389" y="3358807"/>
          <a:ext cx="1683361" cy="168336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E8108-57BC-4182-B8B6-09EF6792A227}">
      <dsp:nvSpPr>
        <dsp:cNvPr id="0" name=""/>
        <dsp:cNvSpPr/>
      </dsp:nvSpPr>
      <dsp:spPr>
        <a:xfrm>
          <a:off x="804781" y="5514819"/>
          <a:ext cx="14940595" cy="11028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3 Cabin Bold" panose="00000800000000000000" pitchFamily="2" charset="0"/>
            </a:rPr>
            <a:t>- Mạc Đăng Doanh cũng là một vị vua coi trọng văn hóa - giáo dục. Vùng đất Hải Phòng có 8 Tiến sĩ và Trạng nguyên Nguyễn Bỉnh Khiêm.</a:t>
          </a:r>
          <a:endParaRPr lang="en-US" sz="3200" kern="1200">
            <a:latin typeface="#9Slide03 Cabin Bold" panose="00000800000000000000" pitchFamily="2" charset="0"/>
          </a:endParaRPr>
        </a:p>
      </dsp:txBody>
      <dsp:txXfrm>
        <a:off x="804781" y="5514819"/>
        <a:ext cx="14940595" cy="1102849"/>
      </dsp:txXfrm>
    </dsp:sp>
    <dsp:sp modelId="{EA92510C-3F23-45D9-95F8-45F58F04DD33}">
      <dsp:nvSpPr>
        <dsp:cNvPr id="0" name=""/>
        <dsp:cNvSpPr/>
      </dsp:nvSpPr>
      <dsp:spPr>
        <a:xfrm>
          <a:off x="115500" y="5376963"/>
          <a:ext cx="1378561" cy="137856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EDC25-729E-4D09-9D5B-E00DE191766D}"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34697-DD0E-43C5-9C9C-0154300C75D5}" type="slidenum">
              <a:rPr lang="en-US" smtClean="0"/>
              <a:t>‹#›</a:t>
            </a:fld>
            <a:endParaRPr lang="en-US"/>
          </a:p>
        </p:txBody>
      </p:sp>
    </p:spTree>
    <p:extLst>
      <p:ext uri="{BB962C8B-B14F-4D97-AF65-F5344CB8AC3E}">
        <p14:creationId xmlns:p14="http://schemas.microsoft.com/office/powerpoint/2010/main" val="35807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7030700" cy="1108584"/>
          </a:xfrm>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284082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7030700" cy="1108584"/>
          </a:xfrm>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20324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70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69127256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70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45672147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9.svg"/><Relationship Id="rId7" Type="http://schemas.openxmlformats.org/officeDocument/2006/relationships/image" Target="../media/image33.svg"/><Relationship Id="rId12"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diagramColors" Target="../diagrams/colors2.xml"/><Relationship Id="rId5" Type="http://schemas.openxmlformats.org/officeDocument/2006/relationships/image" Target="../media/image31.svg"/><Relationship Id="rId10" Type="http://schemas.openxmlformats.org/officeDocument/2006/relationships/diagramQuickStyle" Target="../diagrams/quickStyle2.xml"/><Relationship Id="rId4" Type="http://schemas.openxmlformats.org/officeDocument/2006/relationships/image" Target="../media/image30.png"/><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29.svg"/><Relationship Id="rId2" Type="http://schemas.openxmlformats.org/officeDocument/2006/relationships/image" Target="../media/image42.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7.svg"/><Relationship Id="rId3" Type="http://schemas.openxmlformats.org/officeDocument/2006/relationships/image" Target="../media/image16.svg"/><Relationship Id="rId7" Type="http://schemas.openxmlformats.org/officeDocument/2006/relationships/image" Target="../media/image33.svg"/><Relationship Id="rId12" Type="http://schemas.openxmlformats.org/officeDocument/2006/relationships/image" Target="../media/image6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5.svg"/><Relationship Id="rId5" Type="http://schemas.openxmlformats.org/officeDocument/2006/relationships/image" Target="../media/image63.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47951"/>
            <a:ext cx="16230600" cy="8210349"/>
            <a:chOff x="0" y="0"/>
            <a:chExt cx="5920967" cy="2995158"/>
          </a:xfrm>
        </p:grpSpPr>
        <p:sp>
          <p:nvSpPr>
            <p:cNvPr id="3" name="Freeform 3"/>
            <p:cNvSpPr/>
            <p:nvPr/>
          </p:nvSpPr>
          <p:spPr>
            <a:xfrm>
              <a:off x="0" y="0"/>
              <a:ext cx="5920967" cy="2995158"/>
            </a:xfrm>
            <a:custGeom>
              <a:avLst/>
              <a:gdLst/>
              <a:ahLst/>
              <a:cxnLst/>
              <a:rect l="l" t="t" r="r" b="b"/>
              <a:pathLst>
                <a:path w="5920967" h="2995158">
                  <a:moveTo>
                    <a:pt x="5796507" y="2995157"/>
                  </a:moveTo>
                  <a:lnTo>
                    <a:pt x="124460" y="2995157"/>
                  </a:lnTo>
                  <a:cubicBezTo>
                    <a:pt x="55880" y="2995157"/>
                    <a:pt x="0" y="2939278"/>
                    <a:pt x="0" y="2870697"/>
                  </a:cubicBezTo>
                  <a:lnTo>
                    <a:pt x="0" y="124460"/>
                  </a:lnTo>
                  <a:cubicBezTo>
                    <a:pt x="0" y="55880"/>
                    <a:pt x="55880" y="0"/>
                    <a:pt x="124460" y="0"/>
                  </a:cubicBezTo>
                  <a:lnTo>
                    <a:pt x="5796507" y="0"/>
                  </a:lnTo>
                  <a:cubicBezTo>
                    <a:pt x="5865087" y="0"/>
                    <a:pt x="5920967" y="55880"/>
                    <a:pt x="5920967" y="124460"/>
                  </a:cubicBezTo>
                  <a:lnTo>
                    <a:pt x="5920967" y="2870698"/>
                  </a:lnTo>
                  <a:cubicBezTo>
                    <a:pt x="5920967" y="2939278"/>
                    <a:pt x="5865087" y="2995158"/>
                    <a:pt x="5796507" y="2995158"/>
                  </a:cubicBezTo>
                  <a:close/>
                </a:path>
              </a:pathLst>
            </a:custGeom>
            <a:solidFill>
              <a:srgbClr val="FFFFFF"/>
            </a:solidFill>
          </p:spPr>
          <p:txBody>
            <a:bodyPr/>
            <a:lstStyle/>
            <a:p>
              <a:endParaRPr lang="en-US"/>
            </a:p>
          </p:txBody>
        </p:sp>
      </p:grpSp>
      <p:sp>
        <p:nvSpPr>
          <p:cNvPr id="4" name="Freeform 4"/>
          <p:cNvSpPr/>
          <p:nvPr/>
        </p:nvSpPr>
        <p:spPr>
          <a:xfrm>
            <a:off x="-229970" y="7519993"/>
            <a:ext cx="18715925" cy="6329386"/>
          </a:xfrm>
          <a:custGeom>
            <a:avLst/>
            <a:gdLst/>
            <a:ahLst/>
            <a:cxnLst/>
            <a:rect l="l" t="t" r="r" b="b"/>
            <a:pathLst>
              <a:path w="18715925" h="6329386">
                <a:moveTo>
                  <a:pt x="0" y="0"/>
                </a:moveTo>
                <a:lnTo>
                  <a:pt x="18715925" y="0"/>
                </a:lnTo>
                <a:lnTo>
                  <a:pt x="18715925" y="6329386"/>
                </a:lnTo>
                <a:lnTo>
                  <a:pt x="0" y="6329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185193" y="226257"/>
            <a:ext cx="4710323" cy="3738819"/>
          </a:xfrm>
          <a:custGeom>
            <a:avLst/>
            <a:gdLst/>
            <a:ahLst/>
            <a:cxnLst/>
            <a:rect l="l" t="t" r="r" b="b"/>
            <a:pathLst>
              <a:path w="4710323" h="3738819">
                <a:moveTo>
                  <a:pt x="0" y="0"/>
                </a:moveTo>
                <a:lnTo>
                  <a:pt x="4710323" y="0"/>
                </a:lnTo>
                <a:lnTo>
                  <a:pt x="4710323" y="3738819"/>
                </a:lnTo>
                <a:lnTo>
                  <a:pt x="0" y="37388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3556806">
            <a:off x="436571" y="367990"/>
            <a:ext cx="3347372" cy="3455352"/>
          </a:xfrm>
          <a:custGeom>
            <a:avLst/>
            <a:gdLst/>
            <a:ahLst/>
            <a:cxnLst/>
            <a:rect l="l" t="t" r="r" b="b"/>
            <a:pathLst>
              <a:path w="3347372" h="3455352">
                <a:moveTo>
                  <a:pt x="0" y="0"/>
                </a:moveTo>
                <a:lnTo>
                  <a:pt x="3347372" y="0"/>
                </a:lnTo>
                <a:lnTo>
                  <a:pt x="3347372" y="3455352"/>
                </a:lnTo>
                <a:lnTo>
                  <a:pt x="0" y="3455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3352800" y="1386080"/>
            <a:ext cx="12554338" cy="1419171"/>
          </a:xfrm>
          <a:prstGeom prst="rect">
            <a:avLst/>
          </a:prstGeom>
        </p:spPr>
        <p:txBody>
          <a:bodyPr lIns="0" tIns="0" rIns="0" bIns="0" rtlCol="0" anchor="t">
            <a:spAutoFit/>
          </a:bodyPr>
          <a:lstStyle/>
          <a:p>
            <a:pPr algn="ctr">
              <a:lnSpc>
                <a:spcPts val="12365"/>
              </a:lnSpc>
            </a:pPr>
            <a:r>
              <a:rPr lang="en-US" sz="8832" dirty="0">
                <a:solidFill>
                  <a:srgbClr val="202F5A"/>
                </a:solidFill>
                <a:latin typeface="Barlow Condensed Semi-Bold"/>
              </a:rPr>
              <a:t>KHỞI ĐỘNG</a:t>
            </a:r>
          </a:p>
        </p:txBody>
      </p:sp>
      <p:sp>
        <p:nvSpPr>
          <p:cNvPr id="10" name="Freeform 4">
            <a:extLst>
              <a:ext uri="{FF2B5EF4-FFF2-40B4-BE49-F238E27FC236}">
                <a16:creationId xmlns:a16="http://schemas.microsoft.com/office/drawing/2014/main" id="{CAC0834C-9B06-7AA2-D091-ACAB0C5E8A6B}"/>
              </a:ext>
            </a:extLst>
          </p:cNvPr>
          <p:cNvSpPr/>
          <p:nvPr/>
        </p:nvSpPr>
        <p:spPr>
          <a:xfrm>
            <a:off x="7426754" y="3059560"/>
            <a:ext cx="4406430" cy="4642790"/>
          </a:xfrm>
          <a:custGeom>
            <a:avLst/>
            <a:gdLst/>
            <a:ahLst/>
            <a:cxnLst/>
            <a:rect l="l" t="t" r="r" b="b"/>
            <a:pathLst>
              <a:path w="6684938" h="7043517">
                <a:moveTo>
                  <a:pt x="0" y="0"/>
                </a:moveTo>
                <a:lnTo>
                  <a:pt x="6684938" y="0"/>
                </a:lnTo>
                <a:lnTo>
                  <a:pt x="6684938" y="7043518"/>
                </a:lnTo>
                <a:lnTo>
                  <a:pt x="0" y="70435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Đồng chí Nguyễn Đức Cảnh - người chiến sĩ cách mạng kiên trung">
            <a:extLst>
              <a:ext uri="{FF2B5EF4-FFF2-40B4-BE49-F238E27FC236}">
                <a16:creationId xmlns:a16="http://schemas.microsoft.com/office/drawing/2014/main" id="{36799B8E-7221-74DF-0E00-5EA23AB73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a:stretch/>
        </p:blipFill>
        <p:spPr bwMode="auto">
          <a:xfrm>
            <a:off x="1" y="10"/>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FE19804-DFFF-49B3-007A-130F7359C898}"/>
              </a:ext>
            </a:extLst>
          </p:cNvPr>
          <p:cNvSpPr txBox="1"/>
          <p:nvPr/>
        </p:nvSpPr>
        <p:spPr>
          <a:xfrm>
            <a:off x="11297415" y="2247901"/>
            <a:ext cx="6761985" cy="7017544"/>
          </a:xfrm>
          <a:prstGeom prst="rect">
            <a:avLst/>
          </a:prstGeom>
        </p:spPr>
        <p:txBody>
          <a:bodyPr vert="horz" lIns="91440" tIns="45720" rIns="91440" bIns="45720" rtlCol="0">
            <a:normAutofit/>
          </a:bodyPr>
          <a:lstStyle/>
          <a:p>
            <a:pPr algn="just">
              <a:lnSpc>
                <a:spcPct val="90000"/>
              </a:lnSpc>
              <a:spcBef>
                <a:spcPts val="300"/>
              </a:spcBef>
              <a:spcAft>
                <a:spcPts val="300"/>
              </a:spcAft>
            </a:pPr>
            <a:r>
              <a:rPr lang="en-US" sz="4400" b="1" dirty="0">
                <a:solidFill>
                  <a:srgbClr val="FF0000"/>
                </a:solidFill>
                <a:effectLst/>
                <a:latin typeface="#9Slide03 BoosterNextFYBlack" panose="02000A03000000020004" pitchFamily="2" charset="0"/>
              </a:rPr>
              <a:t>4. Nguyễn </a:t>
            </a:r>
            <a:r>
              <a:rPr lang="en-US" sz="4400" b="1" dirty="0" err="1">
                <a:solidFill>
                  <a:srgbClr val="FF0000"/>
                </a:solidFill>
                <a:effectLst/>
                <a:latin typeface="#9Slide03 BoosterNextFYBlack" panose="02000A03000000020004" pitchFamily="2" charset="0"/>
              </a:rPr>
              <a:t>Đức</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Cảnh</a:t>
            </a:r>
            <a:endParaRPr lang="en-US" sz="4400" dirty="0">
              <a:solidFill>
                <a:srgbClr val="FF0000"/>
              </a:solidFill>
              <a:effectLst/>
              <a:latin typeface="#9Slide03 BoosterNextFYBlack" panose="02000A03000000020004" pitchFamily="2" charset="0"/>
            </a:endParaRPr>
          </a:p>
          <a:p>
            <a:pPr algn="just">
              <a:lnSpc>
                <a:spcPct val="90000"/>
              </a:lnSpc>
              <a:spcBef>
                <a:spcPts val="300"/>
              </a:spcBef>
              <a:spcAft>
                <a:spcPts val="300"/>
              </a:spcAft>
            </a:pPr>
            <a:r>
              <a:rPr lang="en-US" sz="4000" dirty="0">
                <a:effectLst/>
                <a:latin typeface="#9Slide03 Cabin Bold" panose="00000800000000000000" pitchFamily="2" charset="0"/>
              </a:rPr>
              <a:t>- Nguyễn </a:t>
            </a:r>
            <a:r>
              <a:rPr lang="en-US" sz="4000" dirty="0" err="1">
                <a:effectLst/>
                <a:latin typeface="#9Slide03 Cabin Bold" panose="00000800000000000000" pitchFamily="2" charset="0"/>
              </a:rPr>
              <a:t>Đức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Cảnh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được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thừa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hưởng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gia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phong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sự</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học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hành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nghiêm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túc</a:t>
            </a:r>
            <a:endParaRPr lang="en-US" sz="4000" dirty="0">
              <a:effectLst/>
              <a:latin typeface="#9Slide03 Cabin Bold" panose="00000800000000000000" pitchFamily="2" charset="0"/>
            </a:endParaRPr>
          </a:p>
          <a:p>
            <a:pPr algn="just">
              <a:lnSpc>
                <a:spcPct val="90000"/>
              </a:lnSpc>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Đồng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chí</a:t>
            </a:r>
            <a:r>
              <a:rPr lang="en-US" sz="4000" dirty="0">
                <a:effectLst/>
                <a:latin typeface="#9Slide03 Cabin Bold" panose="00000800000000000000" pitchFamily="2" charset="0"/>
              </a:rPr>
              <a:t> Nguyễn </a:t>
            </a:r>
            <a:r>
              <a:rPr lang="en-US" sz="4000" dirty="0" err="1">
                <a:effectLst/>
                <a:latin typeface="#9Slide03 Cabin Bold" panose="00000800000000000000" pitchFamily="2" charset="0"/>
              </a:rPr>
              <a:t>Đức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Cảnh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học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trò</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xuất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sắc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lãnh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tụ</a:t>
            </a:r>
            <a:r>
              <a:rPr lang="en-US" sz="4000" dirty="0">
                <a:effectLst/>
                <a:latin typeface="#9Slide03 Cabin Bold" panose="00000800000000000000" pitchFamily="2" charset="0"/>
              </a:rPr>
              <a:t> Nguyễn </a:t>
            </a:r>
            <a:r>
              <a:rPr lang="en-US" sz="4000" dirty="0" err="1">
                <a:effectLst/>
                <a:latin typeface="#9Slide03 Cabin Bold" panose="00000800000000000000" pitchFamily="2" charset="0"/>
              </a:rPr>
              <a:t>Ái</a:t>
            </a:r>
            <a:r>
              <a:rPr lang="en-US" sz="4000" dirty="0">
                <a:effectLst/>
                <a:latin typeface="#9Slide03 Cabin Bold" panose="00000800000000000000" pitchFamily="2" charset="0"/>
              </a:rPr>
              <a:t> Quốc - </a:t>
            </a:r>
            <a:r>
              <a:rPr lang="en-US" sz="4000" dirty="0" err="1">
                <a:effectLst/>
                <a:latin typeface="#9Slide03 Cabin Bold" panose="00000800000000000000" pitchFamily="2" charset="0"/>
              </a:rPr>
              <a:t>Hồ</a:t>
            </a:r>
            <a:r>
              <a:rPr lang="en-US" sz="4000" dirty="0">
                <a:effectLst/>
                <a:latin typeface="#9Slide03 Cabin Bold" panose="00000800000000000000" pitchFamily="2" charset="0"/>
              </a:rPr>
              <a:t> Chí Minh,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tận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trung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với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nước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tận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hiếu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với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nêu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cao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tấm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gương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sáng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về</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phẩm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khí</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tiết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đạo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chiến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sĩ</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cộng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sản</a:t>
            </a:r>
            <a:r>
              <a:rPr lang="en-US" sz="4000" dirty="0">
                <a:effectLst/>
                <a:latin typeface="#9Slide03 Cabin Bold" panose="00000800000000000000" pitchFamily="2" charset="0"/>
              </a:rPr>
              <a:t>.</a:t>
            </a:r>
            <a:endParaRPr lang="en-US" sz="4000" dirty="0">
              <a:latin typeface="#9Slide03 Cabin Bold" panose="00000800000000000000" pitchFamily="2" charset="0"/>
            </a:endParaRPr>
          </a:p>
        </p:txBody>
      </p:sp>
    </p:spTree>
    <p:extLst>
      <p:ext uri="{BB962C8B-B14F-4D97-AF65-F5344CB8AC3E}">
        <p14:creationId xmlns:p14="http://schemas.microsoft.com/office/powerpoint/2010/main" val="12016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10814346" y="3942637"/>
            <a:ext cx="7473654" cy="2585323"/>
          </a:xfrm>
          <a:prstGeom prst="rect">
            <a:avLst/>
          </a:prstGeom>
          <a:noFill/>
        </p:spPr>
        <p:txBody>
          <a:bodyPr wrap="square">
            <a:spAutoFit/>
          </a:bodyPr>
          <a:lstStyle/>
          <a:p>
            <a:pPr lvl="0" algn="ctr"/>
            <a:r>
              <a:rPr lang="en-US" sz="5400" dirty="0">
                <a:latin typeface="#9Slide03 BoosterNextFYBlack" panose="02000A03000000020004" pitchFamily="2" charset="0"/>
              </a:rPr>
              <a:t>III.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nhân</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vật</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trên</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chính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trị</a:t>
            </a:r>
            <a:endParaRPr lang="en-US" sz="5400" dirty="0">
              <a:latin typeface="#9Slide03 BoosterNextFYBlack" panose="02000A03000000020004" pitchFamily="2" charset="0"/>
            </a:endParaRPr>
          </a:p>
        </p:txBody>
      </p:sp>
      <p:pic>
        <p:nvPicPr>
          <p:cNvPr id="9218" name="Picture 2" descr="Chính trị là gì? Tại sao chính trị vừa là khoa học vừa là nghệ thuật">
            <a:extLst>
              <a:ext uri="{FF2B5EF4-FFF2-40B4-BE49-F238E27FC236}">
                <a16:creationId xmlns:a16="http://schemas.microsoft.com/office/drawing/2014/main" id="{91BA864A-4D21-C1D0-2485-1036F29A8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54" y="2220637"/>
            <a:ext cx="10718800"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1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8501556"/>
            <a:ext cx="20529947" cy="3194444"/>
            <a:chOff x="0" y="0"/>
            <a:chExt cx="7489380" cy="1165342"/>
          </a:xfrm>
        </p:grpSpPr>
        <p:sp>
          <p:nvSpPr>
            <p:cNvPr id="3" name="Freeform 3"/>
            <p:cNvSpPr/>
            <p:nvPr/>
          </p:nvSpPr>
          <p:spPr>
            <a:xfrm>
              <a:off x="0" y="0"/>
              <a:ext cx="7489380" cy="1165342"/>
            </a:xfrm>
            <a:custGeom>
              <a:avLst/>
              <a:gdLst/>
              <a:ahLst/>
              <a:cxnLst/>
              <a:rect l="l" t="t" r="r" b="b"/>
              <a:pathLst>
                <a:path w="7489380" h="1165342">
                  <a:moveTo>
                    <a:pt x="7364920" y="1165342"/>
                  </a:moveTo>
                  <a:lnTo>
                    <a:pt x="124460" y="1165342"/>
                  </a:lnTo>
                  <a:cubicBezTo>
                    <a:pt x="55880" y="1165342"/>
                    <a:pt x="0" y="1109462"/>
                    <a:pt x="0" y="1040882"/>
                  </a:cubicBezTo>
                  <a:lnTo>
                    <a:pt x="0" y="124460"/>
                  </a:lnTo>
                  <a:cubicBezTo>
                    <a:pt x="0" y="55880"/>
                    <a:pt x="55880" y="0"/>
                    <a:pt x="124460" y="0"/>
                  </a:cubicBezTo>
                  <a:lnTo>
                    <a:pt x="7364920" y="0"/>
                  </a:lnTo>
                  <a:cubicBezTo>
                    <a:pt x="7433501" y="0"/>
                    <a:pt x="7489380" y="55880"/>
                    <a:pt x="7489380" y="124460"/>
                  </a:cubicBezTo>
                  <a:lnTo>
                    <a:pt x="7489380" y="1040882"/>
                  </a:lnTo>
                  <a:cubicBezTo>
                    <a:pt x="7489380" y="1109462"/>
                    <a:pt x="7433501" y="1165342"/>
                    <a:pt x="7364920" y="1165342"/>
                  </a:cubicBezTo>
                  <a:close/>
                </a:path>
              </a:pathLst>
            </a:custGeom>
            <a:solidFill>
              <a:srgbClr val="F8BB28"/>
            </a:solidFill>
          </p:spPr>
          <p:txBody>
            <a:bodyPr/>
            <a:lstStyle/>
            <a:p>
              <a:endParaRPr lang="en-US"/>
            </a:p>
          </p:txBody>
        </p:sp>
      </p:grpSp>
      <p:sp>
        <p:nvSpPr>
          <p:cNvPr id="4" name="Freeform 4"/>
          <p:cNvSpPr/>
          <p:nvPr/>
        </p:nvSpPr>
        <p:spPr>
          <a:xfrm>
            <a:off x="14239373" y="8953500"/>
            <a:ext cx="5318714" cy="3423922"/>
          </a:xfrm>
          <a:custGeom>
            <a:avLst/>
            <a:gdLst/>
            <a:ahLst/>
            <a:cxnLst/>
            <a:rect l="l" t="t" r="r" b="b"/>
            <a:pathLst>
              <a:path w="5318714" h="3423922">
                <a:moveTo>
                  <a:pt x="0" y="0"/>
                </a:moveTo>
                <a:lnTo>
                  <a:pt x="5318715" y="0"/>
                </a:lnTo>
                <a:lnTo>
                  <a:pt x="5318715" y="3423922"/>
                </a:lnTo>
                <a:lnTo>
                  <a:pt x="0" y="34239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5181600" y="-2324100"/>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487571">
            <a:off x="14859473" y="477187"/>
            <a:ext cx="6857054" cy="1483618"/>
          </a:xfrm>
          <a:custGeom>
            <a:avLst/>
            <a:gdLst/>
            <a:ahLst/>
            <a:cxnLst/>
            <a:rect l="l" t="t" r="r" b="b"/>
            <a:pathLst>
              <a:path w="7667021" h="1658865">
                <a:moveTo>
                  <a:pt x="0" y="0"/>
                </a:moveTo>
                <a:lnTo>
                  <a:pt x="7667022" y="0"/>
                </a:lnTo>
                <a:lnTo>
                  <a:pt x="7667022" y="1658864"/>
                </a:lnTo>
                <a:lnTo>
                  <a:pt x="0" y="165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BA8078BF-46F5-08A6-5B17-190B3B49465F}"/>
              </a:ext>
            </a:extLst>
          </p:cNvPr>
          <p:cNvSpPr txBox="1"/>
          <p:nvPr/>
        </p:nvSpPr>
        <p:spPr>
          <a:xfrm>
            <a:off x="1447800" y="563308"/>
            <a:ext cx="13874416" cy="769441"/>
          </a:xfrm>
          <a:prstGeom prst="rect">
            <a:avLst/>
          </a:prstGeom>
          <a:noFill/>
        </p:spPr>
        <p:txBody>
          <a:bodyPr wrap="square">
            <a:spAutoFit/>
          </a:bodyPr>
          <a:lstStyle/>
          <a:p>
            <a:pPr lvl="0" algn="ctr"/>
            <a:r>
              <a:rPr lang="en-US" sz="4400" dirty="0">
                <a:latin typeface="#9Slide03 BoosterNextFYBlack" panose="02000A03000000020004" pitchFamily="2" charset="0"/>
              </a:rPr>
              <a:t>III. </a:t>
            </a:r>
            <a:r>
              <a:rPr lang="en-US" sz="4400" dirty="0" err="1">
                <a:latin typeface="#9Slide03 BoosterNextFYBlack" panose="02000A03000000020004" pitchFamily="2" charset="0"/>
              </a:rPr>
              <a:t>Một</a:t>
            </a:r>
            <a:r>
              <a:rPr lang="en-US" sz="4400" dirty="0">
                <a:latin typeface="#9Slide03 BoosterNextFYBlack" panose="02000A03000000020004" pitchFamily="2" charset="0"/>
              </a:rPr>
              <a:t> </a:t>
            </a:r>
            <a:r>
              <a:rPr lang="en-US" sz="4400" dirty="0" err="1">
                <a:latin typeface="#9Slide03 BoosterNextFYBlack" panose="02000A03000000020004" pitchFamily="2" charset="0"/>
              </a:rPr>
              <a:t>số</a:t>
            </a:r>
            <a:r>
              <a:rPr lang="en-US" sz="4400" dirty="0">
                <a:latin typeface="#9Slide03 BoosterNextFYBlack" panose="02000A03000000020004" pitchFamily="2" charset="0"/>
              </a:rPr>
              <a:t> </a:t>
            </a:r>
            <a:r>
              <a:rPr lang="en-US" sz="4400" dirty="0" err="1">
                <a:latin typeface="#9Slide03 BoosterNextFYBlack" panose="02000A03000000020004" pitchFamily="2" charset="0"/>
              </a:rPr>
              <a:t>nhân</a:t>
            </a:r>
            <a:r>
              <a:rPr lang="en-US" sz="4400" dirty="0">
                <a:latin typeface="#9Slide03 BoosterNextFYBlack" panose="02000A03000000020004" pitchFamily="2" charset="0"/>
              </a:rPr>
              <a:t> </a:t>
            </a:r>
            <a:r>
              <a:rPr lang="en-US" sz="4400" dirty="0" err="1">
                <a:latin typeface="#9Slide03 BoosterNextFYBlack" panose="02000A03000000020004" pitchFamily="2" charset="0"/>
              </a:rPr>
              <a:t>vật</a:t>
            </a:r>
            <a:r>
              <a:rPr lang="en-US" sz="4400" dirty="0">
                <a:latin typeface="#9Slide03 BoosterNextFYBlack" panose="02000A03000000020004" pitchFamily="2" charset="0"/>
              </a:rPr>
              <a:t> </a:t>
            </a:r>
            <a:r>
              <a:rPr lang="en-US" sz="4400" dirty="0" err="1">
                <a:latin typeface="#9Slide03 BoosterNextFYBlack" panose="02000A03000000020004" pitchFamily="2" charset="0"/>
              </a:rPr>
              <a:t>tiêu</a:t>
            </a:r>
            <a:r>
              <a:rPr lang="en-US" sz="4400" dirty="0">
                <a:latin typeface="#9Slide03 BoosterNextFYBlack" panose="02000A03000000020004" pitchFamily="2" charset="0"/>
              </a:rPr>
              <a:t> </a:t>
            </a:r>
            <a:r>
              <a:rPr lang="en-US" sz="4400" dirty="0" err="1">
                <a:latin typeface="#9Slide03 BoosterNextFYBlack" panose="02000A03000000020004" pitchFamily="2" charset="0"/>
              </a:rPr>
              <a:t>biểu</a:t>
            </a:r>
            <a:r>
              <a:rPr lang="en-US" sz="4400" dirty="0">
                <a:latin typeface="#9Slide03 BoosterNextFYBlack" panose="02000A03000000020004" pitchFamily="2" charset="0"/>
              </a:rPr>
              <a:t> </a:t>
            </a:r>
            <a:r>
              <a:rPr lang="en-US" sz="4400" dirty="0" err="1">
                <a:latin typeface="#9Slide03 BoosterNextFYBlack" panose="02000A03000000020004" pitchFamily="2" charset="0"/>
              </a:rPr>
              <a:t>trên</a:t>
            </a:r>
            <a:r>
              <a:rPr lang="en-US" sz="4400" dirty="0">
                <a:latin typeface="#9Slide03 BoosterNextFYBlack" panose="02000A03000000020004" pitchFamily="2" charset="0"/>
              </a:rPr>
              <a:t> </a:t>
            </a:r>
            <a:r>
              <a:rPr lang="en-US" sz="4400" dirty="0" err="1">
                <a:latin typeface="#9Slide03 BoosterNextFYBlack" panose="02000A03000000020004" pitchFamily="2" charset="0"/>
              </a:rPr>
              <a:t>lĩnh</a:t>
            </a:r>
            <a:r>
              <a:rPr lang="en-US" sz="4400" dirty="0">
                <a:latin typeface="#9Slide03 BoosterNextFYBlack" panose="02000A03000000020004" pitchFamily="2" charset="0"/>
              </a:rPr>
              <a:t> </a:t>
            </a:r>
            <a:r>
              <a:rPr lang="en-US" sz="4400" dirty="0" err="1">
                <a:latin typeface="#9Slide03 BoosterNextFYBlack" panose="02000A03000000020004" pitchFamily="2" charset="0"/>
              </a:rPr>
              <a:t>vực</a:t>
            </a:r>
            <a:r>
              <a:rPr lang="en-US" sz="4400" dirty="0">
                <a:latin typeface="#9Slide03 BoosterNextFYBlack" panose="02000A03000000020004" pitchFamily="2" charset="0"/>
              </a:rPr>
              <a:t> </a:t>
            </a:r>
            <a:r>
              <a:rPr lang="en-US" sz="4400" dirty="0" err="1">
                <a:latin typeface="#9Slide03 BoosterNextFYBlack" panose="02000A03000000020004" pitchFamily="2" charset="0"/>
              </a:rPr>
              <a:t>chính</a:t>
            </a:r>
            <a:r>
              <a:rPr lang="en-US" sz="4400" dirty="0">
                <a:latin typeface="#9Slide03 BoosterNextFYBlack" panose="02000A03000000020004" pitchFamily="2" charset="0"/>
              </a:rPr>
              <a:t> </a:t>
            </a:r>
            <a:r>
              <a:rPr lang="en-US" sz="4400" dirty="0" err="1">
                <a:latin typeface="#9Slide03 BoosterNextFYBlack" panose="02000A03000000020004" pitchFamily="2" charset="0"/>
              </a:rPr>
              <a:t>trị</a:t>
            </a:r>
            <a:endParaRPr lang="en-US" sz="4400" dirty="0">
              <a:latin typeface="#9Slide03 BoosterNextFYBlack" panose="02000A03000000020004" pitchFamily="2" charset="0"/>
            </a:endParaRPr>
          </a:p>
        </p:txBody>
      </p:sp>
      <p:sp>
        <p:nvSpPr>
          <p:cNvPr id="8" name="TextBox 7">
            <a:extLst>
              <a:ext uri="{FF2B5EF4-FFF2-40B4-BE49-F238E27FC236}">
                <a16:creationId xmlns:a16="http://schemas.microsoft.com/office/drawing/2014/main" id="{3F3FA75E-7DA3-B00A-03C6-E5C9CD73D8B4}"/>
              </a:ext>
            </a:extLst>
          </p:cNvPr>
          <p:cNvSpPr txBox="1"/>
          <p:nvPr/>
        </p:nvSpPr>
        <p:spPr>
          <a:xfrm>
            <a:off x="2206792" y="2306836"/>
            <a:ext cx="13874415" cy="1323439"/>
          </a:xfrm>
          <a:prstGeom prst="rect">
            <a:avLst/>
          </a:prstGeom>
          <a:noFill/>
        </p:spPr>
        <p:txBody>
          <a:bodyPr wrap="square">
            <a:spAutoFit/>
          </a:bodyPr>
          <a:lstStyle/>
          <a:p>
            <a:pPr algn="ctr">
              <a:spcBef>
                <a:spcPts val="300"/>
              </a:spcBef>
              <a:spcAft>
                <a:spcPts val="300"/>
              </a:spcAft>
            </a:pPr>
            <a:r>
              <a:rPr lang="vi-VN" sz="4000" dirty="0">
                <a:solidFill>
                  <a:srgbClr val="000000"/>
                </a:solidFill>
                <a:effectLst/>
                <a:latin typeface="#9Slide03 Cabin Bold" panose="00000800000000000000" pitchFamily="2" charset="0"/>
                <a:ea typeface="Calibri" panose="020F0502020204030204" pitchFamily="34" charset="0"/>
                <a:cs typeface="Times New Roman" panose="02020603050405020304" pitchFamily="18" charset="0"/>
              </a:rPr>
              <a:t>Đọc thông tin trong mục III, nêu nhận xét của em về những đóng góp của Mạc Đăng Dung và Mạc Đăng Danh trong lịch sử.</a:t>
            </a:r>
            <a:endParaRPr lang="en-US" sz="3200" dirty="0">
              <a:effectLst/>
              <a:latin typeface="#9Slide03 Cabin Bold" panose="00000800000000000000" pitchFamily="2" charset="0"/>
              <a:ea typeface="Calibri" panose="020F0502020204030204" pitchFamily="34" charset="0"/>
              <a:cs typeface="Times New Roman" panose="02020603050405020304" pitchFamily="18" charset="0"/>
            </a:endParaRPr>
          </a:p>
        </p:txBody>
      </p:sp>
      <p:pic>
        <p:nvPicPr>
          <p:cNvPr id="11" name="Picture 10" descr="A logo with text and images&#10;&#10;Description automatically generated with medium confidence">
            <a:extLst>
              <a:ext uri="{FF2B5EF4-FFF2-40B4-BE49-F238E27FC236}">
                <a16:creationId xmlns:a16="http://schemas.microsoft.com/office/drawing/2014/main" id="{4F9EE9B2-18B7-C061-A699-AD516AFF65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400" y="3942044"/>
            <a:ext cx="12292063" cy="4736508"/>
          </a:xfrm>
          <a:prstGeom prst="rect">
            <a:avLst/>
          </a:prstGeom>
        </p:spPr>
      </p:pic>
    </p:spTree>
    <p:extLst>
      <p:ext uri="{BB962C8B-B14F-4D97-AF65-F5344CB8AC3E}">
        <p14:creationId xmlns:p14="http://schemas.microsoft.com/office/powerpoint/2010/main" val="2755995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CD0B9C4-752F-4C12-1184-F63723CB0C26}"/>
              </a:ext>
            </a:extLst>
          </p:cNvPr>
          <p:cNvSpPr txBox="1"/>
          <p:nvPr/>
        </p:nvSpPr>
        <p:spPr>
          <a:xfrm>
            <a:off x="1042263" y="2363151"/>
            <a:ext cx="8205381" cy="6133150"/>
          </a:xfrm>
          <a:prstGeom prst="rect">
            <a:avLst/>
          </a:prstGeom>
          <a:ln w="28575">
            <a:solidFill>
              <a:schemeClr val="accent6">
                <a:lumMod val="75000"/>
              </a:schemeClr>
            </a:solidFill>
          </a:ln>
        </p:spPr>
        <p:txBody>
          <a:bodyPr vert="horz" lIns="91440" tIns="45720" rIns="91440" bIns="45720" rtlCol="0">
            <a:noAutofit/>
          </a:bodyPr>
          <a:lstStyle/>
          <a:p>
            <a:pPr algn="just">
              <a:lnSpc>
                <a:spcPct val="90000"/>
              </a:lnSpc>
              <a:spcBef>
                <a:spcPts val="300"/>
              </a:spcBef>
              <a:spcAft>
                <a:spcPts val="300"/>
              </a:spcAft>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Vùng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Hải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Phòng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phát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tích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Vương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triều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khởi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dựng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Đăng</a:t>
            </a:r>
            <a:r>
              <a:rPr lang="en-US" sz="4000" dirty="0">
                <a:effectLst/>
                <a:latin typeface="#9Slide03 Cabin Bold" panose="00000800000000000000" pitchFamily="2" charset="0"/>
              </a:rPr>
              <a:t> Dung.</a:t>
            </a:r>
          </a:p>
          <a:p>
            <a:pPr algn="just">
              <a:lnSpc>
                <a:spcPct val="90000"/>
              </a:lnSpc>
              <a:spcBef>
                <a:spcPts val="300"/>
              </a:spcBef>
              <a:spcAft>
                <a:spcPts val="300"/>
              </a:spcAft>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Đăng</a:t>
            </a:r>
            <a:r>
              <a:rPr lang="en-US" sz="4000" dirty="0">
                <a:effectLst/>
                <a:latin typeface="#9Slide03 Cabin Bold" panose="00000800000000000000" pitchFamily="2" charset="0"/>
              </a:rPr>
              <a:t> Dung </a:t>
            </a:r>
            <a:r>
              <a:rPr lang="en-US" sz="4000" dirty="0" err="1">
                <a:effectLst/>
                <a:latin typeface="#9Slide03 Cabin Bold" panose="00000800000000000000" pitchFamily="2" charset="0"/>
              </a:rPr>
              <a:t>làm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nghề</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đánh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cá</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có</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khoẻ</a:t>
            </a:r>
            <a:r>
              <a:rPr lang="en-US" sz="4000" dirty="0">
                <a:effectLst/>
                <a:latin typeface="#9Slide03 Cabin Bold" panose="00000800000000000000" pitchFamily="2" charset="0"/>
              </a:rPr>
              <a:t> phi </a:t>
            </a:r>
            <a:r>
              <a:rPr lang="en-US" sz="4000" dirty="0" err="1">
                <a:effectLst/>
                <a:latin typeface="#9Slide03 Cabin Bold" panose="00000800000000000000" pitchFamily="2" charset="0"/>
              </a:rPr>
              <a:t>thường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tướng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khôi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ngô</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tuấn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tú</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võ</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trúng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Đô</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lực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sĩ</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được</a:t>
            </a:r>
            <a:r>
              <a:rPr lang="en-US" sz="4000" dirty="0">
                <a:effectLst/>
                <a:latin typeface="#9Slide03 Cabin Bold" panose="00000800000000000000" pitchFamily="2" charset="0"/>
              </a:rPr>
              <a:t> sung </a:t>
            </a:r>
            <a:r>
              <a:rPr lang="en-US" sz="4000" dirty="0" err="1">
                <a:effectLst/>
                <a:latin typeface="#9Slide03 Cabin Bold" panose="00000800000000000000" pitchFamily="2" charset="0"/>
              </a:rPr>
              <a:t>vào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đội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túc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vệ</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chuyên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cầm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dù</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theo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vua</a:t>
            </a:r>
            <a:r>
              <a:rPr lang="en-US" sz="4000" dirty="0">
                <a:effectLst/>
                <a:latin typeface="#9Slide03 Cabin Bold" panose="00000800000000000000" pitchFamily="2" charset="0"/>
              </a:rPr>
              <a:t> Lê Uy </a:t>
            </a:r>
            <a:r>
              <a:rPr lang="en-US" sz="4000" dirty="0" err="1">
                <a:effectLst/>
                <a:latin typeface="#9Slide03 Cabin Bold" panose="00000800000000000000" pitchFamily="2" charset="0"/>
              </a:rPr>
              <a:t>Mục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Bằng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sự</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nhạy</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bén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chính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trị</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bản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Đăng</a:t>
            </a:r>
            <a:r>
              <a:rPr lang="en-US" sz="4000" dirty="0">
                <a:effectLst/>
                <a:latin typeface="#9Slide03 Cabin Bold" panose="00000800000000000000" pitchFamily="2" charset="0"/>
              </a:rPr>
              <a:t> Dung </a:t>
            </a:r>
            <a:r>
              <a:rPr lang="en-US" sz="4000" dirty="0" err="1">
                <a:effectLst/>
                <a:latin typeface="#9Slide03 Cabin Bold" panose="00000800000000000000" pitchFamily="2" charset="0"/>
              </a:rPr>
              <a:t>thăng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tiến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rất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nhanh</a:t>
            </a:r>
            <a:r>
              <a:rPr lang="en-US" sz="4000" dirty="0">
                <a:effectLst/>
                <a:latin typeface="#9Slide03 Cabin Bold" panose="00000800000000000000" pitchFamily="2" charset="0"/>
              </a:rPr>
              <a:t>.</a:t>
            </a:r>
          </a:p>
        </p:txBody>
      </p:sp>
      <p:pic>
        <p:nvPicPr>
          <p:cNvPr id="10242" name="Picture 2" descr="Mạc Đăng Dung và triều đại nhà Mạc (1527-1592) | Nghiên Cứu Lịch Sử">
            <a:extLst>
              <a:ext uri="{FF2B5EF4-FFF2-40B4-BE49-F238E27FC236}">
                <a16:creationId xmlns:a16="http://schemas.microsoft.com/office/drawing/2014/main" id="{71FDA28E-A6CD-E8CA-C702-CE6E0E4F9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 t="2229" r="-489" b="10269"/>
          <a:stretch/>
        </p:blipFill>
        <p:spPr bwMode="auto">
          <a:xfrm>
            <a:off x="9562380" y="1137771"/>
            <a:ext cx="7683357" cy="768335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24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3" y="1031733"/>
            <a:ext cx="8206720" cy="820672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5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1" y="1381687"/>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4519B3F-CADB-1D61-6F1E-D69FF8DBE6BF}"/>
              </a:ext>
            </a:extLst>
          </p:cNvPr>
          <p:cNvSpPr txBox="1"/>
          <p:nvPr/>
        </p:nvSpPr>
        <p:spPr>
          <a:xfrm>
            <a:off x="1743867" y="1107347"/>
            <a:ext cx="9144000" cy="757130"/>
          </a:xfrm>
          <a:prstGeom prst="rect">
            <a:avLst/>
          </a:prstGeom>
          <a:noFill/>
        </p:spPr>
        <p:txBody>
          <a:bodyPr wrap="square">
            <a:spAutoFit/>
          </a:bodyPr>
          <a:lstStyle/>
          <a:p>
            <a:pPr>
              <a:lnSpc>
                <a:spcPct val="90000"/>
              </a:lnSpc>
              <a:spcBef>
                <a:spcPts val="300"/>
              </a:spcBef>
              <a:spcAft>
                <a:spcPts val="300"/>
              </a:spcAft>
            </a:pPr>
            <a:r>
              <a:rPr lang="en-US" sz="4800" b="1" dirty="0">
                <a:solidFill>
                  <a:srgbClr val="FF0000"/>
                </a:solidFill>
                <a:effectLst/>
                <a:latin typeface="#9Slide03 BoosterNextFYBlack" panose="02000A03000000020004" pitchFamily="2" charset="0"/>
              </a:rPr>
              <a:t>1. </a:t>
            </a:r>
            <a:r>
              <a:rPr lang="en-US" sz="4800" b="1" dirty="0" err="1">
                <a:solidFill>
                  <a:srgbClr val="FF0000"/>
                </a:solidFill>
                <a:effectLst/>
                <a:latin typeface="#9Slide03 BoosterNextFYBlack" panose="02000A03000000020004" pitchFamily="2" charset="0"/>
              </a:rPr>
              <a:t>Mạc</a:t>
            </a:r>
            <a:r>
              <a:rPr lang="en-US" sz="4800" b="1" dirty="0">
                <a:solidFill>
                  <a:srgbClr val="FF0000"/>
                </a:solidFill>
                <a:effectLst/>
                <a:latin typeface="#9Slide03 BoosterNextFYBlack" panose="02000A03000000020004" pitchFamily="2" charset="0"/>
              </a:rPr>
              <a:t> </a:t>
            </a:r>
            <a:r>
              <a:rPr lang="en-US" sz="4800" b="1" dirty="0" err="1">
                <a:solidFill>
                  <a:srgbClr val="FF0000"/>
                </a:solidFill>
                <a:effectLst/>
                <a:latin typeface="#9Slide03 BoosterNextFYBlack" panose="02000A03000000020004" pitchFamily="2" charset="0"/>
              </a:rPr>
              <a:t>Đăng</a:t>
            </a:r>
            <a:r>
              <a:rPr lang="en-US" sz="4800" b="1" dirty="0">
                <a:solidFill>
                  <a:srgbClr val="FF0000"/>
                </a:solidFill>
                <a:effectLst/>
                <a:latin typeface="#9Slide03 BoosterNextFYBlack" panose="02000A03000000020004" pitchFamily="2" charset="0"/>
              </a:rPr>
              <a:t> Dung</a:t>
            </a:r>
            <a:endParaRPr lang="en-US" sz="48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4853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8501556"/>
            <a:ext cx="20529947" cy="3194444"/>
            <a:chOff x="0" y="0"/>
            <a:chExt cx="7489380" cy="1165342"/>
          </a:xfrm>
        </p:grpSpPr>
        <p:sp>
          <p:nvSpPr>
            <p:cNvPr id="3" name="Freeform 3"/>
            <p:cNvSpPr/>
            <p:nvPr/>
          </p:nvSpPr>
          <p:spPr>
            <a:xfrm>
              <a:off x="0" y="0"/>
              <a:ext cx="7489380" cy="1165342"/>
            </a:xfrm>
            <a:custGeom>
              <a:avLst/>
              <a:gdLst/>
              <a:ahLst/>
              <a:cxnLst/>
              <a:rect l="l" t="t" r="r" b="b"/>
              <a:pathLst>
                <a:path w="7489380" h="1165342">
                  <a:moveTo>
                    <a:pt x="7364920" y="1165342"/>
                  </a:moveTo>
                  <a:lnTo>
                    <a:pt x="124460" y="1165342"/>
                  </a:lnTo>
                  <a:cubicBezTo>
                    <a:pt x="55880" y="1165342"/>
                    <a:pt x="0" y="1109462"/>
                    <a:pt x="0" y="1040882"/>
                  </a:cubicBezTo>
                  <a:lnTo>
                    <a:pt x="0" y="124460"/>
                  </a:lnTo>
                  <a:cubicBezTo>
                    <a:pt x="0" y="55880"/>
                    <a:pt x="55880" y="0"/>
                    <a:pt x="124460" y="0"/>
                  </a:cubicBezTo>
                  <a:lnTo>
                    <a:pt x="7364920" y="0"/>
                  </a:lnTo>
                  <a:cubicBezTo>
                    <a:pt x="7433501" y="0"/>
                    <a:pt x="7489380" y="55880"/>
                    <a:pt x="7489380" y="124460"/>
                  </a:cubicBezTo>
                  <a:lnTo>
                    <a:pt x="7489380" y="1040882"/>
                  </a:lnTo>
                  <a:cubicBezTo>
                    <a:pt x="7489380" y="1109462"/>
                    <a:pt x="7433501" y="1165342"/>
                    <a:pt x="7364920" y="1165342"/>
                  </a:cubicBezTo>
                  <a:close/>
                </a:path>
              </a:pathLst>
            </a:custGeom>
            <a:solidFill>
              <a:srgbClr val="F8BB28"/>
            </a:solidFill>
          </p:spPr>
          <p:txBody>
            <a:bodyPr/>
            <a:lstStyle/>
            <a:p>
              <a:endParaRPr lang="en-US"/>
            </a:p>
          </p:txBody>
        </p:sp>
      </p:grpSp>
      <p:sp>
        <p:nvSpPr>
          <p:cNvPr id="4" name="Freeform 4"/>
          <p:cNvSpPr/>
          <p:nvPr/>
        </p:nvSpPr>
        <p:spPr>
          <a:xfrm>
            <a:off x="14239373" y="8953500"/>
            <a:ext cx="5318714" cy="3423922"/>
          </a:xfrm>
          <a:custGeom>
            <a:avLst/>
            <a:gdLst/>
            <a:ahLst/>
            <a:cxnLst/>
            <a:rect l="l" t="t" r="r" b="b"/>
            <a:pathLst>
              <a:path w="5318714" h="3423922">
                <a:moveTo>
                  <a:pt x="0" y="0"/>
                </a:moveTo>
                <a:lnTo>
                  <a:pt x="5318715" y="0"/>
                </a:lnTo>
                <a:lnTo>
                  <a:pt x="5318715" y="3423922"/>
                </a:lnTo>
                <a:lnTo>
                  <a:pt x="0" y="34239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5181600" y="-2324100"/>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487571">
            <a:off x="14859473" y="477187"/>
            <a:ext cx="6857054" cy="1483618"/>
          </a:xfrm>
          <a:custGeom>
            <a:avLst/>
            <a:gdLst/>
            <a:ahLst/>
            <a:cxnLst/>
            <a:rect l="l" t="t" r="r" b="b"/>
            <a:pathLst>
              <a:path w="7667021" h="1658865">
                <a:moveTo>
                  <a:pt x="0" y="0"/>
                </a:moveTo>
                <a:lnTo>
                  <a:pt x="7667022" y="0"/>
                </a:lnTo>
                <a:lnTo>
                  <a:pt x="7667022" y="1658864"/>
                </a:lnTo>
                <a:lnTo>
                  <a:pt x="0" y="165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BA8078BF-46F5-08A6-5B17-190B3B49465F}"/>
              </a:ext>
            </a:extLst>
          </p:cNvPr>
          <p:cNvSpPr txBox="1"/>
          <p:nvPr/>
        </p:nvSpPr>
        <p:spPr>
          <a:xfrm>
            <a:off x="1447800" y="563308"/>
            <a:ext cx="13874416" cy="769441"/>
          </a:xfrm>
          <a:prstGeom prst="rect">
            <a:avLst/>
          </a:prstGeom>
          <a:noFill/>
        </p:spPr>
        <p:txBody>
          <a:bodyPr wrap="square">
            <a:spAutoFit/>
          </a:bodyPr>
          <a:lstStyle/>
          <a:p>
            <a:pPr algn="just">
              <a:spcBef>
                <a:spcPts val="300"/>
              </a:spcBef>
              <a:spcAft>
                <a:spcPts val="300"/>
              </a:spcAft>
            </a:pPr>
            <a:r>
              <a:rPr lang="vi-VN" sz="4400" dirty="0">
                <a:solidFill>
                  <a:srgbClr val="FF0000"/>
                </a:solidFill>
                <a:latin typeface="#9Slide03 BoosterNextFYBlack" panose="02000A03000000020004" pitchFamily="2" charset="0"/>
                <a:ea typeface="Calibri" panose="020F0502020204030204" pitchFamily="34" charset="0"/>
                <a:cs typeface="Times New Roman" panose="02020603050405020304" pitchFamily="18" charset="0"/>
              </a:rPr>
              <a:t>2.  Mạc Đăng Doanh</a:t>
            </a:r>
          </a:p>
        </p:txBody>
      </p:sp>
      <p:graphicFrame>
        <p:nvGraphicFramePr>
          <p:cNvPr id="6" name="Diagram 5">
            <a:extLst>
              <a:ext uri="{FF2B5EF4-FFF2-40B4-BE49-F238E27FC236}">
                <a16:creationId xmlns:a16="http://schemas.microsoft.com/office/drawing/2014/main" id="{0D8E23F6-F469-1C86-F2C7-6B8FA40406B0}"/>
              </a:ext>
            </a:extLst>
          </p:cNvPr>
          <p:cNvGraphicFramePr/>
          <p:nvPr>
            <p:extLst>
              <p:ext uri="{D42A27DB-BD31-4B8C-83A1-F6EECF244321}">
                <p14:modId xmlns:p14="http://schemas.microsoft.com/office/powerpoint/2010/main" val="1898901342"/>
              </p:ext>
            </p:extLst>
          </p:nvPr>
        </p:nvGraphicFramePr>
        <p:xfrm>
          <a:off x="1219200" y="1784692"/>
          <a:ext cx="15849600" cy="71688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3337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10814346" y="3942637"/>
            <a:ext cx="7473654" cy="2585323"/>
          </a:xfrm>
          <a:prstGeom prst="rect">
            <a:avLst/>
          </a:prstGeom>
          <a:noFill/>
        </p:spPr>
        <p:txBody>
          <a:bodyPr wrap="square">
            <a:spAutoFit/>
          </a:bodyPr>
          <a:lstStyle/>
          <a:p>
            <a:pPr lvl="0" algn="ctr"/>
            <a:r>
              <a:rPr lang="en-US" sz="5400" dirty="0">
                <a:latin typeface="#9Slide03 BoosterNextFYBlack" panose="02000A03000000020004" pitchFamily="2" charset="0"/>
              </a:rPr>
              <a:t>IV.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nhân</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vật</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trong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kinh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tế</a:t>
            </a:r>
            <a:endParaRPr lang="en-US" sz="5400" dirty="0">
              <a:latin typeface="#9Slide03 BoosterNextFYBlack" panose="02000A03000000020004" pitchFamily="2" charset="0"/>
            </a:endParaRPr>
          </a:p>
        </p:txBody>
      </p:sp>
      <p:pic>
        <p:nvPicPr>
          <p:cNvPr id="12290" name="Picture 2" descr="Economic Detailed Flat Circular Flat icon">
            <a:extLst>
              <a:ext uri="{FF2B5EF4-FFF2-40B4-BE49-F238E27FC236}">
                <a16:creationId xmlns:a16="http://schemas.microsoft.com/office/drawing/2014/main" id="{2F440DD9-442D-B783-2EF8-66640CD81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558" y="1925362"/>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6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8" name="Rectangle 1332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Right Triangle 1332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2" name="Rectangle 1333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Thân thế và sự nghiệp của doanh nhân Bạch Thái Bưởi (1874 – 1932)">
            <a:extLst>
              <a:ext uri="{FF2B5EF4-FFF2-40B4-BE49-F238E27FC236}">
                <a16:creationId xmlns:a16="http://schemas.microsoft.com/office/drawing/2014/main" id="{178B0BA6-1CE1-F403-002A-E146ADE2D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0" r="-1" b="23924"/>
          <a:stretch/>
        </p:blipFill>
        <p:spPr bwMode="auto">
          <a:xfrm>
            <a:off x="10577833" y="1197403"/>
            <a:ext cx="5300978" cy="54303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00C8DA-D17D-0E58-4367-E944C6FFEE61}"/>
              </a:ext>
            </a:extLst>
          </p:cNvPr>
          <p:cNvSpPr txBox="1"/>
          <p:nvPr/>
        </p:nvSpPr>
        <p:spPr>
          <a:xfrm>
            <a:off x="1248412" y="1943100"/>
            <a:ext cx="9344661" cy="6768640"/>
          </a:xfrm>
          <a:prstGeom prst="rect">
            <a:avLst/>
          </a:prstGeom>
        </p:spPr>
        <p:txBody>
          <a:bodyPr vert="horz" lIns="91440" tIns="45720" rIns="91440" bIns="45720" rtlCol="0" anchor="t">
            <a:normAutofit/>
          </a:bodyPr>
          <a:lstStyle/>
          <a:p>
            <a:pPr algn="just">
              <a:lnSpc>
                <a:spcPct val="90000"/>
              </a:lnSpc>
              <a:spcBef>
                <a:spcPts val="300"/>
              </a:spcBef>
              <a:spcAft>
                <a:spcPts val="300"/>
              </a:spcAft>
            </a:pPr>
            <a:r>
              <a:rPr lang="en-US" sz="3600" b="1" dirty="0">
                <a:solidFill>
                  <a:srgbClr val="FF0000"/>
                </a:solidFill>
                <a:effectLst/>
                <a:latin typeface="#9Slide03 BoosterNextFYBlack" panose="02000A03000000020004" pitchFamily="2" charset="0"/>
              </a:rPr>
              <a:t>1. </a:t>
            </a:r>
            <a:r>
              <a:rPr lang="en-US" sz="3600" b="1" dirty="0" err="1">
                <a:solidFill>
                  <a:srgbClr val="FF0000"/>
                </a:solidFill>
                <a:effectLst/>
                <a:latin typeface="#9Slide03 BoosterNextFYBlack" panose="02000A03000000020004" pitchFamily="2" charset="0"/>
              </a:rPr>
              <a:t>Bạch</a:t>
            </a:r>
            <a:r>
              <a:rPr lang="en-US" sz="3600" b="1" dirty="0">
                <a:solidFill>
                  <a:srgbClr val="FF0000"/>
                </a:solidFill>
                <a:effectLst/>
                <a:latin typeface="#9Slide03 BoosterNextFYBlack" panose="02000A03000000020004" pitchFamily="2" charset="0"/>
              </a:rPr>
              <a:t> Thái </a:t>
            </a:r>
            <a:r>
              <a:rPr lang="en-US" sz="3600" b="1" dirty="0" err="1">
                <a:solidFill>
                  <a:srgbClr val="FF0000"/>
                </a:solidFill>
                <a:effectLst/>
                <a:latin typeface="#9Slide03 BoosterNextFYBlack" panose="02000A03000000020004" pitchFamily="2" charset="0"/>
              </a:rPr>
              <a:t>Bưởi</a:t>
            </a:r>
            <a:endParaRPr lang="en-US" sz="3600" dirty="0">
              <a:solidFill>
                <a:srgbClr val="FF0000"/>
              </a:solidFill>
              <a:effectLst/>
              <a:latin typeface="#9Slide03 BoosterNextFYBlack" panose="02000A03000000020004" pitchFamily="2" charset="0"/>
            </a:endParaRPr>
          </a:p>
          <a:p>
            <a:pPr algn="just">
              <a:lnSpc>
                <a:spcPct val="90000"/>
              </a:lnSpc>
              <a:spcBef>
                <a:spcPts val="300"/>
              </a:spcBef>
              <a:spcAft>
                <a:spcPts val="300"/>
              </a:spcAft>
            </a:pP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tìm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ra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những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pháp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hợp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lý</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đội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tàu</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mình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tạo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dựng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bến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đỗ</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thuận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tiện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giá</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vé</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hợp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cổ</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động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đồng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bào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dụng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phương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tiện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để</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lại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giao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thương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trên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miền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nước</a:t>
            </a:r>
            <a:r>
              <a:rPr lang="en-US" sz="3600" dirty="0">
                <a:effectLst/>
                <a:latin typeface="#9Slide03 Cabin Bold" panose="00000800000000000000" pitchFamily="2" charset="0"/>
              </a:rPr>
              <a:t>.</a:t>
            </a:r>
          </a:p>
          <a:p>
            <a:pPr algn="just">
              <a:lnSpc>
                <a:spcPct val="90000"/>
              </a:lnSpc>
              <a:spcBef>
                <a:spcPts val="300"/>
              </a:spcBef>
              <a:spcAft>
                <a:spcPts val="300"/>
              </a:spcAft>
            </a:pPr>
            <a:r>
              <a:rPr lang="en-US" sz="3600" dirty="0">
                <a:effectLst/>
                <a:latin typeface="#9Slide03 Cabin Bold" panose="00000800000000000000" pitchFamily="2" charset="0"/>
              </a:rPr>
              <a:t>=&gt; </a:t>
            </a:r>
            <a:r>
              <a:rPr lang="en-US" sz="3600" dirty="0" err="1">
                <a:effectLst/>
                <a:latin typeface="#9Slide03 Cabin Bold" panose="00000800000000000000" pitchFamily="2" charset="0"/>
              </a:rPr>
              <a:t>Việc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kinh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doanh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ngày</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càng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phát</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triển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thâu</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tóm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được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công</a:t>
            </a:r>
            <a:r>
              <a:rPr lang="en-US" sz="3600" dirty="0">
                <a:effectLst/>
                <a:latin typeface="#9Slide03 Cabin Bold" panose="00000800000000000000" pitchFamily="2" charset="0"/>
              </a:rPr>
              <a:t> ty </a:t>
            </a:r>
            <a:r>
              <a:rPr lang="en-US" sz="3600" dirty="0" err="1">
                <a:effectLst/>
                <a:latin typeface="#9Slide03 Cabin Bold" panose="00000800000000000000" pitchFamily="2" charset="0"/>
              </a:rPr>
              <a:t>vận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người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Pháp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người</a:t>
            </a:r>
            <a:r>
              <a:rPr lang="en-US" sz="3600" dirty="0">
                <a:effectLst/>
                <a:latin typeface="#9Slide03 Cabin Bold" panose="00000800000000000000" pitchFamily="2" charset="0"/>
              </a:rPr>
              <a:t> Hoa. </a:t>
            </a:r>
          </a:p>
          <a:p>
            <a:pPr algn="just">
              <a:lnSpc>
                <a:spcPct val="90000"/>
              </a:lnSpc>
              <a:spcBef>
                <a:spcPts val="300"/>
              </a:spcBef>
              <a:spcAft>
                <a:spcPts val="300"/>
              </a:spcAft>
            </a:pP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Bạch</a:t>
            </a:r>
            <a:r>
              <a:rPr lang="en-US" sz="3600" dirty="0">
                <a:effectLst/>
                <a:latin typeface="#9Slide03 Cabin Bold" panose="00000800000000000000" pitchFamily="2" charset="0"/>
              </a:rPr>
              <a:t> Thái </a:t>
            </a:r>
            <a:r>
              <a:rPr lang="en-US" sz="3600" dirty="0" err="1">
                <a:effectLst/>
                <a:latin typeface="#9Slide03 Cabin Bold" panose="00000800000000000000" pitchFamily="2" charset="0"/>
              </a:rPr>
              <a:t>Bưởi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còn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mở</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rộng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kinh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doanh</a:t>
            </a:r>
            <a:r>
              <a:rPr lang="en-US" sz="3600" dirty="0">
                <a:effectLst/>
                <a:latin typeface="#9Slide03 Cabin Bold" panose="00000800000000000000" pitchFamily="2" charset="0"/>
              </a:rPr>
              <a:t> sang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lĩnh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vực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khác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như</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mở</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nhà</a:t>
            </a:r>
            <a:r>
              <a:rPr lang="en-US" sz="3600" dirty="0">
                <a:effectLst/>
                <a:latin typeface="#9Slide03 Cabin Bold" panose="00000800000000000000" pitchFamily="2" charset="0"/>
              </a:rPr>
              <a:t> in, </a:t>
            </a:r>
            <a:r>
              <a:rPr lang="en-US" sz="3600" dirty="0" err="1">
                <a:effectLst/>
                <a:latin typeface="#9Slide03 Cabin Bold" panose="00000800000000000000" pitchFamily="2" charset="0"/>
              </a:rPr>
              <a:t>khách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sạn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tiệm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buôn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mở</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đồn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điền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khai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thác</a:t>
            </a:r>
            <a:r>
              <a:rPr lang="en-US" sz="3600" dirty="0">
                <a:effectLst/>
                <a:latin typeface="#9Slide03 Cabin Bold" panose="00000800000000000000" pitchFamily="2" charset="0"/>
              </a:rPr>
              <a:t> than ở </a:t>
            </a:r>
            <a:r>
              <a:rPr lang="en-US" sz="3600" dirty="0" err="1">
                <a:effectLst/>
                <a:latin typeface="#9Slide03 Cabin Bold" panose="00000800000000000000" pitchFamily="2" charset="0"/>
              </a:rPr>
              <a:t>Bí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Triều</a:t>
            </a:r>
            <a:r>
              <a:rPr lang="en-US" sz="3600" dirty="0">
                <a:effectLst/>
                <a:latin typeface="#9Slide03 Cabin Bold" panose="00000800000000000000" pitchFamily="2" charset="0"/>
              </a:rPr>
              <a:t>). </a:t>
            </a:r>
          </a:p>
        </p:txBody>
      </p:sp>
    </p:spTree>
    <p:extLst>
      <p:ext uri="{BB962C8B-B14F-4D97-AF65-F5344CB8AC3E}">
        <p14:creationId xmlns:p14="http://schemas.microsoft.com/office/powerpoint/2010/main" val="34613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19620" y="322802"/>
            <a:ext cx="1110996" cy="17750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51" y="532438"/>
            <a:ext cx="9277459" cy="887281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Nguyễn Sơn Hà – Wikipedia tiếng Việt">
            <a:extLst>
              <a:ext uri="{FF2B5EF4-FFF2-40B4-BE49-F238E27FC236}">
                <a16:creationId xmlns:a16="http://schemas.microsoft.com/office/drawing/2014/main" id="{58A1DDA3-3344-E21F-CC57-D8817EE7E8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1153" y="975741"/>
            <a:ext cx="6688453" cy="7986213"/>
          </a:xfrm>
          <a:prstGeom prst="rect">
            <a:avLst/>
          </a:prstGeom>
          <a:noFill/>
          <a:extLst>
            <a:ext uri="{909E8E84-426E-40DD-AFC4-6F175D3DCCD1}">
              <a14:hiddenFill xmlns:a14="http://schemas.microsoft.com/office/drawing/2010/main">
                <a:solidFill>
                  <a:srgbClr val="FFFFFF"/>
                </a:solidFill>
              </a14:hiddenFill>
            </a:ext>
          </a:extLst>
        </p:spPr>
      </p:pic>
      <p:sp>
        <p:nvSpPr>
          <p:cNvPr id="14349" name="Rectangle 1434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916679" y="2917369"/>
            <a:ext cx="6035040" cy="41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515769" y="9080040"/>
            <a:ext cx="1110996" cy="23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345D9B-79A8-BA72-EF20-9803BF980091}"/>
              </a:ext>
            </a:extLst>
          </p:cNvPr>
          <p:cNvSpPr txBox="1"/>
          <p:nvPr/>
        </p:nvSpPr>
        <p:spPr>
          <a:xfrm>
            <a:off x="11125200" y="1086311"/>
            <a:ext cx="9144000" cy="757130"/>
          </a:xfrm>
          <a:prstGeom prst="rect">
            <a:avLst/>
          </a:prstGeom>
          <a:noFill/>
        </p:spPr>
        <p:txBody>
          <a:bodyPr wrap="square">
            <a:spAutoFit/>
          </a:bodyPr>
          <a:lstStyle/>
          <a:p>
            <a:pPr>
              <a:lnSpc>
                <a:spcPct val="90000"/>
              </a:lnSpc>
              <a:spcBef>
                <a:spcPts val="300"/>
              </a:spcBef>
              <a:spcAft>
                <a:spcPts val="300"/>
              </a:spcAft>
            </a:pPr>
            <a:r>
              <a:rPr lang="en-US" sz="4800" b="1" dirty="0">
                <a:solidFill>
                  <a:srgbClr val="FF0000"/>
                </a:solidFill>
                <a:effectLst/>
                <a:latin typeface="#9Slide03 BoosterNextFYBlack" panose="02000A03000000020004" pitchFamily="2" charset="0"/>
              </a:rPr>
              <a:t>2. Nguyễn </a:t>
            </a:r>
            <a:r>
              <a:rPr lang="en-US" sz="4800" b="1" dirty="0" err="1">
                <a:solidFill>
                  <a:srgbClr val="FF0000"/>
                </a:solidFill>
                <a:effectLst/>
                <a:latin typeface="#9Slide03 BoosterNextFYBlack" panose="02000A03000000020004" pitchFamily="2" charset="0"/>
              </a:rPr>
              <a:t>Sơn</a:t>
            </a:r>
            <a:r>
              <a:rPr lang="en-US" sz="4800" b="1" dirty="0">
                <a:solidFill>
                  <a:srgbClr val="FF0000"/>
                </a:solidFill>
                <a:effectLst/>
                <a:latin typeface="#9Slide03 BoosterNextFYBlack" panose="02000A03000000020004" pitchFamily="2" charset="0"/>
              </a:rPr>
              <a:t> Hà</a:t>
            </a:r>
            <a:endParaRPr lang="en-US" sz="4800" dirty="0">
              <a:solidFill>
                <a:srgbClr val="FF0000"/>
              </a:solidFill>
              <a:effectLst/>
              <a:latin typeface="#9Slide03 BoosterNextFYBlack" panose="02000A03000000020004" pitchFamily="2" charset="0"/>
            </a:endParaRPr>
          </a:p>
        </p:txBody>
      </p:sp>
      <p:sp>
        <p:nvSpPr>
          <p:cNvPr id="6" name="Rectangle 5">
            <a:extLst>
              <a:ext uri="{FF2B5EF4-FFF2-40B4-BE49-F238E27FC236}">
                <a16:creationId xmlns:a16="http://schemas.microsoft.com/office/drawing/2014/main" id="{42791E50-F43C-150E-95EA-B88DD9F5751B}"/>
              </a:ext>
            </a:extLst>
          </p:cNvPr>
          <p:cNvSpPr/>
          <p:nvPr/>
        </p:nvSpPr>
        <p:spPr>
          <a:xfrm>
            <a:off x="10744200" y="2705100"/>
            <a:ext cx="655320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83E46A-72FE-70A8-EE9F-D6B2AFA6DA9E}"/>
              </a:ext>
            </a:extLst>
          </p:cNvPr>
          <p:cNvSpPr txBox="1"/>
          <p:nvPr/>
        </p:nvSpPr>
        <p:spPr>
          <a:xfrm>
            <a:off x="9948247" y="1615957"/>
            <a:ext cx="8007427" cy="7353617"/>
          </a:xfrm>
          <a:prstGeom prst="rect">
            <a:avLst/>
          </a:prstGeom>
        </p:spPr>
        <p:txBody>
          <a:bodyPr vert="horz" lIns="91440" tIns="45720" rIns="91440" bIns="45720" rtlCol="0" anchor="ctr">
            <a:normAutofit/>
          </a:bodyPr>
          <a:lstStyle/>
          <a:p>
            <a:pPr algn="just">
              <a:lnSpc>
                <a:spcPct val="110000"/>
              </a:lnSpc>
              <a:spcBef>
                <a:spcPts val="300"/>
              </a:spcBef>
              <a:spcAft>
                <a:spcPts val="300"/>
              </a:spcAft>
            </a:pP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Với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sự</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kiên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trì</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tạo</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đã</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thành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lập</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hãng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sơn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Résitenco</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nổi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tiếng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không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thua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kém</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sơn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của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Pháp</a:t>
            </a:r>
            <a:r>
              <a:rPr lang="en-US" sz="3200" dirty="0">
                <a:effectLst/>
                <a:latin typeface="#9Slide03 Cabin Bold" panose="00000800000000000000" pitchFamily="2" charset="0"/>
              </a:rPr>
              <a:t>.</a:t>
            </a:r>
          </a:p>
          <a:p>
            <a:pPr algn="just">
              <a:lnSpc>
                <a:spcPct val="110000"/>
              </a:lnSpc>
              <a:spcBef>
                <a:spcPts val="300"/>
              </a:spcBef>
              <a:spcAft>
                <a:spcPts val="300"/>
              </a:spcAft>
            </a:pPr>
            <a:r>
              <a:rPr lang="en-US" sz="3200" dirty="0">
                <a:effectLst/>
                <a:latin typeface="#9Slide03 Cabin Bold" panose="00000800000000000000" pitchFamily="2" charset="0"/>
              </a:rPr>
              <a:t>- Sau </a:t>
            </a:r>
            <a:r>
              <a:rPr lang="en-US" sz="3200" dirty="0" err="1">
                <a:effectLst/>
                <a:latin typeface="#9Slide03 Cabin Bold" panose="00000800000000000000" pitchFamily="2" charset="0"/>
              </a:rPr>
              <a:t>Cách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mạng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Tám</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năm</a:t>
            </a:r>
            <a:r>
              <a:rPr lang="en-US" sz="3200" dirty="0">
                <a:effectLst/>
                <a:latin typeface="#9Slide03 Cabin Bold" panose="00000800000000000000" pitchFamily="2" charset="0"/>
              </a:rPr>
              <a:t> 1945, </a:t>
            </a:r>
            <a:r>
              <a:rPr lang="en-US" sz="3200" dirty="0" err="1">
                <a:effectLst/>
                <a:latin typeface="#9Slide03 Cabin Bold" panose="00000800000000000000" pitchFamily="2" charset="0"/>
              </a:rPr>
              <a:t>gia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đình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đã</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đóng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góp</a:t>
            </a:r>
            <a:r>
              <a:rPr lang="en-US" sz="3200" dirty="0">
                <a:effectLst/>
                <a:latin typeface="#9Slide03 Cabin Bold" panose="00000800000000000000" pitchFamily="2" charset="0"/>
              </a:rPr>
              <a:t> 105 </a:t>
            </a:r>
            <a:r>
              <a:rPr lang="en-US" sz="3200" dirty="0" err="1">
                <a:effectLst/>
                <a:latin typeface="#9Slide03 Cabin Bold" panose="00000800000000000000" pitchFamily="2" charset="0"/>
              </a:rPr>
              <a:t>lạng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vàng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nhiều</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tiền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bạc</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cho</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cách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mạng</a:t>
            </a:r>
            <a:r>
              <a:rPr lang="en-US" sz="3200" dirty="0">
                <a:effectLst/>
                <a:latin typeface="#9Slide03 Cabin Bold" panose="00000800000000000000" pitchFamily="2" charset="0"/>
              </a:rPr>
              <a:t>. </a:t>
            </a:r>
          </a:p>
          <a:p>
            <a:pPr algn="just">
              <a:lnSpc>
                <a:spcPct val="110000"/>
              </a:lnSpc>
            </a:pP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được</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nhân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dân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Hải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Phòng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bầu</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đại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biểu</a:t>
            </a:r>
            <a:r>
              <a:rPr lang="en-US" sz="3200" dirty="0">
                <a:effectLst/>
                <a:latin typeface="#9Slide03 Cabin Bold" panose="00000800000000000000" pitchFamily="2" charset="0"/>
              </a:rPr>
              <a:t> Quốc </a:t>
            </a:r>
            <a:r>
              <a:rPr lang="en-US" sz="3200" dirty="0" err="1">
                <a:effectLst/>
                <a:latin typeface="#9Slide03 Cabin Bold" panose="00000800000000000000" pitchFamily="2" charset="0"/>
              </a:rPr>
              <a:t>hội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khóa</a:t>
            </a:r>
            <a:r>
              <a:rPr lang="en-US" sz="3200" dirty="0">
                <a:effectLst/>
                <a:latin typeface="#9Slide03 Cabin Bold" panose="00000800000000000000" pitchFamily="2" charset="0"/>
              </a:rPr>
              <a:t> I. </a:t>
            </a:r>
            <a:r>
              <a:rPr lang="en-US" sz="3200" dirty="0" err="1">
                <a:effectLst/>
                <a:latin typeface="#9Slide03 Cabin Bold" panose="00000800000000000000" pitchFamily="2" charset="0"/>
              </a:rPr>
              <a:t>Vợ</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ủy</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viên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của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Ủy</a:t>
            </a:r>
            <a:r>
              <a:rPr lang="en-US" sz="3200" dirty="0">
                <a:effectLst/>
                <a:latin typeface="#9Slide03 Cabin Bold" panose="00000800000000000000" pitchFamily="2" charset="0"/>
              </a:rPr>
              <a:t> ban </a:t>
            </a:r>
            <a:r>
              <a:rPr lang="en-US" sz="3200" dirty="0" err="1">
                <a:effectLst/>
                <a:latin typeface="#9Slide03 Cabin Bold" panose="00000800000000000000" pitchFamily="2" charset="0"/>
              </a:rPr>
              <a:t>cách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mạng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lâm</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thời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thành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phố</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từ</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cuối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tháng</a:t>
            </a:r>
            <a:r>
              <a:rPr lang="en-US" sz="3200" dirty="0">
                <a:effectLst/>
                <a:latin typeface="#9Slide03 Cabin Bold" panose="00000800000000000000" pitchFamily="2" charset="0"/>
              </a:rPr>
              <a:t> 8-1945).</a:t>
            </a:r>
            <a:endParaRPr lang="en-US" sz="3200" dirty="0">
              <a:latin typeface="#9Slide03 Cabin Bold" panose="00000800000000000000" pitchFamily="2" charset="0"/>
            </a:endParaRPr>
          </a:p>
        </p:txBody>
      </p:sp>
    </p:spTree>
    <p:extLst>
      <p:ext uri="{BB962C8B-B14F-4D97-AF65-F5344CB8AC3E}">
        <p14:creationId xmlns:p14="http://schemas.microsoft.com/office/powerpoint/2010/main" val="294141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10814346" y="3942637"/>
            <a:ext cx="7473654" cy="2585323"/>
          </a:xfrm>
          <a:prstGeom prst="rect">
            <a:avLst/>
          </a:prstGeom>
          <a:noFill/>
        </p:spPr>
        <p:txBody>
          <a:bodyPr wrap="square">
            <a:spAutoFit/>
          </a:bodyPr>
          <a:lstStyle/>
          <a:p>
            <a:pPr lvl="0" algn="ctr"/>
            <a:r>
              <a:rPr lang="en-US" sz="5400" dirty="0">
                <a:latin typeface="#9Slide03 BoosterNextFYBlack" panose="02000A03000000020004" pitchFamily="2" charset="0"/>
              </a:rPr>
              <a:t>V.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trong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văn</a:t>
            </a:r>
            <a:r>
              <a:rPr lang="en-US" sz="5400" dirty="0">
                <a:latin typeface="#9Slide03 BoosterNextFYBlack" panose="02000A03000000020004" pitchFamily="2" charset="0"/>
              </a:rPr>
              <a:t> </a:t>
            </a:r>
            <a:r>
              <a:rPr lang="en-US" sz="5400" dirty="0" err="1">
                <a:latin typeface="#9Slide03 BoosterNextFYBlack" panose="02000A03000000020004" pitchFamily="2" charset="0"/>
              </a:rPr>
              <a:t>hoá</a:t>
            </a:r>
            <a:r>
              <a:rPr lang="en-US" sz="5400" dirty="0">
                <a:latin typeface="#9Slide03 BoosterNextFYBlack" panose="02000A03000000020004" pitchFamily="2" charset="0"/>
              </a:rPr>
              <a:t>, </a:t>
            </a:r>
            <a:r>
              <a:rPr lang="en-US" sz="5400" dirty="0" err="1">
                <a:latin typeface="#9Slide03 BoosterNextFYBlack" panose="02000A03000000020004" pitchFamily="2" charset="0"/>
              </a:rPr>
              <a:t>giáo</a:t>
            </a:r>
            <a:r>
              <a:rPr lang="en-US" sz="5400" dirty="0">
                <a:latin typeface="#9Slide03 BoosterNextFYBlack" panose="02000A03000000020004" pitchFamily="2" charset="0"/>
              </a:rPr>
              <a:t> </a:t>
            </a:r>
            <a:r>
              <a:rPr lang="en-US" sz="5400" dirty="0" err="1">
                <a:latin typeface="#9Slide03 BoosterNextFYBlack" panose="02000A03000000020004" pitchFamily="2" charset="0"/>
              </a:rPr>
              <a:t>dục</a:t>
            </a:r>
            <a:endParaRPr lang="en-US" sz="5400" dirty="0">
              <a:latin typeface="#9Slide03 BoosterNextFYBlack" panose="02000A03000000020004" pitchFamily="2" charset="0"/>
            </a:endParaRPr>
          </a:p>
        </p:txBody>
      </p:sp>
      <p:pic>
        <p:nvPicPr>
          <p:cNvPr id="15362" name="Picture 2" descr="Tải bản Quốc ca Việt Nam không bị hạn chế bản quyền trên Báo QĐND ĐT">
            <a:extLst>
              <a:ext uri="{FF2B5EF4-FFF2-40B4-BE49-F238E27FC236}">
                <a16:creationId xmlns:a16="http://schemas.microsoft.com/office/drawing/2014/main" id="{F8B35043-E027-40E5-F9D2-175E80AD8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155"/>
            <a:ext cx="8534400" cy="1045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F64AD8-3343-A1F8-E729-A16110B545B3}"/>
              </a:ext>
            </a:extLst>
          </p:cNvPr>
          <p:cNvSpPr txBox="1"/>
          <p:nvPr/>
        </p:nvSpPr>
        <p:spPr>
          <a:xfrm>
            <a:off x="305943" y="4028678"/>
            <a:ext cx="7998713" cy="5787152"/>
          </a:xfrm>
          <a:prstGeom prst="rect">
            <a:avLst/>
          </a:prstGeom>
        </p:spPr>
        <p:txBody>
          <a:bodyPr vert="horz" lIns="91440" tIns="45720" rIns="91440" bIns="45720" rtlCol="0">
            <a:normAutofit/>
          </a:bodyPr>
          <a:lstStyle/>
          <a:p>
            <a:pPr algn="just">
              <a:lnSpc>
                <a:spcPct val="120000"/>
              </a:lnSpc>
              <a:spcBef>
                <a:spcPts val="300"/>
              </a:spcBef>
              <a:spcAft>
                <a:spcPts val="300"/>
              </a:spcAft>
            </a:pPr>
            <a:r>
              <a:rPr lang="en-US" sz="2800" dirty="0">
                <a:effectLst/>
                <a:latin typeface="#9Slide03 Cabin Bold" panose="00000800000000000000" pitchFamily="2" charset="0"/>
              </a:rPr>
              <a:t>- Nguyễn </a:t>
            </a:r>
            <a:r>
              <a:rPr lang="en-US" sz="2800" dirty="0" err="1">
                <a:effectLst/>
                <a:latin typeface="#9Slide03 Cabin Bold" panose="00000800000000000000" pitchFamily="2" charset="0"/>
              </a:rPr>
              <a:t>Chuyên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Mỹ</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được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lịch</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sử</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ghi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nhận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là</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một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trong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những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nhà</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văn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hóa</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nhà</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giáo</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tiêu</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biểu</a:t>
            </a:r>
            <a:r>
              <a:rPr lang="en-US" sz="2800" dirty="0">
                <a:effectLst/>
                <a:latin typeface="#9Slide03 Cabin Bold" panose="00000800000000000000" pitchFamily="2" charset="0"/>
              </a:rPr>
              <a:t>.</a:t>
            </a:r>
          </a:p>
          <a:p>
            <a:pPr algn="just">
              <a:lnSpc>
                <a:spcPct val="120000"/>
              </a:lnSpc>
              <a:spcBef>
                <a:spcPts val="300"/>
              </a:spcBef>
              <a:spcAft>
                <a:spcPts val="300"/>
              </a:spcAft>
            </a:pPr>
            <a:r>
              <a:rPr lang="en-US" sz="2800" dirty="0">
                <a:effectLst/>
                <a:latin typeface="#9Slide03 Cabin Bold" panose="00000800000000000000" pitchFamily="2" charset="0"/>
              </a:rPr>
              <a:t>- Sau </a:t>
            </a:r>
            <a:r>
              <a:rPr lang="en-US" sz="2800" dirty="0" err="1">
                <a:effectLst/>
                <a:latin typeface="#9Slide03 Cabin Bold" panose="00000800000000000000" pitchFamily="2" charset="0"/>
              </a:rPr>
              <a:t>khi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đỗ</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Tiến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sĩ</a:t>
            </a:r>
            <a:r>
              <a:rPr lang="en-US" sz="2800" dirty="0">
                <a:effectLst/>
                <a:latin typeface="#9Slide03 Cabin Bold" panose="00000800000000000000" pitchFamily="2" charset="0"/>
              </a:rPr>
              <a:t>, Nguyễn </a:t>
            </a:r>
            <a:r>
              <a:rPr lang="en-US" sz="2800" dirty="0" err="1">
                <a:effectLst/>
                <a:latin typeface="#9Slide03 Cabin Bold" panose="00000800000000000000" pitchFamily="2" charset="0"/>
              </a:rPr>
              <a:t>Chuyên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Mỹ</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giúp</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Mạc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Đăng</a:t>
            </a:r>
            <a:r>
              <a:rPr lang="en-US" sz="2800" dirty="0">
                <a:effectLst/>
                <a:latin typeface="#9Slide03 Cabin Bold" panose="00000800000000000000" pitchFamily="2" charset="0"/>
              </a:rPr>
              <a:t> Dung </a:t>
            </a:r>
            <a:r>
              <a:rPr lang="en-US" sz="2800" dirty="0" err="1">
                <a:effectLst/>
                <a:latin typeface="#9Slide03 Cabin Bold" panose="00000800000000000000" pitchFamily="2" charset="0"/>
              </a:rPr>
              <a:t>lên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làm</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vua</a:t>
            </a:r>
            <a:r>
              <a:rPr lang="en-US" sz="2800" dirty="0">
                <a:effectLst/>
                <a:latin typeface="#9Slide03 Cabin Bold" panose="00000800000000000000" pitchFamily="2" charset="0"/>
              </a:rPr>
              <a:t>. </a:t>
            </a:r>
          </a:p>
          <a:p>
            <a:pPr algn="just">
              <a:lnSpc>
                <a:spcPct val="120000"/>
              </a:lnSpc>
              <a:spcBef>
                <a:spcPts val="300"/>
              </a:spcBef>
              <a:spcAft>
                <a:spcPts val="300"/>
              </a:spcAft>
            </a:pPr>
            <a:r>
              <a:rPr lang="en-US" sz="2800" dirty="0">
                <a:effectLst/>
                <a:latin typeface="#9Slide03 Cabin Bold" panose="00000800000000000000" pitchFamily="2" charset="0"/>
              </a:rPr>
              <a:t>- Khi </a:t>
            </a:r>
            <a:r>
              <a:rPr lang="en-US" sz="2800" dirty="0" err="1">
                <a:effectLst/>
                <a:latin typeface="#9Slide03 Cabin Bold" panose="00000800000000000000" pitchFamily="2" charset="0"/>
              </a:rPr>
              <a:t>về</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trí</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sĩ</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ông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mở</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trường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dạy</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học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Học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trò</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theo</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học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rất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đông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tương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truyền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có</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tới</a:t>
            </a:r>
            <a:r>
              <a:rPr lang="en-US" sz="2800" dirty="0">
                <a:effectLst/>
                <a:latin typeface="#9Slide03 Cabin Bold" panose="00000800000000000000" pitchFamily="2" charset="0"/>
              </a:rPr>
              <a:t> 300 </a:t>
            </a:r>
            <a:r>
              <a:rPr lang="en-US" sz="2800" dirty="0" err="1">
                <a:effectLst/>
                <a:latin typeface="#9Slide03 Cabin Bold" panose="00000800000000000000" pitchFamily="2" charset="0"/>
              </a:rPr>
              <a:t>người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trong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đó</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nhiều</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người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thành</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đạt</a:t>
            </a:r>
            <a:r>
              <a:rPr lang="en-US" sz="2800" dirty="0">
                <a:effectLst/>
                <a:latin typeface="#9Slide03 Cabin Bold" panose="00000800000000000000" pitchFamily="2" charset="0"/>
              </a:rPr>
              <a:t>. </a:t>
            </a:r>
          </a:p>
          <a:p>
            <a:pPr algn="just">
              <a:lnSpc>
                <a:spcPct val="120000"/>
              </a:lnSpc>
              <a:spcBef>
                <a:spcPts val="300"/>
              </a:spcBef>
              <a:spcAft>
                <a:spcPts val="300"/>
              </a:spcAft>
            </a:pPr>
            <a:r>
              <a:rPr lang="en-US" sz="2800" dirty="0">
                <a:effectLst/>
                <a:latin typeface="#9Slide03 Cabin Bold" panose="00000800000000000000" pitchFamily="2" charset="0"/>
              </a:rPr>
              <a:t>- Nguyễn </a:t>
            </a:r>
            <a:r>
              <a:rPr lang="en-US" sz="2800" dirty="0" err="1">
                <a:effectLst/>
                <a:latin typeface="#9Slide03 Cabin Bold" panose="00000800000000000000" pitchFamily="2" charset="0"/>
              </a:rPr>
              <a:t>Chuyên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Mỹ</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sáng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tác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nhiều</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văn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thơ</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nhưng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bị</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thất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lạc</a:t>
            </a:r>
            <a:r>
              <a:rPr lang="en-US" sz="2800" dirty="0">
                <a:effectLst/>
                <a:latin typeface="#9Slide03 Cabin Bold" panose="00000800000000000000" pitchFamily="2" charset="0"/>
              </a:rPr>
              <a:t>, nay </a:t>
            </a:r>
            <a:r>
              <a:rPr lang="en-US" sz="2800" dirty="0" err="1">
                <a:effectLst/>
                <a:latin typeface="#9Slide03 Cabin Bold" panose="00000800000000000000" pitchFamily="2" charset="0"/>
              </a:rPr>
              <a:t>chỉ</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còn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lại</a:t>
            </a:r>
            <a:r>
              <a:rPr lang="en-US" sz="2800" dirty="0">
                <a:effectLst/>
                <a:latin typeface="#9Slide03 Cabin Bold" panose="00000800000000000000" pitchFamily="2" charset="0"/>
              </a:rPr>
              <a:t> 5 </a:t>
            </a:r>
            <a:r>
              <a:rPr lang="en-US" sz="2800" dirty="0" err="1">
                <a:effectLst/>
                <a:latin typeface="#9Slide03 Cabin Bold" panose="00000800000000000000" pitchFamily="2" charset="0"/>
              </a:rPr>
              <a:t>bài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thơ</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được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chép</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trong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tập</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Toàn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Việt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thí</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lục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của</a:t>
            </a:r>
            <a:r>
              <a:rPr lang="en-US" sz="2800" dirty="0">
                <a:effectLst/>
                <a:latin typeface="#9Slide03 Cabin Bold" panose="00000800000000000000" pitchFamily="2" charset="0"/>
              </a:rPr>
              <a:t> Lê </a:t>
            </a:r>
            <a:r>
              <a:rPr lang="en-US" sz="2800" dirty="0" err="1">
                <a:effectLst/>
                <a:latin typeface="#9Slide03 Cabin Bold" panose="00000800000000000000" pitchFamily="2" charset="0"/>
              </a:rPr>
              <a:t>Quý</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Đôn</a:t>
            </a:r>
            <a:endParaRPr lang="en-US" sz="2800" dirty="0">
              <a:effectLst/>
              <a:latin typeface="#9Slide03 Cabin Bold" panose="00000800000000000000" pitchFamily="2" charset="0"/>
            </a:endParaRPr>
          </a:p>
        </p:txBody>
      </p:sp>
      <p:pic>
        <p:nvPicPr>
          <p:cNvPr id="3" name="Picture 2" descr="Nghi môn của Văn miếu Xích Đằng.">
            <a:extLst>
              <a:ext uri="{FF2B5EF4-FFF2-40B4-BE49-F238E27FC236}">
                <a16:creationId xmlns:a16="http://schemas.microsoft.com/office/drawing/2014/main" id="{011D89E5-6FAA-E94E-A953-99CCC8214C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2" r="11427"/>
          <a:stretch/>
        </p:blipFill>
        <p:spPr bwMode="auto">
          <a:xfrm>
            <a:off x="8610599" y="10"/>
            <a:ext cx="9675115"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123D18-E23D-7CB8-EBEF-ADE8D1B0B30F}"/>
              </a:ext>
            </a:extLst>
          </p:cNvPr>
          <p:cNvSpPr txBox="1"/>
          <p:nvPr/>
        </p:nvSpPr>
        <p:spPr>
          <a:xfrm>
            <a:off x="1143000" y="2722968"/>
            <a:ext cx="9144000" cy="701731"/>
          </a:xfrm>
          <a:prstGeom prst="rect">
            <a:avLst/>
          </a:prstGeom>
          <a:noFill/>
        </p:spPr>
        <p:txBody>
          <a:bodyPr wrap="square">
            <a:spAutoFit/>
          </a:bodyPr>
          <a:lstStyle/>
          <a:p>
            <a:pPr>
              <a:lnSpc>
                <a:spcPct val="90000"/>
              </a:lnSpc>
              <a:spcBef>
                <a:spcPts val="300"/>
              </a:spcBef>
              <a:spcAft>
                <a:spcPts val="300"/>
              </a:spcAft>
            </a:pPr>
            <a:r>
              <a:rPr lang="en-US" sz="4400" b="1" dirty="0">
                <a:solidFill>
                  <a:srgbClr val="FF0000"/>
                </a:solidFill>
                <a:effectLst/>
                <a:latin typeface="#9Slide03 BoosterNextFYBlack" panose="02000A03000000020004" pitchFamily="2" charset="0"/>
              </a:rPr>
              <a:t>1. Nguyễn </a:t>
            </a:r>
            <a:r>
              <a:rPr lang="en-US" sz="4400" b="1" dirty="0" err="1">
                <a:solidFill>
                  <a:srgbClr val="FF0000"/>
                </a:solidFill>
                <a:effectLst/>
                <a:latin typeface="#9Slide03 BoosterNextFYBlack" panose="02000A03000000020004" pitchFamily="2" charset="0"/>
              </a:rPr>
              <a:t>Chuyên</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Mỹ</a:t>
            </a:r>
            <a:endParaRPr lang="en-US" sz="44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4896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4699" y="-382702"/>
            <a:ext cx="10845560" cy="11033152"/>
            <a:chOff x="0" y="0"/>
            <a:chExt cx="3956490" cy="4024924"/>
          </a:xfrm>
        </p:grpSpPr>
        <p:sp>
          <p:nvSpPr>
            <p:cNvPr id="3" name="Freeform 3"/>
            <p:cNvSpPr/>
            <p:nvPr/>
          </p:nvSpPr>
          <p:spPr>
            <a:xfrm>
              <a:off x="0" y="0"/>
              <a:ext cx="3956490" cy="4024924"/>
            </a:xfrm>
            <a:custGeom>
              <a:avLst/>
              <a:gdLst/>
              <a:ahLst/>
              <a:cxnLst/>
              <a:rect l="l" t="t" r="r" b="b"/>
              <a:pathLst>
                <a:path w="3956490" h="4024924">
                  <a:moveTo>
                    <a:pt x="3832030" y="4024924"/>
                  </a:moveTo>
                  <a:lnTo>
                    <a:pt x="124460" y="4024924"/>
                  </a:lnTo>
                  <a:cubicBezTo>
                    <a:pt x="55880" y="4024924"/>
                    <a:pt x="0" y="3969044"/>
                    <a:pt x="0" y="3900464"/>
                  </a:cubicBezTo>
                  <a:lnTo>
                    <a:pt x="0" y="124460"/>
                  </a:lnTo>
                  <a:cubicBezTo>
                    <a:pt x="0" y="55880"/>
                    <a:pt x="55880" y="0"/>
                    <a:pt x="124460" y="0"/>
                  </a:cubicBezTo>
                  <a:lnTo>
                    <a:pt x="3832030" y="0"/>
                  </a:lnTo>
                  <a:cubicBezTo>
                    <a:pt x="3900610" y="0"/>
                    <a:pt x="3956490" y="55880"/>
                    <a:pt x="3956490" y="124460"/>
                  </a:cubicBezTo>
                  <a:lnTo>
                    <a:pt x="3956490" y="3900464"/>
                  </a:lnTo>
                  <a:cubicBezTo>
                    <a:pt x="3956490" y="3969044"/>
                    <a:pt x="3900610" y="4024924"/>
                    <a:pt x="3832030" y="4024924"/>
                  </a:cubicBezTo>
                  <a:close/>
                </a:path>
              </a:pathLst>
            </a:custGeom>
            <a:solidFill>
              <a:srgbClr val="F8BB28"/>
            </a:solidFill>
          </p:spPr>
          <p:txBody>
            <a:bodyPr/>
            <a:lstStyle/>
            <a:p>
              <a:endParaRPr lang="en-US"/>
            </a:p>
          </p:txBody>
        </p:sp>
      </p:grpSp>
      <p:sp>
        <p:nvSpPr>
          <p:cNvPr id="6" name="Freeform 6"/>
          <p:cNvSpPr/>
          <p:nvPr/>
        </p:nvSpPr>
        <p:spPr>
          <a:xfrm>
            <a:off x="1288954" y="8473301"/>
            <a:ext cx="7985329" cy="4002646"/>
          </a:xfrm>
          <a:custGeom>
            <a:avLst/>
            <a:gdLst/>
            <a:ahLst/>
            <a:cxnLst/>
            <a:rect l="l" t="t" r="r" b="b"/>
            <a:pathLst>
              <a:path w="7985329" h="4002646">
                <a:moveTo>
                  <a:pt x="0" y="0"/>
                </a:moveTo>
                <a:lnTo>
                  <a:pt x="7985329" y="0"/>
                </a:lnTo>
                <a:lnTo>
                  <a:pt x="7985329" y="4002646"/>
                </a:lnTo>
                <a:lnTo>
                  <a:pt x="0" y="4002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791703" y="6463558"/>
            <a:ext cx="2187108" cy="2905578"/>
          </a:xfrm>
          <a:custGeom>
            <a:avLst/>
            <a:gdLst/>
            <a:ahLst/>
            <a:cxnLst/>
            <a:rect l="l" t="t" r="r" b="b"/>
            <a:pathLst>
              <a:path w="2187108" h="2905578">
                <a:moveTo>
                  <a:pt x="0" y="0"/>
                </a:moveTo>
                <a:lnTo>
                  <a:pt x="2187107" y="0"/>
                </a:lnTo>
                <a:lnTo>
                  <a:pt x="2187107" y="2905578"/>
                </a:lnTo>
                <a:lnTo>
                  <a:pt x="0" y="29055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69084" y="3466917"/>
            <a:ext cx="10139911" cy="1911998"/>
          </a:xfrm>
          <a:prstGeom prst="rect">
            <a:avLst/>
          </a:prstGeom>
        </p:spPr>
        <p:txBody>
          <a:bodyPr wrap="square" lIns="0" tIns="0" rIns="0" bIns="0" rtlCol="0" anchor="t">
            <a:spAutoFit/>
          </a:bodyPr>
          <a:lstStyle/>
          <a:p>
            <a:pPr algn="ctr">
              <a:lnSpc>
                <a:spcPts val="7911"/>
              </a:lnSpc>
            </a:pPr>
            <a:r>
              <a:rPr lang="en-US" sz="4800" dirty="0">
                <a:solidFill>
                  <a:srgbClr val="202F5A"/>
                </a:solidFill>
                <a:latin typeface="#9Slide03 BoosterNextFYBlack" panose="02000A03000000020004" pitchFamily="2" charset="0"/>
              </a:rPr>
              <a:t>CHỦ ĐỀ 2: MỘT SỐ NHÂN VẬT LỊCH SỬ CỦA HẢI PHÒNG</a:t>
            </a:r>
          </a:p>
        </p:txBody>
      </p:sp>
      <p:pic>
        <p:nvPicPr>
          <p:cNvPr id="4" name="Picture 2" descr="15 di tích lịch sử Hải Phòng đẹp nhất thành phố hoa phượng đỏ">
            <a:extLst>
              <a:ext uri="{FF2B5EF4-FFF2-40B4-BE49-F238E27FC236}">
                <a16:creationId xmlns:a16="http://schemas.microsoft.com/office/drawing/2014/main" id="{3FABE98C-4986-4CB9-160B-0A3EF98F6D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2677" y="2643137"/>
            <a:ext cx="7925072" cy="4981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739" y="2522316"/>
            <a:ext cx="16459200" cy="27432"/>
          </a:xfrm>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 name="connsiteX0" fmla="*/ 0 w 16459200"/>
              <a:gd name="connsiteY0" fmla="*/ 0 h 27432"/>
              <a:gd name="connsiteX1" fmla="*/ 356616 w 16459200"/>
              <a:gd name="connsiteY1" fmla="*/ 0 h 27432"/>
              <a:gd name="connsiteX2" fmla="*/ 548640 w 16459200"/>
              <a:gd name="connsiteY2" fmla="*/ 0 h 27432"/>
              <a:gd name="connsiteX3" fmla="*/ 905256 w 16459200"/>
              <a:gd name="connsiteY3" fmla="*/ 0 h 27432"/>
              <a:gd name="connsiteX4" fmla="*/ 1591056 w 16459200"/>
              <a:gd name="connsiteY4" fmla="*/ 0 h 27432"/>
              <a:gd name="connsiteX5" fmla="*/ 2441448 w 16459200"/>
              <a:gd name="connsiteY5" fmla="*/ 0 h 27432"/>
              <a:gd name="connsiteX6" fmla="*/ 3456432 w 16459200"/>
              <a:gd name="connsiteY6" fmla="*/ 0 h 27432"/>
              <a:gd name="connsiteX7" fmla="*/ 4471416 w 16459200"/>
              <a:gd name="connsiteY7" fmla="*/ 0 h 27432"/>
              <a:gd name="connsiteX8" fmla="*/ 4992624 w 16459200"/>
              <a:gd name="connsiteY8" fmla="*/ 0 h 27432"/>
              <a:gd name="connsiteX9" fmla="*/ 5843016 w 16459200"/>
              <a:gd name="connsiteY9" fmla="*/ 0 h 27432"/>
              <a:gd name="connsiteX10" fmla="*/ 6528816 w 16459200"/>
              <a:gd name="connsiteY10" fmla="*/ 0 h 27432"/>
              <a:gd name="connsiteX11" fmla="*/ 7050024 w 16459200"/>
              <a:gd name="connsiteY11" fmla="*/ 0 h 27432"/>
              <a:gd name="connsiteX12" fmla="*/ 7900416 w 16459200"/>
              <a:gd name="connsiteY12" fmla="*/ 0 h 27432"/>
              <a:gd name="connsiteX13" fmla="*/ 8092440 w 16459200"/>
              <a:gd name="connsiteY13" fmla="*/ 0 h 27432"/>
              <a:gd name="connsiteX14" fmla="*/ 8613648 w 16459200"/>
              <a:gd name="connsiteY14" fmla="*/ 0 h 27432"/>
              <a:gd name="connsiteX15" fmla="*/ 9299448 w 16459200"/>
              <a:gd name="connsiteY15" fmla="*/ 0 h 27432"/>
              <a:gd name="connsiteX16" fmla="*/ 10149840 w 16459200"/>
              <a:gd name="connsiteY16" fmla="*/ 0 h 27432"/>
              <a:gd name="connsiteX17" fmla="*/ 10835640 w 16459200"/>
              <a:gd name="connsiteY17" fmla="*/ 0 h 27432"/>
              <a:gd name="connsiteX18" fmla="*/ 11850624 w 16459200"/>
              <a:gd name="connsiteY18" fmla="*/ 0 h 27432"/>
              <a:gd name="connsiteX19" fmla="*/ 12042648 w 16459200"/>
              <a:gd name="connsiteY19" fmla="*/ 0 h 27432"/>
              <a:gd name="connsiteX20" fmla="*/ 12728448 w 16459200"/>
              <a:gd name="connsiteY20" fmla="*/ 0 h 27432"/>
              <a:gd name="connsiteX21" fmla="*/ 12920472 w 16459200"/>
              <a:gd name="connsiteY21" fmla="*/ 0 h 27432"/>
              <a:gd name="connsiteX22" fmla="*/ 13935456 w 16459200"/>
              <a:gd name="connsiteY22" fmla="*/ 0 h 27432"/>
              <a:gd name="connsiteX23" fmla="*/ 14292072 w 16459200"/>
              <a:gd name="connsiteY23" fmla="*/ 0 h 27432"/>
              <a:gd name="connsiteX24" fmla="*/ 14484096 w 16459200"/>
              <a:gd name="connsiteY24" fmla="*/ 0 h 27432"/>
              <a:gd name="connsiteX25" fmla="*/ 15169896 w 16459200"/>
              <a:gd name="connsiteY25" fmla="*/ 0 h 27432"/>
              <a:gd name="connsiteX26" fmla="*/ 15526512 w 16459200"/>
              <a:gd name="connsiteY26" fmla="*/ 0 h 27432"/>
              <a:gd name="connsiteX27" fmla="*/ 16459200 w 16459200"/>
              <a:gd name="connsiteY27" fmla="*/ 0 h 27432"/>
              <a:gd name="connsiteX28" fmla="*/ 16459200 w 16459200"/>
              <a:gd name="connsiteY28" fmla="*/ 27432 h 27432"/>
              <a:gd name="connsiteX29" fmla="*/ 16102584 w 16459200"/>
              <a:gd name="connsiteY29" fmla="*/ 27432 h 27432"/>
              <a:gd name="connsiteX30" fmla="*/ 15416784 w 16459200"/>
              <a:gd name="connsiteY30" fmla="*/ 27432 h 27432"/>
              <a:gd name="connsiteX31" fmla="*/ 15060168 w 16459200"/>
              <a:gd name="connsiteY31" fmla="*/ 27432 h 27432"/>
              <a:gd name="connsiteX32" fmla="*/ 14617964 w 16459200"/>
              <a:gd name="connsiteY32" fmla="*/ 27432 h 27432"/>
              <a:gd name="connsiteX33" fmla="*/ 14209776 w 16459200"/>
              <a:gd name="connsiteY33" fmla="*/ 27432 h 27432"/>
              <a:gd name="connsiteX34" fmla="*/ 13688568 w 16459200"/>
              <a:gd name="connsiteY34" fmla="*/ 27432 h 27432"/>
              <a:gd name="connsiteX35" fmla="*/ 13331952 w 16459200"/>
              <a:gd name="connsiteY35" fmla="*/ 27432 h 27432"/>
              <a:gd name="connsiteX36" fmla="*/ 13139928 w 16459200"/>
              <a:gd name="connsiteY36" fmla="*/ 27432 h 27432"/>
              <a:gd name="connsiteX37" fmla="*/ 12454128 w 16459200"/>
              <a:gd name="connsiteY37" fmla="*/ 27432 h 27432"/>
              <a:gd name="connsiteX38" fmla="*/ 11603736 w 16459200"/>
              <a:gd name="connsiteY38" fmla="*/ 27432 h 27432"/>
              <a:gd name="connsiteX39" fmla="*/ 10917936 w 16459200"/>
              <a:gd name="connsiteY39" fmla="*/ 27432 h 27432"/>
              <a:gd name="connsiteX40" fmla="*/ 9902952 w 16459200"/>
              <a:gd name="connsiteY40" fmla="*/ 27432 h 27432"/>
              <a:gd name="connsiteX41" fmla="*/ 9381744 w 16459200"/>
              <a:gd name="connsiteY41" fmla="*/ 27432 h 27432"/>
              <a:gd name="connsiteX42" fmla="*/ 9189720 w 16459200"/>
              <a:gd name="connsiteY42" fmla="*/ 27432 h 27432"/>
              <a:gd name="connsiteX43" fmla="*/ 8997696 w 16459200"/>
              <a:gd name="connsiteY43" fmla="*/ 27432 h 27432"/>
              <a:gd name="connsiteX44" fmla="*/ 8147304 w 16459200"/>
              <a:gd name="connsiteY44" fmla="*/ 27432 h 27432"/>
              <a:gd name="connsiteX45" fmla="*/ 7461504 w 16459200"/>
              <a:gd name="connsiteY45" fmla="*/ 27432 h 27432"/>
              <a:gd name="connsiteX46" fmla="*/ 6446520 w 16459200"/>
              <a:gd name="connsiteY46" fmla="*/ 27432 h 27432"/>
              <a:gd name="connsiteX47" fmla="*/ 5760720 w 16459200"/>
              <a:gd name="connsiteY47" fmla="*/ 27432 h 27432"/>
              <a:gd name="connsiteX48" fmla="*/ 4910328 w 16459200"/>
              <a:gd name="connsiteY48" fmla="*/ 27432 h 27432"/>
              <a:gd name="connsiteX49" fmla="*/ 4224528 w 16459200"/>
              <a:gd name="connsiteY49" fmla="*/ 27432 h 27432"/>
              <a:gd name="connsiteX50" fmla="*/ 3538728 w 16459200"/>
              <a:gd name="connsiteY50" fmla="*/ 27432 h 27432"/>
              <a:gd name="connsiteX51" fmla="*/ 3017520 w 16459200"/>
              <a:gd name="connsiteY51" fmla="*/ 27432 h 27432"/>
              <a:gd name="connsiteX52" fmla="*/ 2167128 w 16459200"/>
              <a:gd name="connsiteY52" fmla="*/ 27432 h 27432"/>
              <a:gd name="connsiteX53" fmla="*/ 1481328 w 16459200"/>
              <a:gd name="connsiteY53" fmla="*/ 27432 h 27432"/>
              <a:gd name="connsiteX54" fmla="*/ 630936 w 16459200"/>
              <a:gd name="connsiteY54" fmla="*/ 27432 h 27432"/>
              <a:gd name="connsiteX55" fmla="*/ 0 w 16459200"/>
              <a:gd name="connsiteY55" fmla="*/ 27432 h 27432"/>
              <a:gd name="connsiteX56" fmla="*/ 0 w 16459200"/>
              <a:gd name="connsiteY5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459200" h="27432" fill="none" extrusionOk="0">
                <a:moveTo>
                  <a:pt x="0" y="0"/>
                </a:moveTo>
                <a:cubicBezTo>
                  <a:pt x="45970" y="3775"/>
                  <a:pt x="136146" y="570"/>
                  <a:pt x="192024" y="0"/>
                </a:cubicBezTo>
                <a:cubicBezTo>
                  <a:pt x="310430" y="-38800"/>
                  <a:pt x="755545" y="2243"/>
                  <a:pt x="1042416" y="0"/>
                </a:cubicBezTo>
                <a:cubicBezTo>
                  <a:pt x="1365809" y="-27232"/>
                  <a:pt x="1435985" y="5847"/>
                  <a:pt x="1728216" y="0"/>
                </a:cubicBezTo>
                <a:cubicBezTo>
                  <a:pt x="2024401" y="5511"/>
                  <a:pt x="1876238" y="4458"/>
                  <a:pt x="1920240" y="0"/>
                </a:cubicBezTo>
                <a:cubicBezTo>
                  <a:pt x="1976840" y="9859"/>
                  <a:pt x="2329344" y="-5099"/>
                  <a:pt x="2441448" y="0"/>
                </a:cubicBezTo>
                <a:cubicBezTo>
                  <a:pt x="2561364" y="74"/>
                  <a:pt x="2629118" y="3810"/>
                  <a:pt x="2798064" y="0"/>
                </a:cubicBezTo>
                <a:cubicBezTo>
                  <a:pt x="2936498" y="-36917"/>
                  <a:pt x="3273769" y="41111"/>
                  <a:pt x="3648456" y="0"/>
                </a:cubicBezTo>
                <a:cubicBezTo>
                  <a:pt x="4021664" y="6540"/>
                  <a:pt x="3865080" y="-4381"/>
                  <a:pt x="4005072" y="0"/>
                </a:cubicBezTo>
                <a:cubicBezTo>
                  <a:pt x="4210707" y="19454"/>
                  <a:pt x="4718566" y="55273"/>
                  <a:pt x="5020056" y="0"/>
                </a:cubicBezTo>
                <a:cubicBezTo>
                  <a:pt x="5375357" y="-47961"/>
                  <a:pt x="5134530" y="-1272"/>
                  <a:pt x="5212080" y="0"/>
                </a:cubicBezTo>
                <a:cubicBezTo>
                  <a:pt x="5291032" y="-6300"/>
                  <a:pt x="5458067" y="832"/>
                  <a:pt x="5568696" y="0"/>
                </a:cubicBezTo>
                <a:cubicBezTo>
                  <a:pt x="5653624" y="-8926"/>
                  <a:pt x="5960201" y="-4703"/>
                  <a:pt x="6089904" y="0"/>
                </a:cubicBezTo>
                <a:cubicBezTo>
                  <a:pt x="6240062" y="-10936"/>
                  <a:pt x="6476897" y="-10595"/>
                  <a:pt x="6611112" y="0"/>
                </a:cubicBezTo>
                <a:cubicBezTo>
                  <a:pt x="6765548" y="-55596"/>
                  <a:pt x="7179348" y="38179"/>
                  <a:pt x="7461504" y="0"/>
                </a:cubicBezTo>
                <a:cubicBezTo>
                  <a:pt x="7700768" y="12605"/>
                  <a:pt x="8031611" y="-39547"/>
                  <a:pt x="8476488" y="0"/>
                </a:cubicBezTo>
                <a:cubicBezTo>
                  <a:pt x="8948948" y="-5758"/>
                  <a:pt x="9002738" y="-33701"/>
                  <a:pt x="9326880" y="0"/>
                </a:cubicBezTo>
                <a:cubicBezTo>
                  <a:pt x="9644707" y="42194"/>
                  <a:pt x="9573035" y="-12375"/>
                  <a:pt x="9683496" y="0"/>
                </a:cubicBezTo>
                <a:cubicBezTo>
                  <a:pt x="9799497" y="16488"/>
                  <a:pt x="9804412" y="7476"/>
                  <a:pt x="9875520" y="0"/>
                </a:cubicBezTo>
                <a:cubicBezTo>
                  <a:pt x="9944764" y="-10764"/>
                  <a:pt x="9975992" y="-8421"/>
                  <a:pt x="10067544" y="0"/>
                </a:cubicBezTo>
                <a:cubicBezTo>
                  <a:pt x="10160631" y="22382"/>
                  <a:pt x="10254053" y="19993"/>
                  <a:pt x="10424160" y="0"/>
                </a:cubicBezTo>
                <a:cubicBezTo>
                  <a:pt x="10589408" y="14616"/>
                  <a:pt x="10697229" y="-4106"/>
                  <a:pt x="10945368" y="0"/>
                </a:cubicBezTo>
                <a:cubicBezTo>
                  <a:pt x="11197976" y="-8998"/>
                  <a:pt x="11487747" y="27795"/>
                  <a:pt x="11795760" y="0"/>
                </a:cubicBezTo>
                <a:cubicBezTo>
                  <a:pt x="12092205" y="-27583"/>
                  <a:pt x="12027222" y="20647"/>
                  <a:pt x="12152376" y="0"/>
                </a:cubicBezTo>
                <a:cubicBezTo>
                  <a:pt x="12290050" y="-35983"/>
                  <a:pt x="12700887" y="-31532"/>
                  <a:pt x="12838176" y="0"/>
                </a:cubicBezTo>
                <a:cubicBezTo>
                  <a:pt x="12990336" y="67738"/>
                  <a:pt x="13365466" y="-106002"/>
                  <a:pt x="13853160" y="0"/>
                </a:cubicBezTo>
                <a:cubicBezTo>
                  <a:pt x="14357545" y="30045"/>
                  <a:pt x="14016803" y="-254"/>
                  <a:pt x="14209776" y="0"/>
                </a:cubicBezTo>
                <a:cubicBezTo>
                  <a:pt x="14392615" y="-1141"/>
                  <a:pt x="14665634" y="-41377"/>
                  <a:pt x="14895576" y="0"/>
                </a:cubicBezTo>
                <a:cubicBezTo>
                  <a:pt x="15152973" y="17178"/>
                  <a:pt x="15443051" y="31923"/>
                  <a:pt x="15581376" y="0"/>
                </a:cubicBezTo>
                <a:cubicBezTo>
                  <a:pt x="15739137" y="206"/>
                  <a:pt x="15702768" y="-4008"/>
                  <a:pt x="15773400" y="0"/>
                </a:cubicBezTo>
                <a:cubicBezTo>
                  <a:pt x="15874068" y="10409"/>
                  <a:pt x="16164163" y="-52356"/>
                  <a:pt x="16459200" y="0"/>
                </a:cubicBezTo>
                <a:cubicBezTo>
                  <a:pt x="16459350" y="9605"/>
                  <a:pt x="16460586" y="14204"/>
                  <a:pt x="16459200" y="27432"/>
                </a:cubicBezTo>
                <a:cubicBezTo>
                  <a:pt x="16262294" y="121578"/>
                  <a:pt x="16002885" y="65954"/>
                  <a:pt x="15444216" y="27432"/>
                </a:cubicBezTo>
                <a:cubicBezTo>
                  <a:pt x="14945203" y="-9613"/>
                  <a:pt x="15239487" y="81751"/>
                  <a:pt x="15087600" y="27432"/>
                </a:cubicBezTo>
                <a:cubicBezTo>
                  <a:pt x="14967658" y="32345"/>
                  <a:pt x="14598318" y="56460"/>
                  <a:pt x="14401800" y="27432"/>
                </a:cubicBezTo>
                <a:cubicBezTo>
                  <a:pt x="14247220" y="-16907"/>
                  <a:pt x="13968966" y="54357"/>
                  <a:pt x="13551408" y="27432"/>
                </a:cubicBezTo>
                <a:cubicBezTo>
                  <a:pt x="13171285" y="47172"/>
                  <a:pt x="13253064" y="23727"/>
                  <a:pt x="13030200" y="27432"/>
                </a:cubicBezTo>
                <a:cubicBezTo>
                  <a:pt x="12831941" y="71969"/>
                  <a:pt x="12613976" y="30835"/>
                  <a:pt x="12179808" y="27432"/>
                </a:cubicBezTo>
                <a:cubicBezTo>
                  <a:pt x="11762858" y="22712"/>
                  <a:pt x="11559365" y="6999"/>
                  <a:pt x="11329416" y="27432"/>
                </a:cubicBezTo>
                <a:cubicBezTo>
                  <a:pt x="11040097" y="24940"/>
                  <a:pt x="10746505" y="1895"/>
                  <a:pt x="10479024" y="27432"/>
                </a:cubicBezTo>
                <a:cubicBezTo>
                  <a:pt x="10232846" y="5190"/>
                  <a:pt x="9979053" y="42421"/>
                  <a:pt x="9793224" y="27432"/>
                </a:cubicBezTo>
                <a:cubicBezTo>
                  <a:pt x="9598285" y="29836"/>
                  <a:pt x="9530077" y="22633"/>
                  <a:pt x="9436608" y="27432"/>
                </a:cubicBezTo>
                <a:cubicBezTo>
                  <a:pt x="9346886" y="52519"/>
                  <a:pt x="9154502" y="32273"/>
                  <a:pt x="9079992" y="27432"/>
                </a:cubicBezTo>
                <a:cubicBezTo>
                  <a:pt x="9055868" y="18902"/>
                  <a:pt x="8577508" y="36492"/>
                  <a:pt x="8229600" y="27432"/>
                </a:cubicBezTo>
                <a:cubicBezTo>
                  <a:pt x="7868340" y="15049"/>
                  <a:pt x="7847931" y="1635"/>
                  <a:pt x="7543800" y="27432"/>
                </a:cubicBezTo>
                <a:cubicBezTo>
                  <a:pt x="7245763" y="57455"/>
                  <a:pt x="7260553" y="24471"/>
                  <a:pt x="7187184" y="27432"/>
                </a:cubicBezTo>
                <a:cubicBezTo>
                  <a:pt x="7091137" y="29675"/>
                  <a:pt x="6895156" y="-2912"/>
                  <a:pt x="6830568" y="27432"/>
                </a:cubicBezTo>
                <a:cubicBezTo>
                  <a:pt x="6748211" y="31867"/>
                  <a:pt x="6650165" y="50665"/>
                  <a:pt x="6473952" y="27432"/>
                </a:cubicBezTo>
                <a:cubicBezTo>
                  <a:pt x="6309195" y="24012"/>
                  <a:pt x="6117764" y="44136"/>
                  <a:pt x="5788152" y="27432"/>
                </a:cubicBezTo>
                <a:cubicBezTo>
                  <a:pt x="5611164" y="42277"/>
                  <a:pt x="5577496" y="44029"/>
                  <a:pt x="5431536" y="27432"/>
                </a:cubicBezTo>
                <a:cubicBezTo>
                  <a:pt x="5338932" y="7931"/>
                  <a:pt x="5011131" y="-1233"/>
                  <a:pt x="4910328" y="27432"/>
                </a:cubicBezTo>
                <a:cubicBezTo>
                  <a:pt x="4813774" y="41701"/>
                  <a:pt x="4530496" y="50254"/>
                  <a:pt x="4389120" y="27432"/>
                </a:cubicBezTo>
                <a:cubicBezTo>
                  <a:pt x="4230513" y="21679"/>
                  <a:pt x="3576545" y="43299"/>
                  <a:pt x="3374136" y="27432"/>
                </a:cubicBezTo>
                <a:cubicBezTo>
                  <a:pt x="3119673" y="27283"/>
                  <a:pt x="3044853" y="48937"/>
                  <a:pt x="2852928" y="27432"/>
                </a:cubicBezTo>
                <a:cubicBezTo>
                  <a:pt x="2664325" y="13912"/>
                  <a:pt x="2459404" y="34719"/>
                  <a:pt x="2331720" y="27432"/>
                </a:cubicBezTo>
                <a:cubicBezTo>
                  <a:pt x="2188674" y="-39978"/>
                  <a:pt x="1603208" y="68864"/>
                  <a:pt x="1316736" y="27432"/>
                </a:cubicBezTo>
                <a:cubicBezTo>
                  <a:pt x="1037451" y="-13609"/>
                  <a:pt x="1184772" y="39256"/>
                  <a:pt x="1124712" y="27432"/>
                </a:cubicBezTo>
                <a:cubicBezTo>
                  <a:pt x="1067496" y="40038"/>
                  <a:pt x="581890" y="33344"/>
                  <a:pt x="0" y="27432"/>
                </a:cubicBezTo>
                <a:cubicBezTo>
                  <a:pt x="-581" y="16543"/>
                  <a:pt x="-545" y="13299"/>
                  <a:pt x="0" y="0"/>
                </a:cubicBezTo>
                <a:close/>
              </a:path>
              <a:path w="16459200" h="27432" stroke="0" extrusionOk="0">
                <a:moveTo>
                  <a:pt x="0" y="0"/>
                </a:moveTo>
                <a:cubicBezTo>
                  <a:pt x="166282" y="-1698"/>
                  <a:pt x="255403" y="13323"/>
                  <a:pt x="356616" y="0"/>
                </a:cubicBezTo>
                <a:cubicBezTo>
                  <a:pt x="462998" y="-10857"/>
                  <a:pt x="483204" y="8821"/>
                  <a:pt x="548640" y="0"/>
                </a:cubicBezTo>
                <a:cubicBezTo>
                  <a:pt x="614733" y="-12064"/>
                  <a:pt x="810463" y="-3939"/>
                  <a:pt x="905256" y="0"/>
                </a:cubicBezTo>
                <a:cubicBezTo>
                  <a:pt x="1037017" y="-58778"/>
                  <a:pt x="1313683" y="-4484"/>
                  <a:pt x="1591056" y="0"/>
                </a:cubicBezTo>
                <a:cubicBezTo>
                  <a:pt x="1869961" y="-22469"/>
                  <a:pt x="2041737" y="-30760"/>
                  <a:pt x="2441448" y="0"/>
                </a:cubicBezTo>
                <a:cubicBezTo>
                  <a:pt x="2862636" y="36799"/>
                  <a:pt x="2986233" y="5807"/>
                  <a:pt x="3456432" y="0"/>
                </a:cubicBezTo>
                <a:cubicBezTo>
                  <a:pt x="3889169" y="18845"/>
                  <a:pt x="4191152" y="1514"/>
                  <a:pt x="4471416" y="0"/>
                </a:cubicBezTo>
                <a:cubicBezTo>
                  <a:pt x="4758710" y="-45039"/>
                  <a:pt x="4810795" y="-7528"/>
                  <a:pt x="4992624" y="0"/>
                </a:cubicBezTo>
                <a:cubicBezTo>
                  <a:pt x="5189250" y="21815"/>
                  <a:pt x="5425580" y="-11497"/>
                  <a:pt x="5843016" y="0"/>
                </a:cubicBezTo>
                <a:cubicBezTo>
                  <a:pt x="6258202" y="-42388"/>
                  <a:pt x="6240169" y="-5752"/>
                  <a:pt x="6528816" y="0"/>
                </a:cubicBezTo>
                <a:cubicBezTo>
                  <a:pt x="6815611" y="16904"/>
                  <a:pt x="6868042" y="-6109"/>
                  <a:pt x="7050024" y="0"/>
                </a:cubicBezTo>
                <a:cubicBezTo>
                  <a:pt x="7257539" y="-45689"/>
                  <a:pt x="7512912" y="-10084"/>
                  <a:pt x="7900416" y="0"/>
                </a:cubicBezTo>
                <a:cubicBezTo>
                  <a:pt x="8264782" y="37016"/>
                  <a:pt x="8031486" y="7176"/>
                  <a:pt x="8092440" y="0"/>
                </a:cubicBezTo>
                <a:cubicBezTo>
                  <a:pt x="8112207" y="-46863"/>
                  <a:pt x="8360801" y="32894"/>
                  <a:pt x="8613648" y="0"/>
                </a:cubicBezTo>
                <a:cubicBezTo>
                  <a:pt x="8843062" y="-34397"/>
                  <a:pt x="9077058" y="-3663"/>
                  <a:pt x="9299448" y="0"/>
                </a:cubicBezTo>
                <a:cubicBezTo>
                  <a:pt x="9572142" y="-57424"/>
                  <a:pt x="9835029" y="20528"/>
                  <a:pt x="10149840" y="0"/>
                </a:cubicBezTo>
                <a:cubicBezTo>
                  <a:pt x="10430655" y="-26462"/>
                  <a:pt x="10516681" y="26916"/>
                  <a:pt x="10835640" y="0"/>
                </a:cubicBezTo>
                <a:cubicBezTo>
                  <a:pt x="11137780" y="-70147"/>
                  <a:pt x="11569742" y="61089"/>
                  <a:pt x="11850624" y="0"/>
                </a:cubicBezTo>
                <a:cubicBezTo>
                  <a:pt x="12103186" y="-25552"/>
                  <a:pt x="11997036" y="4259"/>
                  <a:pt x="12042648" y="0"/>
                </a:cubicBezTo>
                <a:cubicBezTo>
                  <a:pt x="12095756" y="-16439"/>
                  <a:pt x="12424002" y="14355"/>
                  <a:pt x="12728448" y="0"/>
                </a:cubicBezTo>
                <a:cubicBezTo>
                  <a:pt x="13028989" y="-2179"/>
                  <a:pt x="12873869" y="-16315"/>
                  <a:pt x="12920472" y="0"/>
                </a:cubicBezTo>
                <a:cubicBezTo>
                  <a:pt x="12957045" y="-64455"/>
                  <a:pt x="13507991" y="-12601"/>
                  <a:pt x="13935456" y="0"/>
                </a:cubicBezTo>
                <a:cubicBezTo>
                  <a:pt x="14403507" y="32753"/>
                  <a:pt x="14223161" y="9120"/>
                  <a:pt x="14292072" y="0"/>
                </a:cubicBezTo>
                <a:cubicBezTo>
                  <a:pt x="14360960" y="-7083"/>
                  <a:pt x="14444441" y="3509"/>
                  <a:pt x="14484096" y="0"/>
                </a:cubicBezTo>
                <a:cubicBezTo>
                  <a:pt x="14525161" y="-38559"/>
                  <a:pt x="14940932" y="-37948"/>
                  <a:pt x="15169896" y="0"/>
                </a:cubicBezTo>
                <a:cubicBezTo>
                  <a:pt x="15431604" y="27823"/>
                  <a:pt x="15425201" y="12617"/>
                  <a:pt x="15526512" y="0"/>
                </a:cubicBezTo>
                <a:cubicBezTo>
                  <a:pt x="15671516" y="12557"/>
                  <a:pt x="16080478" y="-1239"/>
                  <a:pt x="16459200" y="0"/>
                </a:cubicBezTo>
                <a:cubicBezTo>
                  <a:pt x="16458684" y="8351"/>
                  <a:pt x="16458889" y="13822"/>
                  <a:pt x="16459200" y="27432"/>
                </a:cubicBezTo>
                <a:cubicBezTo>
                  <a:pt x="16330006" y="11746"/>
                  <a:pt x="16229386" y="48707"/>
                  <a:pt x="16102584" y="27432"/>
                </a:cubicBezTo>
                <a:cubicBezTo>
                  <a:pt x="15996839" y="21952"/>
                  <a:pt x="15572854" y="78432"/>
                  <a:pt x="15416784" y="27432"/>
                </a:cubicBezTo>
                <a:cubicBezTo>
                  <a:pt x="15264634" y="-6827"/>
                  <a:pt x="15180952" y="23436"/>
                  <a:pt x="15060168" y="27432"/>
                </a:cubicBezTo>
                <a:cubicBezTo>
                  <a:pt x="14920912" y="7429"/>
                  <a:pt x="14782986" y="6896"/>
                  <a:pt x="14617964" y="27432"/>
                </a:cubicBezTo>
                <a:cubicBezTo>
                  <a:pt x="14452942" y="47968"/>
                  <a:pt x="14354138" y="27221"/>
                  <a:pt x="14209776" y="27432"/>
                </a:cubicBezTo>
                <a:cubicBezTo>
                  <a:pt x="13999108" y="24448"/>
                  <a:pt x="13821974" y="44066"/>
                  <a:pt x="13688568" y="27432"/>
                </a:cubicBezTo>
                <a:cubicBezTo>
                  <a:pt x="13580534" y="1472"/>
                  <a:pt x="13480950" y="27929"/>
                  <a:pt x="13331952" y="27432"/>
                </a:cubicBezTo>
                <a:cubicBezTo>
                  <a:pt x="13200406" y="22563"/>
                  <a:pt x="13235265" y="18984"/>
                  <a:pt x="13139928" y="27432"/>
                </a:cubicBezTo>
                <a:cubicBezTo>
                  <a:pt x="13072180" y="3574"/>
                  <a:pt x="12666484" y="-8043"/>
                  <a:pt x="12454128" y="27432"/>
                </a:cubicBezTo>
                <a:cubicBezTo>
                  <a:pt x="12190148" y="29661"/>
                  <a:pt x="11949037" y="-15371"/>
                  <a:pt x="11603736" y="27432"/>
                </a:cubicBezTo>
                <a:cubicBezTo>
                  <a:pt x="11227081" y="59490"/>
                  <a:pt x="11210580" y="15415"/>
                  <a:pt x="10917936" y="27432"/>
                </a:cubicBezTo>
                <a:cubicBezTo>
                  <a:pt x="10628961" y="52481"/>
                  <a:pt x="10358242" y="-17245"/>
                  <a:pt x="9902952" y="27432"/>
                </a:cubicBezTo>
                <a:cubicBezTo>
                  <a:pt x="9459432" y="59637"/>
                  <a:pt x="9540894" y="31016"/>
                  <a:pt x="9381744" y="27432"/>
                </a:cubicBezTo>
                <a:cubicBezTo>
                  <a:pt x="9221037" y="17791"/>
                  <a:pt x="9272073" y="13675"/>
                  <a:pt x="9189720" y="27432"/>
                </a:cubicBezTo>
                <a:cubicBezTo>
                  <a:pt x="9102025" y="30245"/>
                  <a:pt x="9033499" y="25708"/>
                  <a:pt x="8997696" y="27432"/>
                </a:cubicBezTo>
                <a:cubicBezTo>
                  <a:pt x="9044498" y="33492"/>
                  <a:pt x="8607532" y="-69744"/>
                  <a:pt x="8147304" y="27432"/>
                </a:cubicBezTo>
                <a:cubicBezTo>
                  <a:pt x="7726529" y="63653"/>
                  <a:pt x="7757389" y="58126"/>
                  <a:pt x="7461504" y="27432"/>
                </a:cubicBezTo>
                <a:cubicBezTo>
                  <a:pt x="7162449" y="-16528"/>
                  <a:pt x="6737789" y="13044"/>
                  <a:pt x="6446520" y="27432"/>
                </a:cubicBezTo>
                <a:cubicBezTo>
                  <a:pt x="6181237" y="49729"/>
                  <a:pt x="6082220" y="-9897"/>
                  <a:pt x="5760720" y="27432"/>
                </a:cubicBezTo>
                <a:cubicBezTo>
                  <a:pt x="5449525" y="95597"/>
                  <a:pt x="5191600" y="40251"/>
                  <a:pt x="4910328" y="27432"/>
                </a:cubicBezTo>
                <a:cubicBezTo>
                  <a:pt x="4622795" y="90478"/>
                  <a:pt x="4505887" y="23437"/>
                  <a:pt x="4224528" y="27432"/>
                </a:cubicBezTo>
                <a:cubicBezTo>
                  <a:pt x="3916031" y="72077"/>
                  <a:pt x="3773546" y="7270"/>
                  <a:pt x="3538728" y="27432"/>
                </a:cubicBezTo>
                <a:cubicBezTo>
                  <a:pt x="3304576" y="35542"/>
                  <a:pt x="3174267" y="15572"/>
                  <a:pt x="3017520" y="27432"/>
                </a:cubicBezTo>
                <a:cubicBezTo>
                  <a:pt x="2852710" y="34877"/>
                  <a:pt x="2334554" y="44615"/>
                  <a:pt x="2167128" y="27432"/>
                </a:cubicBezTo>
                <a:cubicBezTo>
                  <a:pt x="1940664" y="42796"/>
                  <a:pt x="1777423" y="27837"/>
                  <a:pt x="1481328" y="27432"/>
                </a:cubicBezTo>
                <a:cubicBezTo>
                  <a:pt x="1170566" y="35957"/>
                  <a:pt x="938349" y="72983"/>
                  <a:pt x="630936" y="27432"/>
                </a:cubicBezTo>
                <a:cubicBezTo>
                  <a:pt x="288700" y="-7739"/>
                  <a:pt x="162882" y="4073"/>
                  <a:pt x="0" y="27432"/>
                </a:cubicBezTo>
                <a:cubicBezTo>
                  <a:pt x="-1924" y="23079"/>
                  <a:pt x="-570" y="14097"/>
                  <a:pt x="0" y="0"/>
                </a:cubicBezTo>
                <a:close/>
              </a:path>
              <a:path w="16459200" h="27432" fill="none" stroke="0" extrusionOk="0">
                <a:moveTo>
                  <a:pt x="0" y="0"/>
                </a:moveTo>
                <a:cubicBezTo>
                  <a:pt x="44226" y="-5709"/>
                  <a:pt x="125892" y="-9255"/>
                  <a:pt x="192024" y="0"/>
                </a:cubicBezTo>
                <a:cubicBezTo>
                  <a:pt x="176672" y="-2813"/>
                  <a:pt x="700462" y="34887"/>
                  <a:pt x="1042416" y="0"/>
                </a:cubicBezTo>
                <a:cubicBezTo>
                  <a:pt x="1374922" y="-29532"/>
                  <a:pt x="1421307" y="12899"/>
                  <a:pt x="1728216" y="0"/>
                </a:cubicBezTo>
                <a:cubicBezTo>
                  <a:pt x="2024345" y="-5396"/>
                  <a:pt x="1867685" y="5522"/>
                  <a:pt x="1920240" y="0"/>
                </a:cubicBezTo>
                <a:cubicBezTo>
                  <a:pt x="1991324" y="3803"/>
                  <a:pt x="2324629" y="-27818"/>
                  <a:pt x="2441448" y="0"/>
                </a:cubicBezTo>
                <a:cubicBezTo>
                  <a:pt x="2552524" y="-5594"/>
                  <a:pt x="2624824" y="19524"/>
                  <a:pt x="2798064" y="0"/>
                </a:cubicBezTo>
                <a:cubicBezTo>
                  <a:pt x="2974091" y="-4512"/>
                  <a:pt x="3241068" y="-22217"/>
                  <a:pt x="3648456" y="0"/>
                </a:cubicBezTo>
                <a:cubicBezTo>
                  <a:pt x="4007333" y="-14303"/>
                  <a:pt x="3868467" y="-32075"/>
                  <a:pt x="4005072" y="0"/>
                </a:cubicBezTo>
                <a:cubicBezTo>
                  <a:pt x="4189353" y="-58753"/>
                  <a:pt x="4630032" y="3880"/>
                  <a:pt x="5020056" y="0"/>
                </a:cubicBezTo>
                <a:cubicBezTo>
                  <a:pt x="5367216" y="-49446"/>
                  <a:pt x="5138660" y="155"/>
                  <a:pt x="5212080" y="0"/>
                </a:cubicBezTo>
                <a:cubicBezTo>
                  <a:pt x="5311862" y="7613"/>
                  <a:pt x="5443021" y="-4993"/>
                  <a:pt x="5568696" y="0"/>
                </a:cubicBezTo>
                <a:cubicBezTo>
                  <a:pt x="5714237" y="574"/>
                  <a:pt x="5951047" y="21085"/>
                  <a:pt x="6089904" y="0"/>
                </a:cubicBezTo>
                <a:cubicBezTo>
                  <a:pt x="6209956" y="-8225"/>
                  <a:pt x="6486965" y="11684"/>
                  <a:pt x="6611112" y="0"/>
                </a:cubicBezTo>
                <a:cubicBezTo>
                  <a:pt x="6741037" y="-32973"/>
                  <a:pt x="7216607" y="-22200"/>
                  <a:pt x="7461504" y="0"/>
                </a:cubicBezTo>
                <a:cubicBezTo>
                  <a:pt x="7700990" y="-68815"/>
                  <a:pt x="8012726" y="-64571"/>
                  <a:pt x="8476488" y="0"/>
                </a:cubicBezTo>
                <a:cubicBezTo>
                  <a:pt x="8954745" y="-10560"/>
                  <a:pt x="9002864" y="-29599"/>
                  <a:pt x="9326880" y="0"/>
                </a:cubicBezTo>
                <a:cubicBezTo>
                  <a:pt x="9635015" y="50058"/>
                  <a:pt x="9566317" y="-17484"/>
                  <a:pt x="9683496" y="0"/>
                </a:cubicBezTo>
                <a:cubicBezTo>
                  <a:pt x="9799378" y="15106"/>
                  <a:pt x="9804105" y="8248"/>
                  <a:pt x="9875520" y="0"/>
                </a:cubicBezTo>
                <a:cubicBezTo>
                  <a:pt x="9945376" y="-12157"/>
                  <a:pt x="9974625" y="-14711"/>
                  <a:pt x="10067544" y="0"/>
                </a:cubicBezTo>
                <a:cubicBezTo>
                  <a:pt x="10151373" y="-2002"/>
                  <a:pt x="10254745" y="-9789"/>
                  <a:pt x="10424160" y="0"/>
                </a:cubicBezTo>
                <a:cubicBezTo>
                  <a:pt x="10609277" y="-5177"/>
                  <a:pt x="10699723" y="5190"/>
                  <a:pt x="10945368" y="0"/>
                </a:cubicBezTo>
                <a:cubicBezTo>
                  <a:pt x="11196842" y="-18795"/>
                  <a:pt x="11508591" y="56176"/>
                  <a:pt x="11795760" y="0"/>
                </a:cubicBezTo>
                <a:cubicBezTo>
                  <a:pt x="12095247" y="-36236"/>
                  <a:pt x="12026428" y="18655"/>
                  <a:pt x="12152376" y="0"/>
                </a:cubicBezTo>
                <a:cubicBezTo>
                  <a:pt x="12250489" y="-3867"/>
                  <a:pt x="12700775" y="5938"/>
                  <a:pt x="12838176" y="0"/>
                </a:cubicBezTo>
                <a:cubicBezTo>
                  <a:pt x="12916085" y="-49508"/>
                  <a:pt x="13417104" y="-46214"/>
                  <a:pt x="13853160" y="0"/>
                </a:cubicBezTo>
                <a:cubicBezTo>
                  <a:pt x="14342210" y="49954"/>
                  <a:pt x="14053585" y="9560"/>
                  <a:pt x="14209776" y="0"/>
                </a:cubicBezTo>
                <a:cubicBezTo>
                  <a:pt x="14437390" y="14518"/>
                  <a:pt x="14649886" y="-14627"/>
                  <a:pt x="14895576" y="0"/>
                </a:cubicBezTo>
                <a:cubicBezTo>
                  <a:pt x="15155197" y="37536"/>
                  <a:pt x="15446770" y="25603"/>
                  <a:pt x="15581376" y="0"/>
                </a:cubicBezTo>
                <a:cubicBezTo>
                  <a:pt x="15745873" y="-941"/>
                  <a:pt x="15695083" y="-11038"/>
                  <a:pt x="15773400" y="0"/>
                </a:cubicBezTo>
                <a:cubicBezTo>
                  <a:pt x="15795651" y="30972"/>
                  <a:pt x="16135646" y="-5143"/>
                  <a:pt x="16459200" y="0"/>
                </a:cubicBezTo>
                <a:cubicBezTo>
                  <a:pt x="16459040" y="8959"/>
                  <a:pt x="16459453" y="14716"/>
                  <a:pt x="16459200" y="27432"/>
                </a:cubicBezTo>
                <a:cubicBezTo>
                  <a:pt x="16263301" y="66135"/>
                  <a:pt x="15900127" y="76490"/>
                  <a:pt x="15444216" y="27432"/>
                </a:cubicBezTo>
                <a:cubicBezTo>
                  <a:pt x="14968465" y="3529"/>
                  <a:pt x="15265587" y="25922"/>
                  <a:pt x="15087600" y="27432"/>
                </a:cubicBezTo>
                <a:cubicBezTo>
                  <a:pt x="14953119" y="8195"/>
                  <a:pt x="14572839" y="101238"/>
                  <a:pt x="14401800" y="27432"/>
                </a:cubicBezTo>
                <a:cubicBezTo>
                  <a:pt x="14263033" y="-31952"/>
                  <a:pt x="13926958" y="-8253"/>
                  <a:pt x="13551408" y="27432"/>
                </a:cubicBezTo>
                <a:cubicBezTo>
                  <a:pt x="13171078" y="47444"/>
                  <a:pt x="13249594" y="33073"/>
                  <a:pt x="13030200" y="27432"/>
                </a:cubicBezTo>
                <a:cubicBezTo>
                  <a:pt x="12832461" y="54405"/>
                  <a:pt x="12548120" y="47137"/>
                  <a:pt x="12179808" y="27432"/>
                </a:cubicBezTo>
                <a:cubicBezTo>
                  <a:pt x="11757626" y="35033"/>
                  <a:pt x="11591636" y="14065"/>
                  <a:pt x="11329416" y="27432"/>
                </a:cubicBezTo>
                <a:cubicBezTo>
                  <a:pt x="11080550" y="85572"/>
                  <a:pt x="10710937" y="66941"/>
                  <a:pt x="10479024" y="27432"/>
                </a:cubicBezTo>
                <a:cubicBezTo>
                  <a:pt x="10224514" y="39288"/>
                  <a:pt x="10009859" y="26995"/>
                  <a:pt x="9793224" y="27432"/>
                </a:cubicBezTo>
                <a:cubicBezTo>
                  <a:pt x="9599608" y="38837"/>
                  <a:pt x="9536245" y="23070"/>
                  <a:pt x="9436608" y="27432"/>
                </a:cubicBezTo>
                <a:cubicBezTo>
                  <a:pt x="9325130" y="41287"/>
                  <a:pt x="9193993" y="12989"/>
                  <a:pt x="9079992" y="27432"/>
                </a:cubicBezTo>
                <a:cubicBezTo>
                  <a:pt x="9005044" y="8178"/>
                  <a:pt x="8640041" y="31040"/>
                  <a:pt x="8229600" y="27432"/>
                </a:cubicBezTo>
                <a:cubicBezTo>
                  <a:pt x="7863385" y="13382"/>
                  <a:pt x="7848215" y="6910"/>
                  <a:pt x="7543800" y="27432"/>
                </a:cubicBezTo>
                <a:cubicBezTo>
                  <a:pt x="7242325" y="44759"/>
                  <a:pt x="7276084" y="28032"/>
                  <a:pt x="7187184" y="27432"/>
                </a:cubicBezTo>
                <a:cubicBezTo>
                  <a:pt x="7116436" y="40134"/>
                  <a:pt x="6901452" y="19091"/>
                  <a:pt x="6830568" y="27432"/>
                </a:cubicBezTo>
                <a:cubicBezTo>
                  <a:pt x="6748570" y="46901"/>
                  <a:pt x="6652906" y="43055"/>
                  <a:pt x="6473952" y="27432"/>
                </a:cubicBezTo>
                <a:cubicBezTo>
                  <a:pt x="6284037" y="4454"/>
                  <a:pt x="6153115" y="49701"/>
                  <a:pt x="5788152" y="27432"/>
                </a:cubicBezTo>
                <a:cubicBezTo>
                  <a:pt x="5615550" y="18889"/>
                  <a:pt x="5604675" y="10131"/>
                  <a:pt x="5431536" y="27432"/>
                </a:cubicBezTo>
                <a:cubicBezTo>
                  <a:pt x="5316931" y="42355"/>
                  <a:pt x="5017803" y="3714"/>
                  <a:pt x="4910328" y="27432"/>
                </a:cubicBezTo>
                <a:cubicBezTo>
                  <a:pt x="4806277" y="12814"/>
                  <a:pt x="4555395" y="53582"/>
                  <a:pt x="4389120" y="27432"/>
                </a:cubicBezTo>
                <a:cubicBezTo>
                  <a:pt x="4168975" y="2788"/>
                  <a:pt x="3576185" y="39020"/>
                  <a:pt x="3374136" y="27432"/>
                </a:cubicBezTo>
                <a:cubicBezTo>
                  <a:pt x="3134177" y="15127"/>
                  <a:pt x="3043454" y="55011"/>
                  <a:pt x="2852928" y="27432"/>
                </a:cubicBezTo>
                <a:cubicBezTo>
                  <a:pt x="2649026" y="37187"/>
                  <a:pt x="2424871" y="47401"/>
                  <a:pt x="2331720" y="27432"/>
                </a:cubicBezTo>
                <a:cubicBezTo>
                  <a:pt x="2221252" y="11373"/>
                  <a:pt x="1611214" y="79382"/>
                  <a:pt x="1316736" y="27432"/>
                </a:cubicBezTo>
                <a:cubicBezTo>
                  <a:pt x="1039391" y="-1383"/>
                  <a:pt x="1199293" y="43958"/>
                  <a:pt x="1124712" y="27432"/>
                </a:cubicBezTo>
                <a:cubicBezTo>
                  <a:pt x="1036751" y="-99955"/>
                  <a:pt x="505177" y="49806"/>
                  <a:pt x="0" y="27432"/>
                </a:cubicBezTo>
                <a:cubicBezTo>
                  <a:pt x="-793" y="16462"/>
                  <a:pt x="-422" y="1324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stroke="0"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AF2090-CD32-0F66-02BE-2704CEF3A5D8}"/>
              </a:ext>
            </a:extLst>
          </p:cNvPr>
          <p:cNvSpPr txBox="1"/>
          <p:nvPr/>
        </p:nvSpPr>
        <p:spPr>
          <a:xfrm>
            <a:off x="873979" y="2828361"/>
            <a:ext cx="10070328" cy="6178758"/>
          </a:xfrm>
          <a:prstGeom prst="rect">
            <a:avLst/>
          </a:prstGeom>
        </p:spPr>
        <p:txBody>
          <a:bodyPr vert="horz" lIns="91440" tIns="45720" rIns="91440" bIns="45720" rtlCol="0" anchor="t">
            <a:noAutofit/>
          </a:bodyPr>
          <a:lstStyle/>
          <a:p>
            <a:pPr algn="just">
              <a:spcBef>
                <a:spcPts val="300"/>
              </a:spcBef>
              <a:spcAft>
                <a:spcPts val="300"/>
              </a:spcAft>
            </a:pP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Tài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năng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âm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nhạc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của</a:t>
            </a:r>
            <a:r>
              <a:rPr lang="en-US" sz="3800" dirty="0">
                <a:effectLst/>
                <a:latin typeface="#9Slide03 Cabin Bold" panose="00000800000000000000" pitchFamily="2" charset="0"/>
              </a:rPr>
              <a:t> Văn Cao </a:t>
            </a:r>
            <a:r>
              <a:rPr lang="en-US" sz="3800" dirty="0" err="1">
                <a:effectLst/>
                <a:latin typeface="#9Slide03 Cabin Bold" panose="00000800000000000000" pitchFamily="2" charset="0"/>
              </a:rPr>
              <a:t>đã</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được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bộc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lộ</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với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một</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loạt</a:t>
            </a:r>
            <a:r>
              <a:rPr lang="en-US" sz="3800" dirty="0">
                <a:effectLst/>
                <a:latin typeface="#9Slide03 Cabin Bold" panose="00000800000000000000" pitchFamily="2" charset="0"/>
              </a:rPr>
              <a:t> ca </a:t>
            </a:r>
            <a:r>
              <a:rPr lang="en-US" sz="3800" dirty="0" err="1">
                <a:effectLst/>
                <a:latin typeface="#9Slide03 Cabin Bold" panose="00000800000000000000" pitchFamily="2" charset="0"/>
              </a:rPr>
              <a:t>khúc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nổi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tiếng</a:t>
            </a:r>
            <a:r>
              <a:rPr lang="en-US" sz="3800" dirty="0">
                <a:effectLst/>
                <a:latin typeface="#9Slide03 Cabin Bold" panose="00000800000000000000" pitchFamily="2" charset="0"/>
              </a:rPr>
              <a:t> do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Buồn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tàn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thu</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Thiên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thai</a:t>
            </a:r>
            <a:r>
              <a:rPr lang="en-US" sz="3800" dirty="0">
                <a:effectLst/>
                <a:latin typeface="#9Slide03 Cabin Bold" panose="00000800000000000000" pitchFamily="2" charset="0"/>
              </a:rPr>
              <a:t>, Cung </a:t>
            </a:r>
            <a:r>
              <a:rPr lang="en-US" sz="3800" dirty="0" err="1">
                <a:effectLst/>
                <a:latin typeface="#9Slide03 Cabin Bold" panose="00000800000000000000" pitchFamily="2" charset="0"/>
              </a:rPr>
              <a:t>đàn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xưa</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Suối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mơ</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Trương</a:t>
            </a:r>
            <a:r>
              <a:rPr lang="en-US" sz="3800" dirty="0">
                <a:effectLst/>
                <a:latin typeface="#9Slide03 Cabin Bold" panose="00000800000000000000" pitchFamily="2" charset="0"/>
              </a:rPr>
              <a:t> Chi... </a:t>
            </a:r>
          </a:p>
          <a:p>
            <a:pPr algn="just">
              <a:spcBef>
                <a:spcPts val="300"/>
              </a:spcBef>
              <a:spcAft>
                <a:spcPts val="300"/>
              </a:spcAft>
            </a:pP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Từ</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năm</a:t>
            </a:r>
            <a:r>
              <a:rPr lang="en-US" sz="3800" dirty="0">
                <a:effectLst/>
                <a:latin typeface="#9Slide03 Cabin Bold" panose="00000800000000000000" pitchFamily="2" charset="0"/>
              </a:rPr>
              <a:t> 1943,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tham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gia</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hoạt</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động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trong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Mặt</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trận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Việt</a:t>
            </a:r>
            <a:r>
              <a:rPr lang="en-US" sz="3800" dirty="0">
                <a:effectLst/>
                <a:latin typeface="#9Slide03 Cabin Bold" panose="00000800000000000000" pitchFamily="2" charset="0"/>
              </a:rPr>
              <a:t> Minh,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nhiều</a:t>
            </a:r>
            <a:r>
              <a:rPr lang="en-US" sz="3800" dirty="0">
                <a:effectLst/>
                <a:latin typeface="#9Slide03 Cabin Bold" panose="00000800000000000000" pitchFamily="2" charset="0"/>
              </a:rPr>
              <a:t> ca </a:t>
            </a:r>
            <a:r>
              <a:rPr lang="en-US" sz="3800" dirty="0" err="1">
                <a:effectLst/>
                <a:latin typeface="#9Slide03 Cabin Bold" panose="00000800000000000000" pitchFamily="2" charset="0"/>
              </a:rPr>
              <a:t>khúc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yêu</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nước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nổi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tiếng</a:t>
            </a:r>
            <a:r>
              <a:rPr lang="en-US" sz="3800" dirty="0">
                <a:effectLst/>
                <a:latin typeface="#9Slide03 Cabin Bold" panose="00000800000000000000" pitchFamily="2" charset="0"/>
              </a:rPr>
              <a:t> </a:t>
            </a:r>
          </a:p>
          <a:p>
            <a:pPr algn="just">
              <a:spcBef>
                <a:spcPts val="300"/>
              </a:spcBef>
              <a:spcAft>
                <a:spcPts val="300"/>
              </a:spcAft>
            </a:pPr>
            <a:r>
              <a:rPr lang="en-US" sz="3800" dirty="0">
                <a:effectLst/>
                <a:latin typeface="#9Slide03 Cabin Bold" panose="00000800000000000000" pitchFamily="2" charset="0"/>
              </a:rPr>
              <a:t>- Trong </a:t>
            </a:r>
            <a:r>
              <a:rPr lang="en-US" sz="3800" dirty="0" err="1">
                <a:effectLst/>
                <a:latin typeface="#9Slide03 Cabin Bold" panose="00000800000000000000" pitchFamily="2" charset="0"/>
              </a:rPr>
              <a:t>kháng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chiến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chống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Pháp</a:t>
            </a:r>
            <a:r>
              <a:rPr lang="en-US" sz="3800" dirty="0">
                <a:effectLst/>
                <a:latin typeface="#9Slide03 Cabin Bold" panose="00000800000000000000" pitchFamily="2" charset="0"/>
              </a:rPr>
              <a:t> (1945 - 1954),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các</a:t>
            </a:r>
            <a:r>
              <a:rPr lang="en-US" sz="3800" dirty="0">
                <a:effectLst/>
                <a:latin typeface="#9Slide03 Cabin Bold" panose="00000800000000000000" pitchFamily="2" charset="0"/>
              </a:rPr>
              <a:t> ca </a:t>
            </a:r>
            <a:r>
              <a:rPr lang="en-US" sz="3800" dirty="0" err="1">
                <a:effectLst/>
                <a:latin typeface="#9Slide03 Cabin Bold" panose="00000800000000000000" pitchFamily="2" charset="0"/>
              </a:rPr>
              <a:t>khúc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mang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âm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hưởng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cách</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mạng</a:t>
            </a:r>
            <a:r>
              <a:rPr lang="en-US" sz="3800" dirty="0">
                <a:effectLst/>
                <a:latin typeface="#9Slide03 Cabin Bold" panose="00000800000000000000" pitchFamily="2" charset="0"/>
              </a:rPr>
              <a:t> </a:t>
            </a:r>
          </a:p>
          <a:p>
            <a:pPr algn="just"/>
            <a:r>
              <a:rPr lang="en-US" sz="3800" dirty="0">
                <a:effectLst/>
                <a:latin typeface="#9Slide03 Cabin Bold" panose="00000800000000000000" pitchFamily="2" charset="0"/>
              </a:rPr>
              <a:t>- Văn Cao </a:t>
            </a:r>
            <a:r>
              <a:rPr lang="en-US" sz="3800" dirty="0" err="1">
                <a:effectLst/>
                <a:latin typeface="#9Slide03 Cabin Bold" panose="00000800000000000000" pitchFamily="2" charset="0"/>
              </a:rPr>
              <a:t>còn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được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thể</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hiện</a:t>
            </a:r>
            <a:r>
              <a:rPr lang="en-US" sz="3800" dirty="0">
                <a:effectLst/>
                <a:latin typeface="#9Slide03 Cabin Bold" panose="00000800000000000000" pitchFamily="2" charset="0"/>
              </a:rPr>
              <a:t> qua </a:t>
            </a:r>
            <a:r>
              <a:rPr lang="en-US" sz="3800" dirty="0" err="1">
                <a:effectLst/>
                <a:latin typeface="#9Slide03 Cabin Bold" panose="00000800000000000000" pitchFamily="2" charset="0"/>
              </a:rPr>
              <a:t>các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phẩm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hội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hoạ</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và</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thơ</a:t>
            </a:r>
            <a:r>
              <a:rPr lang="en-US" sz="3800" dirty="0">
                <a:effectLst/>
                <a:latin typeface="#9Slide03 Cabin Bold" panose="00000800000000000000" pitchFamily="2" charset="0"/>
              </a:rPr>
              <a:t> ca.</a:t>
            </a:r>
            <a:endParaRPr lang="en-US" sz="3800" dirty="0">
              <a:latin typeface="#9Slide03 Cabin Bold" panose="00000800000000000000" pitchFamily="2" charset="0"/>
            </a:endParaRPr>
          </a:p>
        </p:txBody>
      </p:sp>
      <p:pic>
        <p:nvPicPr>
          <p:cNvPr id="17410" name="Picture 2" descr="Đêm nhạc Văn Cao&quot; - Một hành trình âm nhạc | VTV.VN">
            <a:extLst>
              <a:ext uri="{FF2B5EF4-FFF2-40B4-BE49-F238E27FC236}">
                <a16:creationId xmlns:a16="http://schemas.microsoft.com/office/drawing/2014/main" id="{88B374D8-923B-E723-2379-B2A295514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15" r="20165"/>
          <a:stretch/>
        </p:blipFill>
        <p:spPr bwMode="auto">
          <a:xfrm>
            <a:off x="11513487" y="3140964"/>
            <a:ext cx="5911596" cy="61447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EB025F-A6F5-7024-629A-9D7832DA15EA}"/>
              </a:ext>
            </a:extLst>
          </p:cNvPr>
          <p:cNvSpPr txBox="1"/>
          <p:nvPr/>
        </p:nvSpPr>
        <p:spPr>
          <a:xfrm>
            <a:off x="7620000" y="1412706"/>
            <a:ext cx="9144000" cy="830997"/>
          </a:xfrm>
          <a:prstGeom prst="rect">
            <a:avLst/>
          </a:prstGeom>
          <a:noFill/>
        </p:spPr>
        <p:txBody>
          <a:bodyPr wrap="square">
            <a:spAutoFit/>
          </a:bodyPr>
          <a:lstStyle/>
          <a:p>
            <a:pPr algn="just">
              <a:spcBef>
                <a:spcPts val="300"/>
              </a:spcBef>
              <a:spcAft>
                <a:spcPts val="300"/>
              </a:spcAft>
            </a:pPr>
            <a:r>
              <a:rPr lang="en-US" sz="4800" b="1" dirty="0">
                <a:solidFill>
                  <a:srgbClr val="FF0000"/>
                </a:solidFill>
                <a:effectLst/>
                <a:latin typeface="#9Slide03 BoosterNextFYBlack" panose="02000A03000000020004" pitchFamily="2" charset="0"/>
              </a:rPr>
              <a:t>2. Văn Cao</a:t>
            </a:r>
            <a:endParaRPr lang="en-US" sz="48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83033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sp>
        <p:nvSpPr>
          <p:cNvPr id="2" name="Freeform 2"/>
          <p:cNvSpPr/>
          <p:nvPr/>
        </p:nvSpPr>
        <p:spPr>
          <a:xfrm>
            <a:off x="5358284" y="1693138"/>
            <a:ext cx="3300393" cy="3267389"/>
          </a:xfrm>
          <a:custGeom>
            <a:avLst/>
            <a:gdLst/>
            <a:ahLst/>
            <a:cxnLst/>
            <a:rect l="l" t="t" r="r" b="b"/>
            <a:pathLst>
              <a:path w="3300393" h="3267389">
                <a:moveTo>
                  <a:pt x="0" y="0"/>
                </a:moveTo>
                <a:lnTo>
                  <a:pt x="3300393" y="0"/>
                </a:lnTo>
                <a:lnTo>
                  <a:pt x="3300393" y="3267389"/>
                </a:lnTo>
                <a:lnTo>
                  <a:pt x="0" y="3267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62975" y="1693138"/>
            <a:ext cx="3300393" cy="3267389"/>
          </a:xfrm>
          <a:custGeom>
            <a:avLst/>
            <a:gdLst/>
            <a:ahLst/>
            <a:cxnLst/>
            <a:rect l="l" t="t" r="r" b="b"/>
            <a:pathLst>
              <a:path w="3300393" h="3267389">
                <a:moveTo>
                  <a:pt x="0" y="0"/>
                </a:moveTo>
                <a:lnTo>
                  <a:pt x="3300394" y="0"/>
                </a:lnTo>
                <a:lnTo>
                  <a:pt x="3300394" y="3267389"/>
                </a:lnTo>
                <a:lnTo>
                  <a:pt x="0" y="32673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299850" y="1806094"/>
            <a:ext cx="2179265" cy="2749861"/>
          </a:xfrm>
          <a:custGeom>
            <a:avLst/>
            <a:gdLst/>
            <a:ahLst/>
            <a:cxnLst/>
            <a:rect l="l" t="t" r="r" b="b"/>
            <a:pathLst>
              <a:path w="2179265" h="2749861">
                <a:moveTo>
                  <a:pt x="0" y="0"/>
                </a:moveTo>
                <a:lnTo>
                  <a:pt x="2179265" y="0"/>
                </a:lnTo>
                <a:lnTo>
                  <a:pt x="2179265" y="2749861"/>
                </a:lnTo>
                <a:lnTo>
                  <a:pt x="0" y="2749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484480" y="1806094"/>
            <a:ext cx="2734862" cy="2749861"/>
          </a:xfrm>
          <a:custGeom>
            <a:avLst/>
            <a:gdLst/>
            <a:ahLst/>
            <a:cxnLst/>
            <a:rect l="l" t="t" r="r" b="b"/>
            <a:pathLst>
              <a:path w="2734862" h="2749861">
                <a:moveTo>
                  <a:pt x="0" y="0"/>
                </a:moveTo>
                <a:lnTo>
                  <a:pt x="2734862" y="0"/>
                </a:lnTo>
                <a:lnTo>
                  <a:pt x="2734862" y="2749861"/>
                </a:lnTo>
                <a:lnTo>
                  <a:pt x="0" y="27498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620857" y="5309626"/>
            <a:ext cx="3300393" cy="3267389"/>
          </a:xfrm>
          <a:custGeom>
            <a:avLst/>
            <a:gdLst/>
            <a:ahLst/>
            <a:cxnLst/>
            <a:rect l="l" t="t" r="r" b="b"/>
            <a:pathLst>
              <a:path w="3300393" h="3267389">
                <a:moveTo>
                  <a:pt x="0" y="0"/>
                </a:moveTo>
                <a:lnTo>
                  <a:pt x="3300393" y="0"/>
                </a:lnTo>
                <a:lnTo>
                  <a:pt x="3300393" y="3267390"/>
                </a:lnTo>
                <a:lnTo>
                  <a:pt x="0" y="32673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2339680" y="5673075"/>
            <a:ext cx="2476980" cy="2540492"/>
          </a:xfrm>
          <a:custGeom>
            <a:avLst/>
            <a:gdLst/>
            <a:ahLst/>
            <a:cxnLst/>
            <a:rect l="l" t="t" r="r" b="b"/>
            <a:pathLst>
              <a:path w="2476980" h="2540492">
                <a:moveTo>
                  <a:pt x="0" y="0"/>
                </a:moveTo>
                <a:lnTo>
                  <a:pt x="2476980" y="0"/>
                </a:lnTo>
                <a:lnTo>
                  <a:pt x="2476980" y="2540492"/>
                </a:lnTo>
                <a:lnTo>
                  <a:pt x="0" y="25404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5484480" y="5282785"/>
            <a:ext cx="3300393" cy="3267389"/>
          </a:xfrm>
          <a:custGeom>
            <a:avLst/>
            <a:gdLst/>
            <a:ahLst/>
            <a:cxnLst/>
            <a:rect l="l" t="t" r="r" b="b"/>
            <a:pathLst>
              <a:path w="3300393" h="3267389">
                <a:moveTo>
                  <a:pt x="0" y="0"/>
                </a:moveTo>
                <a:lnTo>
                  <a:pt x="3300394" y="0"/>
                </a:lnTo>
                <a:lnTo>
                  <a:pt x="3300394" y="3267390"/>
                </a:lnTo>
                <a:lnTo>
                  <a:pt x="0" y="32673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6356363" y="5673075"/>
            <a:ext cx="1556629" cy="2540492"/>
          </a:xfrm>
          <a:custGeom>
            <a:avLst/>
            <a:gdLst/>
            <a:ahLst/>
            <a:cxnLst/>
            <a:rect l="l" t="t" r="r" b="b"/>
            <a:pathLst>
              <a:path w="1556629" h="2540492">
                <a:moveTo>
                  <a:pt x="0" y="0"/>
                </a:moveTo>
                <a:lnTo>
                  <a:pt x="1556629" y="0"/>
                </a:lnTo>
                <a:lnTo>
                  <a:pt x="1556629" y="2540492"/>
                </a:lnTo>
                <a:lnTo>
                  <a:pt x="0" y="25404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14529522" y="7154918"/>
            <a:ext cx="5459555" cy="5118333"/>
          </a:xfrm>
          <a:custGeom>
            <a:avLst/>
            <a:gdLst/>
            <a:ahLst/>
            <a:cxnLst/>
            <a:rect l="l" t="t" r="r" b="b"/>
            <a:pathLst>
              <a:path w="5459555" h="5118333">
                <a:moveTo>
                  <a:pt x="0" y="0"/>
                </a:moveTo>
                <a:lnTo>
                  <a:pt x="5459556" y="0"/>
                </a:lnTo>
                <a:lnTo>
                  <a:pt x="5459556" y="5118333"/>
                </a:lnTo>
                <a:lnTo>
                  <a:pt x="0" y="51183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418288">
            <a:off x="-1188101" y="400650"/>
            <a:ext cx="2117056" cy="3894250"/>
          </a:xfrm>
          <a:custGeom>
            <a:avLst/>
            <a:gdLst/>
            <a:ahLst/>
            <a:cxnLst/>
            <a:rect l="l" t="t" r="r" b="b"/>
            <a:pathLst>
              <a:path w="2117056" h="3894250">
                <a:moveTo>
                  <a:pt x="0" y="0"/>
                </a:moveTo>
                <a:lnTo>
                  <a:pt x="2117055" y="0"/>
                </a:lnTo>
                <a:lnTo>
                  <a:pt x="2117055" y="3894250"/>
                </a:lnTo>
                <a:lnTo>
                  <a:pt x="0" y="38942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TextBox 12"/>
          <p:cNvSpPr txBox="1"/>
          <p:nvPr/>
        </p:nvSpPr>
        <p:spPr>
          <a:xfrm>
            <a:off x="9144000" y="3985126"/>
            <a:ext cx="6450591" cy="1320874"/>
          </a:xfrm>
          <a:prstGeom prst="rect">
            <a:avLst/>
          </a:prstGeom>
        </p:spPr>
        <p:txBody>
          <a:bodyPr lIns="0" tIns="0" rIns="0" bIns="0" rtlCol="0" anchor="t">
            <a:spAutoFit/>
          </a:bodyPr>
          <a:lstStyle/>
          <a:p>
            <a:pPr algn="ctr">
              <a:lnSpc>
                <a:spcPts val="10347"/>
              </a:lnSpc>
            </a:pPr>
            <a:r>
              <a:rPr lang="en-US" sz="11500" dirty="0">
                <a:solidFill>
                  <a:srgbClr val="293241"/>
                </a:solidFill>
                <a:latin typeface="Barlow Condensed Semi-Bold"/>
              </a:rPr>
              <a:t>LUYỆN TẬP</a:t>
            </a:r>
          </a:p>
        </p:txBody>
      </p:sp>
      <p:sp>
        <p:nvSpPr>
          <p:cNvPr id="13" name="Freeform 13"/>
          <p:cNvSpPr/>
          <p:nvPr/>
        </p:nvSpPr>
        <p:spPr>
          <a:xfrm>
            <a:off x="14359375" y="-755419"/>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4" name="Freeform 14"/>
          <p:cNvSpPr/>
          <p:nvPr/>
        </p:nvSpPr>
        <p:spPr>
          <a:xfrm>
            <a:off x="-2967449" y="8158451"/>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007" y="9122177"/>
            <a:ext cx="20529947" cy="2803595"/>
            <a:chOff x="0" y="0"/>
            <a:chExt cx="7489380" cy="1022759"/>
          </a:xfrm>
        </p:grpSpPr>
        <p:sp>
          <p:nvSpPr>
            <p:cNvPr id="3" name="Freeform 3"/>
            <p:cNvSpPr/>
            <p:nvPr/>
          </p:nvSpPr>
          <p:spPr>
            <a:xfrm>
              <a:off x="0" y="0"/>
              <a:ext cx="7489380" cy="1022759"/>
            </a:xfrm>
            <a:custGeom>
              <a:avLst/>
              <a:gdLst/>
              <a:ahLst/>
              <a:cxnLst/>
              <a:rect l="l" t="t" r="r" b="b"/>
              <a:pathLst>
                <a:path w="7489380" h="1022759">
                  <a:moveTo>
                    <a:pt x="7364920" y="1022759"/>
                  </a:moveTo>
                  <a:lnTo>
                    <a:pt x="124460" y="1022759"/>
                  </a:lnTo>
                  <a:cubicBezTo>
                    <a:pt x="55880" y="1022759"/>
                    <a:pt x="0" y="966879"/>
                    <a:pt x="0" y="898299"/>
                  </a:cubicBezTo>
                  <a:lnTo>
                    <a:pt x="0" y="124460"/>
                  </a:lnTo>
                  <a:cubicBezTo>
                    <a:pt x="0" y="55880"/>
                    <a:pt x="55880" y="0"/>
                    <a:pt x="124460" y="0"/>
                  </a:cubicBezTo>
                  <a:lnTo>
                    <a:pt x="7364920" y="0"/>
                  </a:lnTo>
                  <a:cubicBezTo>
                    <a:pt x="7433501" y="0"/>
                    <a:pt x="7489380" y="55880"/>
                    <a:pt x="7489380" y="124460"/>
                  </a:cubicBezTo>
                  <a:lnTo>
                    <a:pt x="7489380" y="898299"/>
                  </a:lnTo>
                  <a:cubicBezTo>
                    <a:pt x="7489380" y="966879"/>
                    <a:pt x="7433501" y="1022759"/>
                    <a:pt x="7364920" y="1022759"/>
                  </a:cubicBezTo>
                  <a:close/>
                </a:path>
              </a:pathLst>
            </a:custGeom>
            <a:solidFill>
              <a:srgbClr val="F8BB28"/>
            </a:solidFill>
          </p:spPr>
          <p:txBody>
            <a:bodyPr/>
            <a:lstStyle/>
            <a:p>
              <a:endParaRPr lang="en-US"/>
            </a:p>
          </p:txBody>
        </p:sp>
      </p:grpSp>
      <p:sp>
        <p:nvSpPr>
          <p:cNvPr id="4" name="Freeform 4"/>
          <p:cNvSpPr/>
          <p:nvPr/>
        </p:nvSpPr>
        <p:spPr>
          <a:xfrm>
            <a:off x="5189556" y="6273902"/>
            <a:ext cx="8339717" cy="3523530"/>
          </a:xfrm>
          <a:custGeom>
            <a:avLst/>
            <a:gdLst/>
            <a:ahLst/>
            <a:cxnLst/>
            <a:rect l="l" t="t" r="r" b="b"/>
            <a:pathLst>
              <a:path w="8339717" h="3523530">
                <a:moveTo>
                  <a:pt x="0" y="0"/>
                </a:moveTo>
                <a:lnTo>
                  <a:pt x="8339717" y="0"/>
                </a:lnTo>
                <a:lnTo>
                  <a:pt x="8339717" y="3523530"/>
                </a:lnTo>
                <a:lnTo>
                  <a:pt x="0" y="3523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43039">
            <a:off x="15735944" y="6148090"/>
            <a:ext cx="1009412" cy="1555041"/>
          </a:xfrm>
          <a:custGeom>
            <a:avLst/>
            <a:gdLst/>
            <a:ahLst/>
            <a:cxnLst/>
            <a:rect l="l" t="t" r="r" b="b"/>
            <a:pathLst>
              <a:path w="1009412" h="1555041">
                <a:moveTo>
                  <a:pt x="0" y="0"/>
                </a:moveTo>
                <a:lnTo>
                  <a:pt x="1009412" y="0"/>
                </a:lnTo>
                <a:lnTo>
                  <a:pt x="1009412" y="1555041"/>
                </a:lnTo>
                <a:lnTo>
                  <a:pt x="0" y="1555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940898">
            <a:off x="2588387" y="941924"/>
            <a:ext cx="676372" cy="1041978"/>
          </a:xfrm>
          <a:custGeom>
            <a:avLst/>
            <a:gdLst/>
            <a:ahLst/>
            <a:cxnLst/>
            <a:rect l="l" t="t" r="r" b="b"/>
            <a:pathLst>
              <a:path w="676372" h="1041978">
                <a:moveTo>
                  <a:pt x="0" y="0"/>
                </a:moveTo>
                <a:lnTo>
                  <a:pt x="676372" y="0"/>
                </a:lnTo>
                <a:lnTo>
                  <a:pt x="676372" y="1041978"/>
                </a:lnTo>
                <a:lnTo>
                  <a:pt x="0" y="1041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905560">
            <a:off x="1240641" y="572269"/>
            <a:ext cx="1003195" cy="1545462"/>
          </a:xfrm>
          <a:custGeom>
            <a:avLst/>
            <a:gdLst/>
            <a:ahLst/>
            <a:cxnLst/>
            <a:rect l="l" t="t" r="r" b="b"/>
            <a:pathLst>
              <a:path w="1003195" h="1545462">
                <a:moveTo>
                  <a:pt x="0" y="0"/>
                </a:moveTo>
                <a:lnTo>
                  <a:pt x="1003194" y="0"/>
                </a:lnTo>
                <a:lnTo>
                  <a:pt x="1003194" y="1545462"/>
                </a:lnTo>
                <a:lnTo>
                  <a:pt x="0" y="154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4359375" y="-755419"/>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3931767" y="5682632"/>
            <a:ext cx="6391922" cy="4114800"/>
          </a:xfrm>
          <a:custGeom>
            <a:avLst/>
            <a:gdLst/>
            <a:ahLst/>
            <a:cxnLst/>
            <a:rect l="l" t="t" r="r" b="b"/>
            <a:pathLst>
              <a:path w="6391922" h="4114800">
                <a:moveTo>
                  <a:pt x="0" y="0"/>
                </a:moveTo>
                <a:lnTo>
                  <a:pt x="6391923" y="0"/>
                </a:lnTo>
                <a:lnTo>
                  <a:pt x="63919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63D9FC89-8E09-4F74-E392-4F8870C2D97B}"/>
              </a:ext>
            </a:extLst>
          </p:cNvPr>
          <p:cNvSpPr txBox="1"/>
          <p:nvPr/>
        </p:nvSpPr>
        <p:spPr>
          <a:xfrm>
            <a:off x="2440102" y="2645945"/>
            <a:ext cx="13866698" cy="3247043"/>
          </a:xfrm>
          <a:prstGeom prst="rect">
            <a:avLst/>
          </a:prstGeom>
          <a:noFill/>
        </p:spPr>
        <p:txBody>
          <a:bodyPr wrap="square">
            <a:spAutoFit/>
          </a:bodyPr>
          <a:lstStyle/>
          <a:p>
            <a:pPr algn="just">
              <a:spcBef>
                <a:spcPts val="300"/>
              </a:spcBef>
              <a:spcAft>
                <a:spcPts val="300"/>
              </a:spcAft>
            </a:pPr>
            <a:r>
              <a:rPr lang="vi-VN" sz="4000" dirty="0">
                <a:latin typeface="#9Slide03 Cabin Condensed Bold" panose="00000806000000000000" pitchFamily="2" charset="0"/>
                <a:ea typeface="Times New Roman" panose="02020603050405020304" pitchFamily="18" charset="0"/>
              </a:rPr>
              <a:t>1. Sưu tầm tư liệu và trình bày theo cách của em (đoạn phim, tập san, bài thuyết trình...) để giới thiệu về một nhân vật lịch sử tiêu biểu của Hải Phòng mà em ấn tượng nhất. </a:t>
            </a:r>
          </a:p>
          <a:p>
            <a:pPr algn="just">
              <a:spcBef>
                <a:spcPts val="300"/>
              </a:spcBef>
              <a:spcAft>
                <a:spcPts val="300"/>
              </a:spcAft>
            </a:pPr>
            <a:r>
              <a:rPr lang="vi-VN" sz="4000" dirty="0">
                <a:latin typeface="#9Slide03 Cabin Condensed Bold" panose="00000806000000000000" pitchFamily="2" charset="0"/>
                <a:ea typeface="Times New Roman" panose="02020603050405020304" pitchFamily="18" charset="0"/>
              </a:rPr>
              <a:t>2. Tìm hiểu các hoạt động tôn vinh những nhân vật lịch sử tiểu biểu ở địa phương em sinh sống và chia sẻ với bạn.</a:t>
            </a:r>
          </a:p>
        </p:txBody>
      </p:sp>
      <p:sp>
        <p:nvSpPr>
          <p:cNvPr id="13" name="TextBox 6">
            <a:extLst>
              <a:ext uri="{FF2B5EF4-FFF2-40B4-BE49-F238E27FC236}">
                <a16:creationId xmlns:a16="http://schemas.microsoft.com/office/drawing/2014/main" id="{7F54BBF7-CF3F-E8A0-6932-83FCAA94259F}"/>
              </a:ext>
            </a:extLst>
          </p:cNvPr>
          <p:cNvSpPr txBox="1"/>
          <p:nvPr/>
        </p:nvSpPr>
        <p:spPr>
          <a:xfrm>
            <a:off x="5455685" y="787208"/>
            <a:ext cx="7563630" cy="1215076"/>
          </a:xfrm>
          <a:prstGeom prst="rect">
            <a:avLst/>
          </a:prstGeom>
        </p:spPr>
        <p:txBody>
          <a:bodyPr lIns="0" tIns="0" rIns="0" bIns="0" rtlCol="0" anchor="t">
            <a:spAutoFit/>
          </a:bodyPr>
          <a:lstStyle/>
          <a:p>
            <a:pPr algn="ctr">
              <a:lnSpc>
                <a:spcPts val="10483"/>
              </a:lnSpc>
            </a:pPr>
            <a:r>
              <a:rPr lang="en-US" sz="7200" dirty="0">
                <a:solidFill>
                  <a:srgbClr val="003368"/>
                </a:solidFill>
                <a:latin typeface="Barlow Condensed Semi-Bold"/>
              </a:rPr>
              <a:t>VẬN DỤNG</a:t>
            </a:r>
          </a:p>
        </p:txBody>
      </p:sp>
    </p:spTree>
    <p:extLst>
      <p:ext uri="{BB962C8B-B14F-4D97-AF65-F5344CB8AC3E}">
        <p14:creationId xmlns:p14="http://schemas.microsoft.com/office/powerpoint/2010/main" val="25574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43767">
            <a:off x="12243271" y="-2385825"/>
            <a:ext cx="16542693" cy="17701325"/>
          </a:xfrm>
          <a:custGeom>
            <a:avLst/>
            <a:gdLst/>
            <a:ahLst/>
            <a:cxnLst/>
            <a:rect l="l" t="t" r="r" b="b"/>
            <a:pathLst>
              <a:path w="16542693" h="17701325">
                <a:moveTo>
                  <a:pt x="0" y="0"/>
                </a:moveTo>
                <a:lnTo>
                  <a:pt x="16542693" y="0"/>
                </a:lnTo>
                <a:lnTo>
                  <a:pt x="16542693" y="17701326"/>
                </a:lnTo>
                <a:lnTo>
                  <a:pt x="0" y="177013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3767">
            <a:off x="-11229425" y="-11353654"/>
            <a:ext cx="16542693" cy="17701325"/>
          </a:xfrm>
          <a:custGeom>
            <a:avLst/>
            <a:gdLst/>
            <a:ahLst/>
            <a:cxnLst/>
            <a:rect l="l" t="t" r="r" b="b"/>
            <a:pathLst>
              <a:path w="16542693" h="17701325">
                <a:moveTo>
                  <a:pt x="0" y="0"/>
                </a:moveTo>
                <a:lnTo>
                  <a:pt x="16542693" y="0"/>
                </a:lnTo>
                <a:lnTo>
                  <a:pt x="16542693" y="17701325"/>
                </a:lnTo>
                <a:lnTo>
                  <a:pt x="0" y="177013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215478" y="1716561"/>
            <a:ext cx="2561463" cy="4114800"/>
          </a:xfrm>
          <a:custGeom>
            <a:avLst/>
            <a:gdLst/>
            <a:ahLst/>
            <a:cxnLst/>
            <a:rect l="l" t="t" r="r" b="b"/>
            <a:pathLst>
              <a:path w="2561463" h="4114800">
                <a:moveTo>
                  <a:pt x="0" y="0"/>
                </a:moveTo>
                <a:lnTo>
                  <a:pt x="2561463" y="0"/>
                </a:lnTo>
                <a:lnTo>
                  <a:pt x="256146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487571">
            <a:off x="11784240" y="-21405"/>
            <a:ext cx="7667021" cy="1658865"/>
          </a:xfrm>
          <a:custGeom>
            <a:avLst/>
            <a:gdLst/>
            <a:ahLst/>
            <a:cxnLst/>
            <a:rect l="l" t="t" r="r" b="b"/>
            <a:pathLst>
              <a:path w="7667021" h="1658865">
                <a:moveTo>
                  <a:pt x="0" y="0"/>
                </a:moveTo>
                <a:lnTo>
                  <a:pt x="7667022" y="0"/>
                </a:lnTo>
                <a:lnTo>
                  <a:pt x="7667022" y="1658864"/>
                </a:lnTo>
                <a:lnTo>
                  <a:pt x="0" y="165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3556806">
            <a:off x="903559" y="7269678"/>
            <a:ext cx="4537670" cy="4684046"/>
          </a:xfrm>
          <a:custGeom>
            <a:avLst/>
            <a:gdLst/>
            <a:ahLst/>
            <a:cxnLst/>
            <a:rect l="l" t="t" r="r" b="b"/>
            <a:pathLst>
              <a:path w="4537670" h="4684046">
                <a:moveTo>
                  <a:pt x="0" y="0"/>
                </a:moveTo>
                <a:lnTo>
                  <a:pt x="4537669" y="0"/>
                </a:lnTo>
                <a:lnTo>
                  <a:pt x="4537669" y="4684046"/>
                </a:lnTo>
                <a:lnTo>
                  <a:pt x="0" y="46840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59688" y="570622"/>
            <a:ext cx="2212706" cy="2291880"/>
          </a:xfrm>
          <a:custGeom>
            <a:avLst/>
            <a:gdLst/>
            <a:ahLst/>
            <a:cxnLst/>
            <a:rect l="l" t="t" r="r" b="b"/>
            <a:pathLst>
              <a:path w="2212706" h="2291880">
                <a:moveTo>
                  <a:pt x="0" y="0"/>
                </a:moveTo>
                <a:lnTo>
                  <a:pt x="2212705" y="0"/>
                </a:lnTo>
                <a:lnTo>
                  <a:pt x="2212705" y="2291879"/>
                </a:lnTo>
                <a:lnTo>
                  <a:pt x="0" y="22918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5046594" y="6966420"/>
            <a:ext cx="2212706" cy="2291880"/>
          </a:xfrm>
          <a:custGeom>
            <a:avLst/>
            <a:gdLst/>
            <a:ahLst/>
            <a:cxnLst/>
            <a:rect l="l" t="t" r="r" b="b"/>
            <a:pathLst>
              <a:path w="2212706" h="2291880">
                <a:moveTo>
                  <a:pt x="0" y="0"/>
                </a:moveTo>
                <a:lnTo>
                  <a:pt x="2212706" y="0"/>
                </a:lnTo>
                <a:lnTo>
                  <a:pt x="2212706" y="2291880"/>
                </a:lnTo>
                <a:lnTo>
                  <a:pt x="0" y="22918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9"/>
          <p:cNvSpPr txBox="1"/>
          <p:nvPr/>
        </p:nvSpPr>
        <p:spPr>
          <a:xfrm rot="-115836">
            <a:off x="5606267" y="5951576"/>
            <a:ext cx="7340353" cy="1430279"/>
          </a:xfrm>
          <a:prstGeom prst="rect">
            <a:avLst/>
          </a:prstGeom>
        </p:spPr>
        <p:txBody>
          <a:bodyPr lIns="0" tIns="0" rIns="0" bIns="0" rtlCol="0" anchor="t">
            <a:spAutoFit/>
          </a:bodyPr>
          <a:lstStyle/>
          <a:p>
            <a:pPr algn="ctr">
              <a:lnSpc>
                <a:spcPts val="10704"/>
              </a:lnSpc>
            </a:pPr>
            <a:r>
              <a:rPr lang="en-US" sz="11035">
                <a:solidFill>
                  <a:srgbClr val="003368"/>
                </a:solidFill>
                <a:latin typeface="Happy Font TH"/>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43767">
            <a:off x="11652686" y="3775030"/>
            <a:ext cx="9882984" cy="10575178"/>
          </a:xfrm>
          <a:custGeom>
            <a:avLst/>
            <a:gdLst/>
            <a:ahLst/>
            <a:cxnLst/>
            <a:rect l="l" t="t" r="r" b="b"/>
            <a:pathLst>
              <a:path w="13669913" h="14627339">
                <a:moveTo>
                  <a:pt x="0" y="0"/>
                </a:moveTo>
                <a:lnTo>
                  <a:pt x="13669913" y="0"/>
                </a:lnTo>
                <a:lnTo>
                  <a:pt x="13669913" y="14627339"/>
                </a:lnTo>
                <a:lnTo>
                  <a:pt x="0" y="14627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3767">
            <a:off x="-10075316" y="-8794598"/>
            <a:ext cx="13669913" cy="14627339"/>
          </a:xfrm>
          <a:custGeom>
            <a:avLst/>
            <a:gdLst/>
            <a:ahLst/>
            <a:cxnLst/>
            <a:rect l="l" t="t" r="r" b="b"/>
            <a:pathLst>
              <a:path w="13669913" h="14627339">
                <a:moveTo>
                  <a:pt x="0" y="0"/>
                </a:moveTo>
                <a:lnTo>
                  <a:pt x="13669913" y="0"/>
                </a:lnTo>
                <a:lnTo>
                  <a:pt x="13669913" y="14627339"/>
                </a:lnTo>
                <a:lnTo>
                  <a:pt x="0" y="14627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754172" y="5143500"/>
            <a:ext cx="4495655" cy="5351970"/>
          </a:xfrm>
          <a:custGeom>
            <a:avLst/>
            <a:gdLst/>
            <a:ahLst/>
            <a:cxnLst/>
            <a:rect l="l" t="t" r="r" b="b"/>
            <a:pathLst>
              <a:path w="7516527" h="8948246">
                <a:moveTo>
                  <a:pt x="0" y="0"/>
                </a:moveTo>
                <a:lnTo>
                  <a:pt x="7516527" y="0"/>
                </a:lnTo>
                <a:lnTo>
                  <a:pt x="7516527" y="8948246"/>
                </a:lnTo>
                <a:lnTo>
                  <a:pt x="0" y="89482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5334000" y="207630"/>
            <a:ext cx="7228741" cy="1442703"/>
          </a:xfrm>
          <a:prstGeom prst="rect">
            <a:avLst/>
          </a:prstGeom>
        </p:spPr>
        <p:txBody>
          <a:bodyPr lIns="0" tIns="0" rIns="0" bIns="0" rtlCol="0" anchor="t">
            <a:spAutoFit/>
          </a:bodyPr>
          <a:lstStyle/>
          <a:p>
            <a:pPr algn="ctr">
              <a:lnSpc>
                <a:spcPts val="12599"/>
              </a:lnSpc>
            </a:pPr>
            <a:r>
              <a:rPr lang="en-US" sz="9000" dirty="0" err="1">
                <a:solidFill>
                  <a:srgbClr val="202F5A"/>
                </a:solidFill>
                <a:latin typeface="Barlow Condensed Semi-Bold"/>
              </a:rPr>
              <a:t>Nội</a:t>
            </a:r>
            <a:r>
              <a:rPr lang="en-US" sz="9000" dirty="0">
                <a:solidFill>
                  <a:srgbClr val="202F5A"/>
                </a:solidFill>
                <a:latin typeface="Barlow Condensed Semi-Bold"/>
              </a:rPr>
              <a:t> dung</a:t>
            </a:r>
          </a:p>
        </p:txBody>
      </p:sp>
      <p:sp>
        <p:nvSpPr>
          <p:cNvPr id="8" name="Rectangle 7">
            <a:extLst>
              <a:ext uri="{FF2B5EF4-FFF2-40B4-BE49-F238E27FC236}">
                <a16:creationId xmlns:a16="http://schemas.microsoft.com/office/drawing/2014/main" id="{EAAD68F6-C657-2A81-0A70-605BCCD3E0E8}"/>
              </a:ext>
            </a:extLst>
          </p:cNvPr>
          <p:cNvSpPr/>
          <p:nvPr/>
        </p:nvSpPr>
        <p:spPr>
          <a:xfrm>
            <a:off x="2209800" y="1866900"/>
            <a:ext cx="11277600" cy="7488572"/>
          </a:xfrm>
          <a:prstGeom prst="rect">
            <a:avLst/>
          </a:prstGeom>
        </p:spPr>
        <p:txBody>
          <a:bodyPr/>
          <a:lstStyle/>
          <a:p>
            <a:pPr lvl="0" algn="just">
              <a:spcBef>
                <a:spcPts val="600"/>
              </a:spcBef>
              <a:spcAft>
                <a:spcPts val="600"/>
              </a:spcAft>
            </a:pPr>
            <a:r>
              <a:rPr lang="en-US" sz="4800" dirty="0">
                <a:latin typeface="#9Slide03 BoosterNextFYBlack" panose="02000A03000000020004" pitchFamily="2" charset="0"/>
              </a:rPr>
              <a:t>I. </a:t>
            </a:r>
            <a:r>
              <a:rPr lang="en-US" sz="4800" dirty="0" err="1">
                <a:latin typeface="#9Slide03 BoosterNextFYBlack" panose="02000A03000000020004" pitchFamily="2" charset="0"/>
              </a:rPr>
              <a:t>Khái</a:t>
            </a:r>
            <a:r>
              <a:rPr lang="en-US" sz="4800" dirty="0">
                <a:latin typeface="#9Slide03 BoosterNextFYBlack" panose="02000A03000000020004" pitchFamily="2" charset="0"/>
              </a:rPr>
              <a:t> </a:t>
            </a:r>
            <a:r>
              <a:rPr lang="en-US" sz="4800" dirty="0" err="1">
                <a:latin typeface="#9Slide03 BoosterNextFYBlack" panose="02000A03000000020004" pitchFamily="2" charset="0"/>
              </a:rPr>
              <a:t>quát</a:t>
            </a:r>
            <a:endParaRPr lang="en-US" sz="4800" dirty="0">
              <a:latin typeface="#9Slide03 BoosterNextFYBlack" panose="02000A03000000020004" pitchFamily="2" charset="0"/>
            </a:endParaRPr>
          </a:p>
          <a:p>
            <a:pPr lvl="0" algn="just">
              <a:spcBef>
                <a:spcPts val="600"/>
              </a:spcBef>
              <a:spcAft>
                <a:spcPts val="600"/>
              </a:spcAft>
            </a:pPr>
            <a:r>
              <a:rPr lang="en-US" sz="4800" dirty="0">
                <a:latin typeface="#9Slide03 BoosterNextFYBlack" panose="02000A03000000020004" pitchFamily="2" charset="0"/>
              </a:rPr>
              <a:t>II. </a:t>
            </a:r>
            <a:r>
              <a:rPr lang="en-US" sz="4800" dirty="0" err="1">
                <a:latin typeface="#9Slide03 BoosterNextFYBlack" panose="02000A03000000020004" pitchFamily="2" charset="0"/>
              </a:rPr>
              <a:t>Một</a:t>
            </a:r>
            <a:r>
              <a:rPr lang="en-US" sz="4800" dirty="0">
                <a:latin typeface="#9Slide03 BoosterNextFYBlack" panose="02000A03000000020004" pitchFamily="2" charset="0"/>
              </a:rPr>
              <a:t> </a:t>
            </a:r>
            <a:r>
              <a:rPr lang="en-US" sz="4800" dirty="0" err="1">
                <a:latin typeface="#9Slide03 BoosterNextFYBlack" panose="02000A03000000020004" pitchFamily="2" charset="0"/>
              </a:rPr>
              <a:t>số</a:t>
            </a:r>
            <a:r>
              <a:rPr lang="en-US" sz="4800" dirty="0">
                <a:latin typeface="#9Slide03 BoosterNextFYBlack" panose="02000A03000000020004" pitchFamily="2" charset="0"/>
              </a:rPr>
              <a:t> </a:t>
            </a:r>
            <a:r>
              <a:rPr lang="en-US" sz="4800" dirty="0" err="1">
                <a:latin typeface="#9Slide03 BoosterNextFYBlack" panose="02000A03000000020004" pitchFamily="2" charset="0"/>
              </a:rPr>
              <a:t>nhân</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vật</a:t>
            </a:r>
            <a:r>
              <a:rPr lang="en-US" sz="4800" dirty="0">
                <a:latin typeface="#9Slide03 BoosterNextFYBlack" panose="02000A03000000020004" pitchFamily="2" charset="0"/>
              </a:rPr>
              <a:t> </a:t>
            </a:r>
            <a:r>
              <a:rPr lang="en-US" sz="4800" dirty="0" err="1">
                <a:latin typeface="#9Slide03 BoosterNextFYBlack" panose="02000A03000000020004" pitchFamily="2" charset="0"/>
              </a:rPr>
              <a:t>tiêu</a:t>
            </a:r>
            <a:r>
              <a:rPr lang="en-US" sz="4800" dirty="0">
                <a:latin typeface="#9Slide03 BoosterNextFYBlack" panose="02000A03000000020004" pitchFamily="2" charset="0"/>
              </a:rPr>
              <a:t> </a:t>
            </a:r>
            <a:r>
              <a:rPr lang="en-US" sz="4800" dirty="0" err="1">
                <a:latin typeface="#9Slide03 BoosterNextFYBlack" panose="02000A03000000020004" pitchFamily="2" charset="0"/>
              </a:rPr>
              <a:t>biểu</a:t>
            </a:r>
            <a:r>
              <a:rPr lang="en-US" sz="4800" dirty="0">
                <a:latin typeface="#9Slide03 BoosterNextFYBlack" panose="02000A03000000020004" pitchFamily="2" charset="0"/>
              </a:rPr>
              <a:t> </a:t>
            </a:r>
            <a:r>
              <a:rPr lang="en-US" sz="4800" dirty="0" err="1">
                <a:latin typeface="#9Slide03 BoosterNextFYBlack" panose="02000A03000000020004" pitchFamily="2" charset="0"/>
              </a:rPr>
              <a:t>trong</a:t>
            </a:r>
            <a:r>
              <a:rPr lang="en-US" sz="4800" dirty="0">
                <a:latin typeface="#9Slide03 BoosterNextFYBlack" panose="02000A03000000020004" pitchFamily="2" charset="0"/>
              </a:rPr>
              <a:t> </a:t>
            </a:r>
            <a:r>
              <a:rPr lang="en-US" sz="4800" dirty="0" err="1">
                <a:latin typeface="#9Slide03 BoosterNextFYBlack" panose="02000A03000000020004" pitchFamily="2" charset="0"/>
              </a:rPr>
              <a:t>sự</a:t>
            </a:r>
            <a:r>
              <a:rPr lang="en-US" sz="4800" dirty="0">
                <a:latin typeface="#9Slide03 BoosterNextFYBlack" panose="02000A03000000020004" pitchFamily="2" charset="0"/>
              </a:rPr>
              <a:t> </a:t>
            </a:r>
            <a:r>
              <a:rPr lang="en-US" sz="4800" dirty="0" err="1">
                <a:latin typeface="#9Slide03 BoosterNextFYBlack" panose="02000A03000000020004" pitchFamily="2" charset="0"/>
              </a:rPr>
              <a:t>nghiệp</a:t>
            </a:r>
            <a:r>
              <a:rPr lang="en-US" sz="4800" dirty="0">
                <a:latin typeface="#9Slide03 BoosterNextFYBlack" panose="02000A03000000020004" pitchFamily="2" charset="0"/>
              </a:rPr>
              <a:t> </a:t>
            </a:r>
            <a:r>
              <a:rPr lang="en-US" sz="4800" dirty="0" err="1">
                <a:latin typeface="#9Slide03 BoosterNextFYBlack" panose="02000A03000000020004" pitchFamily="2" charset="0"/>
              </a:rPr>
              <a:t>chống</a:t>
            </a:r>
            <a:r>
              <a:rPr lang="en-US" sz="4800" dirty="0">
                <a:latin typeface="#9Slide03 BoosterNextFYBlack" panose="02000A03000000020004" pitchFamily="2" charset="0"/>
              </a:rPr>
              <a:t> </a:t>
            </a:r>
            <a:r>
              <a:rPr lang="en-US" sz="4800" dirty="0" err="1">
                <a:latin typeface="#9Slide03 BoosterNextFYBlack" panose="02000A03000000020004" pitchFamily="2" charset="0"/>
              </a:rPr>
              <a:t>giặc</a:t>
            </a:r>
            <a:r>
              <a:rPr lang="en-US" sz="4800" dirty="0">
                <a:latin typeface="#9Slide03 BoosterNextFYBlack" panose="02000A03000000020004" pitchFamily="2" charset="0"/>
              </a:rPr>
              <a:t> </a:t>
            </a:r>
            <a:r>
              <a:rPr lang="en-US" sz="4800" dirty="0" err="1">
                <a:latin typeface="#9Slide03 BoosterNextFYBlack" panose="02000A03000000020004" pitchFamily="2" charset="0"/>
              </a:rPr>
              <a:t>ngoại</a:t>
            </a:r>
            <a:r>
              <a:rPr lang="en-US" sz="4800" dirty="0">
                <a:latin typeface="#9Slide03 BoosterNextFYBlack" panose="02000A03000000020004" pitchFamily="2" charset="0"/>
              </a:rPr>
              <a:t> </a:t>
            </a:r>
            <a:r>
              <a:rPr lang="en-US" sz="4800" dirty="0" err="1">
                <a:latin typeface="#9Slide03 BoosterNextFYBlack" panose="02000A03000000020004" pitchFamily="2" charset="0"/>
              </a:rPr>
              <a:t>xâm</a:t>
            </a:r>
            <a:endParaRPr lang="en-US" sz="4800" dirty="0">
              <a:latin typeface="#9Slide03 BoosterNextFYBlack" panose="02000A03000000020004" pitchFamily="2" charset="0"/>
            </a:endParaRPr>
          </a:p>
          <a:p>
            <a:pPr lvl="0" algn="just">
              <a:spcBef>
                <a:spcPts val="600"/>
              </a:spcBef>
              <a:spcAft>
                <a:spcPts val="600"/>
              </a:spcAft>
            </a:pPr>
            <a:r>
              <a:rPr lang="en-US" sz="4800" dirty="0">
                <a:latin typeface="#9Slide03 BoosterNextFYBlack" panose="02000A03000000020004" pitchFamily="2" charset="0"/>
              </a:rPr>
              <a:t>III. </a:t>
            </a:r>
            <a:r>
              <a:rPr lang="en-US" sz="4800" dirty="0" err="1">
                <a:latin typeface="#9Slide03 BoosterNextFYBlack" panose="02000A03000000020004" pitchFamily="2" charset="0"/>
              </a:rPr>
              <a:t>Một</a:t>
            </a:r>
            <a:r>
              <a:rPr lang="en-US" sz="4800" dirty="0">
                <a:latin typeface="#9Slide03 BoosterNextFYBlack" panose="02000A03000000020004" pitchFamily="2" charset="0"/>
              </a:rPr>
              <a:t> </a:t>
            </a:r>
            <a:r>
              <a:rPr lang="en-US" sz="4800" dirty="0" err="1">
                <a:latin typeface="#9Slide03 BoosterNextFYBlack" panose="02000A03000000020004" pitchFamily="2" charset="0"/>
              </a:rPr>
              <a:t>số</a:t>
            </a:r>
            <a:r>
              <a:rPr lang="en-US" sz="4800" dirty="0">
                <a:latin typeface="#9Slide03 BoosterNextFYBlack" panose="02000A03000000020004" pitchFamily="2" charset="0"/>
              </a:rPr>
              <a:t> </a:t>
            </a:r>
            <a:r>
              <a:rPr lang="en-US" sz="4800" dirty="0" err="1">
                <a:latin typeface="#9Slide03 BoosterNextFYBlack" panose="02000A03000000020004" pitchFamily="2" charset="0"/>
              </a:rPr>
              <a:t>nhân</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vật</a:t>
            </a:r>
            <a:r>
              <a:rPr lang="en-US" sz="4800" dirty="0">
                <a:latin typeface="#9Slide03 BoosterNextFYBlack" panose="02000A03000000020004" pitchFamily="2" charset="0"/>
              </a:rPr>
              <a:t> </a:t>
            </a:r>
            <a:r>
              <a:rPr lang="en-US" sz="4800" dirty="0" err="1">
                <a:latin typeface="#9Slide03 BoosterNextFYBlack" panose="02000A03000000020004" pitchFamily="2" charset="0"/>
              </a:rPr>
              <a:t>tiêu</a:t>
            </a:r>
            <a:r>
              <a:rPr lang="en-US" sz="4800" dirty="0">
                <a:latin typeface="#9Slide03 BoosterNextFYBlack" panose="02000A03000000020004" pitchFamily="2" charset="0"/>
              </a:rPr>
              <a:t> </a:t>
            </a:r>
            <a:r>
              <a:rPr lang="en-US" sz="4800" dirty="0" err="1">
                <a:latin typeface="#9Slide03 BoosterNextFYBlack" panose="02000A03000000020004" pitchFamily="2" charset="0"/>
              </a:rPr>
              <a:t>biểu</a:t>
            </a:r>
            <a:r>
              <a:rPr lang="en-US" sz="4800" dirty="0">
                <a:latin typeface="#9Slide03 BoosterNextFYBlack" panose="02000A03000000020004" pitchFamily="2" charset="0"/>
              </a:rPr>
              <a:t> </a:t>
            </a:r>
            <a:r>
              <a:rPr lang="en-US" sz="4800" dirty="0" err="1">
                <a:latin typeface="#9Slide03 BoosterNextFYBlack" panose="02000A03000000020004" pitchFamily="2" charset="0"/>
              </a:rPr>
              <a:t>trên</a:t>
            </a:r>
            <a:r>
              <a:rPr lang="en-US" sz="4800" dirty="0">
                <a:latin typeface="#9Slide03 BoosterNextFYBlack" panose="02000A03000000020004" pitchFamily="2" charset="0"/>
              </a:rPr>
              <a:t> </a:t>
            </a:r>
            <a:r>
              <a:rPr lang="en-US" sz="4800" dirty="0" err="1">
                <a:latin typeface="#9Slide03 BoosterNextFYBlack" panose="02000A03000000020004" pitchFamily="2" charset="0"/>
              </a:rPr>
              <a:t>lĩnh</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vực</a:t>
            </a:r>
            <a:r>
              <a:rPr lang="en-US" sz="4800" dirty="0">
                <a:latin typeface="#9Slide03 BoosterNextFYBlack" panose="02000A03000000020004" pitchFamily="2" charset="0"/>
              </a:rPr>
              <a:t> </a:t>
            </a:r>
            <a:r>
              <a:rPr lang="en-US" sz="4800" dirty="0" err="1">
                <a:latin typeface="#9Slide03 BoosterNextFYBlack" panose="02000A03000000020004" pitchFamily="2" charset="0"/>
              </a:rPr>
              <a:t>chính</a:t>
            </a:r>
            <a:r>
              <a:rPr lang="en-US" sz="4800" dirty="0">
                <a:latin typeface="#9Slide03 BoosterNextFYBlack" panose="02000A03000000020004" pitchFamily="2" charset="0"/>
              </a:rPr>
              <a:t> </a:t>
            </a:r>
            <a:r>
              <a:rPr lang="en-US" sz="4800" dirty="0" err="1">
                <a:latin typeface="#9Slide03 BoosterNextFYBlack" panose="02000A03000000020004" pitchFamily="2" charset="0"/>
              </a:rPr>
              <a:t>trị</a:t>
            </a:r>
            <a:endParaRPr lang="en-US" sz="4800" dirty="0">
              <a:latin typeface="#9Slide03 BoosterNextFYBlack" panose="02000A03000000020004" pitchFamily="2" charset="0"/>
            </a:endParaRPr>
          </a:p>
          <a:p>
            <a:pPr lvl="0" algn="just">
              <a:spcBef>
                <a:spcPts val="600"/>
              </a:spcBef>
              <a:spcAft>
                <a:spcPts val="600"/>
              </a:spcAft>
            </a:pPr>
            <a:r>
              <a:rPr lang="en-US" sz="4800" dirty="0">
                <a:latin typeface="#9Slide03 BoosterNextFYBlack" panose="02000A03000000020004" pitchFamily="2" charset="0"/>
              </a:rPr>
              <a:t>IV. </a:t>
            </a:r>
            <a:r>
              <a:rPr lang="en-US" sz="4800" dirty="0" err="1">
                <a:latin typeface="#9Slide03 BoosterNextFYBlack" panose="02000A03000000020004" pitchFamily="2" charset="0"/>
              </a:rPr>
              <a:t>Một</a:t>
            </a:r>
            <a:r>
              <a:rPr lang="en-US" sz="4800" dirty="0">
                <a:latin typeface="#9Slide03 BoosterNextFYBlack" panose="02000A03000000020004" pitchFamily="2" charset="0"/>
              </a:rPr>
              <a:t> </a:t>
            </a:r>
            <a:r>
              <a:rPr lang="en-US" sz="4800" dirty="0" err="1">
                <a:latin typeface="#9Slide03 BoosterNextFYBlack" panose="02000A03000000020004" pitchFamily="2" charset="0"/>
              </a:rPr>
              <a:t>số</a:t>
            </a:r>
            <a:r>
              <a:rPr lang="en-US" sz="4800" dirty="0">
                <a:latin typeface="#9Slide03 BoosterNextFYBlack" panose="02000A03000000020004" pitchFamily="2" charset="0"/>
              </a:rPr>
              <a:t> </a:t>
            </a:r>
            <a:r>
              <a:rPr lang="en-US" sz="4800" dirty="0" err="1">
                <a:latin typeface="#9Slide03 BoosterNextFYBlack" panose="02000A03000000020004" pitchFamily="2" charset="0"/>
              </a:rPr>
              <a:t>nhân</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vật</a:t>
            </a:r>
            <a:r>
              <a:rPr lang="en-US" sz="4800" dirty="0">
                <a:latin typeface="#9Slide03 BoosterNextFYBlack" panose="02000A03000000020004" pitchFamily="2" charset="0"/>
              </a:rPr>
              <a:t> </a:t>
            </a:r>
            <a:r>
              <a:rPr lang="en-US" sz="4800" dirty="0" err="1">
                <a:latin typeface="#9Slide03 BoosterNextFYBlack" panose="02000A03000000020004" pitchFamily="2" charset="0"/>
              </a:rPr>
              <a:t>tiêu</a:t>
            </a:r>
            <a:r>
              <a:rPr lang="en-US" sz="4800" dirty="0">
                <a:latin typeface="#9Slide03 BoosterNextFYBlack" panose="02000A03000000020004" pitchFamily="2" charset="0"/>
              </a:rPr>
              <a:t> </a:t>
            </a:r>
            <a:r>
              <a:rPr lang="en-US" sz="4800" dirty="0" err="1">
                <a:latin typeface="#9Slide03 BoosterNextFYBlack" panose="02000A03000000020004" pitchFamily="2" charset="0"/>
              </a:rPr>
              <a:t>biểu</a:t>
            </a:r>
            <a:r>
              <a:rPr lang="en-US" sz="4800" dirty="0">
                <a:latin typeface="#9Slide03 BoosterNextFYBlack" panose="02000A03000000020004" pitchFamily="2" charset="0"/>
              </a:rPr>
              <a:t> </a:t>
            </a:r>
            <a:r>
              <a:rPr lang="en-US" sz="4800" dirty="0" err="1">
                <a:latin typeface="#9Slide03 BoosterNextFYBlack" panose="02000A03000000020004" pitchFamily="2" charset="0"/>
              </a:rPr>
              <a:t>trong</a:t>
            </a:r>
            <a:r>
              <a:rPr lang="en-US" sz="4800" dirty="0">
                <a:latin typeface="#9Slide03 BoosterNextFYBlack" panose="02000A03000000020004" pitchFamily="2" charset="0"/>
              </a:rPr>
              <a:t> </a:t>
            </a:r>
            <a:r>
              <a:rPr lang="en-US" sz="4800" dirty="0" err="1">
                <a:latin typeface="#9Slide03 BoosterNextFYBlack" panose="02000A03000000020004" pitchFamily="2" charset="0"/>
              </a:rPr>
              <a:t>lĩnh</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vực</a:t>
            </a:r>
            <a:r>
              <a:rPr lang="en-US" sz="4800" dirty="0">
                <a:latin typeface="#9Slide03 BoosterNextFYBlack" panose="02000A03000000020004" pitchFamily="2" charset="0"/>
              </a:rPr>
              <a:t> </a:t>
            </a:r>
            <a:r>
              <a:rPr lang="en-US" sz="4800" dirty="0" err="1">
                <a:latin typeface="#9Slide03 BoosterNextFYBlack" panose="02000A03000000020004" pitchFamily="2" charset="0"/>
              </a:rPr>
              <a:t>kinh</a:t>
            </a:r>
            <a:r>
              <a:rPr lang="en-US" sz="4800" dirty="0">
                <a:latin typeface="#9Slide03 BoosterNextFYBlack" panose="02000A03000000020004" pitchFamily="2" charset="0"/>
              </a:rPr>
              <a:t> </a:t>
            </a:r>
            <a:r>
              <a:rPr lang="en-US" sz="4800" dirty="0" err="1">
                <a:latin typeface="#9Slide03 BoosterNextFYBlack" panose="02000A03000000020004" pitchFamily="2" charset="0"/>
              </a:rPr>
              <a:t>tế</a:t>
            </a:r>
            <a:endParaRPr lang="en-US" sz="4800" dirty="0">
              <a:latin typeface="#9Slide03 BoosterNextFYBlack" panose="02000A03000000020004" pitchFamily="2" charset="0"/>
            </a:endParaRPr>
          </a:p>
          <a:p>
            <a:pPr lvl="0" algn="just">
              <a:spcBef>
                <a:spcPts val="600"/>
              </a:spcBef>
              <a:spcAft>
                <a:spcPts val="600"/>
              </a:spcAft>
            </a:pPr>
            <a:r>
              <a:rPr lang="en-US" sz="4800" dirty="0">
                <a:latin typeface="#9Slide03 BoosterNextFYBlack" panose="02000A03000000020004" pitchFamily="2" charset="0"/>
              </a:rPr>
              <a:t>V. </a:t>
            </a:r>
            <a:r>
              <a:rPr lang="en-US" sz="4800" dirty="0" err="1">
                <a:latin typeface="#9Slide03 BoosterNextFYBlack" panose="02000A03000000020004" pitchFamily="2" charset="0"/>
              </a:rPr>
              <a:t>Một</a:t>
            </a:r>
            <a:r>
              <a:rPr lang="en-US" sz="4800" dirty="0">
                <a:latin typeface="#9Slide03 BoosterNextFYBlack" panose="02000A03000000020004" pitchFamily="2" charset="0"/>
              </a:rPr>
              <a:t> </a:t>
            </a:r>
            <a:r>
              <a:rPr lang="en-US" sz="4800" dirty="0" err="1">
                <a:latin typeface="#9Slide03 BoosterNextFYBlack" panose="02000A03000000020004" pitchFamily="2" charset="0"/>
              </a:rPr>
              <a:t>số</a:t>
            </a:r>
            <a:r>
              <a:rPr lang="en-US" sz="4800" dirty="0">
                <a:latin typeface="#9Slide03 BoosterNextFYBlack" panose="02000A03000000020004" pitchFamily="2" charset="0"/>
              </a:rPr>
              <a:t> </a:t>
            </a:r>
            <a:r>
              <a:rPr lang="en-US" sz="4800" dirty="0" err="1">
                <a:latin typeface="#9Slide03 BoosterNextFYBlack" panose="02000A03000000020004" pitchFamily="2" charset="0"/>
              </a:rPr>
              <a:t>lĩnh</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vực</a:t>
            </a:r>
            <a:r>
              <a:rPr lang="en-US" sz="4800" dirty="0">
                <a:latin typeface="#9Slide03 BoosterNextFYBlack" panose="02000A03000000020004" pitchFamily="2" charset="0"/>
              </a:rPr>
              <a:t> </a:t>
            </a:r>
            <a:r>
              <a:rPr lang="en-US" sz="4800" dirty="0" err="1">
                <a:latin typeface="#9Slide03 BoosterNextFYBlack" panose="02000A03000000020004" pitchFamily="2" charset="0"/>
              </a:rPr>
              <a:t>tiêu</a:t>
            </a:r>
            <a:r>
              <a:rPr lang="en-US" sz="4800" dirty="0">
                <a:latin typeface="#9Slide03 BoosterNextFYBlack" panose="02000A03000000020004" pitchFamily="2" charset="0"/>
              </a:rPr>
              <a:t> </a:t>
            </a:r>
            <a:r>
              <a:rPr lang="en-US" sz="4800" dirty="0" err="1">
                <a:latin typeface="#9Slide03 BoosterNextFYBlack" panose="02000A03000000020004" pitchFamily="2" charset="0"/>
              </a:rPr>
              <a:t>biểu</a:t>
            </a:r>
            <a:r>
              <a:rPr lang="en-US" sz="4800" dirty="0">
                <a:latin typeface="#9Slide03 BoosterNextFYBlack" panose="02000A03000000020004" pitchFamily="2" charset="0"/>
              </a:rPr>
              <a:t> </a:t>
            </a:r>
            <a:r>
              <a:rPr lang="en-US" sz="4800" dirty="0" err="1">
                <a:latin typeface="#9Slide03 BoosterNextFYBlack" panose="02000A03000000020004" pitchFamily="2" charset="0"/>
              </a:rPr>
              <a:t>trong</a:t>
            </a:r>
            <a:r>
              <a:rPr lang="en-US" sz="4800" dirty="0">
                <a:latin typeface="#9Slide03 BoosterNextFYBlack" panose="02000A03000000020004" pitchFamily="2" charset="0"/>
              </a:rPr>
              <a:t> </a:t>
            </a:r>
            <a:r>
              <a:rPr lang="en-US" sz="4800" dirty="0" err="1">
                <a:latin typeface="#9Slide03 BoosterNextFYBlack" panose="02000A03000000020004" pitchFamily="2" charset="0"/>
              </a:rPr>
              <a:t>lĩnh</a:t>
            </a:r>
            <a:r>
              <a:rPr lang="en-US" sz="4800" dirty="0">
                <a:latin typeface="#9Slide03 BoosterNextFYBlack" panose="02000A03000000020004" pitchFamily="2" charset="0"/>
              </a:rPr>
              <a:t> </a:t>
            </a:r>
            <a:r>
              <a:rPr lang="en-US" sz="4800" dirty="0" err="1">
                <a:latin typeface="#9Slide03 BoosterNextFYBlack" panose="02000A03000000020004" pitchFamily="2" charset="0"/>
              </a:rPr>
              <a:t>vực</a:t>
            </a:r>
            <a:r>
              <a:rPr lang="en-US" sz="4800" dirty="0">
                <a:latin typeface="#9Slide03 BoosterNextFYBlack" panose="02000A03000000020004" pitchFamily="2" charset="0"/>
              </a:rPr>
              <a:t> </a:t>
            </a:r>
            <a:r>
              <a:rPr lang="en-US" sz="4800" dirty="0" err="1">
                <a:latin typeface="#9Slide03 BoosterNextFYBlack" panose="02000A03000000020004" pitchFamily="2" charset="0"/>
              </a:rPr>
              <a:t>văn</a:t>
            </a:r>
            <a:r>
              <a:rPr lang="en-US" sz="4800" dirty="0">
                <a:latin typeface="#9Slide03 BoosterNextFYBlack" panose="02000A03000000020004" pitchFamily="2" charset="0"/>
              </a:rPr>
              <a:t> </a:t>
            </a:r>
            <a:r>
              <a:rPr lang="en-US" sz="4800" dirty="0" err="1">
                <a:latin typeface="#9Slide03 BoosterNextFYBlack" panose="02000A03000000020004" pitchFamily="2" charset="0"/>
              </a:rPr>
              <a:t>hoá</a:t>
            </a:r>
            <a:r>
              <a:rPr lang="en-US" sz="4800" dirty="0">
                <a:latin typeface="#9Slide03 BoosterNextFYBlack" panose="02000A03000000020004" pitchFamily="2" charset="0"/>
              </a:rPr>
              <a:t>, </a:t>
            </a:r>
            <a:r>
              <a:rPr lang="en-US" sz="4800" dirty="0" err="1">
                <a:latin typeface="#9Slide03 BoosterNextFYBlack" panose="02000A03000000020004" pitchFamily="2" charset="0"/>
              </a:rPr>
              <a:t>giáo</a:t>
            </a:r>
            <a:r>
              <a:rPr lang="en-US" sz="4800" dirty="0">
                <a:latin typeface="#9Slide03 BoosterNextFYBlack" panose="02000A03000000020004" pitchFamily="2" charset="0"/>
              </a:rPr>
              <a:t> </a:t>
            </a:r>
            <a:r>
              <a:rPr lang="en-US" sz="4800" dirty="0" err="1">
                <a:latin typeface="#9Slide03 BoosterNextFYBlack" panose="02000A03000000020004" pitchFamily="2" charset="0"/>
              </a:rPr>
              <a:t>dục</a:t>
            </a:r>
            <a:endParaRPr lang="en-US" sz="4800" dirty="0">
              <a:latin typeface="#9Slide03 BoosterNextFYBlack" panose="02000A03000000020004"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016573" cy="11761170"/>
            <a:chOff x="0" y="0"/>
            <a:chExt cx="4018876" cy="4290507"/>
          </a:xfrm>
        </p:grpSpPr>
        <p:sp>
          <p:nvSpPr>
            <p:cNvPr id="3" name="Freeform 3"/>
            <p:cNvSpPr/>
            <p:nvPr/>
          </p:nvSpPr>
          <p:spPr>
            <a:xfrm>
              <a:off x="0" y="0"/>
              <a:ext cx="4018876" cy="4290507"/>
            </a:xfrm>
            <a:custGeom>
              <a:avLst/>
              <a:gdLst/>
              <a:ahLst/>
              <a:cxnLst/>
              <a:rect l="l" t="t" r="r" b="b"/>
              <a:pathLst>
                <a:path w="4018876" h="4290507">
                  <a:moveTo>
                    <a:pt x="3894416" y="4290507"/>
                  </a:moveTo>
                  <a:lnTo>
                    <a:pt x="124460" y="4290507"/>
                  </a:lnTo>
                  <a:cubicBezTo>
                    <a:pt x="55880" y="4290507"/>
                    <a:pt x="0" y="4234627"/>
                    <a:pt x="0" y="4166047"/>
                  </a:cubicBezTo>
                  <a:lnTo>
                    <a:pt x="0" y="124460"/>
                  </a:lnTo>
                  <a:cubicBezTo>
                    <a:pt x="0" y="55880"/>
                    <a:pt x="55880" y="0"/>
                    <a:pt x="124460" y="0"/>
                  </a:cubicBezTo>
                  <a:lnTo>
                    <a:pt x="3894416" y="0"/>
                  </a:lnTo>
                  <a:cubicBezTo>
                    <a:pt x="3962996" y="0"/>
                    <a:pt x="4018876" y="55880"/>
                    <a:pt x="4018876" y="124460"/>
                  </a:cubicBezTo>
                  <a:lnTo>
                    <a:pt x="4018876" y="4166047"/>
                  </a:lnTo>
                  <a:cubicBezTo>
                    <a:pt x="4018876" y="4234627"/>
                    <a:pt x="3962996" y="4290507"/>
                    <a:pt x="3894416" y="4290507"/>
                  </a:cubicBezTo>
                  <a:close/>
                </a:path>
              </a:pathLst>
            </a:custGeom>
            <a:solidFill>
              <a:srgbClr val="FFFFFF"/>
            </a:solidFill>
          </p:spPr>
          <p:txBody>
            <a:bodyPr/>
            <a:lstStyle/>
            <a:p>
              <a:endParaRPr lang="en-US"/>
            </a:p>
          </p:txBody>
        </p:sp>
      </p:grpSp>
      <p:sp>
        <p:nvSpPr>
          <p:cNvPr id="5" name="Freeform 5"/>
          <p:cNvSpPr/>
          <p:nvPr/>
        </p:nvSpPr>
        <p:spPr>
          <a:xfrm>
            <a:off x="16354816" y="-564824"/>
            <a:ext cx="2671161" cy="2530925"/>
          </a:xfrm>
          <a:custGeom>
            <a:avLst/>
            <a:gdLst/>
            <a:ahLst/>
            <a:cxnLst/>
            <a:rect l="l" t="t" r="r" b="b"/>
            <a:pathLst>
              <a:path w="2671161" h="2530925">
                <a:moveTo>
                  <a:pt x="0" y="0"/>
                </a:moveTo>
                <a:lnTo>
                  <a:pt x="2671161" y="0"/>
                </a:lnTo>
                <a:lnTo>
                  <a:pt x="2671161" y="2530925"/>
                </a:lnTo>
                <a:lnTo>
                  <a:pt x="0" y="2530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09821" y="8662027"/>
            <a:ext cx="2671161" cy="2530925"/>
          </a:xfrm>
          <a:custGeom>
            <a:avLst/>
            <a:gdLst/>
            <a:ahLst/>
            <a:cxnLst/>
            <a:rect l="l" t="t" r="r" b="b"/>
            <a:pathLst>
              <a:path w="2671161" h="2530925">
                <a:moveTo>
                  <a:pt x="0" y="0"/>
                </a:moveTo>
                <a:lnTo>
                  <a:pt x="2671161" y="0"/>
                </a:lnTo>
                <a:lnTo>
                  <a:pt x="2671161" y="2530926"/>
                </a:lnTo>
                <a:lnTo>
                  <a:pt x="0" y="2530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8B34FC3F-81EB-E167-17C2-E8F3B85BD22E}"/>
              </a:ext>
            </a:extLst>
          </p:cNvPr>
          <p:cNvSpPr txBox="1"/>
          <p:nvPr/>
        </p:nvSpPr>
        <p:spPr>
          <a:xfrm>
            <a:off x="9654761" y="4546937"/>
            <a:ext cx="9067800" cy="1015663"/>
          </a:xfrm>
          <a:prstGeom prst="rect">
            <a:avLst/>
          </a:prstGeom>
          <a:noFill/>
        </p:spPr>
        <p:txBody>
          <a:bodyPr wrap="square">
            <a:spAutoFit/>
          </a:bodyPr>
          <a:lstStyle/>
          <a:p>
            <a:pPr lvl="0" algn="ctr">
              <a:spcBef>
                <a:spcPts val="600"/>
              </a:spcBef>
              <a:spcAft>
                <a:spcPts val="600"/>
              </a:spcAft>
            </a:pPr>
            <a:r>
              <a:rPr lang="en-US" sz="6000" dirty="0">
                <a:latin typeface="#9Slide03 BoosterNextFYBlack" panose="02000A03000000020004" pitchFamily="2" charset="0"/>
              </a:rPr>
              <a:t>I. </a:t>
            </a:r>
            <a:r>
              <a:rPr lang="en-US" sz="6000" dirty="0" err="1">
                <a:latin typeface="#9Slide03 BoosterNextFYBlack" panose="02000A03000000020004" pitchFamily="2" charset="0"/>
              </a:rPr>
              <a:t>Khái</a:t>
            </a:r>
            <a:r>
              <a:rPr lang="en-US" sz="6000" dirty="0">
                <a:latin typeface="#9Slide03 BoosterNextFYBlack" panose="02000A03000000020004" pitchFamily="2" charset="0"/>
              </a:rPr>
              <a:t> </a:t>
            </a:r>
            <a:r>
              <a:rPr lang="en-US" sz="6000" dirty="0" err="1">
                <a:latin typeface="#9Slide03 BoosterNextFYBlack" panose="02000A03000000020004" pitchFamily="2" charset="0"/>
              </a:rPr>
              <a:t>quát</a:t>
            </a:r>
            <a:endParaRPr lang="en-US" sz="6000" dirty="0">
              <a:latin typeface="#9Slide03 BoosterNextFYBlack" panose="02000A03000000020004" pitchFamily="2" charset="0"/>
            </a:endParaRPr>
          </a:p>
        </p:txBody>
      </p:sp>
      <p:pic>
        <p:nvPicPr>
          <p:cNvPr id="2050" name="Picture 2" descr="Nhà hát thành phố - Chứng tích lịch sử và nghệ thuật">
            <a:extLst>
              <a:ext uri="{FF2B5EF4-FFF2-40B4-BE49-F238E27FC236}">
                <a16:creationId xmlns:a16="http://schemas.microsoft.com/office/drawing/2014/main" id="{07095B71-B7FE-62AF-4001-9E2B9BBFC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26837"/>
            <a:ext cx="9525000" cy="714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A309371-BBA5-7F63-DED5-F4B11BC78589}"/>
              </a:ext>
            </a:extLst>
          </p:cNvPr>
          <p:cNvGraphicFramePr/>
          <p:nvPr>
            <p:extLst>
              <p:ext uri="{D42A27DB-BD31-4B8C-83A1-F6EECF244321}">
                <p14:modId xmlns:p14="http://schemas.microsoft.com/office/powerpoint/2010/main" val="3977767305"/>
              </p:ext>
            </p:extLst>
          </p:nvPr>
        </p:nvGraphicFramePr>
        <p:xfrm>
          <a:off x="1905000" y="419100"/>
          <a:ext cx="15468600"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8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797299" y="3850838"/>
            <a:ext cx="9730740" cy="2585323"/>
          </a:xfrm>
          <a:prstGeom prst="rect">
            <a:avLst/>
          </a:prstGeom>
          <a:noFill/>
        </p:spPr>
        <p:txBody>
          <a:bodyPr wrap="square">
            <a:spAutoFit/>
          </a:bodyPr>
          <a:lstStyle/>
          <a:p>
            <a:pPr lvl="0" algn="ctr"/>
            <a:r>
              <a:rPr lang="en-US" sz="5400" dirty="0">
                <a:latin typeface="#9Slide03 BoosterNextFYBlack" panose="02000A03000000020004" pitchFamily="2" charset="0"/>
              </a:rPr>
              <a:t>II.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nhân</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vật</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trong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sự</a:t>
            </a:r>
            <a:r>
              <a:rPr lang="en-US" sz="5400" dirty="0">
                <a:latin typeface="#9Slide03 BoosterNextFYBlack" panose="02000A03000000020004" pitchFamily="2" charset="0"/>
              </a:rPr>
              <a:t> </a:t>
            </a:r>
            <a:r>
              <a:rPr lang="en-US" sz="5400" dirty="0" err="1">
                <a:latin typeface="#9Slide03 BoosterNextFYBlack" panose="02000A03000000020004" pitchFamily="2" charset="0"/>
              </a:rPr>
              <a:t>nghiệp</a:t>
            </a:r>
            <a:r>
              <a:rPr lang="en-US" sz="5400" dirty="0">
                <a:latin typeface="#9Slide03 BoosterNextFYBlack" panose="02000A03000000020004" pitchFamily="2" charset="0"/>
              </a:rPr>
              <a:t> </a:t>
            </a:r>
            <a:r>
              <a:rPr lang="en-US" sz="5400" dirty="0" err="1">
                <a:latin typeface="#9Slide03 BoosterNextFYBlack" panose="02000A03000000020004" pitchFamily="2" charset="0"/>
              </a:rPr>
              <a:t>chống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giặc</a:t>
            </a:r>
            <a:r>
              <a:rPr lang="en-US" sz="5400" dirty="0">
                <a:latin typeface="#9Slide03 BoosterNextFYBlack" panose="02000A03000000020004" pitchFamily="2" charset="0"/>
              </a:rPr>
              <a:t> </a:t>
            </a:r>
            <a:r>
              <a:rPr lang="en-US" sz="5400" dirty="0" err="1">
                <a:latin typeface="#9Slide03 BoosterNextFYBlack" panose="02000A03000000020004" pitchFamily="2" charset="0"/>
              </a:rPr>
              <a:t>ngoại</a:t>
            </a:r>
            <a:r>
              <a:rPr lang="en-US" sz="5400" dirty="0">
                <a:latin typeface="#9Slide03 BoosterNextFYBlack" panose="02000A03000000020004" pitchFamily="2" charset="0"/>
              </a:rPr>
              <a:t> </a:t>
            </a:r>
            <a:r>
              <a:rPr lang="en-US" sz="5400" dirty="0" err="1">
                <a:latin typeface="#9Slide03 BoosterNextFYBlack" panose="02000A03000000020004" pitchFamily="2" charset="0"/>
              </a:rPr>
              <a:t>xâm</a:t>
            </a:r>
            <a:endParaRPr lang="en-US" sz="5400" dirty="0">
              <a:latin typeface="#9Slide03 BoosterNextFYBlack" panose="02000A03000000020004" pitchFamily="2" charset="0"/>
            </a:endParaRPr>
          </a:p>
        </p:txBody>
      </p:sp>
      <p:pic>
        <p:nvPicPr>
          <p:cNvPr id="4" name="Picture 2" descr="Truyền thống đấu tranh yêu nước, chống giặc ngoại xâm của nhân dân Yên Phụ  (Phần 1) | Làng Yên Phụ">
            <a:extLst>
              <a:ext uri="{FF2B5EF4-FFF2-40B4-BE49-F238E27FC236}">
                <a16:creationId xmlns:a16="http://schemas.microsoft.com/office/drawing/2014/main" id="{99BE9C7D-CFF7-ABC4-8619-8BA8C2A69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199" y="2430905"/>
            <a:ext cx="7437278" cy="5819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6D5594-B16B-3A4D-1A21-AAC294E61755}"/>
              </a:ext>
            </a:extLst>
          </p:cNvPr>
          <p:cNvSpPr txBox="1"/>
          <p:nvPr/>
        </p:nvSpPr>
        <p:spPr>
          <a:xfrm>
            <a:off x="533400" y="4309348"/>
            <a:ext cx="6792103" cy="5558552"/>
          </a:xfrm>
          <a:prstGeom prst="rect">
            <a:avLst/>
          </a:prstGeom>
        </p:spPr>
        <p:txBody>
          <a:bodyPr vert="horz" lIns="91440" tIns="45720" rIns="91440" bIns="45720" rtlCol="0">
            <a:normAutofit fontScale="92500"/>
          </a:bodyPr>
          <a:lstStyle/>
          <a:p>
            <a:pPr algn="just">
              <a:lnSpc>
                <a:spcPct val="110000"/>
              </a:lnSpc>
              <a:spcBef>
                <a:spcPts val="300"/>
              </a:spcBef>
              <a:spcAft>
                <a:spcPts val="300"/>
              </a:spcAft>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Nữ</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tướng</a:t>
            </a:r>
            <a:r>
              <a:rPr lang="en-US" sz="4000" dirty="0">
                <a:effectLst/>
                <a:latin typeface="#9Slide03 Cabin Bold" panose="00000800000000000000" pitchFamily="2" charset="0"/>
              </a:rPr>
              <a:t> Lê </a:t>
            </a:r>
            <a:r>
              <a:rPr lang="en-US" sz="4000" dirty="0" err="1">
                <a:effectLst/>
                <a:latin typeface="#9Slide03 Cabin Bold" panose="00000800000000000000" pitchFamily="2" charset="0"/>
              </a:rPr>
              <a:t>Chân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được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lịch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sử</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ghi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nhận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có</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những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đóng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góp</a:t>
            </a:r>
            <a:r>
              <a:rPr lang="en-US" sz="4000" dirty="0">
                <a:effectLst/>
                <a:latin typeface="#9Slide03 Cabin Bold" panose="00000800000000000000" pitchFamily="2" charset="0"/>
              </a:rPr>
              <a:t> to </a:t>
            </a:r>
            <a:r>
              <a:rPr lang="en-US" sz="4000" dirty="0" err="1">
                <a:effectLst/>
                <a:latin typeface="#9Slide03 Cabin Bold" panose="00000800000000000000" pitchFamily="2" charset="0"/>
              </a:rPr>
              <a:t>lớn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trong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việc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khai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phá</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hình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thành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nên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vùng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nội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thành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Hải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Phòng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ngày</a:t>
            </a:r>
            <a:r>
              <a:rPr lang="en-US" sz="4000" dirty="0">
                <a:effectLst/>
                <a:latin typeface="#9Slide03 Cabin Bold" panose="00000800000000000000" pitchFamily="2" charset="0"/>
              </a:rPr>
              <a:t> nay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mở</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đầu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truyền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thống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yêu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nước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chống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ngoại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xâm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vùng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Hải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Phòng</a:t>
            </a:r>
            <a:r>
              <a:rPr lang="en-US" sz="4000" dirty="0">
                <a:effectLst/>
                <a:latin typeface="#9Slide03 Cabin Bold" panose="00000800000000000000" pitchFamily="2" charset="0"/>
              </a:rPr>
              <a:t>.</a:t>
            </a:r>
          </a:p>
        </p:txBody>
      </p:sp>
      <p:pic>
        <p:nvPicPr>
          <p:cNvPr id="5122" name="Picture 2" descr="Lễ hội truyền thống Nữ tướng Lê Chân năm 2023 diễn ra từ 26/2 - 28/2">
            <a:extLst>
              <a:ext uri="{FF2B5EF4-FFF2-40B4-BE49-F238E27FC236}">
                <a16:creationId xmlns:a16="http://schemas.microsoft.com/office/drawing/2014/main" id="{6DE7F89A-CA54-CCD8-41F6-D0FBE8689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16" r="13162" b="1"/>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1B7775-8AB5-215C-BAC6-CFE8CDA798E5}"/>
              </a:ext>
            </a:extLst>
          </p:cNvPr>
          <p:cNvSpPr txBox="1"/>
          <p:nvPr/>
        </p:nvSpPr>
        <p:spPr>
          <a:xfrm>
            <a:off x="1066800" y="2675050"/>
            <a:ext cx="9144000" cy="1089529"/>
          </a:xfrm>
          <a:prstGeom prst="rect">
            <a:avLst/>
          </a:prstGeom>
          <a:noFill/>
        </p:spPr>
        <p:txBody>
          <a:bodyPr wrap="square">
            <a:spAutoFit/>
          </a:bodyPr>
          <a:lstStyle/>
          <a:p>
            <a:pPr>
              <a:lnSpc>
                <a:spcPct val="90000"/>
              </a:lnSpc>
              <a:spcBef>
                <a:spcPts val="300"/>
              </a:spcBef>
              <a:spcAft>
                <a:spcPts val="300"/>
              </a:spcAft>
            </a:pPr>
            <a:r>
              <a:rPr lang="en-US" sz="7200" dirty="0">
                <a:solidFill>
                  <a:srgbClr val="FF0000"/>
                </a:solidFill>
                <a:effectLst/>
                <a:latin typeface="#9Slide03 BoosterNextFYBlack" panose="02000A03000000020004" pitchFamily="2" charset="0"/>
              </a:rPr>
              <a:t>1. Lê </a:t>
            </a:r>
            <a:r>
              <a:rPr lang="en-US" sz="7200" dirty="0" err="1">
                <a:solidFill>
                  <a:srgbClr val="FF0000"/>
                </a:solidFill>
                <a:effectLst/>
                <a:latin typeface="#9Slide03 BoosterNextFYBlack" panose="02000A03000000020004" pitchFamily="2" charset="0"/>
              </a:rPr>
              <a:t>Chân</a:t>
            </a:r>
            <a:endParaRPr lang="en-US" sz="72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5123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3" name="Arc 615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12947022" y="735740"/>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55" name="Freeform: Shape 615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229600"/>
            <a:ext cx="4009294"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Chuyện về một danh tướng, đức Thánh họ Đào | Báo Pháp luật Việt Nam điện tử">
            <a:extLst>
              <a:ext uri="{FF2B5EF4-FFF2-40B4-BE49-F238E27FC236}">
                <a16:creationId xmlns:a16="http://schemas.microsoft.com/office/drawing/2014/main" id="{CDF88F3B-E20C-6769-2127-3FE561A007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1432" y="766939"/>
            <a:ext cx="5672752" cy="84985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D776E7-F402-AD2A-561A-C9B5CA1B5464}"/>
              </a:ext>
            </a:extLst>
          </p:cNvPr>
          <p:cNvSpPr txBox="1"/>
          <p:nvPr/>
        </p:nvSpPr>
        <p:spPr>
          <a:xfrm>
            <a:off x="8200001" y="2976664"/>
            <a:ext cx="9173600" cy="6288780"/>
          </a:xfrm>
          <a:prstGeom prst="rect">
            <a:avLst/>
          </a:prstGeom>
        </p:spPr>
        <p:txBody>
          <a:bodyPr vert="horz" lIns="91440" tIns="45720" rIns="91440" bIns="45720" rtlCol="0">
            <a:normAutofit/>
          </a:bodyPr>
          <a:lstStyle/>
          <a:p>
            <a:pPr>
              <a:spcBef>
                <a:spcPts val="300"/>
              </a:spcBef>
              <a:spcAft>
                <a:spcPts val="300"/>
              </a:spcAft>
            </a:pPr>
            <a:r>
              <a:rPr lang="en-US" sz="4400" b="1" dirty="0">
                <a:solidFill>
                  <a:srgbClr val="FF0000"/>
                </a:solidFill>
                <a:effectLst/>
                <a:latin typeface="#9Slide03 BoosterNextFYBlack" panose="02000A03000000020004" pitchFamily="2" charset="0"/>
              </a:rPr>
              <a:t>2. Nguyễn </a:t>
            </a:r>
            <a:r>
              <a:rPr lang="en-US" sz="4400" b="1" dirty="0" err="1">
                <a:solidFill>
                  <a:srgbClr val="FF0000"/>
                </a:solidFill>
                <a:effectLst/>
                <a:latin typeface="#9Slide03 BoosterNextFYBlack" panose="02000A03000000020004" pitchFamily="2" charset="0"/>
              </a:rPr>
              <a:t>Tất</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Tố</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và</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Đào</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Nhuận</a:t>
            </a:r>
            <a:endParaRPr lang="en-US" sz="4400" dirty="0">
              <a:solidFill>
                <a:srgbClr val="FF0000"/>
              </a:solidFill>
              <a:effectLst/>
              <a:latin typeface="#9Slide03 BoosterNextFYBlack" panose="02000A03000000020004" pitchFamily="2" charset="0"/>
            </a:endParaRPr>
          </a:p>
          <a:p>
            <a:pPr algn="just">
              <a:spcBef>
                <a:spcPts val="300"/>
              </a:spcBef>
              <a:spcAft>
                <a:spcPts val="300"/>
              </a:spcAft>
            </a:pPr>
            <a:r>
              <a:rPr lang="en-US" sz="4400" dirty="0">
                <a:effectLst/>
              </a:rPr>
              <a:t>- </a:t>
            </a:r>
            <a:r>
              <a:rPr lang="en-US" sz="4400" dirty="0">
                <a:effectLst/>
                <a:latin typeface="#9Slide03 Cabin Bold" panose="00000800000000000000" pitchFamily="2" charset="0"/>
              </a:rPr>
              <a:t>Nguyễn </a:t>
            </a:r>
            <a:r>
              <a:rPr lang="en-US" sz="4400" dirty="0" err="1">
                <a:effectLst/>
                <a:latin typeface="#9Slide03 Cabin Bold" panose="00000800000000000000" pitchFamily="2" charset="0"/>
              </a:rPr>
              <a:t>Tất</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Tố</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và</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Đào</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Nhuận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là</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một</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trong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những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người</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lập</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công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đầu</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trong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trận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đại</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chiến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đánh</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bại</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quân</a:t>
            </a:r>
            <a:r>
              <a:rPr lang="en-US" sz="4400" dirty="0">
                <a:effectLst/>
                <a:latin typeface="#9Slide03 Cabin Bold" panose="00000800000000000000" pitchFamily="2" charset="0"/>
              </a:rPr>
              <a:t> Nam </a:t>
            </a:r>
            <a:r>
              <a:rPr lang="en-US" sz="4400" dirty="0" err="1">
                <a:effectLst/>
                <a:latin typeface="#9Slide03 Cabin Bold" panose="00000800000000000000" pitchFamily="2" charset="0"/>
              </a:rPr>
              <a:t>Hán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trên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cửa</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sông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Bạch</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Đằng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năm</a:t>
            </a:r>
            <a:r>
              <a:rPr lang="en-US" sz="4400" dirty="0">
                <a:effectLst/>
                <a:latin typeface="#9Slide03 Cabin Bold" panose="00000800000000000000" pitchFamily="2" charset="0"/>
              </a:rPr>
              <a:t> 938 do Ngô </a:t>
            </a:r>
            <a:r>
              <a:rPr lang="en-US" sz="4400" dirty="0" err="1">
                <a:effectLst/>
                <a:latin typeface="#9Slide03 Cabin Bold" panose="00000800000000000000" pitchFamily="2" charset="0"/>
              </a:rPr>
              <a:t>Quyền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chỉ</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huy</a:t>
            </a:r>
            <a:r>
              <a:rPr lang="en-US" sz="4400" dirty="0">
                <a:effectLst/>
                <a:latin typeface="#9Slide03 Cabin Bold" panose="00000800000000000000" pitchFamily="2" charset="0"/>
              </a:rPr>
              <a:t>.</a:t>
            </a:r>
          </a:p>
        </p:txBody>
      </p:sp>
    </p:spTree>
    <p:extLst>
      <p:ext uri="{BB962C8B-B14F-4D97-AF65-F5344CB8AC3E}">
        <p14:creationId xmlns:p14="http://schemas.microsoft.com/office/powerpoint/2010/main" val="37778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19620" y="322802"/>
            <a:ext cx="1110996" cy="17750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51" y="532438"/>
            <a:ext cx="9277459" cy="887281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painting of a battle&#10;&#10;Description automatically generated">
            <a:extLst>
              <a:ext uri="{FF2B5EF4-FFF2-40B4-BE49-F238E27FC236}">
                <a16:creationId xmlns:a16="http://schemas.microsoft.com/office/drawing/2014/main" id="{F18D6907-EACA-B143-1145-19505FCEB3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03" r="14824" b="2"/>
          <a:stretch/>
        </p:blipFill>
        <p:spPr bwMode="auto">
          <a:xfrm>
            <a:off x="864366" y="975741"/>
            <a:ext cx="8442027" cy="7986213"/>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916679" y="2917369"/>
            <a:ext cx="6035040" cy="41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F411C0-3FA0-6AFA-10B7-0D65763F7CF8}"/>
              </a:ext>
            </a:extLst>
          </p:cNvPr>
          <p:cNvSpPr txBox="1"/>
          <p:nvPr/>
        </p:nvSpPr>
        <p:spPr>
          <a:xfrm>
            <a:off x="9890760" y="3167212"/>
            <a:ext cx="8049674" cy="5267915"/>
          </a:xfrm>
          <a:prstGeom prst="rect">
            <a:avLst/>
          </a:prstGeom>
        </p:spPr>
        <p:txBody>
          <a:bodyPr vert="horz" lIns="91440" tIns="45720" rIns="91440" bIns="45720" rtlCol="0" anchor="ctr">
            <a:noAutofit/>
          </a:bodyPr>
          <a:lstStyle/>
          <a:p>
            <a:pPr algn="just">
              <a:spcBef>
                <a:spcPts val="300"/>
              </a:spcBef>
              <a:spcAft>
                <a:spcPts val="300"/>
              </a:spcAft>
            </a:pPr>
            <a:r>
              <a:rPr lang="en-US" sz="3600" dirty="0">
                <a:effectLst/>
                <a:latin typeface="#9Slide03 Cabin Bold" panose="00000800000000000000" pitchFamily="2" charset="0"/>
              </a:rPr>
              <a:t>- Khi </a:t>
            </a:r>
            <a:r>
              <a:rPr lang="en-US" sz="3600" dirty="0" err="1">
                <a:effectLst/>
                <a:latin typeface="#9Slide03 Cabin Bold" panose="00000800000000000000" pitchFamily="2" charset="0"/>
              </a:rPr>
              <a:t>quân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Nguyên</a:t>
            </a:r>
            <a:r>
              <a:rPr lang="en-US" sz="3600" dirty="0">
                <a:effectLst/>
                <a:latin typeface="#9Slide03 Cabin Bold" panose="00000800000000000000" pitchFamily="2" charset="0"/>
              </a:rPr>
              <a:t> sang </a:t>
            </a:r>
            <a:r>
              <a:rPr lang="en-US" sz="3600" dirty="0" err="1">
                <a:effectLst/>
                <a:latin typeface="#9Slide03 Cabin Bold" panose="00000800000000000000" pitchFamily="2" charset="0"/>
              </a:rPr>
              <a:t>xâm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lược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nước</a:t>
            </a:r>
            <a:r>
              <a:rPr lang="en-US" sz="3600" dirty="0">
                <a:effectLst/>
                <a:latin typeface="#9Slide03 Cabin Bold" panose="00000800000000000000" pitchFamily="2" charset="0"/>
              </a:rPr>
              <a:t> ta </a:t>
            </a:r>
            <a:r>
              <a:rPr lang="en-US" sz="3600" dirty="0" err="1">
                <a:effectLst/>
                <a:latin typeface="#9Slide03 Cabin Bold" panose="00000800000000000000" pitchFamily="2" charset="0"/>
              </a:rPr>
              <a:t>lần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thứ</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hai</a:t>
            </a:r>
            <a:r>
              <a:rPr lang="en-US" sz="3600" dirty="0">
                <a:effectLst/>
                <a:latin typeface="#9Slide03 Cabin Bold" panose="00000800000000000000" pitchFamily="2" charset="0"/>
              </a:rPr>
              <a:t> (1285), </a:t>
            </a:r>
            <a:r>
              <a:rPr lang="en-US" sz="3600" dirty="0" err="1">
                <a:effectLst/>
                <a:latin typeface="#9Slide03 Cabin Bold" panose="00000800000000000000" pitchFamily="2" charset="0"/>
              </a:rPr>
              <a:t>nhà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Trần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tuyển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chọn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người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tài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giúp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nước</a:t>
            </a:r>
            <a:r>
              <a:rPr lang="en-US" sz="3600" dirty="0">
                <a:effectLst/>
                <a:latin typeface="#9Slide03 Cabin Bold" panose="00000800000000000000" pitchFamily="2" charset="0"/>
              </a:rPr>
              <a:t>, Vũ </a:t>
            </a:r>
            <a:r>
              <a:rPr lang="en-US" sz="3600" dirty="0" err="1">
                <a:effectLst/>
                <a:latin typeface="#9Slide03 Cabin Bold" panose="00000800000000000000" pitchFamily="2" charset="0"/>
              </a:rPr>
              <a:t>Hải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lên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kinh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đô</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ứng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Ngay</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sau</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khi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trúng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tuyển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được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vua</a:t>
            </a:r>
            <a:r>
              <a:rPr lang="en-US" sz="3600" dirty="0">
                <a:effectLst/>
                <a:latin typeface="#9Slide03 Cabin Bold" panose="00000800000000000000" pitchFamily="2" charset="0"/>
              </a:rPr>
              <a:t> ban </a:t>
            </a:r>
            <a:r>
              <a:rPr lang="en-US" sz="3600" dirty="0" err="1">
                <a:effectLst/>
                <a:latin typeface="#9Slide03 Cabin Bold" panose="00000800000000000000" pitchFamily="2" charset="0"/>
              </a:rPr>
              <a:t>chức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Phó</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Đô</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trung</a:t>
            </a:r>
            <a:r>
              <a:rPr lang="en-US" sz="3600" dirty="0">
                <a:effectLst/>
                <a:latin typeface="#9Slide03 Cabin Bold" panose="00000800000000000000" pitchFamily="2" charset="0"/>
              </a:rPr>
              <a:t> lang </a:t>
            </a:r>
            <a:r>
              <a:rPr lang="en-US" sz="3600" dirty="0" err="1">
                <a:effectLst/>
                <a:latin typeface="#9Slide03 Cabin Bold" panose="00000800000000000000" pitchFamily="2" charset="0"/>
              </a:rPr>
              <a:t>tướng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tham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đội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quân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Thái </a:t>
            </a:r>
            <a:r>
              <a:rPr lang="en-US" sz="3600" dirty="0" err="1">
                <a:effectLst/>
                <a:latin typeface="#9Slide03 Cabin Bold" panose="00000800000000000000" pitchFamily="2" charset="0"/>
              </a:rPr>
              <a:t>sư</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Trần</a:t>
            </a:r>
            <a:r>
              <a:rPr lang="en-US" sz="3600" dirty="0">
                <a:effectLst/>
                <a:latin typeface="#9Slide03 Cabin Bold" panose="00000800000000000000" pitchFamily="2" charset="0"/>
              </a:rPr>
              <a:t> Quang </a:t>
            </a:r>
            <a:r>
              <a:rPr lang="en-US" sz="3600" dirty="0" err="1">
                <a:effectLst/>
                <a:latin typeface="#9Slide03 Cabin Bold" panose="00000800000000000000" pitchFamily="2" charset="0"/>
              </a:rPr>
              <a:t>Khải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chặn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đường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tiến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Toa </a:t>
            </a:r>
            <a:r>
              <a:rPr lang="en-US" sz="3600" dirty="0" err="1">
                <a:effectLst/>
                <a:latin typeface="#9Slide03 Cabin Bold" panose="00000800000000000000" pitchFamily="2" charset="0"/>
              </a:rPr>
              <a:t>Đô</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từ</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Chiêm</a:t>
            </a:r>
            <a:r>
              <a:rPr lang="en-US" sz="3600" dirty="0">
                <a:effectLst/>
                <a:latin typeface="#9Slide03 Cabin Bold" panose="00000800000000000000" pitchFamily="2" charset="0"/>
              </a:rPr>
              <a:t> Thành” </a:t>
            </a:r>
            <a:r>
              <a:rPr lang="en-US" sz="3600" dirty="0" err="1">
                <a:effectLst/>
                <a:latin typeface="#9Slide03 Cabin Bold" panose="00000800000000000000" pitchFamily="2" charset="0"/>
              </a:rPr>
              <a:t>đánh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ra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Nghệ</a:t>
            </a:r>
            <a:r>
              <a:rPr lang="en-US" sz="3600" dirty="0">
                <a:effectLst/>
                <a:latin typeface="#9Slide03 Cabin Bold" panose="00000800000000000000" pitchFamily="2" charset="0"/>
              </a:rPr>
              <a:t> An. </a:t>
            </a:r>
          </a:p>
        </p:txBody>
      </p:sp>
      <p:sp>
        <p:nvSpPr>
          <p:cNvPr id="7183" name="Rectangle 718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515769" y="9080040"/>
            <a:ext cx="1110996" cy="23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DEC62E-BCC4-C0C9-8E68-C8813DC62DDA}"/>
              </a:ext>
            </a:extLst>
          </p:cNvPr>
          <p:cNvSpPr txBox="1"/>
          <p:nvPr/>
        </p:nvSpPr>
        <p:spPr>
          <a:xfrm>
            <a:off x="10843278" y="1851873"/>
            <a:ext cx="9144000" cy="840230"/>
          </a:xfrm>
          <a:prstGeom prst="rect">
            <a:avLst/>
          </a:prstGeom>
          <a:noFill/>
        </p:spPr>
        <p:txBody>
          <a:bodyPr wrap="square">
            <a:spAutoFit/>
          </a:bodyPr>
          <a:lstStyle/>
          <a:p>
            <a:pPr>
              <a:lnSpc>
                <a:spcPct val="90000"/>
              </a:lnSpc>
              <a:spcBef>
                <a:spcPts val="300"/>
              </a:spcBef>
              <a:spcAft>
                <a:spcPts val="300"/>
              </a:spcAft>
            </a:pPr>
            <a:r>
              <a:rPr lang="en-US" sz="5400" b="1" dirty="0">
                <a:solidFill>
                  <a:srgbClr val="FF0000"/>
                </a:solidFill>
                <a:effectLst/>
                <a:latin typeface="#9Slide03 BoosterNextFYBlack" panose="02000A03000000020004" pitchFamily="2" charset="0"/>
              </a:rPr>
              <a:t>3. Vũ </a:t>
            </a:r>
            <a:r>
              <a:rPr lang="en-US" sz="5400" b="1" dirty="0" err="1">
                <a:solidFill>
                  <a:srgbClr val="FF0000"/>
                </a:solidFill>
                <a:effectLst/>
                <a:latin typeface="#9Slide03 BoosterNextFYBlack" panose="02000A03000000020004" pitchFamily="2" charset="0"/>
              </a:rPr>
              <a:t>Hải</a:t>
            </a:r>
            <a:endParaRPr lang="en-US" sz="54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15466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1290</Words>
  <Application>Microsoft Office PowerPoint</Application>
  <PresentationFormat>Custom</PresentationFormat>
  <Paragraphs>59</Paragraphs>
  <Slides>23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Barlow Condensed Semi-Bold</vt:lpstr>
      <vt:lpstr>Helvetica</vt:lpstr>
      <vt:lpstr>Open Sans</vt:lpstr>
      <vt:lpstr>Calibri Light</vt:lpstr>
      <vt:lpstr>#9Slide03 BoosterNextFYBlack</vt:lpstr>
      <vt:lpstr>#9Slide03 Cabin Condensed Bold</vt:lpstr>
      <vt:lpstr>#9Slide03 Cabin Bold</vt:lpstr>
      <vt:lpstr>Calibri</vt:lpstr>
      <vt:lpstr>Arial</vt:lpstr>
      <vt:lpstr>Happy Font TH</vt:lpstr>
      <vt:lpstr>Office Theme</vt:lpstr>
      <vt:lpstr>Template PresentationGO</vt:lpstr>
      <vt:lpstr>1_Template PresentationGO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White Minimalist Colorful Education Presentation</dc:title>
  <cp:lastModifiedBy>Trang Ngô</cp:lastModifiedBy>
  <cp:revision>150</cp:revision>
  <dcterms:created xsi:type="dcterms:W3CDTF">2006-08-16T00:00:00Z</dcterms:created>
  <dcterms:modified xsi:type="dcterms:W3CDTF">2025-11-05T03:49:58Z</dcterms:modified>
  <dc:identifier>DAFs0TOSNq8</dc:identifier>
</cp:coreProperties>
</file>