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01" r:id="rId2"/>
  </p:sldMasterIdLst>
  <p:notesMasterIdLst>
    <p:notesMasterId r:id="rId44"/>
  </p:notesMasterIdLst>
  <p:sldIdLst>
    <p:sldId id="6133" r:id="rId3"/>
    <p:sldId id="6134" r:id="rId4"/>
    <p:sldId id="279" r:id="rId5"/>
    <p:sldId id="6198" r:id="rId6"/>
    <p:sldId id="256" r:id="rId7"/>
    <p:sldId id="6141" r:id="rId8"/>
    <p:sldId id="470" r:id="rId9"/>
    <p:sldId id="6254" r:id="rId10"/>
    <p:sldId id="6257" r:id="rId11"/>
    <p:sldId id="419" r:id="rId12"/>
    <p:sldId id="539" r:id="rId13"/>
    <p:sldId id="6159" r:id="rId14"/>
    <p:sldId id="6149" r:id="rId15"/>
    <p:sldId id="6258" r:id="rId16"/>
    <p:sldId id="6259" r:id="rId17"/>
    <p:sldId id="6262" r:id="rId18"/>
    <p:sldId id="421" r:id="rId19"/>
    <p:sldId id="6264" r:id="rId20"/>
    <p:sldId id="481" r:id="rId21"/>
    <p:sldId id="6266" r:id="rId22"/>
    <p:sldId id="6267" r:id="rId23"/>
    <p:sldId id="482" r:id="rId24"/>
    <p:sldId id="6263" r:id="rId25"/>
    <p:sldId id="6162" r:id="rId26"/>
    <p:sldId id="6252" r:id="rId27"/>
    <p:sldId id="483" r:id="rId28"/>
    <p:sldId id="6265" r:id="rId29"/>
    <p:sldId id="6225" r:id="rId30"/>
    <p:sldId id="6274" r:id="rId31"/>
    <p:sldId id="6210" r:id="rId32"/>
    <p:sldId id="6282" r:id="rId33"/>
    <p:sldId id="6283" r:id="rId34"/>
    <p:sldId id="6275" r:id="rId35"/>
    <p:sldId id="6284" r:id="rId36"/>
    <p:sldId id="6286" r:id="rId37"/>
    <p:sldId id="6253" r:id="rId38"/>
    <p:sldId id="6270" r:id="rId39"/>
    <p:sldId id="540" r:id="rId40"/>
    <p:sldId id="372" r:id="rId41"/>
    <p:sldId id="6196" r:id="rId42"/>
    <p:sldId id="465" r:id="rId43"/>
  </p:sldIdLst>
  <p:sldSz cx="9144000" cy="5143500" type="screen16x9"/>
  <p:notesSz cx="6858000" cy="9144000"/>
  <p:embeddedFontLst>
    <p:embeddedFont>
      <p:font typeface="#9Slide03 IcielPanton Black" panose="020B0604020202020204" charset="0"/>
      <p:bold r:id="rId45"/>
    </p:embeddedFont>
    <p:embeddedFont>
      <p:font typeface="Bebas Neue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Impact" panose="020B0806030902050204" pitchFamily="34" charset="0"/>
      <p:regular r:id="rId53"/>
    </p:embeddedFont>
    <p:embeddedFont>
      <p:font typeface="Livvic" panose="020B0604020202020204" charset="0"/>
      <p:regular r:id="rId54"/>
      <p:bold r:id="rId55"/>
      <p:italic r:id="rId56"/>
      <p:boldItalic r:id="rId57"/>
    </p:embeddedFont>
    <p:embeddedFont>
      <p:font typeface="Muli Black" panose="020B0604020202020204" charset="0"/>
      <p:regular r:id="rId58"/>
    </p:embeddedFont>
    <p:embeddedFont>
      <p:font typeface="Roboto Condensed Light" panose="02000000000000000000" pitchFamily="2" charset="0"/>
      <p:regular r:id="rId59"/>
      <p:italic r:id="rId60"/>
    </p:embeddedFont>
    <p:embeddedFont>
      <p:font typeface="Spartan" panose="020B0604020202020204" charset="0"/>
      <p:regular r:id="rId61"/>
      <p:bold r:id="rId62"/>
    </p:embeddedFont>
    <p:embeddedFont>
      <p:font typeface="Spartan Thin" panose="020B0604020202020204" charset="0"/>
      <p:regular r:id="rId63"/>
      <p:bold r:id="rId64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ách Thị Việt Anh" initials="QTVA" lastIdx="1" clrIdx="0">
    <p:extLst>
      <p:ext uri="{19B8F6BF-5375-455C-9EA6-DF929625EA0E}">
        <p15:presenceInfo xmlns:p15="http://schemas.microsoft.com/office/powerpoint/2012/main" userId="S::anhqtv@thcsquangtrungdongda.edu.vn::d75b1456-7883-4fb8-b210-2af9c86717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9999"/>
    <a:srgbClr val="FF3399"/>
    <a:srgbClr val="D05061"/>
    <a:srgbClr val="CC0099"/>
    <a:srgbClr val="FFCCFF"/>
    <a:srgbClr val="FFFF99"/>
    <a:srgbClr val="FFFFFF"/>
    <a:srgbClr val="33CCCC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745" autoAdjust="0"/>
    <p:restoredTop sz="95033" autoAdjust="0"/>
  </p:normalViewPr>
  <p:slideViewPr>
    <p:cSldViewPr snapToGrid="0">
      <p:cViewPr varScale="1">
        <p:scale>
          <a:sx n="98" d="100"/>
          <a:sy n="98" d="100"/>
        </p:scale>
        <p:origin x="56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image" Target="../media/image29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image" Target="../media/image29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jp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09A0B8-BD6B-448C-9E3F-5B495C118AAD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BE49DD-E1B3-4426-9BF0-6540A003157C}">
      <dgm:prSet phldrT="[Text]" custT="1"/>
      <dgm:spPr>
        <a:solidFill>
          <a:srgbClr val="FF3399"/>
        </a:solidFill>
      </dgm:spPr>
      <dgm:t>
        <a:bodyPr/>
        <a:lstStyle/>
        <a:p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chung</a:t>
          </a:r>
          <a:endParaRPr lang="en-US" sz="3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CD0105-0CFC-4EE2-8280-405BF3227CEF}" type="parTrans" cxnId="{744EAC49-EE22-4CFF-BC68-B6791B14E5AF}">
      <dgm:prSet/>
      <dgm:spPr/>
      <dgm:t>
        <a:bodyPr/>
        <a:lstStyle/>
        <a:p>
          <a:endParaRPr lang="en-US"/>
        </a:p>
      </dgm:t>
    </dgm:pt>
    <dgm:pt modelId="{77CDC78B-7009-424E-AB40-F00FCEF81CB3}" type="sibTrans" cxnId="{744EAC49-EE22-4CFF-BC68-B6791B14E5AF}">
      <dgm:prSet/>
      <dgm:spPr/>
      <dgm:t>
        <a:bodyPr/>
        <a:lstStyle/>
        <a:p>
          <a:endParaRPr lang="en-US"/>
        </a:p>
      </dgm:t>
    </dgm:pt>
    <dgm:pt modelId="{01461EBA-03F0-4BD5-9686-3CBBAF66B70B}">
      <dgm:prSet phldrT="[Text]"/>
      <dgm:spPr>
        <a:solidFill>
          <a:srgbClr val="00B050"/>
        </a:solidFill>
      </dgm:spPr>
      <dgm:t>
        <a:bodyPr/>
        <a:lstStyle/>
        <a:p>
          <a:pPr algn="l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ca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Hải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9DA5BA-2072-4F1D-99B9-9E5B3695EDAA}" type="parTrans" cxnId="{40BFA18B-D454-41FA-9222-AAA7008B9BEC}">
      <dgm:prSet/>
      <dgm:spPr/>
      <dgm:t>
        <a:bodyPr/>
        <a:lstStyle/>
        <a:p>
          <a:endParaRPr lang="en-US"/>
        </a:p>
      </dgm:t>
    </dgm:pt>
    <dgm:pt modelId="{4DE0FA23-A76D-42BF-BF75-010120DC0056}" type="sibTrans" cxnId="{40BFA18B-D454-41FA-9222-AAA7008B9BEC}">
      <dgm:prSet/>
      <dgm:spPr/>
      <dgm:t>
        <a:bodyPr/>
        <a:lstStyle/>
        <a:p>
          <a:endParaRPr lang="en-US"/>
        </a:p>
      </dgm:t>
    </dgm:pt>
    <dgm:pt modelId="{E619612F-7F7B-4BEF-938F-880C557A31D7}">
      <dgm:prSet phldrT="[Text]"/>
      <dgm:spPr>
        <a:solidFill>
          <a:srgbClr val="FFC000"/>
        </a:solidFill>
      </dgm:spPr>
      <dgm:t>
        <a:bodyPr/>
        <a:lstStyle/>
        <a:p>
          <a:pPr algn="l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ECF4D-4C0F-4D2D-BB7D-F001C6286BDE}" type="parTrans" cxnId="{441C549D-8D7C-4011-9979-0674CF862ACD}">
      <dgm:prSet/>
      <dgm:spPr/>
      <dgm:t>
        <a:bodyPr/>
        <a:lstStyle/>
        <a:p>
          <a:endParaRPr lang="en-US"/>
        </a:p>
      </dgm:t>
    </dgm:pt>
    <dgm:pt modelId="{7D628E94-6E2D-4C19-8A5F-B4711051DCBA}" type="sibTrans" cxnId="{441C549D-8D7C-4011-9979-0674CF862ACD}">
      <dgm:prSet/>
      <dgm:spPr/>
      <dgm:t>
        <a:bodyPr/>
        <a:lstStyle/>
        <a:p>
          <a:endParaRPr lang="en-US"/>
        </a:p>
      </dgm:t>
    </dgm:pt>
    <dgm:pt modelId="{B76D55D4-45C2-4641-9D77-B92CF59426CC}">
      <dgm:prSet phldrT="[Text]"/>
      <dgm:spPr>
        <a:solidFill>
          <a:srgbClr val="CC0099"/>
        </a:solidFill>
      </dgm:spPr>
      <dgm:t>
        <a:bodyPr/>
        <a:lstStyle/>
        <a:p>
          <a:pPr algn="l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2C0003-22CD-4732-807E-CD1D253C74A8}" type="parTrans" cxnId="{EA14871E-2E70-4EB1-A960-17F3C8D88B2A}">
      <dgm:prSet/>
      <dgm:spPr/>
      <dgm:t>
        <a:bodyPr/>
        <a:lstStyle/>
        <a:p>
          <a:endParaRPr lang="en-US"/>
        </a:p>
      </dgm:t>
    </dgm:pt>
    <dgm:pt modelId="{2496FD9C-39D7-4FFF-988A-0686EF0F6276}" type="sibTrans" cxnId="{EA14871E-2E70-4EB1-A960-17F3C8D88B2A}">
      <dgm:prSet/>
      <dgm:spPr/>
      <dgm:t>
        <a:bodyPr/>
        <a:lstStyle/>
        <a:p>
          <a:endParaRPr lang="en-US"/>
        </a:p>
      </dgm:t>
    </dgm:pt>
    <dgm:pt modelId="{67620896-77A5-4030-B347-6E7701D2BC0E}" type="pres">
      <dgm:prSet presAssocID="{9309A0B8-BD6B-448C-9E3F-5B495C118AA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1F10E3D1-AA6A-46B0-9C45-00004B16D17D}" type="pres">
      <dgm:prSet presAssocID="{4FBE49DD-E1B3-4426-9BF0-6540A003157C}" presName="root" presStyleCnt="0">
        <dgm:presLayoutVars>
          <dgm:chMax/>
          <dgm:chPref val="4"/>
        </dgm:presLayoutVars>
      </dgm:prSet>
      <dgm:spPr/>
    </dgm:pt>
    <dgm:pt modelId="{021E0BF2-8DAF-44B3-94B0-3C774CFD55FF}" type="pres">
      <dgm:prSet presAssocID="{4FBE49DD-E1B3-4426-9BF0-6540A003157C}" presName="rootComposite" presStyleCnt="0">
        <dgm:presLayoutVars/>
      </dgm:prSet>
      <dgm:spPr/>
    </dgm:pt>
    <dgm:pt modelId="{F6C648C5-6980-423A-A38C-7E37EE9098B4}" type="pres">
      <dgm:prSet presAssocID="{4FBE49DD-E1B3-4426-9BF0-6540A003157C}" presName="rootText" presStyleLbl="node0" presStyleIdx="0" presStyleCnt="1">
        <dgm:presLayoutVars>
          <dgm:chMax/>
          <dgm:chPref val="4"/>
        </dgm:presLayoutVars>
      </dgm:prSet>
      <dgm:spPr/>
    </dgm:pt>
    <dgm:pt modelId="{3E6E843E-EFD2-46DC-9556-BC46ABE3E92D}" type="pres">
      <dgm:prSet presAssocID="{4FBE49DD-E1B3-4426-9BF0-6540A003157C}" presName="childShape" presStyleCnt="0">
        <dgm:presLayoutVars>
          <dgm:chMax val="0"/>
          <dgm:chPref val="0"/>
        </dgm:presLayoutVars>
      </dgm:prSet>
      <dgm:spPr/>
    </dgm:pt>
    <dgm:pt modelId="{236C50EF-97C5-48A3-81D8-0D1A166E3B9E}" type="pres">
      <dgm:prSet presAssocID="{01461EBA-03F0-4BD5-9686-3CBBAF66B70B}" presName="childComposite" presStyleCnt="0">
        <dgm:presLayoutVars>
          <dgm:chMax val="0"/>
          <dgm:chPref val="0"/>
        </dgm:presLayoutVars>
      </dgm:prSet>
      <dgm:spPr/>
    </dgm:pt>
    <dgm:pt modelId="{CA16E15E-70B5-4EC4-BD29-4F0392AF1C0E}" type="pres">
      <dgm:prSet presAssocID="{01461EBA-03F0-4BD5-9686-3CBBAF66B70B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E3D43D30-873C-40E9-B656-C11CC3AAA3C7}" type="pres">
      <dgm:prSet presAssocID="{01461EBA-03F0-4BD5-9686-3CBBAF66B70B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622B4BEE-F52F-421A-AA23-BB1558FD0095}" type="pres">
      <dgm:prSet presAssocID="{E619612F-7F7B-4BEF-938F-880C557A31D7}" presName="childComposite" presStyleCnt="0">
        <dgm:presLayoutVars>
          <dgm:chMax val="0"/>
          <dgm:chPref val="0"/>
        </dgm:presLayoutVars>
      </dgm:prSet>
      <dgm:spPr/>
    </dgm:pt>
    <dgm:pt modelId="{3C6FA9AD-793B-4BEB-8ED2-1FEA2D1714CF}" type="pres">
      <dgm:prSet presAssocID="{E619612F-7F7B-4BEF-938F-880C557A31D7}" presName="Image" presStyleLbl="node1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63244FE-60FF-41EF-88F2-1594039CD901}" type="pres">
      <dgm:prSet presAssocID="{E619612F-7F7B-4BEF-938F-880C557A31D7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3B0D2EFE-7E93-4B77-8214-095162E68023}" type="pres">
      <dgm:prSet presAssocID="{B76D55D4-45C2-4641-9D77-B92CF59426CC}" presName="childComposite" presStyleCnt="0">
        <dgm:presLayoutVars>
          <dgm:chMax val="0"/>
          <dgm:chPref val="0"/>
        </dgm:presLayoutVars>
      </dgm:prSet>
      <dgm:spPr/>
    </dgm:pt>
    <dgm:pt modelId="{B8EB01AC-5E84-4668-86D6-2BD4DD8E8409}" type="pres">
      <dgm:prSet presAssocID="{B76D55D4-45C2-4641-9D77-B92CF59426CC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  <dgm:pt modelId="{925E0E54-9260-4AFA-8289-14FDB540091A}" type="pres">
      <dgm:prSet presAssocID="{B76D55D4-45C2-4641-9D77-B92CF59426C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D807F0B-F45C-4186-8E1D-374E38FDCE2F}" type="presOf" srcId="{01461EBA-03F0-4BD5-9686-3CBBAF66B70B}" destId="{E3D43D30-873C-40E9-B656-C11CC3AAA3C7}" srcOrd="0" destOrd="0" presId="urn:microsoft.com/office/officeart/2008/layout/PictureAccentList"/>
    <dgm:cxn modelId="{EA14871E-2E70-4EB1-A960-17F3C8D88B2A}" srcId="{4FBE49DD-E1B3-4426-9BF0-6540A003157C}" destId="{B76D55D4-45C2-4641-9D77-B92CF59426CC}" srcOrd="2" destOrd="0" parTransId="{012C0003-22CD-4732-807E-CD1D253C74A8}" sibTransId="{2496FD9C-39D7-4FFF-988A-0686EF0F6276}"/>
    <dgm:cxn modelId="{744EAC49-EE22-4CFF-BC68-B6791B14E5AF}" srcId="{9309A0B8-BD6B-448C-9E3F-5B495C118AAD}" destId="{4FBE49DD-E1B3-4426-9BF0-6540A003157C}" srcOrd="0" destOrd="0" parTransId="{71CD0105-0CFC-4EE2-8280-405BF3227CEF}" sibTransId="{77CDC78B-7009-424E-AB40-F00FCEF81CB3}"/>
    <dgm:cxn modelId="{1B54576D-D333-4759-BFF1-9D72C451AE78}" type="presOf" srcId="{B76D55D4-45C2-4641-9D77-B92CF59426CC}" destId="{925E0E54-9260-4AFA-8289-14FDB540091A}" srcOrd="0" destOrd="0" presId="urn:microsoft.com/office/officeart/2008/layout/PictureAccentList"/>
    <dgm:cxn modelId="{FAD7934F-3591-49F6-A2FA-D220DCCBB063}" type="presOf" srcId="{4FBE49DD-E1B3-4426-9BF0-6540A003157C}" destId="{F6C648C5-6980-423A-A38C-7E37EE9098B4}" srcOrd="0" destOrd="0" presId="urn:microsoft.com/office/officeart/2008/layout/PictureAccentList"/>
    <dgm:cxn modelId="{D0500680-6FE1-4335-8CFA-4ABD9D3D4E00}" type="presOf" srcId="{E619612F-7F7B-4BEF-938F-880C557A31D7}" destId="{063244FE-60FF-41EF-88F2-1594039CD901}" srcOrd="0" destOrd="0" presId="urn:microsoft.com/office/officeart/2008/layout/PictureAccentList"/>
    <dgm:cxn modelId="{21DC9F86-4518-4712-AA95-E27A94E32F07}" type="presOf" srcId="{9309A0B8-BD6B-448C-9E3F-5B495C118AAD}" destId="{67620896-77A5-4030-B347-6E7701D2BC0E}" srcOrd="0" destOrd="0" presId="urn:microsoft.com/office/officeart/2008/layout/PictureAccentList"/>
    <dgm:cxn modelId="{40BFA18B-D454-41FA-9222-AAA7008B9BEC}" srcId="{4FBE49DD-E1B3-4426-9BF0-6540A003157C}" destId="{01461EBA-03F0-4BD5-9686-3CBBAF66B70B}" srcOrd="0" destOrd="0" parTransId="{F59DA5BA-2072-4F1D-99B9-9E5B3695EDAA}" sibTransId="{4DE0FA23-A76D-42BF-BF75-010120DC0056}"/>
    <dgm:cxn modelId="{441C549D-8D7C-4011-9979-0674CF862ACD}" srcId="{4FBE49DD-E1B3-4426-9BF0-6540A003157C}" destId="{E619612F-7F7B-4BEF-938F-880C557A31D7}" srcOrd="1" destOrd="0" parTransId="{9EDECF4D-4C0F-4D2D-BB7D-F001C6286BDE}" sibTransId="{7D628E94-6E2D-4C19-8A5F-B4711051DCBA}"/>
    <dgm:cxn modelId="{F667515C-B97E-45A6-ADE6-2C66431922D7}" type="presParOf" srcId="{67620896-77A5-4030-B347-6E7701D2BC0E}" destId="{1F10E3D1-AA6A-46B0-9C45-00004B16D17D}" srcOrd="0" destOrd="0" presId="urn:microsoft.com/office/officeart/2008/layout/PictureAccentList"/>
    <dgm:cxn modelId="{A7051B16-C04D-49FC-AB48-39FCEF6AE1BB}" type="presParOf" srcId="{1F10E3D1-AA6A-46B0-9C45-00004B16D17D}" destId="{021E0BF2-8DAF-44B3-94B0-3C774CFD55FF}" srcOrd="0" destOrd="0" presId="urn:microsoft.com/office/officeart/2008/layout/PictureAccentList"/>
    <dgm:cxn modelId="{021C1024-3898-4EF5-BA3C-E2FF7DAFA4F6}" type="presParOf" srcId="{021E0BF2-8DAF-44B3-94B0-3C774CFD55FF}" destId="{F6C648C5-6980-423A-A38C-7E37EE9098B4}" srcOrd="0" destOrd="0" presId="urn:microsoft.com/office/officeart/2008/layout/PictureAccentList"/>
    <dgm:cxn modelId="{4310EFE5-AC85-48C4-AA9C-EE453E81643A}" type="presParOf" srcId="{1F10E3D1-AA6A-46B0-9C45-00004B16D17D}" destId="{3E6E843E-EFD2-46DC-9556-BC46ABE3E92D}" srcOrd="1" destOrd="0" presId="urn:microsoft.com/office/officeart/2008/layout/PictureAccentList"/>
    <dgm:cxn modelId="{71304BC6-597A-4264-B6BC-A10D1B995FB4}" type="presParOf" srcId="{3E6E843E-EFD2-46DC-9556-BC46ABE3E92D}" destId="{236C50EF-97C5-48A3-81D8-0D1A166E3B9E}" srcOrd="0" destOrd="0" presId="urn:microsoft.com/office/officeart/2008/layout/PictureAccentList"/>
    <dgm:cxn modelId="{A3A9219E-2993-449C-80C8-B2C26A441104}" type="presParOf" srcId="{236C50EF-97C5-48A3-81D8-0D1A166E3B9E}" destId="{CA16E15E-70B5-4EC4-BD29-4F0392AF1C0E}" srcOrd="0" destOrd="0" presId="urn:microsoft.com/office/officeart/2008/layout/PictureAccentList"/>
    <dgm:cxn modelId="{82CDBAFD-490A-41DD-9DB1-16305678B5AD}" type="presParOf" srcId="{236C50EF-97C5-48A3-81D8-0D1A166E3B9E}" destId="{E3D43D30-873C-40E9-B656-C11CC3AAA3C7}" srcOrd="1" destOrd="0" presId="urn:microsoft.com/office/officeart/2008/layout/PictureAccentList"/>
    <dgm:cxn modelId="{9394748F-2C55-4638-BE13-9F9AEC3B023B}" type="presParOf" srcId="{3E6E843E-EFD2-46DC-9556-BC46ABE3E92D}" destId="{622B4BEE-F52F-421A-AA23-BB1558FD0095}" srcOrd="1" destOrd="0" presId="urn:microsoft.com/office/officeart/2008/layout/PictureAccentList"/>
    <dgm:cxn modelId="{3860D784-CA1F-44D1-992D-2A9F671D9FE3}" type="presParOf" srcId="{622B4BEE-F52F-421A-AA23-BB1558FD0095}" destId="{3C6FA9AD-793B-4BEB-8ED2-1FEA2D1714CF}" srcOrd="0" destOrd="0" presId="urn:microsoft.com/office/officeart/2008/layout/PictureAccentList"/>
    <dgm:cxn modelId="{FF9F661D-8061-4C80-86A7-0221DF6DC595}" type="presParOf" srcId="{622B4BEE-F52F-421A-AA23-BB1558FD0095}" destId="{063244FE-60FF-41EF-88F2-1594039CD901}" srcOrd="1" destOrd="0" presId="urn:microsoft.com/office/officeart/2008/layout/PictureAccentList"/>
    <dgm:cxn modelId="{CCBD8F0B-1A06-4160-BD09-B9F3BD4ED6FD}" type="presParOf" srcId="{3E6E843E-EFD2-46DC-9556-BC46ABE3E92D}" destId="{3B0D2EFE-7E93-4B77-8214-095162E68023}" srcOrd="2" destOrd="0" presId="urn:microsoft.com/office/officeart/2008/layout/PictureAccentList"/>
    <dgm:cxn modelId="{F962EC4E-DAD3-4D43-88E5-E5088D065252}" type="presParOf" srcId="{3B0D2EFE-7E93-4B77-8214-095162E68023}" destId="{B8EB01AC-5E84-4668-86D6-2BD4DD8E8409}" srcOrd="0" destOrd="0" presId="urn:microsoft.com/office/officeart/2008/layout/PictureAccentList"/>
    <dgm:cxn modelId="{6AAD512C-431E-4E70-A8E3-5B234FCC8B9A}" type="presParOf" srcId="{3B0D2EFE-7E93-4B77-8214-095162E68023}" destId="{925E0E54-9260-4AFA-8289-14FDB540091A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08606C-9757-40F1-B601-761D13D0065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A8749137-D8E9-4A24-9865-459217BD60C9}">
      <dgm:prSet phldrT="[Text]" custT="1"/>
      <dgm:spPr>
        <a:solidFill>
          <a:srgbClr val="009999"/>
        </a:solidFill>
      </dgm:spPr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dung</a:t>
          </a:r>
        </a:p>
      </dgm:t>
    </dgm:pt>
    <dgm:pt modelId="{E4BB271F-6597-4C14-B011-D901FD29D7D0}" type="parTrans" cxnId="{263932E5-5868-4ADB-BCF6-417922381AC7}">
      <dgm:prSet/>
      <dgm:spPr/>
      <dgm:t>
        <a:bodyPr/>
        <a:lstStyle/>
        <a:p>
          <a:endParaRPr lang="en-US"/>
        </a:p>
      </dgm:t>
    </dgm:pt>
    <dgm:pt modelId="{0D6EC1B6-CA76-43B8-B312-9FD44962AC9E}" type="sibTrans" cxnId="{263932E5-5868-4ADB-BCF6-417922381AC7}">
      <dgm:prSet/>
      <dgm:spPr/>
      <dgm:t>
        <a:bodyPr/>
        <a:lstStyle/>
        <a:p>
          <a:endParaRPr lang="en-US"/>
        </a:p>
      </dgm:t>
    </dgm:pt>
    <dgm:pt modelId="{710D2E76-4382-47DD-A935-1B1F0D799B9B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02FF8D-BDB4-4739-B338-3302248B76E3}" type="parTrans" cxnId="{2CDD7FA4-E643-4C3C-970D-CD8E47A49038}">
      <dgm:prSet/>
      <dgm:spPr/>
      <dgm:t>
        <a:bodyPr/>
        <a:lstStyle/>
        <a:p>
          <a:endParaRPr lang="en-US"/>
        </a:p>
      </dgm:t>
    </dgm:pt>
    <dgm:pt modelId="{8634F714-E90B-49FE-A849-1BC824C277F4}" type="sibTrans" cxnId="{2CDD7FA4-E643-4C3C-970D-CD8E47A49038}">
      <dgm:prSet/>
      <dgm:spPr/>
      <dgm:t>
        <a:bodyPr/>
        <a:lstStyle/>
        <a:p>
          <a:endParaRPr lang="en-US"/>
        </a:p>
      </dgm:t>
    </dgm:pt>
    <dgm:pt modelId="{6F3C0870-5B1B-48EC-8C9C-E95335A6A60D}" type="pres">
      <dgm:prSet presAssocID="{E708606C-9757-40F1-B601-761D13D00659}" presName="Name0" presStyleCnt="0">
        <dgm:presLayoutVars>
          <dgm:dir/>
          <dgm:resizeHandles val="exact"/>
        </dgm:presLayoutVars>
      </dgm:prSet>
      <dgm:spPr/>
    </dgm:pt>
    <dgm:pt modelId="{36EB22D0-A17D-4763-B96E-0A122516E96F}" type="pres">
      <dgm:prSet presAssocID="{E708606C-9757-40F1-B601-761D13D00659}" presName="fgShape" presStyleLbl="fgShp" presStyleIdx="0" presStyleCnt="1" custScaleY="188762"/>
      <dgm:spPr>
        <a:solidFill>
          <a:schemeClr val="bg1"/>
        </a:solidFill>
        <a:ln>
          <a:noFill/>
        </a:ln>
      </dgm:spPr>
    </dgm:pt>
    <dgm:pt modelId="{B45AD5E4-D99D-414B-A2E4-179CA00AEBA2}" type="pres">
      <dgm:prSet presAssocID="{E708606C-9757-40F1-B601-761D13D00659}" presName="linComp" presStyleCnt="0"/>
      <dgm:spPr/>
    </dgm:pt>
    <dgm:pt modelId="{F51DCEF5-429A-451C-B3B3-9B948DCAEDA1}" type="pres">
      <dgm:prSet presAssocID="{A8749137-D8E9-4A24-9865-459217BD60C9}" presName="compNode" presStyleCnt="0"/>
      <dgm:spPr/>
    </dgm:pt>
    <dgm:pt modelId="{A5D77093-9F14-4E6C-987B-BEB9EF1EF18D}" type="pres">
      <dgm:prSet presAssocID="{A8749137-D8E9-4A24-9865-459217BD60C9}" presName="bkgdShape" presStyleLbl="node1" presStyleIdx="0" presStyleCnt="2"/>
      <dgm:spPr/>
    </dgm:pt>
    <dgm:pt modelId="{C88EE1D0-ACA8-494B-9E0D-370F8F0B4A6A}" type="pres">
      <dgm:prSet presAssocID="{A8749137-D8E9-4A24-9865-459217BD60C9}" presName="nodeTx" presStyleLbl="node1" presStyleIdx="0" presStyleCnt="2">
        <dgm:presLayoutVars>
          <dgm:bulletEnabled val="1"/>
        </dgm:presLayoutVars>
      </dgm:prSet>
      <dgm:spPr/>
    </dgm:pt>
    <dgm:pt modelId="{5A218F8C-4749-469E-A810-7DB4863FAF6D}" type="pres">
      <dgm:prSet presAssocID="{A8749137-D8E9-4A24-9865-459217BD60C9}" presName="invisiNode" presStyleLbl="node1" presStyleIdx="0" presStyleCnt="2"/>
      <dgm:spPr/>
    </dgm:pt>
    <dgm:pt modelId="{519D8516-A352-4D60-8DB6-BB3C2D26E3D7}" type="pres">
      <dgm:prSet presAssocID="{A8749137-D8E9-4A24-9865-459217BD60C9}" presName="imagNode" presStyleLbl="fgImgPlace1" presStyleIdx="0" presStyleCnt="2" custScaleX="154227" custScaleY="13053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</dgm:pt>
    <dgm:pt modelId="{F7C8533D-C382-4D43-A259-534BBE7AACE1}" type="pres">
      <dgm:prSet presAssocID="{0D6EC1B6-CA76-43B8-B312-9FD44962AC9E}" presName="sibTrans" presStyleLbl="sibTrans2D1" presStyleIdx="0" presStyleCnt="0"/>
      <dgm:spPr/>
    </dgm:pt>
    <dgm:pt modelId="{699D2374-0AB5-4514-A3AF-83683D106FA1}" type="pres">
      <dgm:prSet presAssocID="{710D2E76-4382-47DD-A935-1B1F0D799B9B}" presName="compNode" presStyleCnt="0"/>
      <dgm:spPr/>
    </dgm:pt>
    <dgm:pt modelId="{33830342-AF68-4205-9952-798512E7F829}" type="pres">
      <dgm:prSet presAssocID="{710D2E76-4382-47DD-A935-1B1F0D799B9B}" presName="bkgdShape" presStyleLbl="node1" presStyleIdx="1" presStyleCnt="2"/>
      <dgm:spPr/>
    </dgm:pt>
    <dgm:pt modelId="{CE9A58C2-B421-40CA-A804-85F749CE5055}" type="pres">
      <dgm:prSet presAssocID="{710D2E76-4382-47DD-A935-1B1F0D799B9B}" presName="nodeTx" presStyleLbl="node1" presStyleIdx="1" presStyleCnt="2">
        <dgm:presLayoutVars>
          <dgm:bulletEnabled val="1"/>
        </dgm:presLayoutVars>
      </dgm:prSet>
      <dgm:spPr/>
    </dgm:pt>
    <dgm:pt modelId="{03CB325D-E1EF-4C72-9552-C495A74B23E6}" type="pres">
      <dgm:prSet presAssocID="{710D2E76-4382-47DD-A935-1B1F0D799B9B}" presName="invisiNode" presStyleLbl="node1" presStyleIdx="1" presStyleCnt="2"/>
      <dgm:spPr/>
    </dgm:pt>
    <dgm:pt modelId="{D521A22A-B0CC-4DCC-B5CB-B849009E6C6F}" type="pres">
      <dgm:prSet presAssocID="{710D2E76-4382-47DD-A935-1B1F0D799B9B}" presName="imagNode" presStyleLbl="fgImgPlace1" presStyleIdx="1" presStyleCnt="2" custScaleX="139270" custScaleY="13303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</dgm:ptLst>
  <dgm:cxnLst>
    <dgm:cxn modelId="{10A77C05-4435-47E4-892B-A68E6BD60C24}" type="presOf" srcId="{710D2E76-4382-47DD-A935-1B1F0D799B9B}" destId="{33830342-AF68-4205-9952-798512E7F829}" srcOrd="0" destOrd="0" presId="urn:microsoft.com/office/officeart/2005/8/layout/hList7"/>
    <dgm:cxn modelId="{FFB60F38-B50B-4237-80EB-07FF49D8D301}" type="presOf" srcId="{710D2E76-4382-47DD-A935-1B1F0D799B9B}" destId="{CE9A58C2-B421-40CA-A804-85F749CE5055}" srcOrd="1" destOrd="0" presId="urn:microsoft.com/office/officeart/2005/8/layout/hList7"/>
    <dgm:cxn modelId="{8CDF616B-47C3-4F69-ACC6-205C988ECBFB}" type="presOf" srcId="{A8749137-D8E9-4A24-9865-459217BD60C9}" destId="{C88EE1D0-ACA8-494B-9E0D-370F8F0B4A6A}" srcOrd="1" destOrd="0" presId="urn:microsoft.com/office/officeart/2005/8/layout/hList7"/>
    <dgm:cxn modelId="{BFF63350-7842-44A7-8926-ED3C398EBD36}" type="presOf" srcId="{A8749137-D8E9-4A24-9865-459217BD60C9}" destId="{A5D77093-9F14-4E6C-987B-BEB9EF1EF18D}" srcOrd="0" destOrd="0" presId="urn:microsoft.com/office/officeart/2005/8/layout/hList7"/>
    <dgm:cxn modelId="{2CDD7FA4-E643-4C3C-970D-CD8E47A49038}" srcId="{E708606C-9757-40F1-B601-761D13D00659}" destId="{710D2E76-4382-47DD-A935-1B1F0D799B9B}" srcOrd="1" destOrd="0" parTransId="{C002FF8D-BDB4-4739-B338-3302248B76E3}" sibTransId="{8634F714-E90B-49FE-A849-1BC824C277F4}"/>
    <dgm:cxn modelId="{6415D8A5-FE7D-4DCC-AE0B-170056989A62}" type="presOf" srcId="{0D6EC1B6-CA76-43B8-B312-9FD44962AC9E}" destId="{F7C8533D-C382-4D43-A259-534BBE7AACE1}" srcOrd="0" destOrd="0" presId="urn:microsoft.com/office/officeart/2005/8/layout/hList7"/>
    <dgm:cxn modelId="{263932E5-5868-4ADB-BCF6-417922381AC7}" srcId="{E708606C-9757-40F1-B601-761D13D00659}" destId="{A8749137-D8E9-4A24-9865-459217BD60C9}" srcOrd="0" destOrd="0" parTransId="{E4BB271F-6597-4C14-B011-D901FD29D7D0}" sibTransId="{0D6EC1B6-CA76-43B8-B312-9FD44962AC9E}"/>
    <dgm:cxn modelId="{E73ACEEA-B903-42BA-BAFD-7DEF4E59BD3F}" type="presOf" srcId="{E708606C-9757-40F1-B601-761D13D00659}" destId="{6F3C0870-5B1B-48EC-8C9C-E95335A6A60D}" srcOrd="0" destOrd="0" presId="urn:microsoft.com/office/officeart/2005/8/layout/hList7"/>
    <dgm:cxn modelId="{AC332B64-D99B-45DC-87B9-FDE40E0163DF}" type="presParOf" srcId="{6F3C0870-5B1B-48EC-8C9C-E95335A6A60D}" destId="{36EB22D0-A17D-4763-B96E-0A122516E96F}" srcOrd="0" destOrd="0" presId="urn:microsoft.com/office/officeart/2005/8/layout/hList7"/>
    <dgm:cxn modelId="{782EE4F3-513C-421D-B49E-3F9FE4EE0DC3}" type="presParOf" srcId="{6F3C0870-5B1B-48EC-8C9C-E95335A6A60D}" destId="{B45AD5E4-D99D-414B-A2E4-179CA00AEBA2}" srcOrd="1" destOrd="0" presId="urn:microsoft.com/office/officeart/2005/8/layout/hList7"/>
    <dgm:cxn modelId="{1968BD68-4D2D-4367-A54B-942FCC6827DB}" type="presParOf" srcId="{B45AD5E4-D99D-414B-A2E4-179CA00AEBA2}" destId="{F51DCEF5-429A-451C-B3B3-9B948DCAEDA1}" srcOrd="0" destOrd="0" presId="urn:microsoft.com/office/officeart/2005/8/layout/hList7"/>
    <dgm:cxn modelId="{8A84CB57-B5E6-4938-BF76-DEA043141A8D}" type="presParOf" srcId="{F51DCEF5-429A-451C-B3B3-9B948DCAEDA1}" destId="{A5D77093-9F14-4E6C-987B-BEB9EF1EF18D}" srcOrd="0" destOrd="0" presId="urn:microsoft.com/office/officeart/2005/8/layout/hList7"/>
    <dgm:cxn modelId="{7269915F-BC17-4303-AD0D-285C0F2066A5}" type="presParOf" srcId="{F51DCEF5-429A-451C-B3B3-9B948DCAEDA1}" destId="{C88EE1D0-ACA8-494B-9E0D-370F8F0B4A6A}" srcOrd="1" destOrd="0" presId="urn:microsoft.com/office/officeart/2005/8/layout/hList7"/>
    <dgm:cxn modelId="{B60F3F5C-B6F3-4A0F-9116-75382CB71C9D}" type="presParOf" srcId="{F51DCEF5-429A-451C-B3B3-9B948DCAEDA1}" destId="{5A218F8C-4749-469E-A810-7DB4863FAF6D}" srcOrd="2" destOrd="0" presId="urn:microsoft.com/office/officeart/2005/8/layout/hList7"/>
    <dgm:cxn modelId="{FB180CC3-499D-4C71-A271-612B0F60C79D}" type="presParOf" srcId="{F51DCEF5-429A-451C-B3B3-9B948DCAEDA1}" destId="{519D8516-A352-4D60-8DB6-BB3C2D26E3D7}" srcOrd="3" destOrd="0" presId="urn:microsoft.com/office/officeart/2005/8/layout/hList7"/>
    <dgm:cxn modelId="{55F5DFDA-7982-4D4E-9871-AF65693DCA21}" type="presParOf" srcId="{B45AD5E4-D99D-414B-A2E4-179CA00AEBA2}" destId="{F7C8533D-C382-4D43-A259-534BBE7AACE1}" srcOrd="1" destOrd="0" presId="urn:microsoft.com/office/officeart/2005/8/layout/hList7"/>
    <dgm:cxn modelId="{7479DD09-D121-487F-8EC4-BB6651ABA594}" type="presParOf" srcId="{B45AD5E4-D99D-414B-A2E4-179CA00AEBA2}" destId="{699D2374-0AB5-4514-A3AF-83683D106FA1}" srcOrd="2" destOrd="0" presId="urn:microsoft.com/office/officeart/2005/8/layout/hList7"/>
    <dgm:cxn modelId="{3D8C237A-9245-4A0D-9D78-57E57C84FBD6}" type="presParOf" srcId="{699D2374-0AB5-4514-A3AF-83683D106FA1}" destId="{33830342-AF68-4205-9952-798512E7F829}" srcOrd="0" destOrd="0" presId="urn:microsoft.com/office/officeart/2005/8/layout/hList7"/>
    <dgm:cxn modelId="{0D629053-C062-47AC-A613-729CF38D0BED}" type="presParOf" srcId="{699D2374-0AB5-4514-A3AF-83683D106FA1}" destId="{CE9A58C2-B421-40CA-A804-85F749CE5055}" srcOrd="1" destOrd="0" presId="urn:microsoft.com/office/officeart/2005/8/layout/hList7"/>
    <dgm:cxn modelId="{86B93625-9973-48B3-B6EE-F809AE4C5BE2}" type="presParOf" srcId="{699D2374-0AB5-4514-A3AF-83683D106FA1}" destId="{03CB325D-E1EF-4C72-9552-C495A74B23E6}" srcOrd="2" destOrd="0" presId="urn:microsoft.com/office/officeart/2005/8/layout/hList7"/>
    <dgm:cxn modelId="{5AEF0E91-B404-4F21-B69B-1C93E0D2DBA9}" type="presParOf" srcId="{699D2374-0AB5-4514-A3AF-83683D106FA1}" destId="{D521A22A-B0CC-4DCC-B5CB-B849009E6C6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08606C-9757-40F1-B601-761D13D0065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A8749137-D8E9-4A24-9865-459217BD60C9}">
      <dgm:prSet phldrT="[Text]" custT="1"/>
      <dgm:spPr>
        <a:solidFill>
          <a:srgbClr val="009999"/>
        </a:solidFill>
      </dgm:spPr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BB271F-6597-4C14-B011-D901FD29D7D0}" type="parTrans" cxnId="{263932E5-5868-4ADB-BCF6-417922381AC7}">
      <dgm:prSet/>
      <dgm:spPr/>
      <dgm:t>
        <a:bodyPr/>
        <a:lstStyle/>
        <a:p>
          <a:endParaRPr lang="en-US"/>
        </a:p>
      </dgm:t>
    </dgm:pt>
    <dgm:pt modelId="{0D6EC1B6-CA76-43B8-B312-9FD44962AC9E}" type="sibTrans" cxnId="{263932E5-5868-4ADB-BCF6-417922381AC7}">
      <dgm:prSet/>
      <dgm:spPr/>
      <dgm:t>
        <a:bodyPr/>
        <a:lstStyle/>
        <a:p>
          <a:endParaRPr lang="en-US"/>
        </a:p>
      </dgm:t>
    </dgm:pt>
    <dgm:pt modelId="{710D2E76-4382-47DD-A935-1B1F0D799B9B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02FF8D-BDB4-4739-B338-3302248B76E3}" type="parTrans" cxnId="{2CDD7FA4-E643-4C3C-970D-CD8E47A49038}">
      <dgm:prSet/>
      <dgm:spPr/>
      <dgm:t>
        <a:bodyPr/>
        <a:lstStyle/>
        <a:p>
          <a:endParaRPr lang="en-US"/>
        </a:p>
      </dgm:t>
    </dgm:pt>
    <dgm:pt modelId="{8634F714-E90B-49FE-A849-1BC824C277F4}" type="sibTrans" cxnId="{2CDD7FA4-E643-4C3C-970D-CD8E47A49038}">
      <dgm:prSet/>
      <dgm:spPr/>
      <dgm:t>
        <a:bodyPr/>
        <a:lstStyle/>
        <a:p>
          <a:endParaRPr lang="en-US"/>
        </a:p>
      </dgm:t>
    </dgm:pt>
    <dgm:pt modelId="{6F3C0870-5B1B-48EC-8C9C-E95335A6A60D}" type="pres">
      <dgm:prSet presAssocID="{E708606C-9757-40F1-B601-761D13D00659}" presName="Name0" presStyleCnt="0">
        <dgm:presLayoutVars>
          <dgm:dir/>
          <dgm:resizeHandles val="exact"/>
        </dgm:presLayoutVars>
      </dgm:prSet>
      <dgm:spPr/>
    </dgm:pt>
    <dgm:pt modelId="{36EB22D0-A17D-4763-B96E-0A122516E96F}" type="pres">
      <dgm:prSet presAssocID="{E708606C-9757-40F1-B601-761D13D00659}" presName="fgShape" presStyleLbl="fgShp" presStyleIdx="0" presStyleCnt="1" custScaleY="188762"/>
      <dgm:spPr>
        <a:solidFill>
          <a:schemeClr val="bg1"/>
        </a:solidFill>
        <a:ln>
          <a:noFill/>
        </a:ln>
      </dgm:spPr>
    </dgm:pt>
    <dgm:pt modelId="{B45AD5E4-D99D-414B-A2E4-179CA00AEBA2}" type="pres">
      <dgm:prSet presAssocID="{E708606C-9757-40F1-B601-761D13D00659}" presName="linComp" presStyleCnt="0"/>
      <dgm:spPr/>
    </dgm:pt>
    <dgm:pt modelId="{F51DCEF5-429A-451C-B3B3-9B948DCAEDA1}" type="pres">
      <dgm:prSet presAssocID="{A8749137-D8E9-4A24-9865-459217BD60C9}" presName="compNode" presStyleCnt="0"/>
      <dgm:spPr/>
    </dgm:pt>
    <dgm:pt modelId="{A5D77093-9F14-4E6C-987B-BEB9EF1EF18D}" type="pres">
      <dgm:prSet presAssocID="{A8749137-D8E9-4A24-9865-459217BD60C9}" presName="bkgdShape" presStyleLbl="node1" presStyleIdx="0" presStyleCnt="2"/>
      <dgm:spPr/>
    </dgm:pt>
    <dgm:pt modelId="{C88EE1D0-ACA8-494B-9E0D-370F8F0B4A6A}" type="pres">
      <dgm:prSet presAssocID="{A8749137-D8E9-4A24-9865-459217BD60C9}" presName="nodeTx" presStyleLbl="node1" presStyleIdx="0" presStyleCnt="2">
        <dgm:presLayoutVars>
          <dgm:bulletEnabled val="1"/>
        </dgm:presLayoutVars>
      </dgm:prSet>
      <dgm:spPr/>
    </dgm:pt>
    <dgm:pt modelId="{5A218F8C-4749-469E-A810-7DB4863FAF6D}" type="pres">
      <dgm:prSet presAssocID="{A8749137-D8E9-4A24-9865-459217BD60C9}" presName="invisiNode" presStyleLbl="node1" presStyleIdx="0" presStyleCnt="2"/>
      <dgm:spPr/>
    </dgm:pt>
    <dgm:pt modelId="{519D8516-A352-4D60-8DB6-BB3C2D26E3D7}" type="pres">
      <dgm:prSet presAssocID="{A8749137-D8E9-4A24-9865-459217BD60C9}" presName="imagNode" presStyleLbl="fgImgPlace1" presStyleIdx="0" presStyleCnt="2" custScaleX="154227" custScaleY="13053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F7C8533D-C382-4D43-A259-534BBE7AACE1}" type="pres">
      <dgm:prSet presAssocID="{0D6EC1B6-CA76-43B8-B312-9FD44962AC9E}" presName="sibTrans" presStyleLbl="sibTrans2D1" presStyleIdx="0" presStyleCnt="0"/>
      <dgm:spPr/>
    </dgm:pt>
    <dgm:pt modelId="{699D2374-0AB5-4514-A3AF-83683D106FA1}" type="pres">
      <dgm:prSet presAssocID="{710D2E76-4382-47DD-A935-1B1F0D799B9B}" presName="compNode" presStyleCnt="0"/>
      <dgm:spPr/>
    </dgm:pt>
    <dgm:pt modelId="{33830342-AF68-4205-9952-798512E7F829}" type="pres">
      <dgm:prSet presAssocID="{710D2E76-4382-47DD-A935-1B1F0D799B9B}" presName="bkgdShape" presStyleLbl="node1" presStyleIdx="1" presStyleCnt="2"/>
      <dgm:spPr/>
    </dgm:pt>
    <dgm:pt modelId="{CE9A58C2-B421-40CA-A804-85F749CE5055}" type="pres">
      <dgm:prSet presAssocID="{710D2E76-4382-47DD-A935-1B1F0D799B9B}" presName="nodeTx" presStyleLbl="node1" presStyleIdx="1" presStyleCnt="2">
        <dgm:presLayoutVars>
          <dgm:bulletEnabled val="1"/>
        </dgm:presLayoutVars>
      </dgm:prSet>
      <dgm:spPr/>
    </dgm:pt>
    <dgm:pt modelId="{03CB325D-E1EF-4C72-9552-C495A74B23E6}" type="pres">
      <dgm:prSet presAssocID="{710D2E76-4382-47DD-A935-1B1F0D799B9B}" presName="invisiNode" presStyleLbl="node1" presStyleIdx="1" presStyleCnt="2"/>
      <dgm:spPr/>
    </dgm:pt>
    <dgm:pt modelId="{D521A22A-B0CC-4DCC-B5CB-B849009E6C6F}" type="pres">
      <dgm:prSet presAssocID="{710D2E76-4382-47DD-A935-1B1F0D799B9B}" presName="imagNode" presStyleLbl="fgImgPlace1" presStyleIdx="1" presStyleCnt="2" custScaleX="139270" custScaleY="13303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</dgm:ptLst>
  <dgm:cxnLst>
    <dgm:cxn modelId="{10A77C05-4435-47E4-892B-A68E6BD60C24}" type="presOf" srcId="{710D2E76-4382-47DD-A935-1B1F0D799B9B}" destId="{33830342-AF68-4205-9952-798512E7F829}" srcOrd="0" destOrd="0" presId="urn:microsoft.com/office/officeart/2005/8/layout/hList7"/>
    <dgm:cxn modelId="{FFB60F38-B50B-4237-80EB-07FF49D8D301}" type="presOf" srcId="{710D2E76-4382-47DD-A935-1B1F0D799B9B}" destId="{CE9A58C2-B421-40CA-A804-85F749CE5055}" srcOrd="1" destOrd="0" presId="urn:microsoft.com/office/officeart/2005/8/layout/hList7"/>
    <dgm:cxn modelId="{8CDF616B-47C3-4F69-ACC6-205C988ECBFB}" type="presOf" srcId="{A8749137-D8E9-4A24-9865-459217BD60C9}" destId="{C88EE1D0-ACA8-494B-9E0D-370F8F0B4A6A}" srcOrd="1" destOrd="0" presId="urn:microsoft.com/office/officeart/2005/8/layout/hList7"/>
    <dgm:cxn modelId="{BFF63350-7842-44A7-8926-ED3C398EBD36}" type="presOf" srcId="{A8749137-D8E9-4A24-9865-459217BD60C9}" destId="{A5D77093-9F14-4E6C-987B-BEB9EF1EF18D}" srcOrd="0" destOrd="0" presId="urn:microsoft.com/office/officeart/2005/8/layout/hList7"/>
    <dgm:cxn modelId="{2CDD7FA4-E643-4C3C-970D-CD8E47A49038}" srcId="{E708606C-9757-40F1-B601-761D13D00659}" destId="{710D2E76-4382-47DD-A935-1B1F0D799B9B}" srcOrd="1" destOrd="0" parTransId="{C002FF8D-BDB4-4739-B338-3302248B76E3}" sibTransId="{8634F714-E90B-49FE-A849-1BC824C277F4}"/>
    <dgm:cxn modelId="{6415D8A5-FE7D-4DCC-AE0B-170056989A62}" type="presOf" srcId="{0D6EC1B6-CA76-43B8-B312-9FD44962AC9E}" destId="{F7C8533D-C382-4D43-A259-534BBE7AACE1}" srcOrd="0" destOrd="0" presId="urn:microsoft.com/office/officeart/2005/8/layout/hList7"/>
    <dgm:cxn modelId="{263932E5-5868-4ADB-BCF6-417922381AC7}" srcId="{E708606C-9757-40F1-B601-761D13D00659}" destId="{A8749137-D8E9-4A24-9865-459217BD60C9}" srcOrd="0" destOrd="0" parTransId="{E4BB271F-6597-4C14-B011-D901FD29D7D0}" sibTransId="{0D6EC1B6-CA76-43B8-B312-9FD44962AC9E}"/>
    <dgm:cxn modelId="{E73ACEEA-B903-42BA-BAFD-7DEF4E59BD3F}" type="presOf" srcId="{E708606C-9757-40F1-B601-761D13D00659}" destId="{6F3C0870-5B1B-48EC-8C9C-E95335A6A60D}" srcOrd="0" destOrd="0" presId="urn:microsoft.com/office/officeart/2005/8/layout/hList7"/>
    <dgm:cxn modelId="{AC332B64-D99B-45DC-87B9-FDE40E0163DF}" type="presParOf" srcId="{6F3C0870-5B1B-48EC-8C9C-E95335A6A60D}" destId="{36EB22D0-A17D-4763-B96E-0A122516E96F}" srcOrd="0" destOrd="0" presId="urn:microsoft.com/office/officeart/2005/8/layout/hList7"/>
    <dgm:cxn modelId="{782EE4F3-513C-421D-B49E-3F9FE4EE0DC3}" type="presParOf" srcId="{6F3C0870-5B1B-48EC-8C9C-E95335A6A60D}" destId="{B45AD5E4-D99D-414B-A2E4-179CA00AEBA2}" srcOrd="1" destOrd="0" presId="urn:microsoft.com/office/officeart/2005/8/layout/hList7"/>
    <dgm:cxn modelId="{1968BD68-4D2D-4367-A54B-942FCC6827DB}" type="presParOf" srcId="{B45AD5E4-D99D-414B-A2E4-179CA00AEBA2}" destId="{F51DCEF5-429A-451C-B3B3-9B948DCAEDA1}" srcOrd="0" destOrd="0" presId="urn:microsoft.com/office/officeart/2005/8/layout/hList7"/>
    <dgm:cxn modelId="{8A84CB57-B5E6-4938-BF76-DEA043141A8D}" type="presParOf" srcId="{F51DCEF5-429A-451C-B3B3-9B948DCAEDA1}" destId="{A5D77093-9F14-4E6C-987B-BEB9EF1EF18D}" srcOrd="0" destOrd="0" presId="urn:microsoft.com/office/officeart/2005/8/layout/hList7"/>
    <dgm:cxn modelId="{7269915F-BC17-4303-AD0D-285C0F2066A5}" type="presParOf" srcId="{F51DCEF5-429A-451C-B3B3-9B948DCAEDA1}" destId="{C88EE1D0-ACA8-494B-9E0D-370F8F0B4A6A}" srcOrd="1" destOrd="0" presId="urn:microsoft.com/office/officeart/2005/8/layout/hList7"/>
    <dgm:cxn modelId="{B60F3F5C-B6F3-4A0F-9116-75382CB71C9D}" type="presParOf" srcId="{F51DCEF5-429A-451C-B3B3-9B948DCAEDA1}" destId="{5A218F8C-4749-469E-A810-7DB4863FAF6D}" srcOrd="2" destOrd="0" presId="urn:microsoft.com/office/officeart/2005/8/layout/hList7"/>
    <dgm:cxn modelId="{FB180CC3-499D-4C71-A271-612B0F60C79D}" type="presParOf" srcId="{F51DCEF5-429A-451C-B3B3-9B948DCAEDA1}" destId="{519D8516-A352-4D60-8DB6-BB3C2D26E3D7}" srcOrd="3" destOrd="0" presId="urn:microsoft.com/office/officeart/2005/8/layout/hList7"/>
    <dgm:cxn modelId="{55F5DFDA-7982-4D4E-9871-AF65693DCA21}" type="presParOf" srcId="{B45AD5E4-D99D-414B-A2E4-179CA00AEBA2}" destId="{F7C8533D-C382-4D43-A259-534BBE7AACE1}" srcOrd="1" destOrd="0" presId="urn:microsoft.com/office/officeart/2005/8/layout/hList7"/>
    <dgm:cxn modelId="{7479DD09-D121-487F-8EC4-BB6651ABA594}" type="presParOf" srcId="{B45AD5E4-D99D-414B-A2E4-179CA00AEBA2}" destId="{699D2374-0AB5-4514-A3AF-83683D106FA1}" srcOrd="2" destOrd="0" presId="urn:microsoft.com/office/officeart/2005/8/layout/hList7"/>
    <dgm:cxn modelId="{3D8C237A-9245-4A0D-9D78-57E57C84FBD6}" type="presParOf" srcId="{699D2374-0AB5-4514-A3AF-83683D106FA1}" destId="{33830342-AF68-4205-9952-798512E7F829}" srcOrd="0" destOrd="0" presId="urn:microsoft.com/office/officeart/2005/8/layout/hList7"/>
    <dgm:cxn modelId="{0D629053-C062-47AC-A613-729CF38D0BED}" type="presParOf" srcId="{699D2374-0AB5-4514-A3AF-83683D106FA1}" destId="{CE9A58C2-B421-40CA-A804-85F749CE5055}" srcOrd="1" destOrd="0" presId="urn:microsoft.com/office/officeart/2005/8/layout/hList7"/>
    <dgm:cxn modelId="{86B93625-9973-48B3-B6EE-F809AE4C5BE2}" type="presParOf" srcId="{699D2374-0AB5-4514-A3AF-83683D106FA1}" destId="{03CB325D-E1EF-4C72-9552-C495A74B23E6}" srcOrd="2" destOrd="0" presId="urn:microsoft.com/office/officeart/2005/8/layout/hList7"/>
    <dgm:cxn modelId="{5AEF0E91-B404-4F21-B69B-1C93E0D2DBA9}" type="presParOf" srcId="{699D2374-0AB5-4514-A3AF-83683D106FA1}" destId="{D521A22A-B0CC-4DCC-B5CB-B849009E6C6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648C5-6980-423A-A38C-7E37EE9098B4}">
      <dsp:nvSpPr>
        <dsp:cNvPr id="0" name=""/>
        <dsp:cNvSpPr/>
      </dsp:nvSpPr>
      <dsp:spPr>
        <a:xfrm>
          <a:off x="437554" y="1786"/>
          <a:ext cx="8268890" cy="1074424"/>
        </a:xfrm>
        <a:prstGeom prst="roundRect">
          <a:avLst>
            <a:gd name="adj" fmla="val 10000"/>
          </a:avLst>
        </a:prstGeom>
        <a:solidFill>
          <a:srgbClr val="FF33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chung</a:t>
          </a:r>
          <a:endParaRPr lang="en-US" sz="3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9023" y="33255"/>
        <a:ext cx="8205952" cy="1011486"/>
      </dsp:txXfrm>
    </dsp:sp>
    <dsp:sp modelId="{CA16E15E-70B5-4EC4-BD29-4F0392AF1C0E}">
      <dsp:nvSpPr>
        <dsp:cNvPr id="0" name=""/>
        <dsp:cNvSpPr/>
      </dsp:nvSpPr>
      <dsp:spPr>
        <a:xfrm>
          <a:off x="437554" y="1269607"/>
          <a:ext cx="1074424" cy="107442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43D30-873C-40E9-B656-C11CC3AAA3C7}">
      <dsp:nvSpPr>
        <dsp:cNvPr id="0" name=""/>
        <dsp:cNvSpPr/>
      </dsp:nvSpPr>
      <dsp:spPr>
        <a:xfrm>
          <a:off x="1576444" y="1269607"/>
          <a:ext cx="7130001" cy="1074424"/>
        </a:xfrm>
        <a:prstGeom prst="roundRect">
          <a:avLst>
            <a:gd name="adj" fmla="val 1667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ca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Hải</a:t>
          </a: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Phòng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8902" y="1322065"/>
        <a:ext cx="7025085" cy="969508"/>
      </dsp:txXfrm>
    </dsp:sp>
    <dsp:sp modelId="{3C6FA9AD-793B-4BEB-8ED2-1FEA2D1714CF}">
      <dsp:nvSpPr>
        <dsp:cNvPr id="0" name=""/>
        <dsp:cNvSpPr/>
      </dsp:nvSpPr>
      <dsp:spPr>
        <a:xfrm>
          <a:off x="437554" y="2472962"/>
          <a:ext cx="1074424" cy="107442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244FE-60FF-41EF-88F2-1594039CD901}">
      <dsp:nvSpPr>
        <dsp:cNvPr id="0" name=""/>
        <dsp:cNvSpPr/>
      </dsp:nvSpPr>
      <dsp:spPr>
        <a:xfrm>
          <a:off x="1576444" y="2472962"/>
          <a:ext cx="7130001" cy="1074424"/>
        </a:xfrm>
        <a:prstGeom prst="roundRect">
          <a:avLst>
            <a:gd name="adj" fmla="val 1667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8902" y="2525420"/>
        <a:ext cx="7025085" cy="969508"/>
      </dsp:txXfrm>
    </dsp:sp>
    <dsp:sp modelId="{B8EB01AC-5E84-4668-86D6-2BD4DD8E8409}">
      <dsp:nvSpPr>
        <dsp:cNvPr id="0" name=""/>
        <dsp:cNvSpPr/>
      </dsp:nvSpPr>
      <dsp:spPr>
        <a:xfrm>
          <a:off x="437554" y="3676317"/>
          <a:ext cx="1074424" cy="1074424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E0E54-9260-4AFA-8289-14FDB540091A}">
      <dsp:nvSpPr>
        <dsp:cNvPr id="0" name=""/>
        <dsp:cNvSpPr/>
      </dsp:nvSpPr>
      <dsp:spPr>
        <a:xfrm>
          <a:off x="1576444" y="3676317"/>
          <a:ext cx="7130001" cy="1074424"/>
        </a:xfrm>
        <a:prstGeom prst="roundRect">
          <a:avLst>
            <a:gd name="adj" fmla="val 16670"/>
          </a:avLst>
        </a:prstGeom>
        <a:solidFill>
          <a:srgbClr val="CC00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endParaRPr 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28902" y="3728775"/>
        <a:ext cx="7025085" cy="9695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77093-9F14-4E6C-987B-BEB9EF1EF18D}">
      <dsp:nvSpPr>
        <dsp:cNvPr id="0" name=""/>
        <dsp:cNvSpPr/>
      </dsp:nvSpPr>
      <dsp:spPr>
        <a:xfrm>
          <a:off x="3929" y="-32965"/>
          <a:ext cx="4500562" cy="3978575"/>
        </a:xfrm>
        <a:prstGeom prst="roundRect">
          <a:avLst>
            <a:gd name="adj" fmla="val 10000"/>
          </a:avLst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</a:t>
          </a:r>
        </a:p>
      </dsp:txBody>
      <dsp:txXfrm>
        <a:off x="3929" y="1558464"/>
        <a:ext cx="4500562" cy="1591430"/>
      </dsp:txXfrm>
    </dsp:sp>
    <dsp:sp modelId="{519D8516-A352-4D60-8DB6-BB3C2D26E3D7}">
      <dsp:nvSpPr>
        <dsp:cNvPr id="0" name=""/>
        <dsp:cNvSpPr/>
      </dsp:nvSpPr>
      <dsp:spPr>
        <a:xfrm>
          <a:off x="1232560" y="3455"/>
          <a:ext cx="2043300" cy="17294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30342-AF68-4205-9952-798512E7F829}">
      <dsp:nvSpPr>
        <dsp:cNvPr id="0" name=""/>
        <dsp:cNvSpPr/>
      </dsp:nvSpPr>
      <dsp:spPr>
        <a:xfrm>
          <a:off x="4639508" y="-32965"/>
          <a:ext cx="4500562" cy="397857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39508" y="1558464"/>
        <a:ext cx="4500562" cy="1591430"/>
      </dsp:txXfrm>
    </dsp:sp>
    <dsp:sp modelId="{D521A22A-B0CC-4DCC-B5CB-B849009E6C6F}">
      <dsp:nvSpPr>
        <dsp:cNvPr id="0" name=""/>
        <dsp:cNvSpPr/>
      </dsp:nvSpPr>
      <dsp:spPr>
        <a:xfrm>
          <a:off x="5967219" y="-13079"/>
          <a:ext cx="1845140" cy="176252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B22D0-A17D-4763-B96E-0A122516E96F}">
      <dsp:nvSpPr>
        <dsp:cNvPr id="0" name=""/>
        <dsp:cNvSpPr/>
      </dsp:nvSpPr>
      <dsp:spPr>
        <a:xfrm>
          <a:off x="365760" y="2885034"/>
          <a:ext cx="8412480" cy="1126505"/>
        </a:xfrm>
        <a:prstGeom prst="leftRightArrow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77093-9F14-4E6C-987B-BEB9EF1EF18D}">
      <dsp:nvSpPr>
        <dsp:cNvPr id="0" name=""/>
        <dsp:cNvSpPr/>
      </dsp:nvSpPr>
      <dsp:spPr>
        <a:xfrm>
          <a:off x="3929" y="-32965"/>
          <a:ext cx="4500562" cy="3978575"/>
        </a:xfrm>
        <a:prstGeom prst="roundRect">
          <a:avLst>
            <a:gd name="adj" fmla="val 10000"/>
          </a:avLst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29" y="1558464"/>
        <a:ext cx="4500562" cy="1591430"/>
      </dsp:txXfrm>
    </dsp:sp>
    <dsp:sp modelId="{519D8516-A352-4D60-8DB6-BB3C2D26E3D7}">
      <dsp:nvSpPr>
        <dsp:cNvPr id="0" name=""/>
        <dsp:cNvSpPr/>
      </dsp:nvSpPr>
      <dsp:spPr>
        <a:xfrm>
          <a:off x="1232560" y="3455"/>
          <a:ext cx="2043300" cy="172945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30342-AF68-4205-9952-798512E7F829}">
      <dsp:nvSpPr>
        <dsp:cNvPr id="0" name=""/>
        <dsp:cNvSpPr/>
      </dsp:nvSpPr>
      <dsp:spPr>
        <a:xfrm>
          <a:off x="4639508" y="-32965"/>
          <a:ext cx="4500562" cy="3978575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phẩm</a:t>
          </a:r>
          <a:endParaRPr lang="en-US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39508" y="1558464"/>
        <a:ext cx="4500562" cy="1591430"/>
      </dsp:txXfrm>
    </dsp:sp>
    <dsp:sp modelId="{D521A22A-B0CC-4DCC-B5CB-B849009E6C6F}">
      <dsp:nvSpPr>
        <dsp:cNvPr id="0" name=""/>
        <dsp:cNvSpPr/>
      </dsp:nvSpPr>
      <dsp:spPr>
        <a:xfrm>
          <a:off x="5967219" y="-13079"/>
          <a:ext cx="1845140" cy="176252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B22D0-A17D-4763-B96E-0A122516E96F}">
      <dsp:nvSpPr>
        <dsp:cNvPr id="0" name=""/>
        <dsp:cNvSpPr/>
      </dsp:nvSpPr>
      <dsp:spPr>
        <a:xfrm>
          <a:off x="365760" y="2885034"/>
          <a:ext cx="8412480" cy="1126505"/>
        </a:xfrm>
        <a:prstGeom prst="leftRightArrow">
          <a:avLst/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70017-4882-4061-9B4B-46976A434F99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D03C9-49E3-47DC-975D-5FC1030CB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45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07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5478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53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691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56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8b45c5ec1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8b45c5ec1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23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57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85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54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302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88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389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5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6684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/>
          <p:nvPr/>
        </p:nvSpPr>
        <p:spPr>
          <a:xfrm>
            <a:off x="-9825" y="-19625"/>
            <a:ext cx="9153900" cy="5163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714775" y="1152475"/>
            <a:ext cx="775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Livvic"/>
              <a:buAutoNum type="arabicPeriod"/>
              <a:defRPr sz="1100">
                <a:solidFill>
                  <a:srgbClr val="30394B"/>
                </a:solidFill>
              </a:defRPr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Roboto Condensed Light"/>
              <a:buAutoNum type="alphaLcPeriod"/>
              <a:defRPr sz="1200">
                <a:solidFill>
                  <a:srgbClr val="30394B"/>
                </a:solidFill>
              </a:defRPr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Roboto Condensed Light"/>
              <a:buAutoNum type="romanLcPeriod"/>
              <a:defRPr sz="1200">
                <a:solidFill>
                  <a:srgbClr val="30394B"/>
                </a:solidFill>
              </a:defRPr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Roboto Condensed Light"/>
              <a:buAutoNum type="arabicPeriod"/>
              <a:defRPr sz="1200">
                <a:solidFill>
                  <a:srgbClr val="30394B"/>
                </a:solidFill>
              </a:defRPr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Roboto Condensed Light"/>
              <a:buAutoNum type="alphaLcPeriod"/>
              <a:defRPr sz="1200">
                <a:solidFill>
                  <a:srgbClr val="30394B"/>
                </a:solidFill>
              </a:defRPr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Roboto Condensed Light"/>
              <a:buAutoNum type="romanLcPeriod"/>
              <a:defRPr sz="1200">
                <a:solidFill>
                  <a:srgbClr val="30394B"/>
                </a:solidFill>
              </a:defRPr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Roboto Condensed Light"/>
              <a:buAutoNum type="arabicPeriod"/>
              <a:defRPr sz="1200">
                <a:solidFill>
                  <a:srgbClr val="30394B"/>
                </a:solidFill>
              </a:defRPr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Roboto Condensed Light"/>
              <a:buAutoNum type="alphaLcPeriod"/>
              <a:defRPr sz="1200">
                <a:solidFill>
                  <a:srgbClr val="30394B"/>
                </a:solidFill>
              </a:defRPr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Clr>
                <a:srgbClr val="30394B"/>
              </a:buClr>
              <a:buSzPts val="1200"/>
              <a:buFont typeface="Roboto Condensed Light"/>
              <a:buAutoNum type="romanLcPeriod"/>
              <a:defRPr sz="1200">
                <a:solidFill>
                  <a:srgbClr val="30394B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02" name="Google Shape;102;p4"/>
          <p:cNvGrpSpPr/>
          <p:nvPr/>
        </p:nvGrpSpPr>
        <p:grpSpPr>
          <a:xfrm flipH="1">
            <a:off x="186126" y="3204826"/>
            <a:ext cx="1407475" cy="1757425"/>
            <a:chOff x="5250900" y="3706075"/>
            <a:chExt cx="1407475" cy="1757425"/>
          </a:xfrm>
        </p:grpSpPr>
        <p:sp>
          <p:nvSpPr>
            <p:cNvPr id="103" name="Google Shape;103;p4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108" name="Google Shape;108;p4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25104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5" name="Google Shape;295;p17"/>
          <p:cNvSpPr txBox="1">
            <a:spLocks noGrp="1"/>
          </p:cNvSpPr>
          <p:nvPr>
            <p:ph type="title" hasCustomPrompt="1"/>
          </p:nvPr>
        </p:nvSpPr>
        <p:spPr>
          <a:xfrm>
            <a:off x="193750" y="549000"/>
            <a:ext cx="37290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None/>
              <a:defRPr sz="53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6" name="Google Shape;296;p17"/>
          <p:cNvSpPr txBox="1">
            <a:spLocks noGrp="1"/>
          </p:cNvSpPr>
          <p:nvPr>
            <p:ph type="title" idx="2" hasCustomPrompt="1"/>
          </p:nvPr>
        </p:nvSpPr>
        <p:spPr>
          <a:xfrm>
            <a:off x="2717950" y="1984263"/>
            <a:ext cx="3729000" cy="10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None/>
              <a:defRPr sz="53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7" name="Google Shape;297;p17"/>
          <p:cNvSpPr txBox="1">
            <a:spLocks noGrp="1"/>
          </p:cNvSpPr>
          <p:nvPr>
            <p:ph type="title" idx="3" hasCustomPrompt="1"/>
          </p:nvPr>
        </p:nvSpPr>
        <p:spPr>
          <a:xfrm>
            <a:off x="5189725" y="3373825"/>
            <a:ext cx="3729000" cy="9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None/>
              <a:defRPr sz="53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98" name="Google Shape;298;p17"/>
          <p:cNvGrpSpPr/>
          <p:nvPr/>
        </p:nvGrpSpPr>
        <p:grpSpPr>
          <a:xfrm rot="-5400000">
            <a:off x="1788750" y="2692525"/>
            <a:ext cx="175200" cy="3752700"/>
            <a:chOff x="8389650" y="-9525"/>
            <a:chExt cx="175200" cy="37527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8477250" y="-9525"/>
              <a:ext cx="0" cy="16287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0" name="Google Shape;300;p17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" name="Google Shape;301;p17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" name="Google Shape;302;p17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303" name="Google Shape;303;p17"/>
            <p:cNvCxnSpPr/>
            <p:nvPr/>
          </p:nvCxnSpPr>
          <p:spPr>
            <a:xfrm>
              <a:off x="8477250" y="2009775"/>
              <a:ext cx="4800" cy="17334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4" name="Google Shape;304;p17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305" name="Google Shape;305;p17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477550" y="1378925"/>
            <a:ext cx="3161400" cy="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400"/>
              <a:buNone/>
              <a:defRPr sz="1400">
                <a:solidFill>
                  <a:srgbClr val="FFE599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4"/>
          </p:nvPr>
        </p:nvSpPr>
        <p:spPr>
          <a:xfrm>
            <a:off x="3022494" y="2768475"/>
            <a:ext cx="3161400" cy="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400"/>
              <a:buNone/>
              <a:defRPr sz="1400">
                <a:solidFill>
                  <a:srgbClr val="FFE599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5"/>
          </p:nvPr>
        </p:nvSpPr>
        <p:spPr>
          <a:xfrm>
            <a:off x="5473536" y="4094500"/>
            <a:ext cx="3161400" cy="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400"/>
              <a:buNone/>
              <a:defRPr sz="1400">
                <a:solidFill>
                  <a:srgbClr val="FFE599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510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4">
  <p:cSld name="Only Title 4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19"/>
          <p:cNvGrpSpPr/>
          <p:nvPr/>
        </p:nvGrpSpPr>
        <p:grpSpPr>
          <a:xfrm flipH="1">
            <a:off x="186126" y="3204826"/>
            <a:ext cx="1407475" cy="1757425"/>
            <a:chOff x="5250900" y="3706075"/>
            <a:chExt cx="1407475" cy="1757425"/>
          </a:xfrm>
        </p:grpSpPr>
        <p:sp>
          <p:nvSpPr>
            <p:cNvPr id="336" name="Google Shape;336;p19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40" name="Google Shape;340;p19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341" name="Google Shape;341;p19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45" name="Google Shape;345;p19"/>
          <p:cNvGrpSpPr/>
          <p:nvPr/>
        </p:nvGrpSpPr>
        <p:grpSpPr>
          <a:xfrm rot="5400000" flipH="1">
            <a:off x="1153250" y="-962738"/>
            <a:ext cx="250200" cy="2556700"/>
            <a:chOff x="6592750" y="3054500"/>
            <a:chExt cx="250200" cy="2556700"/>
          </a:xfrm>
        </p:grpSpPr>
        <p:cxnSp>
          <p:nvCxnSpPr>
            <p:cNvPr id="346" name="Google Shape;346;p19"/>
            <p:cNvCxnSpPr/>
            <p:nvPr/>
          </p:nvCxnSpPr>
          <p:spPr>
            <a:xfrm>
              <a:off x="6717850" y="3561600"/>
              <a:ext cx="0" cy="20496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7" name="Google Shape;347;p19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8" name="Google Shape;348;p19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9" name="Google Shape;349;p19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50" name="Google Shape;350;p19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362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20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353" name="Google Shape;353;p20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6" name="Google Shape;356;p20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57" name="Google Shape;357;p20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358" name="Google Shape;358;p20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" name="Google Shape;359;p20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" name="Google Shape;361;p20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693150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15075" y="1328600"/>
            <a:ext cx="20850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44557" y="1653575"/>
            <a:ext cx="2064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915075" y="2516250"/>
            <a:ext cx="20850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944557" y="2841225"/>
            <a:ext cx="2064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915075" y="3703900"/>
            <a:ext cx="20850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944557" y="4028875"/>
            <a:ext cx="2064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20"/>
          <p:cNvSpPr txBox="1">
            <a:spLocks noGrp="1"/>
          </p:cNvSpPr>
          <p:nvPr>
            <p:ph type="title" idx="7"/>
          </p:nvPr>
        </p:nvSpPr>
        <p:spPr>
          <a:xfrm>
            <a:off x="6126854" y="1328600"/>
            <a:ext cx="20850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0" name="Google Shape;370;p20"/>
          <p:cNvSpPr txBox="1">
            <a:spLocks noGrp="1"/>
          </p:cNvSpPr>
          <p:nvPr>
            <p:ph type="subTitle" idx="8"/>
          </p:nvPr>
        </p:nvSpPr>
        <p:spPr>
          <a:xfrm>
            <a:off x="6126854" y="1653575"/>
            <a:ext cx="2064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0"/>
          <p:cNvSpPr txBox="1">
            <a:spLocks noGrp="1"/>
          </p:cNvSpPr>
          <p:nvPr>
            <p:ph type="title" idx="9"/>
          </p:nvPr>
        </p:nvSpPr>
        <p:spPr>
          <a:xfrm>
            <a:off x="6126854" y="2516250"/>
            <a:ext cx="20850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2" name="Google Shape;372;p20"/>
          <p:cNvSpPr txBox="1">
            <a:spLocks noGrp="1"/>
          </p:cNvSpPr>
          <p:nvPr>
            <p:ph type="subTitle" idx="13"/>
          </p:nvPr>
        </p:nvSpPr>
        <p:spPr>
          <a:xfrm>
            <a:off x="6126854" y="2841225"/>
            <a:ext cx="2064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0"/>
          <p:cNvSpPr txBox="1">
            <a:spLocks noGrp="1"/>
          </p:cNvSpPr>
          <p:nvPr>
            <p:ph type="title" idx="14"/>
          </p:nvPr>
        </p:nvSpPr>
        <p:spPr>
          <a:xfrm>
            <a:off x="6126854" y="3703900"/>
            <a:ext cx="20850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4" name="Google Shape;374;p20"/>
          <p:cNvSpPr txBox="1">
            <a:spLocks noGrp="1"/>
          </p:cNvSpPr>
          <p:nvPr>
            <p:ph type="subTitle" idx="15"/>
          </p:nvPr>
        </p:nvSpPr>
        <p:spPr>
          <a:xfrm>
            <a:off x="6126854" y="4028875"/>
            <a:ext cx="2064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170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1"/>
          <p:cNvSpPr/>
          <p:nvPr/>
        </p:nvSpPr>
        <p:spPr>
          <a:xfrm>
            <a:off x="-100" y="4333560"/>
            <a:ext cx="9144064" cy="841264"/>
          </a:xfrm>
          <a:custGeom>
            <a:avLst/>
            <a:gdLst/>
            <a:ahLst/>
            <a:cxnLst/>
            <a:rect l="l" t="t" r="r" b="b"/>
            <a:pathLst>
              <a:path w="208483" h="25019" extrusionOk="0">
                <a:moveTo>
                  <a:pt x="0" y="1"/>
                </a:moveTo>
                <a:lnTo>
                  <a:pt x="0" y="25019"/>
                </a:lnTo>
                <a:lnTo>
                  <a:pt x="208482" y="25019"/>
                </a:lnTo>
                <a:lnTo>
                  <a:pt x="208482" y="1"/>
                </a:lnTo>
                <a:close/>
              </a:path>
            </a:pathLst>
          </a:custGeom>
          <a:solidFill>
            <a:srgbClr val="DFC2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21"/>
          <p:cNvSpPr txBox="1">
            <a:spLocks noGrp="1"/>
          </p:cNvSpPr>
          <p:nvPr>
            <p:ph type="title" hasCustomPrompt="1"/>
          </p:nvPr>
        </p:nvSpPr>
        <p:spPr>
          <a:xfrm>
            <a:off x="1147570" y="1173975"/>
            <a:ext cx="22593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None/>
              <a:defRPr sz="53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21"/>
          <p:cNvSpPr txBox="1">
            <a:spLocks noGrp="1"/>
          </p:cNvSpPr>
          <p:nvPr>
            <p:ph type="title" idx="2" hasCustomPrompt="1"/>
          </p:nvPr>
        </p:nvSpPr>
        <p:spPr>
          <a:xfrm>
            <a:off x="3459292" y="1173975"/>
            <a:ext cx="22593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None/>
              <a:defRPr sz="53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21"/>
          <p:cNvSpPr txBox="1">
            <a:spLocks noGrp="1"/>
          </p:cNvSpPr>
          <p:nvPr>
            <p:ph type="title" idx="3" hasCustomPrompt="1"/>
          </p:nvPr>
        </p:nvSpPr>
        <p:spPr>
          <a:xfrm>
            <a:off x="5770988" y="1173975"/>
            <a:ext cx="22593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None/>
              <a:defRPr sz="53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0" name="Google Shape;380;p21"/>
          <p:cNvSpPr txBox="1">
            <a:spLocks noGrp="1"/>
          </p:cNvSpPr>
          <p:nvPr>
            <p:ph type="title" idx="4"/>
          </p:nvPr>
        </p:nvSpPr>
        <p:spPr>
          <a:xfrm>
            <a:off x="5847038" y="2285325"/>
            <a:ext cx="21072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1" name="Google Shape;381;p21"/>
          <p:cNvSpPr txBox="1">
            <a:spLocks noGrp="1"/>
          </p:cNvSpPr>
          <p:nvPr>
            <p:ph type="title" idx="5"/>
          </p:nvPr>
        </p:nvSpPr>
        <p:spPr>
          <a:xfrm>
            <a:off x="3535342" y="2285325"/>
            <a:ext cx="21072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2" name="Google Shape;382;p21"/>
          <p:cNvSpPr txBox="1">
            <a:spLocks noGrp="1"/>
          </p:cNvSpPr>
          <p:nvPr>
            <p:ph type="title" idx="6"/>
          </p:nvPr>
        </p:nvSpPr>
        <p:spPr>
          <a:xfrm>
            <a:off x="1223620" y="2285325"/>
            <a:ext cx="21072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383" name="Google Shape;383;p21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384" name="Google Shape;384;p21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21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8" name="Google Shape;388;p21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389" name="Google Shape;389;p21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93" name="Google Shape;393;p21"/>
          <p:cNvSpPr txBox="1">
            <a:spLocks noGrp="1"/>
          </p:cNvSpPr>
          <p:nvPr>
            <p:ph type="title" idx="7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1"/>
          <p:cNvSpPr txBox="1">
            <a:spLocks noGrp="1"/>
          </p:cNvSpPr>
          <p:nvPr>
            <p:ph type="subTitle" idx="1"/>
          </p:nvPr>
        </p:nvSpPr>
        <p:spPr>
          <a:xfrm>
            <a:off x="1175470" y="2690375"/>
            <a:ext cx="22035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1"/>
          <p:cNvSpPr txBox="1">
            <a:spLocks noGrp="1"/>
          </p:cNvSpPr>
          <p:nvPr>
            <p:ph type="subTitle" idx="8"/>
          </p:nvPr>
        </p:nvSpPr>
        <p:spPr>
          <a:xfrm>
            <a:off x="3487191" y="2690375"/>
            <a:ext cx="22035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21"/>
          <p:cNvSpPr txBox="1">
            <a:spLocks noGrp="1"/>
          </p:cNvSpPr>
          <p:nvPr>
            <p:ph type="subTitle" idx="9"/>
          </p:nvPr>
        </p:nvSpPr>
        <p:spPr>
          <a:xfrm>
            <a:off x="5798898" y="2690375"/>
            <a:ext cx="22035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757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99" name="Google Shape;399;p22"/>
          <p:cNvGrpSpPr/>
          <p:nvPr/>
        </p:nvGrpSpPr>
        <p:grpSpPr>
          <a:xfrm rot="10800000">
            <a:off x="621100" y="1390200"/>
            <a:ext cx="175200" cy="3752700"/>
            <a:chOff x="8389650" y="-9525"/>
            <a:chExt cx="175200" cy="3752700"/>
          </a:xfrm>
        </p:grpSpPr>
        <p:cxnSp>
          <p:nvCxnSpPr>
            <p:cNvPr id="400" name="Google Shape;400;p22"/>
            <p:cNvCxnSpPr/>
            <p:nvPr/>
          </p:nvCxnSpPr>
          <p:spPr>
            <a:xfrm>
              <a:off x="8477250" y="-9525"/>
              <a:ext cx="0" cy="16287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1" name="Google Shape;401;p22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22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22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404" name="Google Shape;404;p22"/>
            <p:cNvCxnSpPr/>
            <p:nvPr/>
          </p:nvCxnSpPr>
          <p:spPr>
            <a:xfrm>
              <a:off x="8477250" y="2009775"/>
              <a:ext cx="4800" cy="17334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5" name="Google Shape;405;p22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406" name="Google Shape;406;p22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10" name="Google Shape;410;p22"/>
          <p:cNvSpPr txBox="1">
            <a:spLocks noGrp="1"/>
          </p:cNvSpPr>
          <p:nvPr>
            <p:ph type="title" hasCustomPrompt="1"/>
          </p:nvPr>
        </p:nvSpPr>
        <p:spPr>
          <a:xfrm>
            <a:off x="1563863" y="969975"/>
            <a:ext cx="26211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22"/>
          <p:cNvSpPr txBox="1">
            <a:spLocks noGrp="1"/>
          </p:cNvSpPr>
          <p:nvPr>
            <p:ph type="title" idx="2"/>
          </p:nvPr>
        </p:nvSpPr>
        <p:spPr>
          <a:xfrm>
            <a:off x="1652063" y="1775629"/>
            <a:ext cx="2444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2" name="Google Shape;412;p22"/>
          <p:cNvSpPr txBox="1">
            <a:spLocks noGrp="1"/>
          </p:cNvSpPr>
          <p:nvPr>
            <p:ph type="title" idx="3" hasCustomPrompt="1"/>
          </p:nvPr>
        </p:nvSpPr>
        <p:spPr>
          <a:xfrm>
            <a:off x="5052042" y="969975"/>
            <a:ext cx="26211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3" name="Google Shape;413;p22"/>
          <p:cNvSpPr txBox="1">
            <a:spLocks noGrp="1"/>
          </p:cNvSpPr>
          <p:nvPr>
            <p:ph type="title" idx="4"/>
          </p:nvPr>
        </p:nvSpPr>
        <p:spPr>
          <a:xfrm>
            <a:off x="5140242" y="1775629"/>
            <a:ext cx="2444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4" name="Google Shape;414;p22"/>
          <p:cNvSpPr txBox="1">
            <a:spLocks noGrp="1"/>
          </p:cNvSpPr>
          <p:nvPr>
            <p:ph type="title" idx="5" hasCustomPrompt="1"/>
          </p:nvPr>
        </p:nvSpPr>
        <p:spPr>
          <a:xfrm>
            <a:off x="5052042" y="2856107"/>
            <a:ext cx="26211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5" name="Google Shape;415;p22"/>
          <p:cNvSpPr txBox="1">
            <a:spLocks noGrp="1"/>
          </p:cNvSpPr>
          <p:nvPr>
            <p:ph type="title" idx="6"/>
          </p:nvPr>
        </p:nvSpPr>
        <p:spPr>
          <a:xfrm>
            <a:off x="5140242" y="3661761"/>
            <a:ext cx="2444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6" name="Google Shape;416;p22"/>
          <p:cNvSpPr txBox="1">
            <a:spLocks noGrp="1"/>
          </p:cNvSpPr>
          <p:nvPr>
            <p:ph type="title" idx="7" hasCustomPrompt="1"/>
          </p:nvPr>
        </p:nvSpPr>
        <p:spPr>
          <a:xfrm>
            <a:off x="1563863" y="2856107"/>
            <a:ext cx="26211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7" name="Google Shape;417;p22"/>
          <p:cNvSpPr txBox="1">
            <a:spLocks noGrp="1"/>
          </p:cNvSpPr>
          <p:nvPr>
            <p:ph type="title" idx="8"/>
          </p:nvPr>
        </p:nvSpPr>
        <p:spPr>
          <a:xfrm>
            <a:off x="1652063" y="3661761"/>
            <a:ext cx="2444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8" name="Google Shape;418;p22"/>
          <p:cNvSpPr txBox="1">
            <a:spLocks noGrp="1"/>
          </p:cNvSpPr>
          <p:nvPr>
            <p:ph type="title" idx="9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1628363" y="2090988"/>
            <a:ext cx="24921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400"/>
              <a:buNone/>
              <a:defRPr sz="1400">
                <a:solidFill>
                  <a:srgbClr val="0E2A47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subTitle" idx="13"/>
          </p:nvPr>
        </p:nvSpPr>
        <p:spPr>
          <a:xfrm>
            <a:off x="5116542" y="2091000"/>
            <a:ext cx="24921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400"/>
              <a:buNone/>
              <a:defRPr sz="1400">
                <a:solidFill>
                  <a:srgbClr val="0E2A4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2"/>
          <p:cNvSpPr txBox="1">
            <a:spLocks noGrp="1"/>
          </p:cNvSpPr>
          <p:nvPr>
            <p:ph type="subTitle" idx="14"/>
          </p:nvPr>
        </p:nvSpPr>
        <p:spPr>
          <a:xfrm>
            <a:off x="1628363" y="4005575"/>
            <a:ext cx="24921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400"/>
              <a:buNone/>
              <a:defRPr sz="1400">
                <a:solidFill>
                  <a:srgbClr val="0E2A4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15"/>
          </p:nvPr>
        </p:nvSpPr>
        <p:spPr>
          <a:xfrm>
            <a:off x="5116542" y="4005600"/>
            <a:ext cx="24921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400"/>
              <a:buNone/>
              <a:defRPr sz="1400">
                <a:solidFill>
                  <a:srgbClr val="0E2A4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97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3"/>
          <p:cNvSpPr txBox="1">
            <a:spLocks noGrp="1"/>
          </p:cNvSpPr>
          <p:nvPr>
            <p:ph type="title"/>
          </p:nvPr>
        </p:nvSpPr>
        <p:spPr>
          <a:xfrm>
            <a:off x="1619250" y="1603200"/>
            <a:ext cx="2747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title" idx="2"/>
          </p:nvPr>
        </p:nvSpPr>
        <p:spPr>
          <a:xfrm>
            <a:off x="5696097" y="1603188"/>
            <a:ext cx="2747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6" name="Google Shape;426;p23"/>
          <p:cNvSpPr txBox="1">
            <a:spLocks noGrp="1"/>
          </p:cNvSpPr>
          <p:nvPr>
            <p:ph type="title" idx="3"/>
          </p:nvPr>
        </p:nvSpPr>
        <p:spPr>
          <a:xfrm>
            <a:off x="5696097" y="3252323"/>
            <a:ext cx="2747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7" name="Google Shape;427;p23"/>
          <p:cNvSpPr txBox="1">
            <a:spLocks noGrp="1"/>
          </p:cNvSpPr>
          <p:nvPr>
            <p:ph type="title" idx="4"/>
          </p:nvPr>
        </p:nvSpPr>
        <p:spPr>
          <a:xfrm>
            <a:off x="1619250" y="3252323"/>
            <a:ext cx="2747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428" name="Google Shape;428;p23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429" name="Google Shape;429;p23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33" name="Google Shape;433;p23"/>
          <p:cNvGrpSpPr/>
          <p:nvPr/>
        </p:nvGrpSpPr>
        <p:grpSpPr>
          <a:xfrm rot="10800000" flipH="1">
            <a:off x="8611050" y="-35175"/>
            <a:ext cx="250200" cy="3009700"/>
            <a:chOff x="6592750" y="3054500"/>
            <a:chExt cx="250200" cy="3009700"/>
          </a:xfrm>
        </p:grpSpPr>
        <p:cxnSp>
          <p:nvCxnSpPr>
            <p:cNvPr id="434" name="Google Shape;434;p23"/>
            <p:cNvCxnSpPr/>
            <p:nvPr/>
          </p:nvCxnSpPr>
          <p:spPr>
            <a:xfrm rot="5400000">
              <a:off x="5466550" y="4812900"/>
              <a:ext cx="25026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5" name="Google Shape;435;p23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23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23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cxnSp>
        <p:nvCxnSpPr>
          <p:cNvPr id="438" name="Google Shape;438;p23"/>
          <p:cNvCxnSpPr/>
          <p:nvPr/>
        </p:nvCxnSpPr>
        <p:spPr>
          <a:xfrm rot="10800000">
            <a:off x="814338" y="4000575"/>
            <a:ext cx="0" cy="16287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9" name="Google Shape;439;p23"/>
          <p:cNvSpPr txBox="1">
            <a:spLocks noGrp="1"/>
          </p:cNvSpPr>
          <p:nvPr>
            <p:ph type="title" idx="5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23"/>
          <p:cNvSpPr txBox="1">
            <a:spLocks noGrp="1"/>
          </p:cNvSpPr>
          <p:nvPr>
            <p:ph type="subTitle" idx="1"/>
          </p:nvPr>
        </p:nvSpPr>
        <p:spPr>
          <a:xfrm>
            <a:off x="1619250" y="1947913"/>
            <a:ext cx="27933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9pPr>
          </a:lstStyle>
          <a:p>
            <a:endParaRPr/>
          </a:p>
        </p:txBody>
      </p:sp>
      <p:sp>
        <p:nvSpPr>
          <p:cNvPr id="441" name="Google Shape;441;p23"/>
          <p:cNvSpPr txBox="1">
            <a:spLocks noGrp="1"/>
          </p:cNvSpPr>
          <p:nvPr>
            <p:ph type="subTitle" idx="6"/>
          </p:nvPr>
        </p:nvSpPr>
        <p:spPr>
          <a:xfrm>
            <a:off x="1619250" y="3571425"/>
            <a:ext cx="27933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23"/>
          <p:cNvSpPr txBox="1">
            <a:spLocks noGrp="1"/>
          </p:cNvSpPr>
          <p:nvPr>
            <p:ph type="subTitle" idx="7"/>
          </p:nvPr>
        </p:nvSpPr>
        <p:spPr>
          <a:xfrm>
            <a:off x="5696100" y="3571425"/>
            <a:ext cx="27933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23"/>
          <p:cNvSpPr txBox="1">
            <a:spLocks noGrp="1"/>
          </p:cNvSpPr>
          <p:nvPr>
            <p:ph type="subTitle" idx="8"/>
          </p:nvPr>
        </p:nvSpPr>
        <p:spPr>
          <a:xfrm>
            <a:off x="5673150" y="1947925"/>
            <a:ext cx="27933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33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only title 5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24"/>
          <p:cNvGrpSpPr/>
          <p:nvPr/>
        </p:nvGrpSpPr>
        <p:grpSpPr>
          <a:xfrm rot="10800000" flipH="1">
            <a:off x="8658675" y="-35175"/>
            <a:ext cx="250200" cy="3009700"/>
            <a:chOff x="6592750" y="3054500"/>
            <a:chExt cx="250200" cy="3009700"/>
          </a:xfrm>
        </p:grpSpPr>
        <p:cxnSp>
          <p:nvCxnSpPr>
            <p:cNvPr id="446" name="Google Shape;446;p24"/>
            <p:cNvCxnSpPr/>
            <p:nvPr/>
          </p:nvCxnSpPr>
          <p:spPr>
            <a:xfrm rot="5400000">
              <a:off x="5466550" y="4812900"/>
              <a:ext cx="25026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7" name="Google Shape;447;p24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24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24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50" name="Google Shape;450;p24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24"/>
          <p:cNvGrpSpPr/>
          <p:nvPr/>
        </p:nvGrpSpPr>
        <p:grpSpPr>
          <a:xfrm rot="10800000">
            <a:off x="303000" y="1390200"/>
            <a:ext cx="175200" cy="3752700"/>
            <a:chOff x="8389650" y="-9525"/>
            <a:chExt cx="175200" cy="3752700"/>
          </a:xfrm>
        </p:grpSpPr>
        <p:cxnSp>
          <p:nvCxnSpPr>
            <p:cNvPr id="452" name="Google Shape;452;p24"/>
            <p:cNvCxnSpPr/>
            <p:nvPr/>
          </p:nvCxnSpPr>
          <p:spPr>
            <a:xfrm>
              <a:off x="8477250" y="-9525"/>
              <a:ext cx="0" cy="16287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3" name="Google Shape;453;p24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24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24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456" name="Google Shape;456;p24"/>
            <p:cNvCxnSpPr/>
            <p:nvPr/>
          </p:nvCxnSpPr>
          <p:spPr>
            <a:xfrm>
              <a:off x="8477250" y="2009775"/>
              <a:ext cx="4800" cy="17334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01420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mockup">
  <p:cSld name="design mockup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5"/>
          <p:cNvSpPr/>
          <p:nvPr/>
        </p:nvSpPr>
        <p:spPr>
          <a:xfrm>
            <a:off x="-100" y="-10000"/>
            <a:ext cx="9144000" cy="515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9" name="Google Shape;459;p25"/>
          <p:cNvSpPr txBox="1">
            <a:spLocks noGrp="1"/>
          </p:cNvSpPr>
          <p:nvPr>
            <p:ph type="title"/>
          </p:nvPr>
        </p:nvSpPr>
        <p:spPr>
          <a:xfrm>
            <a:off x="1003300" y="1717375"/>
            <a:ext cx="2923800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E5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60" name="Google Shape;460;p25"/>
          <p:cNvGrpSpPr/>
          <p:nvPr/>
        </p:nvGrpSpPr>
        <p:grpSpPr>
          <a:xfrm rot="10800000">
            <a:off x="627175" y="0"/>
            <a:ext cx="175200" cy="3752700"/>
            <a:chOff x="8389650" y="-9525"/>
            <a:chExt cx="175200" cy="3752700"/>
          </a:xfrm>
        </p:grpSpPr>
        <p:cxnSp>
          <p:nvCxnSpPr>
            <p:cNvPr id="461" name="Google Shape;461;p25"/>
            <p:cNvCxnSpPr/>
            <p:nvPr/>
          </p:nvCxnSpPr>
          <p:spPr>
            <a:xfrm>
              <a:off x="8477250" y="-9525"/>
              <a:ext cx="0" cy="16287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62" name="Google Shape;462;p25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3" name="Google Shape;463;p25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" name="Google Shape;464;p25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465" name="Google Shape;465;p25"/>
            <p:cNvCxnSpPr/>
            <p:nvPr/>
          </p:nvCxnSpPr>
          <p:spPr>
            <a:xfrm>
              <a:off x="8477250" y="2009775"/>
              <a:ext cx="4800" cy="17334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6" name="Google Shape;466;p25"/>
          <p:cNvSpPr txBox="1">
            <a:spLocks noGrp="1"/>
          </p:cNvSpPr>
          <p:nvPr>
            <p:ph type="body" idx="1"/>
          </p:nvPr>
        </p:nvSpPr>
        <p:spPr>
          <a:xfrm>
            <a:off x="1003300" y="2282792"/>
            <a:ext cx="2923800" cy="12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ivvic"/>
              <a:buAutoNum type="arabicPeriod"/>
              <a:defRPr sz="1400">
                <a:solidFill>
                  <a:srgbClr val="FFFFFF"/>
                </a:solidFill>
              </a:defRPr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200">
                <a:solidFill>
                  <a:srgbClr val="FFFFFF"/>
                </a:solidFill>
              </a:defRPr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200">
                <a:solidFill>
                  <a:srgbClr val="FFFFFF"/>
                </a:solidFill>
              </a:defRPr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200">
                <a:solidFill>
                  <a:srgbClr val="FFFFFF"/>
                </a:solidFill>
              </a:defRPr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200">
                <a:solidFill>
                  <a:srgbClr val="FFFFFF"/>
                </a:solidFill>
              </a:defRPr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200">
                <a:solidFill>
                  <a:srgbClr val="FFFFFF"/>
                </a:solidFill>
              </a:defRPr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200">
                <a:solidFill>
                  <a:srgbClr val="FFFFFF"/>
                </a:solidFill>
              </a:defRPr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200">
                <a:solidFill>
                  <a:srgbClr val="FFFFFF"/>
                </a:solidFill>
              </a:defRPr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467" name="Google Shape;467;p25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468" name="Google Shape;468;p25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Google Shape;470;p25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8096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mockup 2">
  <p:cSld name="design mockup 2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6"/>
          <p:cNvSpPr/>
          <p:nvPr/>
        </p:nvSpPr>
        <p:spPr>
          <a:xfrm>
            <a:off x="-100" y="-10000"/>
            <a:ext cx="9144000" cy="515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4" name="Google Shape;474;p26"/>
          <p:cNvSpPr txBox="1">
            <a:spLocks noGrp="1"/>
          </p:cNvSpPr>
          <p:nvPr>
            <p:ph type="title"/>
          </p:nvPr>
        </p:nvSpPr>
        <p:spPr>
          <a:xfrm>
            <a:off x="4629550" y="2774650"/>
            <a:ext cx="2923800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E5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26"/>
          <p:cNvSpPr txBox="1">
            <a:spLocks noGrp="1"/>
          </p:cNvSpPr>
          <p:nvPr>
            <p:ph type="body" idx="1"/>
          </p:nvPr>
        </p:nvSpPr>
        <p:spPr>
          <a:xfrm>
            <a:off x="4629550" y="3340075"/>
            <a:ext cx="2923800" cy="12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ivvic"/>
              <a:buAutoNum type="arabicPeriod"/>
              <a:defRPr sz="1400">
                <a:solidFill>
                  <a:srgbClr val="FFFFFF"/>
                </a:solidFill>
              </a:defRPr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200">
                <a:solidFill>
                  <a:srgbClr val="FFFFFF"/>
                </a:solidFill>
              </a:defRPr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200">
                <a:solidFill>
                  <a:srgbClr val="FFFFFF"/>
                </a:solidFill>
              </a:defRPr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200">
                <a:solidFill>
                  <a:srgbClr val="FFFFFF"/>
                </a:solidFill>
              </a:defRPr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200">
                <a:solidFill>
                  <a:srgbClr val="FFFFFF"/>
                </a:solidFill>
              </a:defRPr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200">
                <a:solidFill>
                  <a:srgbClr val="FFFFFF"/>
                </a:solidFill>
              </a:defRPr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200">
                <a:solidFill>
                  <a:srgbClr val="FFFFFF"/>
                </a:solidFill>
              </a:defRPr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200">
                <a:solidFill>
                  <a:srgbClr val="FFFFFF"/>
                </a:solidFill>
              </a:defRPr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476" name="Google Shape;476;p26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477" name="Google Shape;477;p26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Google Shape;478;p26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9" name="Google Shape;479;p26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0" name="Google Shape;480;p26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81" name="Google Shape;481;p26"/>
          <p:cNvGrpSpPr/>
          <p:nvPr/>
        </p:nvGrpSpPr>
        <p:grpSpPr>
          <a:xfrm>
            <a:off x="8384850" y="990600"/>
            <a:ext cx="175200" cy="4190800"/>
            <a:chOff x="292400" y="1018175"/>
            <a:chExt cx="175200" cy="4190800"/>
          </a:xfrm>
        </p:grpSpPr>
        <p:grpSp>
          <p:nvGrpSpPr>
            <p:cNvPr id="482" name="Google Shape;482;p26"/>
            <p:cNvGrpSpPr/>
            <p:nvPr/>
          </p:nvGrpSpPr>
          <p:grpSpPr>
            <a:xfrm>
              <a:off x="292400" y="1456275"/>
              <a:ext cx="175200" cy="3752700"/>
              <a:chOff x="8389650" y="-9525"/>
              <a:chExt cx="175200" cy="3752700"/>
            </a:xfrm>
          </p:grpSpPr>
          <p:cxnSp>
            <p:nvCxnSpPr>
              <p:cNvPr id="483" name="Google Shape;483;p26"/>
              <p:cNvCxnSpPr/>
              <p:nvPr/>
            </p:nvCxnSpPr>
            <p:spPr>
              <a:xfrm>
                <a:off x="8477250" y="-9525"/>
                <a:ext cx="0" cy="1628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4" name="Google Shape;484;p26"/>
              <p:cNvSpPr/>
              <p:nvPr/>
            </p:nvSpPr>
            <p:spPr>
              <a:xfrm rot="2700000">
                <a:off x="8415307" y="1644822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" name="Google Shape;485;p26"/>
              <p:cNvSpPr/>
              <p:nvPr/>
            </p:nvSpPr>
            <p:spPr>
              <a:xfrm rot="2700000">
                <a:off x="8415307" y="175253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" name="Google Shape;486;p26"/>
              <p:cNvSpPr/>
              <p:nvPr/>
            </p:nvSpPr>
            <p:spPr>
              <a:xfrm rot="2700000">
                <a:off x="8415307" y="185968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cxnSp>
            <p:nvCxnSpPr>
              <p:cNvPr id="487" name="Google Shape;487;p26"/>
              <p:cNvCxnSpPr/>
              <p:nvPr/>
            </p:nvCxnSpPr>
            <p:spPr>
              <a:xfrm>
                <a:off x="8477250" y="2009775"/>
                <a:ext cx="4800" cy="17334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88" name="Google Shape;488;p26"/>
            <p:cNvSpPr/>
            <p:nvPr/>
          </p:nvSpPr>
          <p:spPr>
            <a:xfrm rot="2700000">
              <a:off x="318057" y="13245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9" name="Google Shape;489;p26"/>
            <p:cNvSpPr/>
            <p:nvPr/>
          </p:nvSpPr>
          <p:spPr>
            <a:xfrm rot="2700000">
              <a:off x="318057" y="1221409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0" name="Google Shape;490;p26"/>
            <p:cNvSpPr/>
            <p:nvPr/>
          </p:nvSpPr>
          <p:spPr>
            <a:xfrm rot="2700000">
              <a:off x="318482" y="1043657"/>
              <a:ext cx="123037" cy="123037"/>
            </a:xfrm>
            <a:prstGeom prst="rect">
              <a:avLst/>
            </a:prstGeom>
            <a:solidFill>
              <a:srgbClr val="FFE599"/>
            </a:solidFill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0591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7"/>
          <p:cNvSpPr/>
          <p:nvPr/>
        </p:nvSpPr>
        <p:spPr>
          <a:xfrm>
            <a:off x="-9825" y="-19625"/>
            <a:ext cx="9153900" cy="5163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3" name="Google Shape;493;p27"/>
          <p:cNvSpPr txBox="1">
            <a:spLocks noGrp="1"/>
          </p:cNvSpPr>
          <p:nvPr>
            <p:ph type="title"/>
          </p:nvPr>
        </p:nvSpPr>
        <p:spPr>
          <a:xfrm>
            <a:off x="2118288" y="860088"/>
            <a:ext cx="49074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grpSp>
        <p:nvGrpSpPr>
          <p:cNvPr id="494" name="Google Shape;494;p27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495" name="Google Shape;495;p27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99" name="Google Shape;499;p27"/>
          <p:cNvGrpSpPr/>
          <p:nvPr/>
        </p:nvGrpSpPr>
        <p:grpSpPr>
          <a:xfrm rot="10800000" flipH="1">
            <a:off x="8611050" y="-35175"/>
            <a:ext cx="250200" cy="3009700"/>
            <a:chOff x="6592750" y="3054500"/>
            <a:chExt cx="250200" cy="3009700"/>
          </a:xfrm>
        </p:grpSpPr>
        <p:cxnSp>
          <p:nvCxnSpPr>
            <p:cNvPr id="500" name="Google Shape;500;p27"/>
            <p:cNvCxnSpPr/>
            <p:nvPr/>
          </p:nvCxnSpPr>
          <p:spPr>
            <a:xfrm rot="5400000">
              <a:off x="5466550" y="4812900"/>
              <a:ext cx="25026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01" name="Google Shape;501;p27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2" name="Google Shape;502;p27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Google Shape;503;p27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04" name="Google Shape;504;p27"/>
          <p:cNvGrpSpPr/>
          <p:nvPr/>
        </p:nvGrpSpPr>
        <p:grpSpPr>
          <a:xfrm flipH="1">
            <a:off x="186126" y="3204826"/>
            <a:ext cx="1407475" cy="1757425"/>
            <a:chOff x="5250900" y="3706075"/>
            <a:chExt cx="1407475" cy="1757425"/>
          </a:xfrm>
        </p:grpSpPr>
        <p:sp>
          <p:nvSpPr>
            <p:cNvPr id="505" name="Google Shape;505;p27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09" name="Google Shape;509;p27"/>
          <p:cNvSpPr txBox="1">
            <a:spLocks noGrp="1"/>
          </p:cNvSpPr>
          <p:nvPr>
            <p:ph type="title" idx="2"/>
          </p:nvPr>
        </p:nvSpPr>
        <p:spPr>
          <a:xfrm>
            <a:off x="2986350" y="2068800"/>
            <a:ext cx="3171300" cy="10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 sz="1400"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510" name="Google Shape;510;p27"/>
          <p:cNvSpPr txBox="1"/>
          <p:nvPr/>
        </p:nvSpPr>
        <p:spPr>
          <a:xfrm>
            <a:off x="2834925" y="3289350"/>
            <a:ext cx="34644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0394B"/>
                </a:solidFill>
                <a:latin typeface="Spartan Thin"/>
                <a:ea typeface="Spartan Thin"/>
                <a:cs typeface="Spartan Thin"/>
                <a:sym typeface="Spartan Thin"/>
              </a:rPr>
              <a:t>CREDITS: This presentation template was created by </a:t>
            </a:r>
            <a:r>
              <a:rPr lang="en" sz="1000">
                <a:solidFill>
                  <a:srgbClr val="30394B"/>
                </a:solidFill>
                <a:uFill>
                  <a:noFill/>
                </a:uFill>
                <a:latin typeface="Spartan Thin"/>
                <a:ea typeface="Spartan Thin"/>
                <a:cs typeface="Spartan Thin"/>
                <a:sym typeface="Spartan Thi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30394B"/>
                </a:solidFill>
                <a:latin typeface="Spartan Thin"/>
                <a:ea typeface="Spartan Thin"/>
                <a:cs typeface="Spartan Thin"/>
                <a:sym typeface="Spartan Thin"/>
              </a:rPr>
              <a:t>, including icons by </a:t>
            </a:r>
            <a:r>
              <a:rPr lang="en" sz="1000">
                <a:solidFill>
                  <a:srgbClr val="30394B"/>
                </a:solidFill>
                <a:uFill>
                  <a:noFill/>
                </a:uFill>
                <a:latin typeface="Spartan Thin"/>
                <a:ea typeface="Spartan Thin"/>
                <a:cs typeface="Spartan Thin"/>
                <a:sym typeface="Spartan Th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30394B"/>
                </a:solidFill>
                <a:latin typeface="Spartan Thin"/>
                <a:ea typeface="Spartan Thin"/>
                <a:cs typeface="Spartan Thin"/>
                <a:sym typeface="Spartan Thin"/>
              </a:rPr>
              <a:t>, and infographics &amp; images by </a:t>
            </a:r>
            <a:r>
              <a:rPr lang="en" sz="1000">
                <a:solidFill>
                  <a:srgbClr val="30394B"/>
                </a:solidFill>
                <a:uFill>
                  <a:noFill/>
                </a:uFill>
                <a:latin typeface="Spartan Thin"/>
                <a:ea typeface="Spartan Thin"/>
                <a:cs typeface="Spartan Thin"/>
                <a:sym typeface="Spartan Thi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rgbClr val="30394B"/>
              </a:solidFill>
              <a:latin typeface="Spartan Thin"/>
              <a:ea typeface="Spartan Thin"/>
              <a:cs typeface="Spartan Thin"/>
              <a:sym typeface="Spartan Thin"/>
            </a:endParaRPr>
          </a:p>
        </p:txBody>
      </p:sp>
    </p:spTree>
    <p:extLst>
      <p:ext uri="{BB962C8B-B14F-4D97-AF65-F5344CB8AC3E}">
        <p14:creationId xmlns:p14="http://schemas.microsoft.com/office/powerpoint/2010/main" val="2367790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/>
          <p:nvPr/>
        </p:nvSpPr>
        <p:spPr>
          <a:xfrm>
            <a:off x="-9825" y="-19625"/>
            <a:ext cx="9153900" cy="5163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5"/>
          <p:cNvSpPr txBox="1">
            <a:spLocks noGrp="1"/>
          </p:cNvSpPr>
          <p:nvPr>
            <p:ph type="body" idx="1"/>
          </p:nvPr>
        </p:nvSpPr>
        <p:spPr>
          <a:xfrm>
            <a:off x="1029100" y="3195475"/>
            <a:ext cx="3069000" cy="12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rgbClr val="30394B"/>
                </a:solidFill>
              </a:defRPr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2"/>
          </p:nvPr>
        </p:nvSpPr>
        <p:spPr>
          <a:xfrm>
            <a:off x="5069770" y="3195475"/>
            <a:ext cx="3069000" cy="12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rgbClr val="30394B"/>
                </a:solidFill>
              </a:defRPr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17" name="Google Shape;117;p5"/>
          <p:cNvGrpSpPr/>
          <p:nvPr/>
        </p:nvGrpSpPr>
        <p:grpSpPr>
          <a:xfrm flipH="1">
            <a:off x="186126" y="3204826"/>
            <a:ext cx="1407475" cy="1757425"/>
            <a:chOff x="5250900" y="3706075"/>
            <a:chExt cx="1407475" cy="1757425"/>
          </a:xfrm>
        </p:grpSpPr>
        <p:sp>
          <p:nvSpPr>
            <p:cNvPr id="118" name="Google Shape;118;p5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122;p5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123" name="Google Shape;123;p5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7" name="Google Shape;127;p5"/>
          <p:cNvSpPr txBox="1">
            <a:spLocks noGrp="1"/>
          </p:cNvSpPr>
          <p:nvPr>
            <p:ph type="title"/>
          </p:nvPr>
        </p:nvSpPr>
        <p:spPr>
          <a:xfrm>
            <a:off x="1473250" y="2795425"/>
            <a:ext cx="2180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title" idx="3"/>
          </p:nvPr>
        </p:nvSpPr>
        <p:spPr>
          <a:xfrm>
            <a:off x="5513938" y="2795425"/>
            <a:ext cx="2180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641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8"/>
          <p:cNvGrpSpPr/>
          <p:nvPr/>
        </p:nvGrpSpPr>
        <p:grpSpPr>
          <a:xfrm rot="5400000" flipH="1">
            <a:off x="2007800" y="-1823375"/>
            <a:ext cx="175200" cy="4190800"/>
            <a:chOff x="292400" y="1018175"/>
            <a:chExt cx="175200" cy="4190800"/>
          </a:xfrm>
        </p:grpSpPr>
        <p:grpSp>
          <p:nvGrpSpPr>
            <p:cNvPr id="513" name="Google Shape;513;p28"/>
            <p:cNvGrpSpPr/>
            <p:nvPr/>
          </p:nvGrpSpPr>
          <p:grpSpPr>
            <a:xfrm>
              <a:off x="292400" y="1456275"/>
              <a:ext cx="175200" cy="3752700"/>
              <a:chOff x="8389650" y="-9525"/>
              <a:chExt cx="175200" cy="3752700"/>
            </a:xfrm>
          </p:grpSpPr>
          <p:cxnSp>
            <p:nvCxnSpPr>
              <p:cNvPr id="514" name="Google Shape;514;p28"/>
              <p:cNvCxnSpPr/>
              <p:nvPr/>
            </p:nvCxnSpPr>
            <p:spPr>
              <a:xfrm>
                <a:off x="8477250" y="-9525"/>
                <a:ext cx="0" cy="1628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15" name="Google Shape;515;p28"/>
              <p:cNvSpPr/>
              <p:nvPr/>
            </p:nvSpPr>
            <p:spPr>
              <a:xfrm rot="2700000">
                <a:off x="8415307" y="1644822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" name="Google Shape;516;p28"/>
              <p:cNvSpPr/>
              <p:nvPr/>
            </p:nvSpPr>
            <p:spPr>
              <a:xfrm rot="2700000">
                <a:off x="8415307" y="175253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" name="Google Shape;517;p28"/>
              <p:cNvSpPr/>
              <p:nvPr/>
            </p:nvSpPr>
            <p:spPr>
              <a:xfrm rot="2700000">
                <a:off x="8415307" y="185968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cxnSp>
            <p:nvCxnSpPr>
              <p:cNvPr id="518" name="Google Shape;518;p28"/>
              <p:cNvCxnSpPr/>
              <p:nvPr/>
            </p:nvCxnSpPr>
            <p:spPr>
              <a:xfrm>
                <a:off x="8477250" y="2009775"/>
                <a:ext cx="4800" cy="17334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19" name="Google Shape;519;p28"/>
            <p:cNvSpPr/>
            <p:nvPr/>
          </p:nvSpPr>
          <p:spPr>
            <a:xfrm rot="2700000">
              <a:off x="318057" y="13245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0" name="Google Shape;520;p28"/>
            <p:cNvSpPr/>
            <p:nvPr/>
          </p:nvSpPr>
          <p:spPr>
            <a:xfrm rot="2700000">
              <a:off x="318057" y="1221409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Google Shape;521;p28"/>
            <p:cNvSpPr/>
            <p:nvPr/>
          </p:nvSpPr>
          <p:spPr>
            <a:xfrm rot="2700000">
              <a:off x="318482" y="1043657"/>
              <a:ext cx="123037" cy="123037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22" name="Google Shape;522;p28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523" name="Google Shape;523;p28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27" name="Google Shape;527;p28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title" idx="2" hasCustomPrompt="1"/>
          </p:nvPr>
        </p:nvSpPr>
        <p:spPr>
          <a:xfrm>
            <a:off x="1171200" y="1354763"/>
            <a:ext cx="26211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4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9" name="Google Shape;529;p28"/>
          <p:cNvSpPr txBox="1">
            <a:spLocks noGrp="1"/>
          </p:cNvSpPr>
          <p:nvPr>
            <p:ph type="title" idx="3"/>
          </p:nvPr>
        </p:nvSpPr>
        <p:spPr>
          <a:xfrm>
            <a:off x="1259429" y="1141241"/>
            <a:ext cx="2444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title" idx="4" hasCustomPrompt="1"/>
          </p:nvPr>
        </p:nvSpPr>
        <p:spPr>
          <a:xfrm>
            <a:off x="3627925" y="1888163"/>
            <a:ext cx="26211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4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 idx="5"/>
          </p:nvPr>
        </p:nvSpPr>
        <p:spPr>
          <a:xfrm>
            <a:off x="3716154" y="1674641"/>
            <a:ext cx="2444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title" idx="6" hasCustomPrompt="1"/>
          </p:nvPr>
        </p:nvSpPr>
        <p:spPr>
          <a:xfrm>
            <a:off x="6076575" y="2421575"/>
            <a:ext cx="26211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4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3" name="Google Shape;533;p28"/>
          <p:cNvSpPr txBox="1">
            <a:spLocks noGrp="1"/>
          </p:cNvSpPr>
          <p:nvPr>
            <p:ph type="title" idx="7"/>
          </p:nvPr>
        </p:nvSpPr>
        <p:spPr>
          <a:xfrm>
            <a:off x="6164804" y="2208054"/>
            <a:ext cx="2444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4" name="Google Shape;534;p28"/>
          <p:cNvSpPr txBox="1">
            <a:spLocks noGrp="1"/>
          </p:cNvSpPr>
          <p:nvPr>
            <p:ph type="subTitle" idx="1"/>
          </p:nvPr>
        </p:nvSpPr>
        <p:spPr>
          <a:xfrm>
            <a:off x="1344450" y="2156500"/>
            <a:ext cx="22746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28"/>
          <p:cNvSpPr txBox="1">
            <a:spLocks noGrp="1"/>
          </p:cNvSpPr>
          <p:nvPr>
            <p:ph type="subTitle" idx="8"/>
          </p:nvPr>
        </p:nvSpPr>
        <p:spPr>
          <a:xfrm>
            <a:off x="3807322" y="2695500"/>
            <a:ext cx="22623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28"/>
          <p:cNvSpPr txBox="1">
            <a:spLocks noGrp="1"/>
          </p:cNvSpPr>
          <p:nvPr>
            <p:ph type="subTitle" idx="9"/>
          </p:nvPr>
        </p:nvSpPr>
        <p:spPr>
          <a:xfrm>
            <a:off x="6255982" y="3267075"/>
            <a:ext cx="22623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3008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"/>
          <p:cNvSpPr/>
          <p:nvPr/>
        </p:nvSpPr>
        <p:spPr>
          <a:xfrm>
            <a:off x="-9825" y="-19625"/>
            <a:ext cx="9153900" cy="5163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39" name="Google Shape;539;p29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540" name="Google Shape;540;p29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29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29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3" name="Google Shape;543;p29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44" name="Google Shape;544;p29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545" name="Google Shape;545;p29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6" name="Google Shape;546;p29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29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49" name="Google Shape;549;p29"/>
          <p:cNvGrpSpPr/>
          <p:nvPr/>
        </p:nvGrpSpPr>
        <p:grpSpPr>
          <a:xfrm rot="5400000" flipH="1">
            <a:off x="2007800" y="2473476"/>
            <a:ext cx="175200" cy="4190800"/>
            <a:chOff x="292400" y="1018175"/>
            <a:chExt cx="175200" cy="4190800"/>
          </a:xfrm>
        </p:grpSpPr>
        <p:grpSp>
          <p:nvGrpSpPr>
            <p:cNvPr id="550" name="Google Shape;550;p29"/>
            <p:cNvGrpSpPr/>
            <p:nvPr/>
          </p:nvGrpSpPr>
          <p:grpSpPr>
            <a:xfrm>
              <a:off x="292400" y="1456275"/>
              <a:ext cx="175200" cy="3752700"/>
              <a:chOff x="8389650" y="-9525"/>
              <a:chExt cx="175200" cy="3752700"/>
            </a:xfrm>
          </p:grpSpPr>
          <p:cxnSp>
            <p:nvCxnSpPr>
              <p:cNvPr id="551" name="Google Shape;551;p29"/>
              <p:cNvCxnSpPr/>
              <p:nvPr/>
            </p:nvCxnSpPr>
            <p:spPr>
              <a:xfrm>
                <a:off x="8477250" y="-9525"/>
                <a:ext cx="0" cy="1628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52" name="Google Shape;552;p29"/>
              <p:cNvSpPr/>
              <p:nvPr/>
            </p:nvSpPr>
            <p:spPr>
              <a:xfrm rot="2700000">
                <a:off x="8415307" y="1644822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" name="Google Shape;553;p29"/>
              <p:cNvSpPr/>
              <p:nvPr/>
            </p:nvSpPr>
            <p:spPr>
              <a:xfrm rot="2700000">
                <a:off x="8415307" y="175253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4" name="Google Shape;554;p29"/>
              <p:cNvSpPr/>
              <p:nvPr/>
            </p:nvSpPr>
            <p:spPr>
              <a:xfrm rot="2700000">
                <a:off x="8415307" y="185968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cxnSp>
            <p:nvCxnSpPr>
              <p:cNvPr id="555" name="Google Shape;555;p29"/>
              <p:cNvCxnSpPr/>
              <p:nvPr/>
            </p:nvCxnSpPr>
            <p:spPr>
              <a:xfrm>
                <a:off x="8477250" y="2009775"/>
                <a:ext cx="4800" cy="17334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56" name="Google Shape;556;p29"/>
            <p:cNvSpPr/>
            <p:nvPr/>
          </p:nvSpPr>
          <p:spPr>
            <a:xfrm rot="2700000">
              <a:off x="318057" y="13245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Google Shape;557;p29"/>
            <p:cNvSpPr/>
            <p:nvPr/>
          </p:nvSpPr>
          <p:spPr>
            <a:xfrm rot="2700000">
              <a:off x="318057" y="1221409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8" name="Google Shape;558;p29"/>
            <p:cNvSpPr/>
            <p:nvPr/>
          </p:nvSpPr>
          <p:spPr>
            <a:xfrm rot="2700000">
              <a:off x="318482" y="1043657"/>
              <a:ext cx="123037" cy="123037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cxnSp>
        <p:nvCxnSpPr>
          <p:cNvPr id="559" name="Google Shape;559;p29"/>
          <p:cNvCxnSpPr/>
          <p:nvPr/>
        </p:nvCxnSpPr>
        <p:spPr>
          <a:xfrm>
            <a:off x="8820150" y="3762175"/>
            <a:ext cx="0" cy="13812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0" name="Google Shape;560;p29"/>
          <p:cNvSpPr txBox="1">
            <a:spLocks noGrp="1"/>
          </p:cNvSpPr>
          <p:nvPr>
            <p:ph type="title"/>
          </p:nvPr>
        </p:nvSpPr>
        <p:spPr>
          <a:xfrm>
            <a:off x="762025" y="1260175"/>
            <a:ext cx="2574600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29"/>
          <p:cNvSpPr txBox="1">
            <a:spLocks noGrp="1"/>
          </p:cNvSpPr>
          <p:nvPr>
            <p:ph type="subTitle" idx="1"/>
          </p:nvPr>
        </p:nvSpPr>
        <p:spPr>
          <a:xfrm>
            <a:off x="619525" y="1919350"/>
            <a:ext cx="2717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rgbClr val="30394B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371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0"/>
          <p:cNvSpPr/>
          <p:nvPr/>
        </p:nvSpPr>
        <p:spPr>
          <a:xfrm>
            <a:off x="-100" y="-10000"/>
            <a:ext cx="9144000" cy="515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4" name="Google Shape;564;p30"/>
          <p:cNvSpPr txBox="1">
            <a:spLocks noGrp="1"/>
          </p:cNvSpPr>
          <p:nvPr>
            <p:ph type="title"/>
          </p:nvPr>
        </p:nvSpPr>
        <p:spPr>
          <a:xfrm>
            <a:off x="5754750" y="1196950"/>
            <a:ext cx="2717400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FFE5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30"/>
          <p:cNvSpPr txBox="1">
            <a:spLocks noGrp="1"/>
          </p:cNvSpPr>
          <p:nvPr>
            <p:ph type="subTitle" idx="1"/>
          </p:nvPr>
        </p:nvSpPr>
        <p:spPr>
          <a:xfrm>
            <a:off x="5543550" y="2133850"/>
            <a:ext cx="2928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66" name="Google Shape;566;p30"/>
          <p:cNvGrpSpPr/>
          <p:nvPr/>
        </p:nvGrpSpPr>
        <p:grpSpPr>
          <a:xfrm rot="10800000">
            <a:off x="303000" y="0"/>
            <a:ext cx="175200" cy="3752700"/>
            <a:chOff x="8389650" y="-9525"/>
            <a:chExt cx="175200" cy="3752700"/>
          </a:xfrm>
        </p:grpSpPr>
        <p:cxnSp>
          <p:nvCxnSpPr>
            <p:cNvPr id="567" name="Google Shape;567;p30"/>
            <p:cNvCxnSpPr/>
            <p:nvPr/>
          </p:nvCxnSpPr>
          <p:spPr>
            <a:xfrm>
              <a:off x="8477250" y="-9525"/>
              <a:ext cx="0" cy="16287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68" name="Google Shape;568;p30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30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30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571" name="Google Shape;571;p30"/>
            <p:cNvCxnSpPr/>
            <p:nvPr/>
          </p:nvCxnSpPr>
          <p:spPr>
            <a:xfrm>
              <a:off x="8477250" y="2009775"/>
              <a:ext cx="4800" cy="17334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72" name="Google Shape;572;p30"/>
          <p:cNvGrpSpPr/>
          <p:nvPr/>
        </p:nvGrpSpPr>
        <p:grpSpPr>
          <a:xfrm flipH="1">
            <a:off x="7488100" y="190501"/>
            <a:ext cx="1476300" cy="1757425"/>
            <a:chOff x="919550" y="238125"/>
            <a:chExt cx="1476300" cy="1757425"/>
          </a:xfrm>
        </p:grpSpPr>
        <p:sp>
          <p:nvSpPr>
            <p:cNvPr id="573" name="Google Shape;573;p30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7" name="Google Shape;577;p30"/>
          <p:cNvGrpSpPr/>
          <p:nvPr/>
        </p:nvGrpSpPr>
        <p:grpSpPr>
          <a:xfrm rot="-5400000">
            <a:off x="6960900" y="2473476"/>
            <a:ext cx="175200" cy="4190800"/>
            <a:chOff x="292400" y="1018175"/>
            <a:chExt cx="175200" cy="4190800"/>
          </a:xfrm>
        </p:grpSpPr>
        <p:grpSp>
          <p:nvGrpSpPr>
            <p:cNvPr id="578" name="Google Shape;578;p30"/>
            <p:cNvGrpSpPr/>
            <p:nvPr/>
          </p:nvGrpSpPr>
          <p:grpSpPr>
            <a:xfrm>
              <a:off x="292400" y="1456275"/>
              <a:ext cx="175200" cy="3752700"/>
              <a:chOff x="8389650" y="-9525"/>
              <a:chExt cx="175200" cy="3752700"/>
            </a:xfrm>
          </p:grpSpPr>
          <p:cxnSp>
            <p:nvCxnSpPr>
              <p:cNvPr id="579" name="Google Shape;579;p30"/>
              <p:cNvCxnSpPr/>
              <p:nvPr/>
            </p:nvCxnSpPr>
            <p:spPr>
              <a:xfrm>
                <a:off x="8477250" y="-9525"/>
                <a:ext cx="0" cy="1628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80" name="Google Shape;580;p30"/>
              <p:cNvSpPr/>
              <p:nvPr/>
            </p:nvSpPr>
            <p:spPr>
              <a:xfrm rot="2700000">
                <a:off x="8415307" y="1644822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" name="Google Shape;581;p30"/>
              <p:cNvSpPr/>
              <p:nvPr/>
            </p:nvSpPr>
            <p:spPr>
              <a:xfrm rot="2700000">
                <a:off x="8415307" y="175253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" name="Google Shape;582;p30"/>
              <p:cNvSpPr/>
              <p:nvPr/>
            </p:nvSpPr>
            <p:spPr>
              <a:xfrm rot="2700000">
                <a:off x="8415307" y="185968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cxnSp>
            <p:nvCxnSpPr>
              <p:cNvPr id="583" name="Google Shape;583;p30"/>
              <p:cNvCxnSpPr/>
              <p:nvPr/>
            </p:nvCxnSpPr>
            <p:spPr>
              <a:xfrm>
                <a:off x="8477250" y="2009775"/>
                <a:ext cx="4800" cy="17334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84" name="Google Shape;584;p30"/>
            <p:cNvSpPr/>
            <p:nvPr/>
          </p:nvSpPr>
          <p:spPr>
            <a:xfrm rot="2700000">
              <a:off x="318057" y="13245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30"/>
            <p:cNvSpPr/>
            <p:nvPr/>
          </p:nvSpPr>
          <p:spPr>
            <a:xfrm rot="2700000">
              <a:off x="318057" y="1221409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30"/>
            <p:cNvSpPr/>
            <p:nvPr/>
          </p:nvSpPr>
          <p:spPr>
            <a:xfrm rot="2700000">
              <a:off x="318482" y="1043657"/>
              <a:ext cx="123037" cy="123037"/>
            </a:xfrm>
            <a:prstGeom prst="rect">
              <a:avLst/>
            </a:prstGeom>
            <a:solidFill>
              <a:srgbClr val="FFE599"/>
            </a:solidFill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87" name="Google Shape;587;p30"/>
          <p:cNvSpPr txBox="1">
            <a:spLocks noGrp="1"/>
          </p:cNvSpPr>
          <p:nvPr>
            <p:ph type="body" idx="2"/>
          </p:nvPr>
        </p:nvSpPr>
        <p:spPr>
          <a:xfrm>
            <a:off x="714775" y="1196950"/>
            <a:ext cx="4143000" cy="29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800"/>
              <a:buChar char="●"/>
              <a:defRPr sz="1600">
                <a:solidFill>
                  <a:schemeClr val="lt1"/>
                </a:solidFill>
              </a:defRPr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943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6">
  <p:cSld name="only title 6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1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0" name="Google Shape;590;p31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591" name="Google Shape;591;p31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5" name="Google Shape;595;p31"/>
          <p:cNvGrpSpPr/>
          <p:nvPr/>
        </p:nvGrpSpPr>
        <p:grpSpPr>
          <a:xfrm rot="-5400000">
            <a:off x="7561675" y="3230913"/>
            <a:ext cx="250200" cy="3009700"/>
            <a:chOff x="6592750" y="3054500"/>
            <a:chExt cx="250200" cy="3009700"/>
          </a:xfrm>
        </p:grpSpPr>
        <p:cxnSp>
          <p:nvCxnSpPr>
            <p:cNvPr id="596" name="Google Shape;596;p31"/>
            <p:cNvCxnSpPr/>
            <p:nvPr/>
          </p:nvCxnSpPr>
          <p:spPr>
            <a:xfrm rot="5400000">
              <a:off x="5466550" y="4812900"/>
              <a:ext cx="25026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7" name="Google Shape;597;p31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31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9" name="Google Shape;599;p31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00" name="Google Shape;600;p31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601" name="Google Shape;601;p31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94431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8">
  <p:cSld name="only title 8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3"/>
          <p:cNvSpPr/>
          <p:nvPr/>
        </p:nvSpPr>
        <p:spPr>
          <a:xfrm>
            <a:off x="-100" y="-10000"/>
            <a:ext cx="9144000" cy="515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35" name="Google Shape;635;p33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636" name="Google Shape;636;p33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40" name="Google Shape;640;p33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641" name="Google Shape;641;p33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45" name="Google Shape;645;p33"/>
          <p:cNvGrpSpPr/>
          <p:nvPr/>
        </p:nvGrpSpPr>
        <p:grpSpPr>
          <a:xfrm rot="-5400000">
            <a:off x="6960900" y="-1774675"/>
            <a:ext cx="175200" cy="4190800"/>
            <a:chOff x="292400" y="1018175"/>
            <a:chExt cx="175200" cy="4190800"/>
          </a:xfrm>
        </p:grpSpPr>
        <p:grpSp>
          <p:nvGrpSpPr>
            <p:cNvPr id="646" name="Google Shape;646;p33"/>
            <p:cNvGrpSpPr/>
            <p:nvPr/>
          </p:nvGrpSpPr>
          <p:grpSpPr>
            <a:xfrm>
              <a:off x="292400" y="1456275"/>
              <a:ext cx="175200" cy="3752700"/>
              <a:chOff x="8389650" y="-9525"/>
              <a:chExt cx="175200" cy="3752700"/>
            </a:xfrm>
          </p:grpSpPr>
          <p:cxnSp>
            <p:nvCxnSpPr>
              <p:cNvPr id="647" name="Google Shape;647;p33"/>
              <p:cNvCxnSpPr/>
              <p:nvPr/>
            </p:nvCxnSpPr>
            <p:spPr>
              <a:xfrm>
                <a:off x="8477250" y="-9525"/>
                <a:ext cx="0" cy="1628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48" name="Google Shape;648;p33"/>
              <p:cNvSpPr/>
              <p:nvPr/>
            </p:nvSpPr>
            <p:spPr>
              <a:xfrm rot="2700000">
                <a:off x="8415307" y="1644822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9" name="Google Shape;649;p33"/>
              <p:cNvSpPr/>
              <p:nvPr/>
            </p:nvSpPr>
            <p:spPr>
              <a:xfrm rot="2700000">
                <a:off x="8415307" y="175253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0" name="Google Shape;650;p33"/>
              <p:cNvSpPr/>
              <p:nvPr/>
            </p:nvSpPr>
            <p:spPr>
              <a:xfrm rot="2700000">
                <a:off x="8415307" y="185968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cxnSp>
            <p:nvCxnSpPr>
              <p:cNvPr id="651" name="Google Shape;651;p33"/>
              <p:cNvCxnSpPr/>
              <p:nvPr/>
            </p:nvCxnSpPr>
            <p:spPr>
              <a:xfrm>
                <a:off x="8477250" y="2009775"/>
                <a:ext cx="4800" cy="17334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652" name="Google Shape;652;p33"/>
            <p:cNvSpPr/>
            <p:nvPr/>
          </p:nvSpPr>
          <p:spPr>
            <a:xfrm rot="2700000">
              <a:off x="318057" y="13245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33"/>
            <p:cNvSpPr/>
            <p:nvPr/>
          </p:nvSpPr>
          <p:spPr>
            <a:xfrm rot="2700000">
              <a:off x="318057" y="1221409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Google Shape;654;p33"/>
            <p:cNvSpPr/>
            <p:nvPr/>
          </p:nvSpPr>
          <p:spPr>
            <a:xfrm rot="2700000">
              <a:off x="318482" y="1043657"/>
              <a:ext cx="123037" cy="123037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55" name="Google Shape;655;p33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800"/>
              <a:buNone/>
              <a:defRPr>
                <a:solidFill>
                  <a:srgbClr val="FFE5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161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9">
  <p:cSld name="only title 9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4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658" name="Google Shape;658;p34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659" name="Google Shape;659;p34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63" name="Google Shape;663;p34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664" name="Google Shape;664;p34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68" name="Google Shape;668;p34"/>
          <p:cNvGrpSpPr/>
          <p:nvPr/>
        </p:nvGrpSpPr>
        <p:grpSpPr>
          <a:xfrm rot="-5400000">
            <a:off x="7514050" y="-1189238"/>
            <a:ext cx="250200" cy="3009700"/>
            <a:chOff x="6592750" y="3054500"/>
            <a:chExt cx="250200" cy="3009700"/>
          </a:xfrm>
        </p:grpSpPr>
        <p:cxnSp>
          <p:nvCxnSpPr>
            <p:cNvPr id="669" name="Google Shape;669;p34"/>
            <p:cNvCxnSpPr/>
            <p:nvPr/>
          </p:nvCxnSpPr>
          <p:spPr>
            <a:xfrm rot="5400000">
              <a:off x="5466550" y="4812900"/>
              <a:ext cx="25026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70" name="Google Shape;670;p34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34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34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32725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5"/>
          <p:cNvSpPr/>
          <p:nvPr/>
        </p:nvSpPr>
        <p:spPr>
          <a:xfrm>
            <a:off x="-9825" y="-19625"/>
            <a:ext cx="9153900" cy="5163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5" name="Google Shape;675;p35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676" name="Google Shape;676;p35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80" name="Google Shape;680;p35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681" name="Google Shape;681;p35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85" name="Google Shape;685;p35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35"/>
          <p:cNvSpPr txBox="1">
            <a:spLocks noGrp="1"/>
          </p:cNvSpPr>
          <p:nvPr>
            <p:ph type="body" idx="1"/>
          </p:nvPr>
        </p:nvSpPr>
        <p:spPr>
          <a:xfrm>
            <a:off x="714775" y="1285875"/>
            <a:ext cx="3762000" cy="32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844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30394B"/>
                </a:solidFill>
              </a:defRPr>
            </a:lvl1pPr>
            <a:lvl2pPr marL="914378" lvl="1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100">
                <a:solidFill>
                  <a:srgbClr val="000000"/>
                </a:solidFill>
              </a:defRPr>
            </a:lvl2pPr>
            <a:lvl3pPr marL="1371566" lvl="2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100">
                <a:solidFill>
                  <a:srgbClr val="000000"/>
                </a:solidFill>
              </a:defRPr>
            </a:lvl3pPr>
            <a:lvl4pPr marL="1828754" lvl="3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000000"/>
                </a:solidFill>
              </a:defRPr>
            </a:lvl4pPr>
            <a:lvl5pPr marL="2285943" lvl="4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100">
                <a:solidFill>
                  <a:srgbClr val="000000"/>
                </a:solidFill>
              </a:defRPr>
            </a:lvl5pPr>
            <a:lvl6pPr marL="2743132" lvl="5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100">
                <a:solidFill>
                  <a:srgbClr val="000000"/>
                </a:solidFill>
              </a:defRPr>
            </a:lvl6pPr>
            <a:lvl7pPr marL="3200320" lvl="6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000000"/>
                </a:solidFill>
              </a:defRPr>
            </a:lvl7pPr>
            <a:lvl8pPr marL="3657509" lvl="7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100">
                <a:solidFill>
                  <a:srgbClr val="000000"/>
                </a:solidFill>
              </a:defRPr>
            </a:lvl8pPr>
            <a:lvl9pPr marL="4114697" lvl="8" indent="-298442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Char char="■"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87" name="Google Shape;687;p35"/>
          <p:cNvSpPr txBox="1">
            <a:spLocks noGrp="1"/>
          </p:cNvSpPr>
          <p:nvPr>
            <p:ph type="body" idx="2"/>
          </p:nvPr>
        </p:nvSpPr>
        <p:spPr>
          <a:xfrm>
            <a:off x="4710478" y="1285875"/>
            <a:ext cx="3762000" cy="32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844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30394B"/>
                </a:solidFill>
              </a:defRPr>
            </a:lvl1pPr>
            <a:lvl2pPr marL="914378" lvl="1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100">
                <a:solidFill>
                  <a:srgbClr val="000000"/>
                </a:solidFill>
              </a:defRPr>
            </a:lvl2pPr>
            <a:lvl3pPr marL="1371566" lvl="2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100">
                <a:solidFill>
                  <a:srgbClr val="000000"/>
                </a:solidFill>
              </a:defRPr>
            </a:lvl3pPr>
            <a:lvl4pPr marL="1828754" lvl="3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000000"/>
                </a:solidFill>
              </a:defRPr>
            </a:lvl4pPr>
            <a:lvl5pPr marL="2285943" lvl="4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100">
                <a:solidFill>
                  <a:srgbClr val="000000"/>
                </a:solidFill>
              </a:defRPr>
            </a:lvl5pPr>
            <a:lvl6pPr marL="2743132" lvl="5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100">
                <a:solidFill>
                  <a:srgbClr val="000000"/>
                </a:solidFill>
              </a:defRPr>
            </a:lvl6pPr>
            <a:lvl7pPr marL="3200320" lvl="6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000000"/>
                </a:solidFill>
              </a:defRPr>
            </a:lvl7pPr>
            <a:lvl8pPr marL="3657509" lvl="7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100">
                <a:solidFill>
                  <a:srgbClr val="000000"/>
                </a:solidFill>
              </a:defRPr>
            </a:lvl8pPr>
            <a:lvl9pPr marL="4114697" lvl="8" indent="-298442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Char char="■"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886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6"/>
          <p:cNvSpPr/>
          <p:nvPr/>
        </p:nvSpPr>
        <p:spPr>
          <a:xfrm>
            <a:off x="-9825" y="-19625"/>
            <a:ext cx="9153900" cy="5163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0" name="Google Shape;69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91" name="Google Shape;691;p36"/>
          <p:cNvSpPr txBox="1">
            <a:spLocks noGrp="1"/>
          </p:cNvSpPr>
          <p:nvPr>
            <p:ph type="body" idx="1"/>
          </p:nvPr>
        </p:nvSpPr>
        <p:spPr>
          <a:xfrm>
            <a:off x="714775" y="1927075"/>
            <a:ext cx="2752800" cy="26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>
                <a:solidFill>
                  <a:srgbClr val="30394B"/>
                </a:solidFill>
              </a:defRPr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692" name="Google Shape;692;p36"/>
          <p:cNvGrpSpPr/>
          <p:nvPr/>
        </p:nvGrpSpPr>
        <p:grpSpPr>
          <a:xfrm>
            <a:off x="8740200" y="-19049"/>
            <a:ext cx="175200" cy="1966975"/>
            <a:chOff x="8389650" y="733400"/>
            <a:chExt cx="175200" cy="1966975"/>
          </a:xfrm>
        </p:grpSpPr>
        <p:cxnSp>
          <p:nvCxnSpPr>
            <p:cNvPr id="693" name="Google Shape;693;p36"/>
            <p:cNvCxnSpPr/>
            <p:nvPr/>
          </p:nvCxnSpPr>
          <p:spPr>
            <a:xfrm>
              <a:off x="8477250" y="733400"/>
              <a:ext cx="0" cy="8859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94" name="Google Shape;694;p36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36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36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697" name="Google Shape;697;p36"/>
            <p:cNvCxnSpPr/>
            <p:nvPr/>
          </p:nvCxnSpPr>
          <p:spPr>
            <a:xfrm>
              <a:off x="8477250" y="2009775"/>
              <a:ext cx="0" cy="6906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8" name="Google Shape;698;p36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699" name="Google Shape;699;p36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03" name="Google Shape;703;p36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704" name="Google Shape;704;p36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08" name="Google Shape;708;p36"/>
          <p:cNvSpPr txBox="1">
            <a:spLocks noGrp="1"/>
          </p:cNvSpPr>
          <p:nvPr>
            <p:ph type="subTitle" idx="2"/>
          </p:nvPr>
        </p:nvSpPr>
        <p:spPr>
          <a:xfrm>
            <a:off x="714775" y="1336675"/>
            <a:ext cx="28386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700">
                <a:solidFill>
                  <a:schemeClr val="lt2"/>
                </a:solidFill>
                <a:latin typeface="Spartan Thin"/>
                <a:ea typeface="Spartan Thin"/>
                <a:cs typeface="Spartan Thin"/>
                <a:sym typeface="Spartan Thi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36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0414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5434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964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/>
          <p:nvPr/>
        </p:nvSpPr>
        <p:spPr>
          <a:xfrm>
            <a:off x="-9825" y="-19625"/>
            <a:ext cx="9153900" cy="5163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33" name="Google Shape;133;p6"/>
          <p:cNvGrpSpPr/>
          <p:nvPr/>
        </p:nvGrpSpPr>
        <p:grpSpPr>
          <a:xfrm rot="5400000">
            <a:off x="7180050" y="2874475"/>
            <a:ext cx="175200" cy="3752700"/>
            <a:chOff x="8389650" y="-9525"/>
            <a:chExt cx="175200" cy="3752700"/>
          </a:xfrm>
        </p:grpSpPr>
        <p:cxnSp>
          <p:nvCxnSpPr>
            <p:cNvPr id="134" name="Google Shape;134;p6"/>
            <p:cNvCxnSpPr/>
            <p:nvPr/>
          </p:nvCxnSpPr>
          <p:spPr>
            <a:xfrm>
              <a:off x="8477250" y="-9525"/>
              <a:ext cx="0" cy="16287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" name="Google Shape;135;p6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6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6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138" name="Google Shape;138;p6"/>
            <p:cNvCxnSpPr/>
            <p:nvPr/>
          </p:nvCxnSpPr>
          <p:spPr>
            <a:xfrm>
              <a:off x="8477250" y="2009775"/>
              <a:ext cx="4800" cy="17334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39" name="Google Shape;139;p6"/>
          <p:cNvCxnSpPr/>
          <p:nvPr/>
        </p:nvCxnSpPr>
        <p:spPr>
          <a:xfrm>
            <a:off x="304800" y="3743325"/>
            <a:ext cx="0" cy="13905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0" name="Google Shape;140;p6"/>
          <p:cNvGrpSpPr/>
          <p:nvPr/>
        </p:nvGrpSpPr>
        <p:grpSpPr>
          <a:xfrm>
            <a:off x="170650" y="190501"/>
            <a:ext cx="1476300" cy="1757425"/>
            <a:chOff x="919550" y="238125"/>
            <a:chExt cx="1476300" cy="1757425"/>
          </a:xfrm>
        </p:grpSpPr>
        <p:sp>
          <p:nvSpPr>
            <p:cNvPr id="141" name="Google Shape;141;p6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5" name="Google Shape;145;p6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293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13020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710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71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7878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8773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3979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3979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628" y="1151335"/>
            <a:ext cx="404217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628" y="1631156"/>
            <a:ext cx="404217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071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41454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709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710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448" y="204788"/>
            <a:ext cx="511135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710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83053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891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89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891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77241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15672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89129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"/>
          <p:cNvSpPr/>
          <p:nvPr/>
        </p:nvSpPr>
        <p:spPr>
          <a:xfrm>
            <a:off x="-100" y="-10000"/>
            <a:ext cx="9144000" cy="515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8" name="Google Shape;168;p8"/>
          <p:cNvSpPr txBox="1">
            <a:spLocks noGrp="1"/>
          </p:cNvSpPr>
          <p:nvPr>
            <p:ph type="title"/>
          </p:nvPr>
        </p:nvSpPr>
        <p:spPr>
          <a:xfrm>
            <a:off x="2118300" y="1353600"/>
            <a:ext cx="4907400" cy="24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grpSp>
        <p:nvGrpSpPr>
          <p:cNvPr id="169" name="Google Shape;169;p8"/>
          <p:cNvGrpSpPr/>
          <p:nvPr/>
        </p:nvGrpSpPr>
        <p:grpSpPr>
          <a:xfrm flipH="1">
            <a:off x="186126" y="3204826"/>
            <a:ext cx="1407475" cy="1757425"/>
            <a:chOff x="5250900" y="3706075"/>
            <a:chExt cx="1407475" cy="1757425"/>
          </a:xfrm>
        </p:grpSpPr>
        <p:sp>
          <p:nvSpPr>
            <p:cNvPr id="170" name="Google Shape;170;p8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4" name="Google Shape;174;p8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175" name="Google Shape;175;p8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" name="Google Shape;179;p8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180" name="Google Shape;180;p8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4" name="Google Shape;184;p8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185" name="Google Shape;185;p8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740820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408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"/>
          <p:cNvSpPr txBox="1">
            <a:spLocks noGrp="1"/>
          </p:cNvSpPr>
          <p:nvPr>
            <p:ph type="title"/>
          </p:nvPr>
        </p:nvSpPr>
        <p:spPr>
          <a:xfrm>
            <a:off x="753000" y="4174474"/>
            <a:ext cx="76380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subTitle" idx="1"/>
          </p:nvPr>
        </p:nvSpPr>
        <p:spPr>
          <a:xfrm>
            <a:off x="753000" y="3394125"/>
            <a:ext cx="7638000" cy="7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4144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"/>
          <p:cNvSpPr/>
          <p:nvPr/>
        </p:nvSpPr>
        <p:spPr>
          <a:xfrm>
            <a:off x="9475" y="-9475"/>
            <a:ext cx="9144000" cy="5143500"/>
          </a:xfrm>
          <a:prstGeom prst="rect">
            <a:avLst/>
          </a:prstGeom>
          <a:solidFill>
            <a:srgbClr val="CD4759">
              <a:alpha val="55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0"/>
          <p:cNvSpPr txBox="1">
            <a:spLocks noGrp="1"/>
          </p:cNvSpPr>
          <p:nvPr>
            <p:ph type="title"/>
          </p:nvPr>
        </p:nvSpPr>
        <p:spPr>
          <a:xfrm>
            <a:off x="5089050" y="2321500"/>
            <a:ext cx="3383400" cy="18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07" name="Google Shape;207;p10"/>
          <p:cNvGrpSpPr/>
          <p:nvPr/>
        </p:nvGrpSpPr>
        <p:grpSpPr>
          <a:xfrm flipH="1">
            <a:off x="7488100" y="190501"/>
            <a:ext cx="1476300" cy="1757425"/>
            <a:chOff x="919550" y="238125"/>
            <a:chExt cx="1476300" cy="1757425"/>
          </a:xfrm>
        </p:grpSpPr>
        <p:sp>
          <p:nvSpPr>
            <p:cNvPr id="208" name="Google Shape;208;p10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cxnSp>
        <p:nvCxnSpPr>
          <p:cNvPr id="212" name="Google Shape;212;p10"/>
          <p:cNvCxnSpPr/>
          <p:nvPr/>
        </p:nvCxnSpPr>
        <p:spPr>
          <a:xfrm>
            <a:off x="8827800" y="3514800"/>
            <a:ext cx="0" cy="1628700"/>
          </a:xfrm>
          <a:prstGeom prst="straightConnector1">
            <a:avLst/>
          </a:prstGeom>
          <a:noFill/>
          <a:ln w="28575" cap="flat" cmpd="sng">
            <a:solidFill>
              <a:srgbClr val="FFE599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13" name="Google Shape;213;p10"/>
          <p:cNvGrpSpPr/>
          <p:nvPr/>
        </p:nvGrpSpPr>
        <p:grpSpPr>
          <a:xfrm>
            <a:off x="627175" y="0"/>
            <a:ext cx="175200" cy="3752700"/>
            <a:chOff x="8389650" y="-9525"/>
            <a:chExt cx="175200" cy="3752700"/>
          </a:xfrm>
        </p:grpSpPr>
        <p:cxnSp>
          <p:nvCxnSpPr>
            <p:cNvPr id="214" name="Google Shape;214;p10"/>
            <p:cNvCxnSpPr/>
            <p:nvPr/>
          </p:nvCxnSpPr>
          <p:spPr>
            <a:xfrm>
              <a:off x="8477250" y="-9525"/>
              <a:ext cx="0" cy="16287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5" name="Google Shape;215;p10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10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10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218" name="Google Shape;218;p10"/>
            <p:cNvCxnSpPr/>
            <p:nvPr/>
          </p:nvCxnSpPr>
          <p:spPr>
            <a:xfrm>
              <a:off x="8477250" y="2009775"/>
              <a:ext cx="4800" cy="17334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1927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21;p11"/>
          <p:cNvGrpSpPr/>
          <p:nvPr/>
        </p:nvGrpSpPr>
        <p:grpSpPr>
          <a:xfrm>
            <a:off x="170650" y="190501"/>
            <a:ext cx="1476300" cy="1757425"/>
            <a:chOff x="919550" y="238125"/>
            <a:chExt cx="1476300" cy="1757425"/>
          </a:xfrm>
        </p:grpSpPr>
        <p:sp>
          <p:nvSpPr>
            <p:cNvPr id="222" name="Google Shape;222;p11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6" name="Google Shape;226;p11"/>
          <p:cNvSpPr txBox="1">
            <a:spLocks noGrp="1"/>
          </p:cNvSpPr>
          <p:nvPr>
            <p:ph type="title" hasCustomPrompt="1"/>
          </p:nvPr>
        </p:nvSpPr>
        <p:spPr>
          <a:xfrm>
            <a:off x="714775" y="1363300"/>
            <a:ext cx="7757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7" name="Google Shape;22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8" name="Google Shape;22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29" name="Google Shape;229;p11"/>
          <p:cNvGrpSpPr/>
          <p:nvPr/>
        </p:nvGrpSpPr>
        <p:grpSpPr>
          <a:xfrm rot="5400000" flipH="1">
            <a:off x="2321800" y="2093538"/>
            <a:ext cx="250200" cy="4950700"/>
            <a:chOff x="6592750" y="3054500"/>
            <a:chExt cx="250200" cy="4950700"/>
          </a:xfrm>
        </p:grpSpPr>
        <p:cxnSp>
          <p:nvCxnSpPr>
            <p:cNvPr id="230" name="Google Shape;230;p11"/>
            <p:cNvCxnSpPr/>
            <p:nvPr/>
          </p:nvCxnSpPr>
          <p:spPr>
            <a:xfrm rot="5400000">
              <a:off x="4496050" y="5783400"/>
              <a:ext cx="44436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1" name="Google Shape;231;p11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11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11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4" name="Google Shape;234;p11"/>
          <p:cNvGrpSpPr/>
          <p:nvPr/>
        </p:nvGrpSpPr>
        <p:grpSpPr>
          <a:xfrm flipH="1">
            <a:off x="7488100" y="190501"/>
            <a:ext cx="1476300" cy="1757425"/>
            <a:chOff x="919550" y="238125"/>
            <a:chExt cx="1476300" cy="1757425"/>
          </a:xfrm>
        </p:grpSpPr>
        <p:sp>
          <p:nvSpPr>
            <p:cNvPr id="235" name="Google Shape;235;p11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1875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/>
          <p:nvPr/>
        </p:nvSpPr>
        <p:spPr>
          <a:xfrm>
            <a:off x="9250" y="0"/>
            <a:ext cx="9144000" cy="5143500"/>
          </a:xfrm>
          <a:prstGeom prst="rect">
            <a:avLst/>
          </a:prstGeom>
          <a:solidFill>
            <a:srgbClr val="CD47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/>
          </p:nvPr>
        </p:nvSpPr>
        <p:spPr>
          <a:xfrm>
            <a:off x="2102850" y="1941750"/>
            <a:ext cx="3982500" cy="10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None/>
              <a:defRPr sz="1800">
                <a:solidFill>
                  <a:srgbClr val="FFF2CC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2"/>
          </p:nvPr>
        </p:nvSpPr>
        <p:spPr>
          <a:xfrm>
            <a:off x="2087400" y="3534550"/>
            <a:ext cx="4013400" cy="61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2900">
                <a:solidFill>
                  <a:srgbClr val="FFF3E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45" name="Google Shape;245;p13"/>
          <p:cNvGrpSpPr/>
          <p:nvPr/>
        </p:nvGrpSpPr>
        <p:grpSpPr>
          <a:xfrm rot="10800000" flipH="1">
            <a:off x="6937950" y="-63"/>
            <a:ext cx="250200" cy="2556700"/>
            <a:chOff x="6592750" y="3054500"/>
            <a:chExt cx="250200" cy="2556700"/>
          </a:xfrm>
        </p:grpSpPr>
        <p:cxnSp>
          <p:nvCxnSpPr>
            <p:cNvPr id="246" name="Google Shape;246;p13"/>
            <p:cNvCxnSpPr/>
            <p:nvPr/>
          </p:nvCxnSpPr>
          <p:spPr>
            <a:xfrm>
              <a:off x="6717850" y="3561600"/>
              <a:ext cx="0" cy="20496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7" name="Google Shape;247;p13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13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13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rgbClr val="FFE599"/>
            </a:solidFill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50" name="Google Shape;250;p13"/>
          <p:cNvGrpSpPr/>
          <p:nvPr/>
        </p:nvGrpSpPr>
        <p:grpSpPr>
          <a:xfrm>
            <a:off x="170650" y="190501"/>
            <a:ext cx="1476300" cy="1757425"/>
            <a:chOff x="919550" y="238125"/>
            <a:chExt cx="1476300" cy="1757425"/>
          </a:xfrm>
        </p:grpSpPr>
        <p:sp>
          <p:nvSpPr>
            <p:cNvPr id="251" name="Google Shape;251;p13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44077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994338" y="1260125"/>
            <a:ext cx="49074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grpSp>
        <p:nvGrpSpPr>
          <p:cNvPr id="257" name="Google Shape;257;p14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258" name="Google Shape;258;p14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 idx="2"/>
          </p:nvPr>
        </p:nvSpPr>
        <p:spPr>
          <a:xfrm>
            <a:off x="994350" y="2380700"/>
            <a:ext cx="3482400" cy="13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None/>
              <a:defRPr sz="1800"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grpSp>
        <p:nvGrpSpPr>
          <p:cNvPr id="263" name="Google Shape;263;p14"/>
          <p:cNvGrpSpPr/>
          <p:nvPr/>
        </p:nvGrpSpPr>
        <p:grpSpPr>
          <a:xfrm rot="5400000" flipH="1">
            <a:off x="1153250" y="3290538"/>
            <a:ext cx="250200" cy="2556700"/>
            <a:chOff x="6592750" y="3054500"/>
            <a:chExt cx="250200" cy="2556700"/>
          </a:xfrm>
        </p:grpSpPr>
        <p:cxnSp>
          <p:nvCxnSpPr>
            <p:cNvPr id="264" name="Google Shape;264;p14"/>
            <p:cNvCxnSpPr/>
            <p:nvPr/>
          </p:nvCxnSpPr>
          <p:spPr>
            <a:xfrm>
              <a:off x="6717850" y="3561600"/>
              <a:ext cx="0" cy="20496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5" name="Google Shape;265;p14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266;p14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267;p14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rgbClr val="CD4759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85222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82" name="Google Shape;282;p16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283" name="Google Shape;283;p16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7" name="Google Shape;287;p16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288" name="Google Shape;288;p16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2" name="Google Shape;292;p16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725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mpact"/>
              <a:buNone/>
              <a:defRPr sz="2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artan"/>
              <a:buChar char="●"/>
              <a:defRPr sz="1800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○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■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●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○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■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●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○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partan"/>
              <a:buChar char="■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92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7" r:id="rId4"/>
    <p:sldLayoutId id="2147483669" r:id="rId5"/>
    <p:sldLayoutId id="2147483670" r:id="rId6"/>
    <p:sldLayoutId id="2147483672" r:id="rId7"/>
    <p:sldLayoutId id="2147483673" r:id="rId8"/>
    <p:sldLayoutId id="2147483675" r:id="rId9"/>
    <p:sldLayoutId id="2147483676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2" r:id="rId24"/>
    <p:sldLayoutId id="2147483693" r:id="rId25"/>
    <p:sldLayoutId id="2147483694" r:id="rId26"/>
    <p:sldLayoutId id="2147483695" r:id="rId27"/>
    <p:sldLayoutId id="2147483882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"/>
            <a:ext cx="9144000" cy="515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2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4690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80" r:id="rId12"/>
    <p:sldLayoutId id="2147483884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87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19" Type="http://schemas.openxmlformats.org/officeDocument/2006/relationships/image" Target="../media/image24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20"/>
          <p:cNvSpPr>
            <a:spLocks noChangeArrowheads="1" noChangeShapeType="1" noTextEdit="1"/>
          </p:cNvSpPr>
          <p:nvPr/>
        </p:nvSpPr>
        <p:spPr bwMode="auto">
          <a:xfrm>
            <a:off x="467544" y="1275606"/>
            <a:ext cx="8208912" cy="711994"/>
          </a:xfrm>
          <a:prstGeom prst="rect">
            <a:avLst/>
          </a:prstGeom>
          <a:solidFill>
            <a:srgbClr val="FFFFFF">
              <a:alpha val="83137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00" kern="10"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 HÔM NAY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78743" y="3651870"/>
            <a:ext cx="7986513" cy="584775"/>
          </a:xfrm>
          <a:prstGeom prst="rect">
            <a:avLst/>
          </a:prstGeom>
          <a:solidFill>
            <a:srgbClr val="FFFFFF">
              <a:alpha val="78824"/>
            </a:srgbClr>
          </a:solidFill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spc="38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GIÁO DỤC ĐỊA PHƯƠNG - LỚP 10</a:t>
            </a:r>
            <a:endParaRPr lang="en-US" sz="320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44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6772628"/>
              </p:ext>
            </p:extLst>
          </p:nvPr>
        </p:nvGraphicFramePr>
        <p:xfrm>
          <a:off x="0" y="589855"/>
          <a:ext cx="9144000" cy="3978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3311" y="3795886"/>
            <a:ext cx="75973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2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141515" y="10096"/>
            <a:ext cx="8904514" cy="1583005"/>
          </a:xfrm>
          <a:prstGeom prst="horizontalScroll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593101"/>
            <a:ext cx="9144000" cy="3408107"/>
          </a:xfrm>
          <a:prstGeom prst="round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2248586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05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51720" y="267494"/>
            <a:ext cx="6547141" cy="3792168"/>
            <a:chOff x="1345438" y="156735"/>
            <a:chExt cx="6547141" cy="3792168"/>
          </a:xfrm>
        </p:grpSpPr>
        <p:sp>
          <p:nvSpPr>
            <p:cNvPr id="4" name="Google Shape;952;p48"/>
            <p:cNvSpPr/>
            <p:nvPr/>
          </p:nvSpPr>
          <p:spPr>
            <a:xfrm>
              <a:off x="3707358" y="156735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33">
                <a:buClr>
                  <a:srgbClr val="000000"/>
                </a:buClr>
              </a:pPr>
              <a:r>
                <a:rPr lang="en-US" sz="66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endParaRPr sz="6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914;p46"/>
            <p:cNvSpPr/>
            <p:nvPr/>
          </p:nvSpPr>
          <p:spPr>
            <a:xfrm rot="5268462">
              <a:off x="3241867" y="-701809"/>
              <a:ext cx="2754283" cy="6547141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3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1533875" y="1713445"/>
              <a:ext cx="6170266" cy="1716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/>
              <a:r>
                <a:rPr lang="en-US" sz="6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6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endPara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34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-7371" y="825186"/>
            <a:ext cx="91434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7372" y="0"/>
            <a:ext cx="9151371" cy="818536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0790" y="854295"/>
            <a:ext cx="8711953" cy="409342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707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D805C2C-2D83-476C-5CC7-7F09E69E24D5}"/>
              </a:ext>
            </a:extLst>
          </p:cNvPr>
          <p:cNvGrpSpPr/>
          <p:nvPr/>
        </p:nvGrpSpPr>
        <p:grpSpPr>
          <a:xfrm>
            <a:off x="629710" y="1977684"/>
            <a:ext cx="7884580" cy="1188132"/>
            <a:chOff x="1259419" y="1817841"/>
            <a:chExt cx="7884580" cy="118813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AB166F6-F1B4-7B82-47D6-1F783B4FDDD6}"/>
                </a:ext>
              </a:extLst>
            </p:cNvPr>
            <p:cNvSpPr/>
            <p:nvPr/>
          </p:nvSpPr>
          <p:spPr>
            <a:xfrm>
              <a:off x="1259419" y="1817841"/>
              <a:ext cx="7884580" cy="1188132"/>
            </a:xfrm>
            <a:prstGeom prst="roundRect">
              <a:avLst>
                <a:gd name="adj" fmla="val 16670"/>
              </a:avLst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6D01AD55-EBDD-79D4-0695-2404B269D9A6}"/>
                </a:ext>
              </a:extLst>
            </p:cNvPr>
            <p:cNvSpPr txBox="1"/>
            <p:nvPr/>
          </p:nvSpPr>
          <p:spPr>
            <a:xfrm>
              <a:off x="1317429" y="1875851"/>
              <a:ext cx="7768560" cy="1072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7368" tIns="277368" rIns="277368" bIns="277368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9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9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9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39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9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39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lang="en-US" sz="39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312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3522884"/>
              </p:ext>
            </p:extLst>
          </p:nvPr>
        </p:nvGraphicFramePr>
        <p:xfrm>
          <a:off x="0" y="589855"/>
          <a:ext cx="9144000" cy="3978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3311" y="3795886"/>
            <a:ext cx="75973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62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51720" y="267494"/>
            <a:ext cx="6547141" cy="3792168"/>
            <a:chOff x="1345438" y="156735"/>
            <a:chExt cx="6547141" cy="3792168"/>
          </a:xfrm>
        </p:grpSpPr>
        <p:sp>
          <p:nvSpPr>
            <p:cNvPr id="4" name="Google Shape;952;p48"/>
            <p:cNvSpPr/>
            <p:nvPr/>
          </p:nvSpPr>
          <p:spPr>
            <a:xfrm>
              <a:off x="3707358" y="156735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33">
                <a:buClr>
                  <a:srgbClr val="000000"/>
                </a:buClr>
              </a:pPr>
              <a:r>
                <a:rPr lang="en-US" sz="66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  <a:endParaRPr sz="6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914;p46"/>
            <p:cNvSpPr/>
            <p:nvPr/>
          </p:nvSpPr>
          <p:spPr>
            <a:xfrm rot="5268462">
              <a:off x="3241867" y="-701809"/>
              <a:ext cx="2754283" cy="6547141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3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1415062" y="1679291"/>
              <a:ext cx="6170266" cy="1716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/>
              <a:r>
                <a:rPr lang="en-US" sz="7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7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endParaRPr lang="en-US" sz="7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93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73857" y="159462"/>
            <a:ext cx="8989255" cy="1116144"/>
          </a:xfrm>
          <a:prstGeom prst="horizontalScroll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Như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492898"/>
            <a:ext cx="9144000" cy="3491140"/>
          </a:xfrm>
          <a:prstGeom prst="roundRect">
            <a:avLst/>
          </a:prstGeom>
          <a:solidFill>
            <a:srgbClr val="00B050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(1923 – 2017)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Việt Nam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VD: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2947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51720" y="267494"/>
            <a:ext cx="6547141" cy="3792168"/>
            <a:chOff x="1345438" y="156735"/>
            <a:chExt cx="6547141" cy="3792168"/>
          </a:xfrm>
        </p:grpSpPr>
        <p:sp>
          <p:nvSpPr>
            <p:cNvPr id="4" name="Google Shape;952;p48"/>
            <p:cNvSpPr/>
            <p:nvPr/>
          </p:nvSpPr>
          <p:spPr>
            <a:xfrm>
              <a:off x="3707358" y="156735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914333">
                <a:buClr>
                  <a:srgbClr val="000000"/>
                </a:buClr>
              </a:pPr>
              <a:r>
                <a:rPr lang="en-US" sz="66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  <a:endParaRPr sz="6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914;p46"/>
            <p:cNvSpPr/>
            <p:nvPr/>
          </p:nvSpPr>
          <p:spPr>
            <a:xfrm rot="5268462">
              <a:off x="3241867" y="-701809"/>
              <a:ext cx="2754283" cy="6547141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33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1533875" y="1713445"/>
              <a:ext cx="6170266" cy="1716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/>
              <a:r>
                <a:rPr lang="en-US" sz="6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6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219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73857" y="159462"/>
            <a:ext cx="8989255" cy="1116144"/>
          </a:xfrm>
          <a:prstGeom prst="horizontalScroll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phẩm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275607"/>
            <a:ext cx="9144000" cy="3708432"/>
          </a:xfrm>
          <a:prstGeom prst="roundRect">
            <a:avLst/>
          </a:prstGeom>
          <a:solidFill>
            <a:srgbClr val="FF3399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 fontAlgn="t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1970,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fontAlgn="t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384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3064343" y="1125527"/>
            <a:ext cx="2971800" cy="2971800"/>
            <a:chOff x="3883949" y="1474165"/>
            <a:chExt cx="3962400" cy="3962400"/>
          </a:xfrm>
        </p:grpSpPr>
        <p:sp>
          <p:nvSpPr>
            <p:cNvPr id="43" name="Oval 42"/>
            <p:cNvSpPr/>
            <p:nvPr/>
          </p:nvSpPr>
          <p:spPr>
            <a:xfrm>
              <a:off x="3883949" y="1474165"/>
              <a:ext cx="3962400" cy="39624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88749" y="3178366"/>
              <a:ext cx="3352800" cy="553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700">
                  <a:solidFill>
                    <a:prstClr val="white"/>
                  </a:solidFill>
                  <a:latin typeface="#9Slide03 IcielPanton Black" panose="00000A00000000000000" pitchFamily="2" charset="0"/>
                  <a:cs typeface="Arial"/>
                  <a:sym typeface="Arial"/>
                </a:rPr>
                <a:t>CÓ GÌ Ở</a:t>
              </a:r>
            </a:p>
          </p:txBody>
        </p:sp>
      </p:grpSp>
      <p:sp>
        <p:nvSpPr>
          <p:cNvPr id="55" name="Oval 54"/>
          <p:cNvSpPr/>
          <p:nvPr/>
        </p:nvSpPr>
        <p:spPr>
          <a:xfrm>
            <a:off x="3200401" y="1143000"/>
            <a:ext cx="2857502" cy="285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C6E51"/>
              </a:solidFill>
              <a:latin typeface="#9Slide02 Noi dung dai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591470" y="1534070"/>
            <a:ext cx="2075361" cy="20753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925638" y="1868238"/>
            <a:ext cx="1407024" cy="14070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312574" y="2255174"/>
            <a:ext cx="633161" cy="63316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9" name="Arc 58"/>
          <p:cNvSpPr/>
          <p:nvPr/>
        </p:nvSpPr>
        <p:spPr>
          <a:xfrm rot="20481717">
            <a:off x="2388718" y="472701"/>
            <a:ext cx="4480868" cy="4198096"/>
          </a:xfrm>
          <a:prstGeom prst="arc">
            <a:avLst>
              <a:gd name="adj1" fmla="val 16646192"/>
              <a:gd name="adj2" fmla="val 16036918"/>
            </a:avLst>
          </a:prstGeom>
          <a:ln w="8890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60" name="Arc 59"/>
          <p:cNvSpPr/>
          <p:nvPr/>
        </p:nvSpPr>
        <p:spPr>
          <a:xfrm rot="20568184">
            <a:off x="1426615" y="-584174"/>
            <a:ext cx="6295158" cy="6329943"/>
          </a:xfrm>
          <a:prstGeom prst="arc">
            <a:avLst>
              <a:gd name="adj1" fmla="val 16654886"/>
              <a:gd name="adj2" fmla="val 16036918"/>
            </a:avLst>
          </a:prstGeom>
          <a:ln w="889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61" name="Arc 60"/>
          <p:cNvSpPr/>
          <p:nvPr/>
        </p:nvSpPr>
        <p:spPr>
          <a:xfrm rot="20424303">
            <a:off x="549742" y="-1510800"/>
            <a:ext cx="8271074" cy="8183195"/>
          </a:xfrm>
          <a:prstGeom prst="arc">
            <a:avLst>
              <a:gd name="adj1" fmla="val 16628503"/>
              <a:gd name="adj2" fmla="val 16036918"/>
            </a:avLst>
          </a:prstGeom>
          <a:solidFill>
            <a:srgbClr val="CCFF33"/>
          </a:solidFill>
          <a:ln w="8890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5" name="Arc 44"/>
          <p:cNvSpPr/>
          <p:nvPr/>
        </p:nvSpPr>
        <p:spPr>
          <a:xfrm rot="20416599">
            <a:off x="2579298" y="744023"/>
            <a:ext cx="4042597" cy="3734811"/>
          </a:xfrm>
          <a:prstGeom prst="arc">
            <a:avLst>
              <a:gd name="adj1" fmla="val 17495719"/>
              <a:gd name="adj2" fmla="val 14652653"/>
            </a:avLst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6" name="Arc 45"/>
          <p:cNvSpPr/>
          <p:nvPr/>
        </p:nvSpPr>
        <p:spPr>
          <a:xfrm rot="20617034">
            <a:off x="2118700" y="473752"/>
            <a:ext cx="4804010" cy="4453640"/>
          </a:xfrm>
          <a:prstGeom prst="arc">
            <a:avLst>
              <a:gd name="adj1" fmla="val 17495719"/>
              <a:gd name="adj2" fmla="val 14816700"/>
            </a:avLst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7" name="Arc 46"/>
          <p:cNvSpPr/>
          <p:nvPr/>
        </p:nvSpPr>
        <p:spPr>
          <a:xfrm rot="21406139">
            <a:off x="3593185" y="1711355"/>
            <a:ext cx="1843088" cy="1714500"/>
          </a:xfrm>
          <a:prstGeom prst="arc">
            <a:avLst>
              <a:gd name="adj1" fmla="val 17495719"/>
              <a:gd name="adj2" fmla="val 14850599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8" name="Arc 47"/>
          <p:cNvSpPr/>
          <p:nvPr/>
        </p:nvSpPr>
        <p:spPr>
          <a:xfrm rot="21264636">
            <a:off x="3309272" y="1481021"/>
            <a:ext cx="2396249" cy="2240511"/>
          </a:xfrm>
          <a:prstGeom prst="arc">
            <a:avLst>
              <a:gd name="adj1" fmla="val 17495719"/>
              <a:gd name="adj2" fmla="val 14850599"/>
            </a:avLst>
          </a:prstGeom>
          <a:ln w="889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9" name="Arc 48"/>
          <p:cNvSpPr/>
          <p:nvPr/>
        </p:nvSpPr>
        <p:spPr>
          <a:xfrm rot="21042090">
            <a:off x="3078710" y="1273132"/>
            <a:ext cx="2872973" cy="2790938"/>
          </a:xfrm>
          <a:prstGeom prst="arc">
            <a:avLst>
              <a:gd name="adj1" fmla="val 17495719"/>
              <a:gd name="adj2" fmla="val 14850599"/>
            </a:avLst>
          </a:prstGeom>
          <a:ln w="1016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0" name="Arc 49"/>
          <p:cNvSpPr/>
          <p:nvPr/>
        </p:nvSpPr>
        <p:spPr>
          <a:xfrm rot="20884398">
            <a:off x="2828802" y="1012692"/>
            <a:ext cx="3383813" cy="3222058"/>
          </a:xfrm>
          <a:prstGeom prst="arc">
            <a:avLst>
              <a:gd name="adj1" fmla="val 17495719"/>
              <a:gd name="adj2" fmla="val 14850599"/>
            </a:avLst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1" name="Arc 50"/>
          <p:cNvSpPr/>
          <p:nvPr/>
        </p:nvSpPr>
        <p:spPr>
          <a:xfrm rot="20481717">
            <a:off x="2280271" y="492606"/>
            <a:ext cx="4480868" cy="4198096"/>
          </a:xfrm>
          <a:prstGeom prst="arc">
            <a:avLst>
              <a:gd name="adj1" fmla="val 17495719"/>
              <a:gd name="adj2" fmla="val 14850599"/>
            </a:avLst>
          </a:prstGeom>
          <a:ln w="8890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2" name="Arc 51"/>
          <p:cNvSpPr/>
          <p:nvPr/>
        </p:nvSpPr>
        <p:spPr>
          <a:xfrm>
            <a:off x="3878936" y="1948000"/>
            <a:ext cx="1343025" cy="1249256"/>
          </a:xfrm>
          <a:prstGeom prst="arc">
            <a:avLst>
              <a:gd name="adj1" fmla="val 17495719"/>
              <a:gd name="adj2" fmla="val 14850599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3" name="Arc 52"/>
          <p:cNvSpPr/>
          <p:nvPr/>
        </p:nvSpPr>
        <p:spPr>
          <a:xfrm rot="489092">
            <a:off x="4151903" y="2155972"/>
            <a:ext cx="870033" cy="812684"/>
          </a:xfrm>
          <a:prstGeom prst="arc">
            <a:avLst>
              <a:gd name="adj1" fmla="val 17495719"/>
              <a:gd name="adj2" fmla="val 14850599"/>
            </a:avLst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4" name="Arc 53"/>
          <p:cNvSpPr/>
          <p:nvPr/>
        </p:nvSpPr>
        <p:spPr>
          <a:xfrm rot="1249885">
            <a:off x="4381411" y="2350183"/>
            <a:ext cx="495482" cy="443141"/>
          </a:xfrm>
          <a:prstGeom prst="arc">
            <a:avLst>
              <a:gd name="adj1" fmla="val 17495719"/>
              <a:gd name="adj2" fmla="val 14850599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0" name="Donut 9"/>
          <p:cNvSpPr/>
          <p:nvPr/>
        </p:nvSpPr>
        <p:spPr>
          <a:xfrm>
            <a:off x="3376122" y="1714501"/>
            <a:ext cx="1028700" cy="1028700"/>
          </a:xfrm>
          <a:prstGeom prst="donut">
            <a:avLst>
              <a:gd name="adj" fmla="val 658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1" name="Donut 10"/>
          <p:cNvSpPr/>
          <p:nvPr/>
        </p:nvSpPr>
        <p:spPr>
          <a:xfrm>
            <a:off x="4657725" y="2457450"/>
            <a:ext cx="571500" cy="571500"/>
          </a:xfrm>
          <a:prstGeom prst="donut">
            <a:avLst>
              <a:gd name="adj" fmla="val 218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2" name="Donut 11"/>
          <p:cNvSpPr/>
          <p:nvPr/>
        </p:nvSpPr>
        <p:spPr>
          <a:xfrm>
            <a:off x="4543425" y="3171825"/>
            <a:ext cx="628650" cy="628650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3" name="Donut 12"/>
          <p:cNvSpPr/>
          <p:nvPr/>
        </p:nvSpPr>
        <p:spPr>
          <a:xfrm>
            <a:off x="5600700" y="2457450"/>
            <a:ext cx="457200" cy="457200"/>
          </a:xfrm>
          <a:prstGeom prst="donut">
            <a:avLst>
              <a:gd name="adj" fmla="val 369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790399" y="630691"/>
            <a:ext cx="763361" cy="62865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ultiply 14"/>
          <p:cNvSpPr/>
          <p:nvPr/>
        </p:nvSpPr>
        <p:spPr>
          <a:xfrm>
            <a:off x="4947561" y="1330778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6" name="Multiply 15"/>
          <p:cNvSpPr/>
          <p:nvPr/>
        </p:nvSpPr>
        <p:spPr>
          <a:xfrm rot="20028486">
            <a:off x="2961710" y="2814638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7" name="12-Point Star 16"/>
          <p:cNvSpPr/>
          <p:nvPr/>
        </p:nvSpPr>
        <p:spPr>
          <a:xfrm>
            <a:off x="1166102" y="1749137"/>
            <a:ext cx="1039746" cy="990702"/>
          </a:xfrm>
          <a:prstGeom prst="star12">
            <a:avLst>
              <a:gd name="adj" fmla="val 363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61990" y="2028951"/>
            <a:ext cx="447977" cy="4285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9" name="Multiply 18"/>
          <p:cNvSpPr/>
          <p:nvPr/>
        </p:nvSpPr>
        <p:spPr>
          <a:xfrm rot="15698754">
            <a:off x="6498665" y="2068328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0" name="Multiply 19"/>
          <p:cNvSpPr/>
          <p:nvPr/>
        </p:nvSpPr>
        <p:spPr>
          <a:xfrm rot="2163725">
            <a:off x="2042897" y="625217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1619445" y="3188638"/>
            <a:ext cx="1295209" cy="1295209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6710068" y="945016"/>
            <a:ext cx="1028700" cy="1028700"/>
          </a:xfrm>
          <a:prstGeom prst="donut">
            <a:avLst>
              <a:gd name="adj" fmla="val 1050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6113750" y="3550487"/>
            <a:ext cx="571500" cy="571500"/>
          </a:xfrm>
          <a:prstGeom prst="donut">
            <a:avLst>
              <a:gd name="adj" fmla="val 2184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4" name="Multiply 23"/>
          <p:cNvSpPr/>
          <p:nvPr/>
        </p:nvSpPr>
        <p:spPr>
          <a:xfrm rot="20028486">
            <a:off x="7047341" y="3383144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5" name="Multiply 24"/>
          <p:cNvSpPr/>
          <p:nvPr/>
        </p:nvSpPr>
        <p:spPr>
          <a:xfrm rot="17076524">
            <a:off x="7047341" y="3383144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9190" y="2509319"/>
            <a:ext cx="9488940" cy="26289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779" y="-4943"/>
            <a:ext cx="9506277" cy="266680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4891" y="18676"/>
            <a:ext cx="9523480" cy="251460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86356" y="2407379"/>
            <a:ext cx="9523480" cy="27561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855" y="678860"/>
            <a:ext cx="9523480" cy="2514600"/>
          </a:xfrm>
          <a:prstGeom prst="rect">
            <a:avLst/>
          </a:prstGeom>
          <a:solidFill>
            <a:srgbClr val="D05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6859" y="2407379"/>
            <a:ext cx="9558041" cy="2756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65026" y="-10959"/>
            <a:ext cx="9639891" cy="25652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65026" y="2585144"/>
            <a:ext cx="9639891" cy="2718312"/>
          </a:xfrm>
          <a:prstGeom prst="rect">
            <a:avLst/>
          </a:prstGeom>
          <a:solidFill>
            <a:srgbClr val="FF6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-646896" y="-157187"/>
            <a:ext cx="5134282" cy="5441185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72417" y="-136082"/>
            <a:ext cx="4965560" cy="545547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4" name="Decagon 63"/>
          <p:cNvSpPr/>
          <p:nvPr/>
        </p:nvSpPr>
        <p:spPr>
          <a:xfrm>
            <a:off x="2857500" y="800100"/>
            <a:ext cx="3543300" cy="3543300"/>
          </a:xfrm>
          <a:prstGeom prst="decagon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314700" y="1257300"/>
            <a:ext cx="2628900" cy="26289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1428750" y="1771650"/>
            <a:ext cx="360045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257800" y="3429000"/>
            <a:ext cx="360045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615825" y="2227124"/>
            <a:ext cx="3903708" cy="76174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49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TOP 10 FREE 2D  3D  Intro Templates  - Blender Sony Vegas Adobe After Effects  Cinema 4D 3">
            <a:hlinkClick r:id="" action="ppaction://media"/>
            <a:extLst>
              <a:ext uri="{FF2B5EF4-FFF2-40B4-BE49-F238E27FC236}">
                <a16:creationId xmlns:a16="http://schemas.microsoft.com/office/drawing/2014/main" id="{F6A2B367-F67E-48A3-B25F-928BA3E725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359" end="66937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6147" y="564586"/>
            <a:ext cx="365522" cy="365522"/>
          </a:xfrm>
          <a:prstGeom prst="rect">
            <a:avLst/>
          </a:prstGeom>
        </p:spPr>
      </p:pic>
      <p:cxnSp>
        <p:nvCxnSpPr>
          <p:cNvPr id="69" name="Straight Connector 68"/>
          <p:cNvCxnSpPr/>
          <p:nvPr/>
        </p:nvCxnSpPr>
        <p:spPr>
          <a:xfrm>
            <a:off x="4599277" y="3346027"/>
            <a:ext cx="360045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882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1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decel="8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xit" presetSubtype="3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ntr" presetSubtype="3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ntr" presetSubtype="3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xit" presetSubtype="32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1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1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1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1" presetClass="exit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1" presetClass="exit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1" presetClass="exit" presetSubtype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1" presetClass="exit" presetSubtype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xit" presetSubtype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1" presetClass="exit" presetSubtype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xit" presetSubtype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xit" presetSubtype="1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7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1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1" presetClass="exit" presetSubtype="1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3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2" dur="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5" dur="6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8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1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7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7" dur="6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3" presetClass="exit" presetSubtype="16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3" presetClass="exit" presetSubtype="16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6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6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3" presetClass="exit" presetSubtype="16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7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7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3" presetClass="exit" presetSubtype="16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1" dur="6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4" dur="7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8" presetClass="emph" presetSubtype="0" decel="100000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43200000">
                                      <p:cBhvr>
                                        <p:cTn id="261" dur="8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21" presetClass="exit" presetSubtype="1" fill="hold" grpId="2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52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2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2" presetClass="entr" presetSubtype="8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7" presetClass="emph" presetSubtype="0" repeatCount="3000" fill="remove" grpId="2" nodeType="withEffect">
                                  <p:stCondLst>
                                    <p:cond delay="4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8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9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3" presetClass="exit" presetSubtype="16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7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7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63" presetClass="path" presetSubtype="0" accel="10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5E-6 -4.44444E-6 L 0.17188 -4.44444E-6 " pathEditMode="relative" rAng="0" ptsTypes="AA">
                                      <p:cBhvr>
                                        <p:cTn id="286" dur="7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0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2" presetClass="exit" presetSubtype="2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ntr" presetSubtype="2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35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6" dur="7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2" presetClass="exit" presetSubtype="8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63" presetClass="path" presetSubtype="0" accel="10000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28698 -0.02161 L 8.33333E-7 1.23457E-6 " pathEditMode="relative" rAng="0" ptsTypes="AA">
                                      <p:cBhvr>
                                        <p:cTn id="302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1080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2" presetClass="entr" presetSubtype="2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35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8" dur="7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2" presetClass="exit" presetSubtype="8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" grpId="0" animBg="1"/>
      <p:bldP spid="2" grpId="0" animBg="1"/>
      <p:bldP spid="8" grpId="0" animBg="1"/>
      <p:bldP spid="9" grpId="0" animBg="1"/>
      <p:bldP spid="6" grpId="0" animBg="1"/>
      <p:bldP spid="7" grpId="0" animBg="1"/>
      <p:bldP spid="4" grpId="0" animBg="1"/>
      <p:bldP spid="5" grpId="0" animBg="1"/>
      <p:bldP spid="62" grpId="0" animBg="1"/>
      <p:bldP spid="63" grpId="0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8" grpId="0"/>
      <p:bldP spid="6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-7371" y="825186"/>
            <a:ext cx="91434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7372" y="0"/>
            <a:ext cx="9151371" cy="818536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/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392" y="1022246"/>
            <a:ext cx="8711953" cy="347787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(1923 – 2017)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Việt Nam</a:t>
            </a:r>
          </a:p>
          <a:p>
            <a:pPr marL="285750" indent="-285750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VD: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sz="1600" dirty="0"/>
              <a:t>)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9400" indent="-279400" fontAlgn="t"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1970,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9400" indent="-279400" fontAlgn="t"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19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D805C2C-2D83-476C-5CC7-7F09E69E24D5}"/>
              </a:ext>
            </a:extLst>
          </p:cNvPr>
          <p:cNvGrpSpPr/>
          <p:nvPr/>
        </p:nvGrpSpPr>
        <p:grpSpPr>
          <a:xfrm>
            <a:off x="473299" y="2061905"/>
            <a:ext cx="7884580" cy="1188132"/>
            <a:chOff x="1259419" y="1817841"/>
            <a:chExt cx="7884580" cy="1188132"/>
          </a:xfrm>
          <a:solidFill>
            <a:srgbClr val="CC0099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AB166F6-F1B4-7B82-47D6-1F783B4FDDD6}"/>
                </a:ext>
              </a:extLst>
            </p:cNvPr>
            <p:cNvSpPr/>
            <p:nvPr/>
          </p:nvSpPr>
          <p:spPr>
            <a:xfrm>
              <a:off x="1259419" y="1817841"/>
              <a:ext cx="7884580" cy="1188132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6D01AD55-EBDD-79D4-0695-2404B269D9A6}"/>
                </a:ext>
              </a:extLst>
            </p:cNvPr>
            <p:cNvSpPr txBox="1"/>
            <p:nvPr/>
          </p:nvSpPr>
          <p:spPr>
            <a:xfrm>
              <a:off x="1317429" y="1875851"/>
              <a:ext cx="7768560" cy="10721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7368" tIns="277368" rIns="277368" bIns="277368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9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9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9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9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en-US" sz="39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2376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73857" y="159462"/>
            <a:ext cx="8989255" cy="1116144"/>
          </a:xfrm>
          <a:prstGeom prst="horizontalScroll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6725" y="1572323"/>
            <a:ext cx="8554453" cy="2073245"/>
          </a:xfrm>
          <a:prstGeom prst="roundRect">
            <a:avLst/>
          </a:prstGeom>
          <a:solidFill>
            <a:schemeClr val="accent5">
              <a:lumMod val="75000"/>
              <a:alpha val="7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575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575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</a:t>
            </a:r>
            <a:endParaRPr lang="en-US" sz="57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72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141515" y="10096"/>
            <a:ext cx="8904514" cy="1583005"/>
          </a:xfrm>
          <a:prstGeom prst="horizontalScroll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593101"/>
            <a:ext cx="9144000" cy="3408107"/>
          </a:xfrm>
          <a:prstGeom prst="round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2248586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06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-7371" y="825186"/>
            <a:ext cx="91434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7372" y="0"/>
            <a:ext cx="9151371" cy="818536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>
              <a:tabLst>
                <a:tab pos="5772150" algn="l"/>
              </a:tabLs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421" y="1239306"/>
            <a:ext cx="8787158" cy="309315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cục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  +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Phòng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  +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mảnh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Hải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Phòng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94164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-1846"/>
            <a:ext cx="9144000" cy="923865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buClr>
                <a:srgbClr val="313752"/>
              </a:buClr>
              <a:tabLst>
                <a:tab pos="171442" algn="l"/>
              </a:tabLs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4. HẢI PHÒNG QUA NHỮNG TRANG THƠ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42"/>
          <p:cNvGrpSpPr>
            <a:grpSpLocks/>
          </p:cNvGrpSpPr>
          <p:nvPr/>
        </p:nvGrpSpPr>
        <p:grpSpPr bwMode="auto">
          <a:xfrm>
            <a:off x="334790" y="1214048"/>
            <a:ext cx="1848260" cy="1948395"/>
            <a:chOff x="0" y="0"/>
            <a:chExt cx="1897838" cy="2107541"/>
          </a:xfrm>
        </p:grpSpPr>
        <p:sp>
          <p:nvSpPr>
            <p:cNvPr id="5" name="Freeform 5"/>
            <p:cNvSpPr>
              <a:spLocks noChangeArrowheads="1"/>
            </p:cNvSpPr>
            <p:nvPr/>
          </p:nvSpPr>
          <p:spPr bwMode="auto">
            <a:xfrm>
              <a:off x="194837" y="0"/>
              <a:ext cx="1563688" cy="1893888"/>
            </a:xfrm>
            <a:custGeom>
              <a:avLst/>
              <a:gdLst/>
              <a:ahLst/>
              <a:cxnLst>
                <a:cxn ang="0">
                  <a:pos x="5" y="116"/>
                </a:cxn>
                <a:cxn ang="0">
                  <a:pos x="28" y="101"/>
                </a:cxn>
                <a:cxn ang="0">
                  <a:pos x="34" y="126"/>
                </a:cxn>
                <a:cxn ang="0">
                  <a:pos x="7" y="124"/>
                </a:cxn>
                <a:cxn ang="0">
                  <a:pos x="31" y="168"/>
                </a:cxn>
                <a:cxn ang="0">
                  <a:pos x="57" y="167"/>
                </a:cxn>
                <a:cxn ang="0">
                  <a:pos x="33" y="177"/>
                </a:cxn>
                <a:cxn ang="0">
                  <a:pos x="31" y="227"/>
                </a:cxn>
                <a:cxn ang="0">
                  <a:pos x="55" y="213"/>
                </a:cxn>
                <a:cxn ang="0">
                  <a:pos x="61" y="238"/>
                </a:cxn>
                <a:cxn ang="0">
                  <a:pos x="33" y="235"/>
                </a:cxn>
                <a:cxn ang="0">
                  <a:pos x="58" y="280"/>
                </a:cxn>
                <a:cxn ang="0">
                  <a:pos x="83" y="278"/>
                </a:cxn>
                <a:cxn ang="0">
                  <a:pos x="60" y="288"/>
                </a:cxn>
                <a:cxn ang="0">
                  <a:pos x="58" y="338"/>
                </a:cxn>
                <a:cxn ang="0">
                  <a:pos x="81" y="324"/>
                </a:cxn>
                <a:cxn ang="0">
                  <a:pos x="87" y="349"/>
                </a:cxn>
                <a:cxn ang="0">
                  <a:pos x="60" y="347"/>
                </a:cxn>
                <a:cxn ang="0">
                  <a:pos x="85" y="391"/>
                </a:cxn>
                <a:cxn ang="0">
                  <a:pos x="110" y="389"/>
                </a:cxn>
                <a:cxn ang="0">
                  <a:pos x="87" y="399"/>
                </a:cxn>
                <a:cxn ang="0">
                  <a:pos x="85" y="450"/>
                </a:cxn>
                <a:cxn ang="0">
                  <a:pos x="108" y="435"/>
                </a:cxn>
                <a:cxn ang="0">
                  <a:pos x="114" y="460"/>
                </a:cxn>
                <a:cxn ang="0">
                  <a:pos x="87" y="458"/>
                </a:cxn>
                <a:cxn ang="0">
                  <a:pos x="111" y="502"/>
                </a:cxn>
                <a:cxn ang="0">
                  <a:pos x="137" y="501"/>
                </a:cxn>
                <a:cxn ang="0">
                  <a:pos x="113" y="511"/>
                </a:cxn>
                <a:cxn ang="0">
                  <a:pos x="111" y="561"/>
                </a:cxn>
                <a:cxn ang="0">
                  <a:pos x="135" y="547"/>
                </a:cxn>
                <a:cxn ang="0">
                  <a:pos x="141" y="572"/>
                </a:cxn>
                <a:cxn ang="0">
                  <a:pos x="113" y="569"/>
                </a:cxn>
                <a:cxn ang="0">
                  <a:pos x="138" y="613"/>
                </a:cxn>
                <a:cxn ang="0">
                  <a:pos x="163" y="612"/>
                </a:cxn>
                <a:cxn ang="0">
                  <a:pos x="140" y="622"/>
                </a:cxn>
                <a:cxn ang="0">
                  <a:pos x="131" y="645"/>
                </a:cxn>
                <a:cxn ang="0">
                  <a:pos x="400" y="0"/>
                </a:cxn>
              </a:cxnLst>
              <a:rect l="0" t="0" r="r" b="b"/>
              <a:pathLst>
                <a:path w="532" h="645">
                  <a:moveTo>
                    <a:pt x="0" y="96"/>
                  </a:moveTo>
                  <a:cubicBezTo>
                    <a:pt x="5" y="116"/>
                    <a:pt x="5" y="116"/>
                    <a:pt x="5" y="116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07"/>
                    <a:pt x="22" y="103"/>
                    <a:pt x="28" y="101"/>
                  </a:cubicBezTo>
                  <a:cubicBezTo>
                    <a:pt x="35" y="100"/>
                    <a:pt x="42" y="104"/>
                    <a:pt x="43" y="111"/>
                  </a:cubicBezTo>
                  <a:cubicBezTo>
                    <a:pt x="45" y="118"/>
                    <a:pt x="41" y="125"/>
                    <a:pt x="34" y="126"/>
                  </a:cubicBezTo>
                  <a:cubicBezTo>
                    <a:pt x="28" y="128"/>
                    <a:pt x="23" y="125"/>
                    <a:pt x="20" y="121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2" y="163"/>
                    <a:pt x="36" y="158"/>
                    <a:pt x="41" y="157"/>
                  </a:cubicBezTo>
                  <a:cubicBezTo>
                    <a:pt x="48" y="155"/>
                    <a:pt x="55" y="160"/>
                    <a:pt x="57" y="167"/>
                  </a:cubicBezTo>
                  <a:cubicBezTo>
                    <a:pt x="58" y="173"/>
                    <a:pt x="54" y="180"/>
                    <a:pt x="47" y="182"/>
                  </a:cubicBezTo>
                  <a:cubicBezTo>
                    <a:pt x="42" y="183"/>
                    <a:pt x="36" y="181"/>
                    <a:pt x="33" y="177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31" y="227"/>
                    <a:pt x="31" y="227"/>
                    <a:pt x="31" y="227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19"/>
                    <a:pt x="49" y="214"/>
                    <a:pt x="55" y="213"/>
                  </a:cubicBezTo>
                  <a:cubicBezTo>
                    <a:pt x="61" y="211"/>
                    <a:pt x="68" y="215"/>
                    <a:pt x="70" y="222"/>
                  </a:cubicBezTo>
                  <a:cubicBezTo>
                    <a:pt x="72" y="229"/>
                    <a:pt x="67" y="236"/>
                    <a:pt x="61" y="238"/>
                  </a:cubicBezTo>
                  <a:cubicBezTo>
                    <a:pt x="55" y="239"/>
                    <a:pt x="50" y="237"/>
                    <a:pt x="47" y="232"/>
                  </a:cubicBezTo>
                  <a:cubicBezTo>
                    <a:pt x="33" y="235"/>
                    <a:pt x="33" y="235"/>
                    <a:pt x="33" y="235"/>
                  </a:cubicBezTo>
                  <a:cubicBezTo>
                    <a:pt x="45" y="283"/>
                    <a:pt x="45" y="283"/>
                    <a:pt x="45" y="283"/>
                  </a:cubicBezTo>
                  <a:cubicBezTo>
                    <a:pt x="58" y="280"/>
                    <a:pt x="58" y="280"/>
                    <a:pt x="58" y="280"/>
                  </a:cubicBezTo>
                  <a:cubicBezTo>
                    <a:pt x="59" y="274"/>
                    <a:pt x="62" y="270"/>
                    <a:pt x="68" y="268"/>
                  </a:cubicBezTo>
                  <a:cubicBezTo>
                    <a:pt x="75" y="267"/>
                    <a:pt x="82" y="271"/>
                    <a:pt x="83" y="278"/>
                  </a:cubicBezTo>
                  <a:cubicBezTo>
                    <a:pt x="85" y="285"/>
                    <a:pt x="81" y="292"/>
                    <a:pt x="74" y="293"/>
                  </a:cubicBezTo>
                  <a:cubicBezTo>
                    <a:pt x="68" y="295"/>
                    <a:pt x="63" y="292"/>
                    <a:pt x="60" y="288"/>
                  </a:cubicBezTo>
                  <a:cubicBezTo>
                    <a:pt x="47" y="291"/>
                    <a:pt x="47" y="291"/>
                    <a:pt x="47" y="291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71" y="335"/>
                    <a:pt x="71" y="335"/>
                    <a:pt x="71" y="335"/>
                  </a:cubicBezTo>
                  <a:cubicBezTo>
                    <a:pt x="72" y="330"/>
                    <a:pt x="76" y="325"/>
                    <a:pt x="81" y="324"/>
                  </a:cubicBezTo>
                  <a:cubicBezTo>
                    <a:pt x="88" y="322"/>
                    <a:pt x="95" y="327"/>
                    <a:pt x="97" y="334"/>
                  </a:cubicBezTo>
                  <a:cubicBezTo>
                    <a:pt x="98" y="340"/>
                    <a:pt x="94" y="347"/>
                    <a:pt x="87" y="349"/>
                  </a:cubicBezTo>
                  <a:cubicBezTo>
                    <a:pt x="82" y="350"/>
                    <a:pt x="76" y="348"/>
                    <a:pt x="73" y="344"/>
                  </a:cubicBezTo>
                  <a:cubicBezTo>
                    <a:pt x="60" y="347"/>
                    <a:pt x="60" y="347"/>
                    <a:pt x="60" y="347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85" y="386"/>
                    <a:pt x="89" y="381"/>
                    <a:pt x="95" y="380"/>
                  </a:cubicBezTo>
                  <a:cubicBezTo>
                    <a:pt x="101" y="378"/>
                    <a:pt x="108" y="382"/>
                    <a:pt x="110" y="389"/>
                  </a:cubicBezTo>
                  <a:cubicBezTo>
                    <a:pt x="112" y="396"/>
                    <a:pt x="107" y="403"/>
                    <a:pt x="101" y="405"/>
                  </a:cubicBezTo>
                  <a:cubicBezTo>
                    <a:pt x="95" y="406"/>
                    <a:pt x="90" y="404"/>
                    <a:pt x="87" y="399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85" y="450"/>
                    <a:pt x="85" y="450"/>
                    <a:pt x="85" y="450"/>
                  </a:cubicBezTo>
                  <a:cubicBezTo>
                    <a:pt x="98" y="446"/>
                    <a:pt x="98" y="446"/>
                    <a:pt x="98" y="446"/>
                  </a:cubicBezTo>
                  <a:cubicBezTo>
                    <a:pt x="99" y="441"/>
                    <a:pt x="102" y="437"/>
                    <a:pt x="108" y="435"/>
                  </a:cubicBezTo>
                  <a:cubicBezTo>
                    <a:pt x="115" y="434"/>
                    <a:pt x="122" y="438"/>
                    <a:pt x="123" y="445"/>
                  </a:cubicBezTo>
                  <a:cubicBezTo>
                    <a:pt x="125" y="452"/>
                    <a:pt x="121" y="459"/>
                    <a:pt x="114" y="460"/>
                  </a:cubicBezTo>
                  <a:cubicBezTo>
                    <a:pt x="108" y="462"/>
                    <a:pt x="103" y="459"/>
                    <a:pt x="100" y="455"/>
                  </a:cubicBezTo>
                  <a:cubicBezTo>
                    <a:pt x="87" y="458"/>
                    <a:pt x="87" y="458"/>
                    <a:pt x="87" y="458"/>
                  </a:cubicBezTo>
                  <a:cubicBezTo>
                    <a:pt x="98" y="505"/>
                    <a:pt x="98" y="505"/>
                    <a:pt x="98" y="505"/>
                  </a:cubicBezTo>
                  <a:cubicBezTo>
                    <a:pt x="111" y="502"/>
                    <a:pt x="111" y="502"/>
                    <a:pt x="111" y="502"/>
                  </a:cubicBezTo>
                  <a:cubicBezTo>
                    <a:pt x="112" y="497"/>
                    <a:pt x="116" y="492"/>
                    <a:pt x="121" y="491"/>
                  </a:cubicBezTo>
                  <a:cubicBezTo>
                    <a:pt x="128" y="489"/>
                    <a:pt x="135" y="494"/>
                    <a:pt x="137" y="501"/>
                  </a:cubicBezTo>
                  <a:cubicBezTo>
                    <a:pt x="138" y="507"/>
                    <a:pt x="134" y="514"/>
                    <a:pt x="127" y="516"/>
                  </a:cubicBezTo>
                  <a:cubicBezTo>
                    <a:pt x="122" y="517"/>
                    <a:pt x="116" y="515"/>
                    <a:pt x="113" y="511"/>
                  </a:cubicBezTo>
                  <a:cubicBezTo>
                    <a:pt x="100" y="514"/>
                    <a:pt x="100" y="514"/>
                    <a:pt x="100" y="514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25" y="558"/>
                    <a:pt x="125" y="558"/>
                    <a:pt x="125" y="558"/>
                  </a:cubicBezTo>
                  <a:cubicBezTo>
                    <a:pt x="125" y="553"/>
                    <a:pt x="129" y="548"/>
                    <a:pt x="135" y="547"/>
                  </a:cubicBezTo>
                  <a:cubicBezTo>
                    <a:pt x="141" y="545"/>
                    <a:pt x="148" y="549"/>
                    <a:pt x="150" y="556"/>
                  </a:cubicBezTo>
                  <a:cubicBezTo>
                    <a:pt x="152" y="563"/>
                    <a:pt x="147" y="570"/>
                    <a:pt x="141" y="572"/>
                  </a:cubicBezTo>
                  <a:cubicBezTo>
                    <a:pt x="135" y="573"/>
                    <a:pt x="130" y="571"/>
                    <a:pt x="127" y="566"/>
                  </a:cubicBezTo>
                  <a:cubicBezTo>
                    <a:pt x="113" y="569"/>
                    <a:pt x="113" y="569"/>
                    <a:pt x="113" y="569"/>
                  </a:cubicBezTo>
                  <a:cubicBezTo>
                    <a:pt x="125" y="617"/>
                    <a:pt x="125" y="617"/>
                    <a:pt x="125" y="617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39" y="608"/>
                    <a:pt x="142" y="604"/>
                    <a:pt x="148" y="602"/>
                  </a:cubicBezTo>
                  <a:cubicBezTo>
                    <a:pt x="155" y="601"/>
                    <a:pt x="162" y="605"/>
                    <a:pt x="163" y="612"/>
                  </a:cubicBezTo>
                  <a:cubicBezTo>
                    <a:pt x="165" y="619"/>
                    <a:pt x="161" y="626"/>
                    <a:pt x="154" y="627"/>
                  </a:cubicBezTo>
                  <a:cubicBezTo>
                    <a:pt x="148" y="629"/>
                    <a:pt x="143" y="626"/>
                    <a:pt x="140" y="622"/>
                  </a:cubicBezTo>
                  <a:cubicBezTo>
                    <a:pt x="127" y="625"/>
                    <a:pt x="127" y="625"/>
                    <a:pt x="127" y="625"/>
                  </a:cubicBezTo>
                  <a:cubicBezTo>
                    <a:pt x="131" y="645"/>
                    <a:pt x="131" y="645"/>
                    <a:pt x="131" y="645"/>
                  </a:cubicBezTo>
                  <a:cubicBezTo>
                    <a:pt x="532" y="549"/>
                    <a:pt x="532" y="549"/>
                    <a:pt x="532" y="549"/>
                  </a:cubicBezTo>
                  <a:cubicBezTo>
                    <a:pt x="400" y="0"/>
                    <a:pt x="400" y="0"/>
                    <a:pt x="400" y="0"/>
                  </a:cubicBezTo>
                  <a:lnTo>
                    <a:pt x="0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组合 44"/>
            <p:cNvGrpSpPr>
              <a:grpSpLocks/>
            </p:cNvGrpSpPr>
            <p:nvPr/>
          </p:nvGrpSpPr>
          <p:grpSpPr bwMode="auto">
            <a:xfrm>
              <a:off x="0" y="175321"/>
              <a:ext cx="1563688" cy="1890713"/>
              <a:chOff x="0" y="0"/>
              <a:chExt cx="1563688" cy="1890713"/>
            </a:xfrm>
          </p:grpSpPr>
          <p:sp>
            <p:nvSpPr>
              <p:cNvPr id="21" name="Freeform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63688" cy="1890713"/>
              </a:xfrm>
              <a:custGeom>
                <a:avLst/>
                <a:gdLst/>
                <a:ahLst/>
                <a:cxnLst>
                  <a:cxn ang="0">
                    <a:pos x="4" y="115"/>
                  </a:cxn>
                  <a:cxn ang="0">
                    <a:pos x="28" y="101"/>
                  </a:cxn>
                  <a:cxn ang="0">
                    <a:pos x="34" y="126"/>
                  </a:cxn>
                  <a:cxn ang="0">
                    <a:pos x="6" y="123"/>
                  </a:cxn>
                  <a:cxn ang="0">
                    <a:pos x="31" y="168"/>
                  </a:cxn>
                  <a:cxn ang="0">
                    <a:pos x="56" y="166"/>
                  </a:cxn>
                  <a:cxn ang="0">
                    <a:pos x="33" y="176"/>
                  </a:cxn>
                  <a:cxn ang="0">
                    <a:pos x="31" y="226"/>
                  </a:cxn>
                  <a:cxn ang="0">
                    <a:pos x="54" y="212"/>
                  </a:cxn>
                  <a:cxn ang="0">
                    <a:pos x="60" y="237"/>
                  </a:cxn>
                  <a:cxn ang="0">
                    <a:pos x="33" y="235"/>
                  </a:cxn>
                  <a:cxn ang="0">
                    <a:pos x="58" y="279"/>
                  </a:cxn>
                  <a:cxn ang="0">
                    <a:pos x="83" y="277"/>
                  </a:cxn>
                  <a:cxn ang="0">
                    <a:pos x="60" y="287"/>
                  </a:cxn>
                  <a:cxn ang="0">
                    <a:pos x="58" y="338"/>
                  </a:cxn>
                  <a:cxn ang="0">
                    <a:pos x="81" y="323"/>
                  </a:cxn>
                  <a:cxn ang="0">
                    <a:pos x="87" y="348"/>
                  </a:cxn>
                  <a:cxn ang="0">
                    <a:pos x="60" y="346"/>
                  </a:cxn>
                  <a:cxn ang="0">
                    <a:pos x="85" y="390"/>
                  </a:cxn>
                  <a:cxn ang="0">
                    <a:pos x="110" y="389"/>
                  </a:cxn>
                  <a:cxn ang="0">
                    <a:pos x="87" y="399"/>
                  </a:cxn>
                  <a:cxn ang="0">
                    <a:pos x="84" y="449"/>
                  </a:cxn>
                  <a:cxn ang="0">
                    <a:pos x="108" y="435"/>
                  </a:cxn>
                  <a:cxn ang="0">
                    <a:pos x="114" y="460"/>
                  </a:cxn>
                  <a:cxn ang="0">
                    <a:pos x="86" y="457"/>
                  </a:cxn>
                  <a:cxn ang="0">
                    <a:pos x="111" y="502"/>
                  </a:cxn>
                  <a:cxn ang="0">
                    <a:pos x="136" y="500"/>
                  </a:cxn>
                  <a:cxn ang="0">
                    <a:pos x="113" y="510"/>
                  </a:cxn>
                  <a:cxn ang="0">
                    <a:pos x="111" y="560"/>
                  </a:cxn>
                  <a:cxn ang="0">
                    <a:pos x="134" y="546"/>
                  </a:cxn>
                  <a:cxn ang="0">
                    <a:pos x="140" y="571"/>
                  </a:cxn>
                  <a:cxn ang="0">
                    <a:pos x="113" y="569"/>
                  </a:cxn>
                  <a:cxn ang="0">
                    <a:pos x="138" y="613"/>
                  </a:cxn>
                  <a:cxn ang="0">
                    <a:pos x="163" y="611"/>
                  </a:cxn>
                  <a:cxn ang="0">
                    <a:pos x="140" y="621"/>
                  </a:cxn>
                  <a:cxn ang="0">
                    <a:pos x="131" y="644"/>
                  </a:cxn>
                  <a:cxn ang="0">
                    <a:pos x="400" y="0"/>
                  </a:cxn>
                </a:cxnLst>
                <a:rect l="0" t="0" r="r" b="b"/>
                <a:pathLst>
                  <a:path w="532" h="644">
                    <a:moveTo>
                      <a:pt x="0" y="96"/>
                    </a:moveTo>
                    <a:cubicBezTo>
                      <a:pt x="4" y="115"/>
                      <a:pt x="4" y="115"/>
                      <a:pt x="4" y="115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07"/>
                      <a:pt x="22" y="102"/>
                      <a:pt x="28" y="101"/>
                    </a:cubicBezTo>
                    <a:cubicBezTo>
                      <a:pt x="35" y="99"/>
                      <a:pt x="41" y="103"/>
                      <a:pt x="43" y="110"/>
                    </a:cubicBezTo>
                    <a:cubicBezTo>
                      <a:pt x="45" y="117"/>
                      <a:pt x="41" y="124"/>
                      <a:pt x="34" y="126"/>
                    </a:cubicBezTo>
                    <a:cubicBezTo>
                      <a:pt x="28" y="127"/>
                      <a:pt x="23" y="125"/>
                      <a:pt x="20" y="120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2" y="162"/>
                      <a:pt x="36" y="158"/>
                      <a:pt x="41" y="156"/>
                    </a:cubicBezTo>
                    <a:cubicBezTo>
                      <a:pt x="48" y="155"/>
                      <a:pt x="55" y="159"/>
                      <a:pt x="56" y="166"/>
                    </a:cubicBezTo>
                    <a:cubicBezTo>
                      <a:pt x="58" y="173"/>
                      <a:pt x="54" y="180"/>
                      <a:pt x="47" y="181"/>
                    </a:cubicBezTo>
                    <a:cubicBezTo>
                      <a:pt x="42" y="183"/>
                      <a:pt x="36" y="180"/>
                      <a:pt x="33" y="176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45" y="223"/>
                      <a:pt x="45" y="223"/>
                      <a:pt x="45" y="223"/>
                    </a:cubicBezTo>
                    <a:cubicBezTo>
                      <a:pt x="45" y="218"/>
                      <a:pt x="49" y="213"/>
                      <a:pt x="54" y="212"/>
                    </a:cubicBezTo>
                    <a:cubicBezTo>
                      <a:pt x="61" y="210"/>
                      <a:pt x="68" y="215"/>
                      <a:pt x="70" y="222"/>
                    </a:cubicBezTo>
                    <a:cubicBezTo>
                      <a:pt x="71" y="228"/>
                      <a:pt x="67" y="235"/>
                      <a:pt x="60" y="237"/>
                    </a:cubicBezTo>
                    <a:cubicBezTo>
                      <a:pt x="55" y="238"/>
                      <a:pt x="49" y="236"/>
                      <a:pt x="47" y="232"/>
                    </a:cubicBezTo>
                    <a:cubicBezTo>
                      <a:pt x="33" y="235"/>
                      <a:pt x="33" y="235"/>
                      <a:pt x="33" y="235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58" y="279"/>
                      <a:pt x="58" y="279"/>
                      <a:pt x="58" y="279"/>
                    </a:cubicBezTo>
                    <a:cubicBezTo>
                      <a:pt x="58" y="274"/>
                      <a:pt x="62" y="269"/>
                      <a:pt x="68" y="268"/>
                    </a:cubicBezTo>
                    <a:cubicBezTo>
                      <a:pt x="75" y="266"/>
                      <a:pt x="81" y="270"/>
                      <a:pt x="83" y="277"/>
                    </a:cubicBezTo>
                    <a:cubicBezTo>
                      <a:pt x="85" y="284"/>
                      <a:pt x="81" y="291"/>
                      <a:pt x="74" y="293"/>
                    </a:cubicBezTo>
                    <a:cubicBezTo>
                      <a:pt x="68" y="294"/>
                      <a:pt x="63" y="292"/>
                      <a:pt x="60" y="28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58" y="338"/>
                      <a:pt x="58" y="338"/>
                      <a:pt x="58" y="338"/>
                    </a:cubicBezTo>
                    <a:cubicBezTo>
                      <a:pt x="71" y="335"/>
                      <a:pt x="71" y="335"/>
                      <a:pt x="71" y="335"/>
                    </a:cubicBezTo>
                    <a:cubicBezTo>
                      <a:pt x="72" y="329"/>
                      <a:pt x="76" y="325"/>
                      <a:pt x="81" y="323"/>
                    </a:cubicBezTo>
                    <a:cubicBezTo>
                      <a:pt x="88" y="322"/>
                      <a:pt x="95" y="326"/>
                      <a:pt x="96" y="333"/>
                    </a:cubicBezTo>
                    <a:cubicBezTo>
                      <a:pt x="98" y="340"/>
                      <a:pt x="94" y="347"/>
                      <a:pt x="87" y="348"/>
                    </a:cubicBezTo>
                    <a:cubicBezTo>
                      <a:pt x="82" y="350"/>
                      <a:pt x="76" y="347"/>
                      <a:pt x="73" y="343"/>
                    </a:cubicBezTo>
                    <a:cubicBezTo>
                      <a:pt x="60" y="346"/>
                      <a:pt x="60" y="346"/>
                      <a:pt x="60" y="346"/>
                    </a:cubicBezTo>
                    <a:cubicBezTo>
                      <a:pt x="71" y="393"/>
                      <a:pt x="71" y="393"/>
                      <a:pt x="71" y="393"/>
                    </a:cubicBezTo>
                    <a:cubicBezTo>
                      <a:pt x="85" y="390"/>
                      <a:pt x="85" y="390"/>
                      <a:pt x="85" y="390"/>
                    </a:cubicBezTo>
                    <a:cubicBezTo>
                      <a:pt x="85" y="385"/>
                      <a:pt x="89" y="380"/>
                      <a:pt x="94" y="379"/>
                    </a:cubicBezTo>
                    <a:cubicBezTo>
                      <a:pt x="101" y="377"/>
                      <a:pt x="108" y="382"/>
                      <a:pt x="110" y="389"/>
                    </a:cubicBezTo>
                    <a:cubicBezTo>
                      <a:pt x="111" y="395"/>
                      <a:pt x="107" y="402"/>
                      <a:pt x="100" y="404"/>
                    </a:cubicBezTo>
                    <a:cubicBezTo>
                      <a:pt x="95" y="405"/>
                      <a:pt x="89" y="403"/>
                      <a:pt x="87" y="399"/>
                    </a:cubicBezTo>
                    <a:cubicBezTo>
                      <a:pt x="73" y="402"/>
                      <a:pt x="73" y="402"/>
                      <a:pt x="73" y="402"/>
                    </a:cubicBezTo>
                    <a:cubicBezTo>
                      <a:pt x="84" y="449"/>
                      <a:pt x="84" y="449"/>
                      <a:pt x="84" y="449"/>
                    </a:cubicBezTo>
                    <a:cubicBezTo>
                      <a:pt x="98" y="446"/>
                      <a:pt x="98" y="446"/>
                      <a:pt x="98" y="446"/>
                    </a:cubicBezTo>
                    <a:cubicBezTo>
                      <a:pt x="98" y="441"/>
                      <a:pt x="102" y="436"/>
                      <a:pt x="108" y="435"/>
                    </a:cubicBezTo>
                    <a:cubicBezTo>
                      <a:pt x="115" y="433"/>
                      <a:pt x="122" y="437"/>
                      <a:pt x="123" y="444"/>
                    </a:cubicBezTo>
                    <a:cubicBezTo>
                      <a:pt x="125" y="451"/>
                      <a:pt x="121" y="458"/>
                      <a:pt x="114" y="460"/>
                    </a:cubicBezTo>
                    <a:cubicBezTo>
                      <a:pt x="108" y="461"/>
                      <a:pt x="103" y="459"/>
                      <a:pt x="100" y="454"/>
                    </a:cubicBezTo>
                    <a:cubicBezTo>
                      <a:pt x="86" y="457"/>
                      <a:pt x="86" y="457"/>
                      <a:pt x="86" y="457"/>
                    </a:cubicBezTo>
                    <a:cubicBezTo>
                      <a:pt x="98" y="505"/>
                      <a:pt x="98" y="505"/>
                      <a:pt x="98" y="505"/>
                    </a:cubicBezTo>
                    <a:cubicBezTo>
                      <a:pt x="111" y="502"/>
                      <a:pt x="111" y="502"/>
                      <a:pt x="111" y="502"/>
                    </a:cubicBezTo>
                    <a:cubicBezTo>
                      <a:pt x="112" y="496"/>
                      <a:pt x="116" y="492"/>
                      <a:pt x="121" y="490"/>
                    </a:cubicBezTo>
                    <a:cubicBezTo>
                      <a:pt x="128" y="489"/>
                      <a:pt x="135" y="493"/>
                      <a:pt x="136" y="500"/>
                    </a:cubicBezTo>
                    <a:cubicBezTo>
                      <a:pt x="138" y="507"/>
                      <a:pt x="134" y="514"/>
                      <a:pt x="127" y="515"/>
                    </a:cubicBezTo>
                    <a:cubicBezTo>
                      <a:pt x="122" y="517"/>
                      <a:pt x="116" y="514"/>
                      <a:pt x="113" y="510"/>
                    </a:cubicBezTo>
                    <a:cubicBezTo>
                      <a:pt x="100" y="513"/>
                      <a:pt x="100" y="513"/>
                      <a:pt x="100" y="513"/>
                    </a:cubicBezTo>
                    <a:cubicBezTo>
                      <a:pt x="111" y="560"/>
                      <a:pt x="111" y="560"/>
                      <a:pt x="111" y="560"/>
                    </a:cubicBezTo>
                    <a:cubicBezTo>
                      <a:pt x="125" y="557"/>
                      <a:pt x="125" y="557"/>
                      <a:pt x="125" y="557"/>
                    </a:cubicBezTo>
                    <a:cubicBezTo>
                      <a:pt x="125" y="552"/>
                      <a:pt x="129" y="547"/>
                      <a:pt x="134" y="546"/>
                    </a:cubicBezTo>
                    <a:cubicBezTo>
                      <a:pt x="141" y="544"/>
                      <a:pt x="148" y="549"/>
                      <a:pt x="150" y="556"/>
                    </a:cubicBezTo>
                    <a:cubicBezTo>
                      <a:pt x="151" y="562"/>
                      <a:pt x="147" y="569"/>
                      <a:pt x="140" y="571"/>
                    </a:cubicBezTo>
                    <a:cubicBezTo>
                      <a:pt x="135" y="572"/>
                      <a:pt x="129" y="570"/>
                      <a:pt x="127" y="566"/>
                    </a:cubicBezTo>
                    <a:cubicBezTo>
                      <a:pt x="113" y="569"/>
                      <a:pt x="113" y="569"/>
                      <a:pt x="113" y="569"/>
                    </a:cubicBezTo>
                    <a:cubicBezTo>
                      <a:pt x="124" y="616"/>
                      <a:pt x="124" y="616"/>
                      <a:pt x="124" y="616"/>
                    </a:cubicBezTo>
                    <a:cubicBezTo>
                      <a:pt x="138" y="613"/>
                      <a:pt x="138" y="613"/>
                      <a:pt x="138" y="613"/>
                    </a:cubicBezTo>
                    <a:cubicBezTo>
                      <a:pt x="138" y="608"/>
                      <a:pt x="142" y="603"/>
                      <a:pt x="148" y="602"/>
                    </a:cubicBezTo>
                    <a:cubicBezTo>
                      <a:pt x="155" y="600"/>
                      <a:pt x="162" y="604"/>
                      <a:pt x="163" y="611"/>
                    </a:cubicBezTo>
                    <a:cubicBezTo>
                      <a:pt x="165" y="618"/>
                      <a:pt x="161" y="625"/>
                      <a:pt x="154" y="627"/>
                    </a:cubicBezTo>
                    <a:cubicBezTo>
                      <a:pt x="148" y="628"/>
                      <a:pt x="143" y="626"/>
                      <a:pt x="140" y="621"/>
                    </a:cubicBezTo>
                    <a:cubicBezTo>
                      <a:pt x="126" y="624"/>
                      <a:pt x="126" y="624"/>
                      <a:pt x="126" y="624"/>
                    </a:cubicBezTo>
                    <a:cubicBezTo>
                      <a:pt x="131" y="644"/>
                      <a:pt x="131" y="644"/>
                      <a:pt x="131" y="644"/>
                    </a:cubicBezTo>
                    <a:cubicBezTo>
                      <a:pt x="532" y="548"/>
                      <a:pt x="532" y="548"/>
                      <a:pt x="532" y="548"/>
                    </a:cubicBezTo>
                    <a:cubicBezTo>
                      <a:pt x="400" y="0"/>
                      <a:pt x="400" y="0"/>
                      <a:pt x="400" y="0"/>
                    </a:cubicBez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7"/>
              <p:cNvSpPr>
                <a:spLocks noChangeArrowheads="1"/>
              </p:cNvSpPr>
              <p:nvPr/>
            </p:nvSpPr>
            <p:spPr bwMode="auto">
              <a:xfrm>
                <a:off x="555625" y="1558925"/>
                <a:ext cx="996950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0" y="156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0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8"/>
              <p:cNvSpPr>
                <a:spLocks noChangeArrowheads="1"/>
              </p:cNvSpPr>
              <p:nvPr/>
            </p:nvSpPr>
            <p:spPr bwMode="auto">
              <a:xfrm>
                <a:off x="534988" y="1476375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9"/>
              <p:cNvSpPr>
                <a:spLocks noChangeArrowheads="1"/>
              </p:cNvSpPr>
              <p:nvPr/>
            </p:nvSpPr>
            <p:spPr bwMode="auto">
              <a:xfrm>
                <a:off x="514350" y="139223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0"/>
              <p:cNvSpPr>
                <a:spLocks noChangeArrowheads="1"/>
              </p:cNvSpPr>
              <p:nvPr/>
            </p:nvSpPr>
            <p:spPr bwMode="auto">
              <a:xfrm>
                <a:off x="493713" y="1306513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1"/>
              <p:cNvSpPr>
                <a:spLocks noChangeArrowheads="1"/>
              </p:cNvSpPr>
              <p:nvPr/>
            </p:nvSpPr>
            <p:spPr bwMode="auto">
              <a:xfrm>
                <a:off x="473075" y="1220788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2"/>
              <p:cNvSpPr>
                <a:spLocks noChangeArrowheads="1"/>
              </p:cNvSpPr>
              <p:nvPr/>
            </p:nvSpPr>
            <p:spPr bwMode="auto">
              <a:xfrm>
                <a:off x="452438" y="1139825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3"/>
              <p:cNvSpPr>
                <a:spLocks noChangeArrowheads="1"/>
              </p:cNvSpPr>
              <p:nvPr/>
            </p:nvSpPr>
            <p:spPr bwMode="auto">
              <a:xfrm>
                <a:off x="431800" y="105410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4"/>
              <p:cNvSpPr>
                <a:spLocks noChangeArrowheads="1"/>
              </p:cNvSpPr>
              <p:nvPr/>
            </p:nvSpPr>
            <p:spPr bwMode="auto">
              <a:xfrm>
                <a:off x="411163" y="968375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6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6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6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5"/>
              <p:cNvSpPr>
                <a:spLocks noChangeArrowheads="1"/>
              </p:cNvSpPr>
              <p:nvPr/>
            </p:nvSpPr>
            <p:spPr bwMode="auto">
              <a:xfrm>
                <a:off x="393700" y="884238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26" y="0"/>
                  </a:cxn>
                  <a:cxn ang="0">
                    <a:pos x="628" y="5"/>
                  </a:cxn>
                  <a:cxn ang="0">
                    <a:pos x="0" y="155"/>
                  </a:cxn>
                  <a:cxn ang="0">
                    <a:pos x="0" y="151"/>
                  </a:cxn>
                </a:cxnLst>
                <a:rect l="0" t="0" r="r" b="b"/>
                <a:pathLst>
                  <a:path w="628" h="155">
                    <a:moveTo>
                      <a:pt x="0" y="151"/>
                    </a:moveTo>
                    <a:lnTo>
                      <a:pt x="626" y="0"/>
                    </a:lnTo>
                    <a:lnTo>
                      <a:pt x="628" y="5"/>
                    </a:lnTo>
                    <a:lnTo>
                      <a:pt x="0" y="155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6"/>
              <p:cNvSpPr>
                <a:spLocks noChangeArrowheads="1"/>
              </p:cNvSpPr>
              <p:nvPr/>
            </p:nvSpPr>
            <p:spPr bwMode="auto">
              <a:xfrm>
                <a:off x="373063" y="80168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7"/>
              <p:cNvSpPr>
                <a:spLocks noChangeArrowheads="1"/>
              </p:cNvSpPr>
              <p:nvPr/>
            </p:nvSpPr>
            <p:spPr bwMode="auto">
              <a:xfrm>
                <a:off x="352425" y="715963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8"/>
              <p:cNvSpPr>
                <a:spLocks noChangeArrowheads="1"/>
              </p:cNvSpPr>
              <p:nvPr/>
            </p:nvSpPr>
            <p:spPr bwMode="auto">
              <a:xfrm>
                <a:off x="331788" y="631825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5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5">
                    <a:moveTo>
                      <a:pt x="0" y="149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5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19"/>
              <p:cNvSpPr>
                <a:spLocks noChangeArrowheads="1"/>
              </p:cNvSpPr>
              <p:nvPr/>
            </p:nvSpPr>
            <p:spPr bwMode="auto">
              <a:xfrm>
                <a:off x="311150" y="546100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2" y="155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5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2" y="15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20"/>
              <p:cNvSpPr>
                <a:spLocks noChangeArrowheads="1"/>
              </p:cNvSpPr>
              <p:nvPr/>
            </p:nvSpPr>
            <p:spPr bwMode="auto">
              <a:xfrm>
                <a:off x="290513" y="46355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21"/>
              <p:cNvSpPr>
                <a:spLocks noChangeArrowheads="1"/>
              </p:cNvSpPr>
              <p:nvPr/>
            </p:nvSpPr>
            <p:spPr bwMode="auto">
              <a:xfrm>
                <a:off x="269875" y="379413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49"/>
                  </a:cxn>
                </a:cxnLst>
                <a:rect l="0" t="0" r="r" b="b"/>
                <a:pathLst>
                  <a:path w="630" h="153">
                    <a:moveTo>
                      <a:pt x="0" y="149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22"/>
              <p:cNvSpPr>
                <a:spLocks noChangeArrowheads="1"/>
              </p:cNvSpPr>
              <p:nvPr/>
            </p:nvSpPr>
            <p:spPr bwMode="auto">
              <a:xfrm>
                <a:off x="249238" y="293688"/>
                <a:ext cx="1000125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23"/>
              <p:cNvSpPr>
                <a:spLocks noChangeArrowheads="1"/>
              </p:cNvSpPr>
              <p:nvPr/>
            </p:nvSpPr>
            <p:spPr bwMode="auto">
              <a:xfrm>
                <a:off x="228600" y="207963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24"/>
              <p:cNvSpPr>
                <a:spLocks noChangeArrowheads="1"/>
              </p:cNvSpPr>
              <p:nvPr/>
            </p:nvSpPr>
            <p:spPr bwMode="auto">
              <a:xfrm>
                <a:off x="211138" y="127000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6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3">
                    <a:moveTo>
                      <a:pt x="0" y="149"/>
                    </a:moveTo>
                    <a:lnTo>
                      <a:pt x="626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25"/>
              <p:cNvSpPr>
                <a:spLocks noChangeArrowheads="1"/>
              </p:cNvSpPr>
              <p:nvPr/>
            </p:nvSpPr>
            <p:spPr bwMode="auto">
              <a:xfrm>
                <a:off x="190500" y="41275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26"/>
              <p:cNvSpPr>
                <a:spLocks noChangeArrowheads="1"/>
              </p:cNvSpPr>
              <p:nvPr/>
            </p:nvSpPr>
            <p:spPr bwMode="auto">
              <a:xfrm>
                <a:off x="173038" y="238125"/>
                <a:ext cx="393700" cy="1611313"/>
              </a:xfrm>
              <a:custGeom>
                <a:avLst/>
                <a:gdLst/>
                <a:ahLst/>
                <a:cxnLst>
                  <a:cxn ang="0">
                    <a:pos x="243" y="1015"/>
                  </a:cxn>
                  <a:cxn ang="0">
                    <a:pos x="248" y="1013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43" y="1015"/>
                  </a:cxn>
                </a:cxnLst>
                <a:rect l="0" t="0" r="r" b="b"/>
                <a:pathLst>
                  <a:path w="248" h="1015">
                    <a:moveTo>
                      <a:pt x="243" y="1015"/>
                    </a:moveTo>
                    <a:lnTo>
                      <a:pt x="248" y="101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43" y="1015"/>
                    </a:lnTo>
                    <a:close/>
                  </a:path>
                </a:pathLst>
              </a:custGeom>
              <a:solidFill>
                <a:srgbClr val="2D68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组合 45"/>
            <p:cNvGrpSpPr>
              <a:grpSpLocks/>
            </p:cNvGrpSpPr>
            <p:nvPr/>
          </p:nvGrpSpPr>
          <p:grpSpPr bwMode="auto">
            <a:xfrm>
              <a:off x="1283475" y="383516"/>
              <a:ext cx="614363" cy="1724025"/>
              <a:chOff x="0" y="0"/>
              <a:chExt cx="614363" cy="1724025"/>
            </a:xfrm>
          </p:grpSpPr>
          <p:sp>
            <p:nvSpPr>
              <p:cNvPr id="9" name="Freeform 27"/>
              <p:cNvSpPr>
                <a:spLocks noChangeArrowheads="1"/>
              </p:cNvSpPr>
              <p:nvPr/>
            </p:nvSpPr>
            <p:spPr bwMode="auto">
              <a:xfrm>
                <a:off x="358775" y="0"/>
                <a:ext cx="255588" cy="398463"/>
              </a:xfrm>
              <a:custGeom>
                <a:avLst/>
                <a:gdLst/>
                <a:ahLst/>
                <a:cxnLst>
                  <a:cxn ang="0">
                    <a:pos x="61" y="111"/>
                  </a:cxn>
                  <a:cxn ang="0">
                    <a:pos x="24" y="131"/>
                  </a:cxn>
                  <a:cxn ang="0">
                    <a:pos x="24" y="131"/>
                  </a:cxn>
                  <a:cxn ang="0">
                    <a:pos x="5" y="94"/>
                  </a:cxn>
                  <a:cxn ang="0">
                    <a:pos x="26" y="2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82" y="42"/>
                  </a:cxn>
                  <a:cxn ang="0">
                    <a:pos x="61" y="111"/>
                  </a:cxn>
                </a:cxnLst>
                <a:rect l="0" t="0" r="r" b="b"/>
                <a:pathLst>
                  <a:path w="87" h="136">
                    <a:moveTo>
                      <a:pt x="61" y="111"/>
                    </a:moveTo>
                    <a:cubicBezTo>
                      <a:pt x="56" y="127"/>
                      <a:pt x="40" y="136"/>
                      <a:pt x="24" y="131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9" y="126"/>
                      <a:pt x="0" y="109"/>
                      <a:pt x="5" y="9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1" y="9"/>
                      <a:pt x="47" y="0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78" y="10"/>
                      <a:pt x="87" y="27"/>
                      <a:pt x="82" y="42"/>
                    </a:cubicBezTo>
                    <a:lnTo>
                      <a:pt x="61" y="111"/>
                    </a:lnTo>
                    <a:close/>
                  </a:path>
                </a:pathLst>
              </a:custGeom>
              <a:solidFill>
                <a:srgbClr val="BF27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28"/>
              <p:cNvSpPr>
                <a:spLocks noChangeArrowheads="1"/>
              </p:cNvSpPr>
              <p:nvPr/>
            </p:nvSpPr>
            <p:spPr bwMode="auto">
              <a:xfrm>
                <a:off x="412750" y="11112"/>
                <a:ext cx="201613" cy="387350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9" y="0"/>
                  </a:cxn>
                  <a:cxn ang="0">
                    <a:pos x="0" y="124"/>
                  </a:cxn>
                  <a:cxn ang="0">
                    <a:pos x="6" y="127"/>
                  </a:cxn>
                  <a:cxn ang="0">
                    <a:pos x="43" y="107"/>
                  </a:cxn>
                  <a:cxn ang="0">
                    <a:pos x="64" y="38"/>
                  </a:cxn>
                  <a:cxn ang="0">
                    <a:pos x="45" y="1"/>
                  </a:cxn>
                </a:cxnLst>
                <a:rect l="0" t="0" r="r" b="b"/>
                <a:pathLst>
                  <a:path w="69" h="132">
                    <a:moveTo>
                      <a:pt x="45" y="1"/>
                    </a:moveTo>
                    <a:cubicBezTo>
                      <a:pt x="43" y="1"/>
                      <a:pt x="41" y="0"/>
                      <a:pt x="39" y="0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5"/>
                      <a:pt x="4" y="126"/>
                      <a:pt x="6" y="127"/>
                    </a:cubicBezTo>
                    <a:cubicBezTo>
                      <a:pt x="22" y="132"/>
                      <a:pt x="38" y="123"/>
                      <a:pt x="43" y="10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9" y="23"/>
                      <a:pt x="60" y="6"/>
                      <a:pt x="45" y="1"/>
                    </a:cubicBezTo>
                    <a:close/>
                  </a:path>
                </a:pathLst>
              </a:custGeom>
              <a:solidFill>
                <a:srgbClr val="A321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29"/>
              <p:cNvSpPr>
                <a:spLocks noChangeArrowheads="1"/>
              </p:cNvSpPr>
              <p:nvPr/>
            </p:nvSpPr>
            <p:spPr bwMode="auto">
              <a:xfrm>
                <a:off x="482600" y="44450"/>
                <a:ext cx="127000" cy="3397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116"/>
                  </a:cxn>
                  <a:cxn ang="0">
                    <a:pos x="19" y="96"/>
                  </a:cxn>
                  <a:cxn ang="0">
                    <a:pos x="40" y="27"/>
                  </a:cxn>
                  <a:cxn ang="0">
                    <a:pos x="35" y="0"/>
                  </a:cxn>
                </a:cxnLst>
                <a:rect l="0" t="0" r="r" b="b"/>
                <a:pathLst>
                  <a:path w="43" h="116">
                    <a:moveTo>
                      <a:pt x="35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13"/>
                      <a:pt x="16" y="106"/>
                      <a:pt x="19" y="9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3" y="17"/>
                      <a:pt x="41" y="7"/>
                      <a:pt x="35" y="0"/>
                    </a:cubicBezTo>
                    <a:close/>
                  </a:path>
                </a:pathLst>
              </a:custGeom>
              <a:solidFill>
                <a:srgbClr val="8A1C2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30"/>
              <p:cNvSpPr>
                <a:spLocks noChangeArrowheads="1"/>
              </p:cNvSpPr>
              <p:nvPr/>
            </p:nvSpPr>
            <p:spPr bwMode="auto">
              <a:xfrm>
                <a:off x="0" y="222250"/>
                <a:ext cx="555625" cy="1316038"/>
              </a:xfrm>
              <a:custGeom>
                <a:avLst/>
                <a:gdLst/>
                <a:ahLst/>
                <a:cxnLst>
                  <a:cxn ang="0">
                    <a:pos x="104" y="829"/>
                  </a:cxn>
                  <a:cxn ang="0">
                    <a:pos x="0" y="798"/>
                  </a:cxn>
                  <a:cxn ang="0">
                    <a:pos x="245" y="0"/>
                  </a:cxn>
                  <a:cxn ang="0">
                    <a:pos x="350" y="32"/>
                  </a:cxn>
                  <a:cxn ang="0">
                    <a:pos x="104" y="829"/>
                  </a:cxn>
                </a:cxnLst>
                <a:rect l="0" t="0" r="r" b="b"/>
                <a:pathLst>
                  <a:path w="350" h="829">
                    <a:moveTo>
                      <a:pt x="104" y="829"/>
                    </a:moveTo>
                    <a:lnTo>
                      <a:pt x="0" y="798"/>
                    </a:lnTo>
                    <a:lnTo>
                      <a:pt x="245" y="0"/>
                    </a:lnTo>
                    <a:lnTo>
                      <a:pt x="350" y="32"/>
                    </a:lnTo>
                    <a:lnTo>
                      <a:pt x="104" y="829"/>
                    </a:lnTo>
                    <a:close/>
                  </a:path>
                </a:pathLst>
              </a:custGeom>
              <a:solidFill>
                <a:srgbClr val="00C5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31"/>
              <p:cNvSpPr>
                <a:spLocks noChangeArrowheads="1"/>
              </p:cNvSpPr>
              <p:nvPr/>
            </p:nvSpPr>
            <p:spPr bwMode="auto">
              <a:xfrm>
                <a:off x="65088" y="242887"/>
                <a:ext cx="490538" cy="1295400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796"/>
                  </a:cxn>
                  <a:cxn ang="0">
                    <a:pos x="63" y="816"/>
                  </a:cxn>
                  <a:cxn ang="0">
                    <a:pos x="309" y="19"/>
                  </a:cxn>
                  <a:cxn ang="0">
                    <a:pos x="245" y="0"/>
                  </a:cxn>
                </a:cxnLst>
                <a:rect l="0" t="0" r="r" b="b"/>
                <a:pathLst>
                  <a:path w="309" h="816">
                    <a:moveTo>
                      <a:pt x="245" y="0"/>
                    </a:moveTo>
                    <a:lnTo>
                      <a:pt x="0" y="796"/>
                    </a:lnTo>
                    <a:lnTo>
                      <a:pt x="63" y="816"/>
                    </a:lnTo>
                    <a:lnTo>
                      <a:pt x="309" y="19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00AB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32"/>
              <p:cNvSpPr>
                <a:spLocks noChangeArrowheads="1"/>
              </p:cNvSpPr>
              <p:nvPr/>
            </p:nvSpPr>
            <p:spPr bwMode="auto">
              <a:xfrm>
                <a:off x="130175" y="260350"/>
                <a:ext cx="425450" cy="1277938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0" y="798"/>
                  </a:cxn>
                  <a:cxn ang="0">
                    <a:pos x="22" y="805"/>
                  </a:cxn>
                  <a:cxn ang="0">
                    <a:pos x="268" y="8"/>
                  </a:cxn>
                  <a:cxn ang="0">
                    <a:pos x="244" y="0"/>
                  </a:cxn>
                </a:cxnLst>
                <a:rect l="0" t="0" r="r" b="b"/>
                <a:pathLst>
                  <a:path w="268" h="805">
                    <a:moveTo>
                      <a:pt x="244" y="0"/>
                    </a:moveTo>
                    <a:lnTo>
                      <a:pt x="0" y="798"/>
                    </a:lnTo>
                    <a:lnTo>
                      <a:pt x="22" y="805"/>
                    </a:lnTo>
                    <a:lnTo>
                      <a:pt x="268" y="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91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33"/>
              <p:cNvSpPr>
                <a:spLocks noChangeArrowheads="1"/>
              </p:cNvSpPr>
              <p:nvPr/>
            </p:nvSpPr>
            <p:spPr bwMode="auto">
              <a:xfrm>
                <a:off x="0" y="1489075"/>
                <a:ext cx="165100" cy="234950"/>
              </a:xfrm>
              <a:custGeom>
                <a:avLst/>
                <a:gdLst/>
                <a:ahLst/>
                <a:cxnLst>
                  <a:cxn ang="0">
                    <a:pos x="104" y="31"/>
                  </a:cxn>
                  <a:cxn ang="0">
                    <a:pos x="11" y="148"/>
                  </a:cxn>
                  <a:cxn ang="0">
                    <a:pos x="0" y="0"/>
                  </a:cxn>
                  <a:cxn ang="0">
                    <a:pos x="104" y="31"/>
                  </a:cxn>
                </a:cxnLst>
                <a:rect l="0" t="0" r="r" b="b"/>
                <a:pathLst>
                  <a:path w="104" h="148">
                    <a:moveTo>
                      <a:pt x="104" y="31"/>
                    </a:moveTo>
                    <a:lnTo>
                      <a:pt x="11" y="148"/>
                    </a:lnTo>
                    <a:lnTo>
                      <a:pt x="0" y="0"/>
                    </a:lnTo>
                    <a:lnTo>
                      <a:pt x="104" y="31"/>
                    </a:lnTo>
                    <a:close/>
                  </a:path>
                </a:pathLst>
              </a:custGeom>
              <a:solidFill>
                <a:srgbClr val="F9D5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34"/>
              <p:cNvSpPr>
                <a:spLocks noChangeArrowheads="1"/>
              </p:cNvSpPr>
              <p:nvPr/>
            </p:nvSpPr>
            <p:spPr bwMode="auto">
              <a:xfrm>
                <a:off x="12700" y="1662112"/>
                <a:ext cx="44450" cy="61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9"/>
                  </a:cxn>
                  <a:cxn ang="0">
                    <a:pos x="28" y="9"/>
                  </a:cxn>
                  <a:cxn ang="0">
                    <a:pos x="0" y="0"/>
                  </a:cxn>
                </a:cxnLst>
                <a:rect l="0" t="0" r="r" b="b"/>
                <a:pathLst>
                  <a:path w="28" h="39">
                    <a:moveTo>
                      <a:pt x="0" y="0"/>
                    </a:moveTo>
                    <a:lnTo>
                      <a:pt x="3" y="39"/>
                    </a:lnTo>
                    <a:lnTo>
                      <a:pt x="2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35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192088" cy="96838"/>
              </a:xfrm>
              <a:custGeom>
                <a:avLst/>
                <a:gdLst/>
                <a:ahLst/>
                <a:cxnLst>
                  <a:cxn ang="0">
                    <a:pos x="62" y="30"/>
                  </a:cxn>
                  <a:cxn ang="0">
                    <a:pos x="58" y="33"/>
                  </a:cxn>
                  <a:cxn ang="0">
                    <a:pos x="3" y="16"/>
                  </a:cxn>
                  <a:cxn ang="0">
                    <a:pos x="0" y="11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62" y="30"/>
                  </a:cxn>
                </a:cxnLst>
                <a:rect l="0" t="0" r="r" b="b"/>
                <a:pathLst>
                  <a:path w="65" h="33">
                    <a:moveTo>
                      <a:pt x="62" y="30"/>
                    </a:moveTo>
                    <a:cubicBezTo>
                      <a:pt x="61" y="32"/>
                      <a:pt x="59" y="33"/>
                      <a:pt x="58" y="3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3"/>
                      <a:pt x="0" y="1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4" y="18"/>
                      <a:pt x="65" y="20"/>
                      <a:pt x="65" y="22"/>
                    </a:cubicBezTo>
                    <a:lnTo>
                      <a:pt x="62" y="30"/>
                    </a:lnTo>
                    <a:close/>
                  </a:path>
                </a:pathLst>
              </a:custGeom>
              <a:solidFill>
                <a:srgbClr val="FAEC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36"/>
              <p:cNvSpPr>
                <a:spLocks noChangeArrowheads="1"/>
              </p:cNvSpPr>
              <p:nvPr/>
            </p:nvSpPr>
            <p:spPr bwMode="auto">
              <a:xfrm>
                <a:off x="447675" y="219075"/>
                <a:ext cx="120650" cy="77788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5" y="0"/>
                  </a:cxn>
                  <a:cxn ang="0">
                    <a:pos x="0" y="15"/>
                  </a:cxn>
                  <a:cxn ang="0">
                    <a:pos x="34" y="26"/>
                  </a:cxn>
                  <a:cxn ang="0">
                    <a:pos x="38" y="23"/>
                  </a:cxn>
                  <a:cxn ang="0">
                    <a:pos x="41" y="15"/>
                  </a:cxn>
                  <a:cxn ang="0">
                    <a:pos x="38" y="10"/>
                  </a:cxn>
                </a:cxnLst>
                <a:rect l="0" t="0" r="r" b="b"/>
                <a:pathLst>
                  <a:path w="41" h="26">
                    <a:moveTo>
                      <a:pt x="38" y="1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7" y="25"/>
                      <a:pt x="38" y="2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3"/>
                      <a:pt x="40" y="11"/>
                      <a:pt x="38" y="10"/>
                    </a:cubicBez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37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36513" cy="4921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3" y="16"/>
                  </a:cxn>
                  <a:cxn ang="0">
                    <a:pos x="7" y="17"/>
                  </a:cxn>
                  <a:cxn ang="0">
                    <a:pos x="12" y="2"/>
                  </a:cxn>
                </a:cxnLst>
                <a:rect l="0" t="0" r="r" b="b"/>
                <a:pathLst>
                  <a:path w="12" h="17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1" y="15"/>
                      <a:pt x="3" y="16"/>
                    </a:cubicBezTo>
                    <a:cubicBezTo>
                      <a:pt x="7" y="17"/>
                      <a:pt x="7" y="17"/>
                      <a:pt x="7" y="17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38"/>
              <p:cNvSpPr>
                <a:spLocks noChangeArrowheads="1"/>
              </p:cNvSpPr>
              <p:nvPr/>
            </p:nvSpPr>
            <p:spPr bwMode="auto">
              <a:xfrm>
                <a:off x="512763" y="239712"/>
                <a:ext cx="55563" cy="57150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0"/>
                  </a:cxn>
                  <a:cxn ang="0">
                    <a:pos x="0" y="15"/>
                  </a:cxn>
                  <a:cxn ang="0">
                    <a:pos x="12" y="19"/>
                  </a:cxn>
                  <a:cxn ang="0">
                    <a:pos x="16" y="16"/>
                  </a:cxn>
                  <a:cxn ang="0">
                    <a:pos x="19" y="8"/>
                  </a:cxn>
                  <a:cxn ang="0">
                    <a:pos x="16" y="3"/>
                  </a:cxn>
                </a:cxnLst>
                <a:rect l="0" t="0" r="r" b="b"/>
                <a:pathLst>
                  <a:path w="19" h="19">
                    <a:moveTo>
                      <a:pt x="16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9"/>
                      <a:pt x="15" y="18"/>
                      <a:pt x="16" y="1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8" y="4"/>
                      <a:pt x="16" y="3"/>
                    </a:cubicBezTo>
                    <a:close/>
                  </a:path>
                </a:pathLst>
              </a:custGeom>
              <a:solidFill>
                <a:srgbClr val="C4BA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文本框 46"/>
            <p:cNvSpPr txBox="1">
              <a:spLocks noChangeArrowheads="1"/>
            </p:cNvSpPr>
            <p:nvPr/>
          </p:nvSpPr>
          <p:spPr bwMode="auto">
            <a:xfrm>
              <a:off x="203510" y="457312"/>
              <a:ext cx="1371600" cy="1165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dung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Picture 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2903" y="931347"/>
            <a:ext cx="488316" cy="421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8331" y="931350"/>
            <a:ext cx="283797" cy="421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" name="组合 84"/>
          <p:cNvGrpSpPr>
            <a:grpSpLocks/>
          </p:cNvGrpSpPr>
          <p:nvPr/>
        </p:nvGrpSpPr>
        <p:grpSpPr bwMode="auto">
          <a:xfrm>
            <a:off x="2823859" y="1382488"/>
            <a:ext cx="5694331" cy="973768"/>
            <a:chOff x="0" y="0"/>
            <a:chExt cx="5467144" cy="668621"/>
          </a:xfrm>
        </p:grpSpPr>
        <p:grpSp>
          <p:nvGrpSpPr>
            <p:cNvPr id="45" name="组合 26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47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文本框 80"/>
            <p:cNvSpPr txBox="1">
              <a:spLocks noChangeArrowheads="1"/>
            </p:cNvSpPr>
            <p:nvPr/>
          </p:nvSpPr>
          <p:spPr bwMode="auto">
            <a:xfrm>
              <a:off x="136049" y="134847"/>
              <a:ext cx="4538957" cy="401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I. </a:t>
              </a:r>
              <a:r>
                <a:rPr lang="en-US" altLang="zh-CN" sz="32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chung</a:t>
              </a:r>
              <a:endParaRPr lang="zh-CN" altLang="en-US" sz="32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组合 85"/>
          <p:cNvGrpSpPr>
            <a:grpSpLocks/>
          </p:cNvGrpSpPr>
          <p:nvPr/>
        </p:nvGrpSpPr>
        <p:grpSpPr bwMode="auto">
          <a:xfrm>
            <a:off x="2786983" y="2709960"/>
            <a:ext cx="5712852" cy="933436"/>
            <a:chOff x="-23359" y="19147"/>
            <a:chExt cx="5484928" cy="668621"/>
          </a:xfrm>
        </p:grpSpPr>
        <p:grpSp>
          <p:nvGrpSpPr>
            <p:cNvPr id="51" name="组合 30"/>
            <p:cNvGrpSpPr>
              <a:grpSpLocks/>
            </p:cNvGrpSpPr>
            <p:nvPr/>
          </p:nvGrpSpPr>
          <p:grpSpPr bwMode="auto">
            <a:xfrm>
              <a:off x="-23359" y="19147"/>
              <a:ext cx="5484928" cy="668621"/>
              <a:chOff x="-42750" y="32640"/>
              <a:chExt cx="10038559" cy="1139826"/>
            </a:xfrm>
          </p:grpSpPr>
          <p:sp>
            <p:nvSpPr>
              <p:cNvPr id="53" name="Freeform 30"/>
              <p:cNvSpPr>
                <a:spLocks noChangeArrowheads="1"/>
              </p:cNvSpPr>
              <p:nvPr/>
            </p:nvSpPr>
            <p:spPr bwMode="auto">
              <a:xfrm>
                <a:off x="-42750" y="32641"/>
                <a:ext cx="10006011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Freeform 31"/>
              <p:cNvSpPr>
                <a:spLocks noChangeArrowheads="1"/>
              </p:cNvSpPr>
              <p:nvPr/>
            </p:nvSpPr>
            <p:spPr bwMode="auto">
              <a:xfrm>
                <a:off x="8219397" y="3264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" name="文本框 81"/>
            <p:cNvSpPr txBox="1">
              <a:spLocks noChangeArrowheads="1"/>
            </p:cNvSpPr>
            <p:nvPr/>
          </p:nvSpPr>
          <p:spPr bwMode="auto">
            <a:xfrm>
              <a:off x="148095" y="157415"/>
              <a:ext cx="4360490" cy="418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II.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bản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组合 85"/>
          <p:cNvGrpSpPr>
            <a:grpSpLocks/>
          </p:cNvGrpSpPr>
          <p:nvPr/>
        </p:nvGrpSpPr>
        <p:grpSpPr bwMode="auto">
          <a:xfrm>
            <a:off x="2786983" y="4003100"/>
            <a:ext cx="5712852" cy="904084"/>
            <a:chOff x="-23359" y="19147"/>
            <a:chExt cx="5484928" cy="668621"/>
          </a:xfrm>
        </p:grpSpPr>
        <p:grpSp>
          <p:nvGrpSpPr>
            <p:cNvPr id="57" name="组合 30"/>
            <p:cNvGrpSpPr>
              <a:grpSpLocks/>
            </p:cNvGrpSpPr>
            <p:nvPr/>
          </p:nvGrpSpPr>
          <p:grpSpPr bwMode="auto">
            <a:xfrm>
              <a:off x="-23359" y="19147"/>
              <a:ext cx="5484928" cy="668621"/>
              <a:chOff x="-42750" y="32640"/>
              <a:chExt cx="10038559" cy="1139826"/>
            </a:xfrm>
          </p:grpSpPr>
          <p:sp>
            <p:nvSpPr>
              <p:cNvPr id="59" name="Freeform 30"/>
              <p:cNvSpPr>
                <a:spLocks noChangeArrowheads="1"/>
              </p:cNvSpPr>
              <p:nvPr/>
            </p:nvSpPr>
            <p:spPr bwMode="auto">
              <a:xfrm>
                <a:off x="-42750" y="32641"/>
                <a:ext cx="10006011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Freeform 31"/>
              <p:cNvSpPr>
                <a:spLocks noChangeArrowheads="1"/>
              </p:cNvSpPr>
              <p:nvPr/>
            </p:nvSpPr>
            <p:spPr bwMode="auto">
              <a:xfrm>
                <a:off x="8219397" y="3264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8" name="文本框 81"/>
            <p:cNvSpPr txBox="1">
              <a:spLocks noChangeArrowheads="1"/>
            </p:cNvSpPr>
            <p:nvPr/>
          </p:nvSpPr>
          <p:spPr bwMode="auto">
            <a:xfrm>
              <a:off x="119698" y="136688"/>
              <a:ext cx="4494322" cy="432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III. </a:t>
              </a:r>
              <a:r>
                <a:rPr lang="en-US" altLang="zh-CN" sz="32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Tổng</a:t>
              </a:r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kết</a:t>
              </a:r>
              <a:endParaRPr lang="zh-CN" altLang="en-US" sz="32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883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73857" y="159462"/>
            <a:ext cx="8989255" cy="1116144"/>
          </a:xfrm>
          <a:prstGeom prst="horizontalScroll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Nhan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572323"/>
            <a:ext cx="9144000" cy="2713928"/>
          </a:xfrm>
          <a:prstGeom prst="roundRect">
            <a:avLst/>
          </a:prstGeom>
          <a:solidFill>
            <a:srgbClr val="FF3399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rợp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15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179513" y="10096"/>
            <a:ext cx="8784976" cy="1583005"/>
          </a:xfrm>
          <a:prstGeom prst="horizontalScroll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593101"/>
            <a:ext cx="9144000" cy="3352124"/>
          </a:xfrm>
          <a:prstGeom prst="round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marL="285750" indent="-285750" algn="just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</a:p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2248586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5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-7371" y="825186"/>
            <a:ext cx="91434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7372" y="0"/>
            <a:ext cx="9151371" cy="818536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421" y="1067782"/>
            <a:ext cx="8787158" cy="378565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450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D805C2C-2D83-476C-5CC7-7F09E69E24D5}"/>
              </a:ext>
            </a:extLst>
          </p:cNvPr>
          <p:cNvGrpSpPr/>
          <p:nvPr/>
        </p:nvGrpSpPr>
        <p:grpSpPr>
          <a:xfrm>
            <a:off x="629710" y="1977684"/>
            <a:ext cx="7884580" cy="1188132"/>
            <a:chOff x="1259419" y="1817841"/>
            <a:chExt cx="7884580" cy="118813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AB166F6-F1B4-7B82-47D6-1F783B4FDDD6}"/>
                </a:ext>
              </a:extLst>
            </p:cNvPr>
            <p:cNvSpPr/>
            <p:nvPr/>
          </p:nvSpPr>
          <p:spPr>
            <a:xfrm>
              <a:off x="1259419" y="1817841"/>
              <a:ext cx="7884580" cy="1188132"/>
            </a:xfrm>
            <a:prstGeom prst="roundRect">
              <a:avLst>
                <a:gd name="adj" fmla="val 16670"/>
              </a:avLst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6D01AD55-EBDD-79D4-0695-2404B269D9A6}"/>
                </a:ext>
              </a:extLst>
            </p:cNvPr>
            <p:cNvSpPr txBox="1"/>
            <p:nvPr/>
          </p:nvSpPr>
          <p:spPr>
            <a:xfrm>
              <a:off x="1317429" y="1875851"/>
              <a:ext cx="7768560" cy="1072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7368" tIns="277368" rIns="277368" bIns="277368" numCol="1" spcCol="1270" anchor="ctr" anchorCtr="0">
              <a:noAutofit/>
            </a:bodyPr>
            <a:lstStyle/>
            <a:p>
              <a:pPr lvl="0"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194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1" y="809332"/>
            <a:ext cx="319775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08" indent="-214308" defTabSz="685783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1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 động cá nhân</a:t>
            </a:r>
            <a:endParaRPr lang="en-US" sz="2100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2DCCA-6316-47DE-8250-DF2AB2381EE0}"/>
              </a:ext>
            </a:extLst>
          </p:cNvPr>
          <p:cNvSpPr txBox="1"/>
          <p:nvPr/>
        </p:nvSpPr>
        <p:spPr>
          <a:xfrm>
            <a:off x="-32639" y="3132077"/>
            <a:ext cx="267962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21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gian</a:t>
            </a:r>
            <a:r>
              <a:rPr lang="en-US" sz="21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100" b="1" dirty="0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 </a:t>
            </a:r>
            <a:r>
              <a:rPr lang="en-US" sz="2100" b="1" dirty="0" err="1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100" b="1" dirty="0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520" y="676189"/>
            <a:ext cx="91434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20168" y="2"/>
            <a:ext cx="9123833" cy="66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485555-4760-556E-A31D-CFF65FB66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40" y="1319127"/>
            <a:ext cx="3336791" cy="174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AA3AB-AE09-FF80-5B2A-5051C9030923}"/>
              </a:ext>
            </a:extLst>
          </p:cNvPr>
          <p:cNvGrpSpPr/>
          <p:nvPr/>
        </p:nvGrpSpPr>
        <p:grpSpPr>
          <a:xfrm>
            <a:off x="3164412" y="940313"/>
            <a:ext cx="5979588" cy="3035340"/>
            <a:chOff x="4479010" y="1569593"/>
            <a:chExt cx="7661133" cy="27673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704F9B-EA1B-C758-848E-A3FBFDE4DC3E}"/>
                </a:ext>
              </a:extLst>
            </p:cNvPr>
            <p:cNvGrpSpPr/>
            <p:nvPr/>
          </p:nvGrpSpPr>
          <p:grpSpPr>
            <a:xfrm>
              <a:off x="4479010" y="2007740"/>
              <a:ext cx="7661133" cy="2329204"/>
              <a:chOff x="4479010" y="2007740"/>
              <a:chExt cx="7661133" cy="2329204"/>
            </a:xfrm>
          </p:grpSpPr>
          <p:sp>
            <p:nvSpPr>
              <p:cNvPr id="21" name="Rectangle: Rounded Corners 7">
                <a:extLst>
                  <a:ext uri="{FF2B5EF4-FFF2-40B4-BE49-F238E27FC236}">
                    <a16:creationId xmlns:a16="http://schemas.microsoft.com/office/drawing/2014/main" id="{B85B5386-5674-92FA-1CCE-EF9B63993AD8}"/>
                  </a:ext>
                </a:extLst>
              </p:cNvPr>
              <p:cNvSpPr/>
              <p:nvPr/>
            </p:nvSpPr>
            <p:spPr bwMode="auto">
              <a:xfrm>
                <a:off x="4584916" y="2098148"/>
                <a:ext cx="7555227" cy="2238796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rtlCol="0" anchor="t" anchorCtr="0" compatLnSpc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Rectangle: Rounded Corners 6">
                <a:extLst>
                  <a:ext uri="{FF2B5EF4-FFF2-40B4-BE49-F238E27FC236}">
                    <a16:creationId xmlns:a16="http://schemas.microsoft.com/office/drawing/2014/main" id="{6C8225D7-6012-E1A3-5E83-39F410D81438}"/>
                  </a:ext>
                </a:extLst>
              </p:cNvPr>
              <p:cNvSpPr/>
              <p:nvPr/>
            </p:nvSpPr>
            <p:spPr bwMode="auto">
              <a:xfrm>
                <a:off x="4479010" y="2007740"/>
                <a:ext cx="7555227" cy="2238796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68580" tIns="34290" rIns="68580" bIns="34290" numCol="1" rtlCol="0" anchor="t" anchorCtr="0" compatLnSpc="1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E4AD0B8-8329-8FB4-A726-4B80677746C9}"/>
                </a:ext>
              </a:extLst>
            </p:cNvPr>
            <p:cNvSpPr/>
            <p:nvPr/>
          </p:nvSpPr>
          <p:spPr bwMode="auto">
            <a:xfrm>
              <a:off x="6584195" y="1630296"/>
              <a:ext cx="3653826" cy="60744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80" tIns="34290" rIns="68580" bIns="3429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4626734" y="2210181"/>
              <a:ext cx="7385232" cy="16836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 defTabSz="685783">
                <a:buFontTx/>
                <a:buChar char="-"/>
                <a:defRPr/>
              </a:pP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 algn="just" defTabSz="685783">
                <a:buFontTx/>
                <a:buChar char="-"/>
                <a:defRPr/>
              </a:pP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endParaRPr lang="en-US" sz="28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13">
              <a:extLst>
                <a:ext uri="{FF2B5EF4-FFF2-40B4-BE49-F238E27FC236}">
                  <a16:creationId xmlns:a16="http://schemas.microsoft.com/office/drawing/2014/main" id="{ED7B6B29-B778-8336-766A-322F8F97B5C3}"/>
                </a:ext>
              </a:extLst>
            </p:cNvPr>
            <p:cNvSpPr/>
            <p:nvPr/>
          </p:nvSpPr>
          <p:spPr bwMode="auto">
            <a:xfrm>
              <a:off x="6513064" y="1569593"/>
              <a:ext cx="3653826" cy="577734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68580" tIns="34290" rIns="68580" bIns="34290" numCol="1" rtlCol="0" anchor="t" anchorCtr="0" compatLnSpc="1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3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3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3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endPara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2 phút">
            <a:hlinkClick r:id="" action="ppaction://media"/>
            <a:extLst>
              <a:ext uri="{FF2B5EF4-FFF2-40B4-BE49-F238E27FC236}">
                <a16:creationId xmlns:a16="http://schemas.microsoft.com/office/drawing/2014/main" id="{2A112A40-88AA-FEA9-54D6-DD15A2BEB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89" y="3629054"/>
            <a:ext cx="2693606" cy="151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23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0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0" y="-23097"/>
            <a:ext cx="9144000" cy="1515013"/>
          </a:xfrm>
          <a:prstGeom prst="horizontalScroll">
            <a:avLst/>
          </a:prstGeom>
          <a:solidFill>
            <a:srgbClr val="00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773936"/>
            <a:ext cx="9144000" cy="2286000"/>
          </a:xfrm>
          <a:prstGeom prst="roundRect">
            <a:avLst/>
          </a:prstGeom>
          <a:solidFill>
            <a:srgbClr val="FF6614">
              <a:alpha val="9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115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141515" y="10096"/>
            <a:ext cx="8904514" cy="1583005"/>
          </a:xfrm>
          <a:prstGeom prst="horizontalScroll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593101"/>
            <a:ext cx="9144000" cy="3408107"/>
          </a:xfrm>
          <a:prstGeom prst="round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92113" indent="-392113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danh”không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2248586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813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-7371" y="825186"/>
            <a:ext cx="91434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7372" y="0"/>
            <a:ext cx="9151371" cy="818536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421" y="1067782"/>
            <a:ext cx="8741644" cy="353943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8818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D805C2C-2D83-476C-5CC7-7F09E69E24D5}"/>
              </a:ext>
            </a:extLst>
          </p:cNvPr>
          <p:cNvGrpSpPr/>
          <p:nvPr/>
        </p:nvGrpSpPr>
        <p:grpSpPr>
          <a:xfrm>
            <a:off x="167952" y="2061905"/>
            <a:ext cx="8677468" cy="1188132"/>
            <a:chOff x="1259419" y="1817841"/>
            <a:chExt cx="7884580" cy="1188132"/>
          </a:xfrm>
          <a:solidFill>
            <a:srgbClr val="CC0099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AB166F6-F1B4-7B82-47D6-1F783B4FDDD6}"/>
                </a:ext>
              </a:extLst>
            </p:cNvPr>
            <p:cNvSpPr/>
            <p:nvPr/>
          </p:nvSpPr>
          <p:spPr>
            <a:xfrm>
              <a:off x="1259419" y="1817841"/>
              <a:ext cx="7884580" cy="1188132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6D01AD55-EBDD-79D4-0695-2404B269D9A6}"/>
                </a:ext>
              </a:extLst>
            </p:cNvPr>
            <p:cNvSpPr txBox="1"/>
            <p:nvPr/>
          </p:nvSpPr>
          <p:spPr>
            <a:xfrm>
              <a:off x="1317429" y="1875851"/>
              <a:ext cx="7768560" cy="10721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7368" tIns="277368" rIns="277368" bIns="277368" numCol="1" spcCol="1270" anchor="ctr" anchorCtr="0">
              <a:noAutofit/>
            </a:bodyPr>
            <a:lstStyle/>
            <a:p>
              <a:pPr lvl="0"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604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0" y="-23097"/>
            <a:ext cx="9144000" cy="1515013"/>
          </a:xfrm>
          <a:prstGeom prst="horizontalScroll">
            <a:avLst/>
          </a:prstGeom>
          <a:solidFill>
            <a:srgbClr val="00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491916"/>
            <a:ext cx="9144000" cy="3651583"/>
          </a:xfrm>
          <a:prstGeom prst="roundRect">
            <a:avLst/>
          </a:prstGeom>
          <a:solidFill>
            <a:srgbClr val="FF6614">
              <a:alpha val="9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080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-7371" y="825186"/>
            <a:ext cx="914348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7372" y="0"/>
            <a:ext cx="9151371" cy="818536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421" y="1067782"/>
            <a:ext cx="8741644" cy="378565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879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-1846"/>
            <a:ext cx="9144000" cy="923865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buClr>
                <a:srgbClr val="313752"/>
              </a:buClr>
              <a:tabLst>
                <a:tab pos="171442" algn="l"/>
              </a:tabLs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4. HẢI PHÒNG QUA NHỮNG TRANG THƠ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42"/>
          <p:cNvGrpSpPr>
            <a:grpSpLocks/>
          </p:cNvGrpSpPr>
          <p:nvPr/>
        </p:nvGrpSpPr>
        <p:grpSpPr bwMode="auto">
          <a:xfrm>
            <a:off x="334790" y="1214048"/>
            <a:ext cx="1848260" cy="1948395"/>
            <a:chOff x="0" y="0"/>
            <a:chExt cx="1897838" cy="2107541"/>
          </a:xfrm>
        </p:grpSpPr>
        <p:sp>
          <p:nvSpPr>
            <p:cNvPr id="5" name="Freeform 5"/>
            <p:cNvSpPr>
              <a:spLocks noChangeArrowheads="1"/>
            </p:cNvSpPr>
            <p:nvPr/>
          </p:nvSpPr>
          <p:spPr bwMode="auto">
            <a:xfrm>
              <a:off x="194837" y="0"/>
              <a:ext cx="1563688" cy="1893888"/>
            </a:xfrm>
            <a:custGeom>
              <a:avLst/>
              <a:gdLst/>
              <a:ahLst/>
              <a:cxnLst>
                <a:cxn ang="0">
                  <a:pos x="5" y="116"/>
                </a:cxn>
                <a:cxn ang="0">
                  <a:pos x="28" y="101"/>
                </a:cxn>
                <a:cxn ang="0">
                  <a:pos x="34" y="126"/>
                </a:cxn>
                <a:cxn ang="0">
                  <a:pos x="7" y="124"/>
                </a:cxn>
                <a:cxn ang="0">
                  <a:pos x="31" y="168"/>
                </a:cxn>
                <a:cxn ang="0">
                  <a:pos x="57" y="167"/>
                </a:cxn>
                <a:cxn ang="0">
                  <a:pos x="33" y="177"/>
                </a:cxn>
                <a:cxn ang="0">
                  <a:pos x="31" y="227"/>
                </a:cxn>
                <a:cxn ang="0">
                  <a:pos x="55" y="213"/>
                </a:cxn>
                <a:cxn ang="0">
                  <a:pos x="61" y="238"/>
                </a:cxn>
                <a:cxn ang="0">
                  <a:pos x="33" y="235"/>
                </a:cxn>
                <a:cxn ang="0">
                  <a:pos x="58" y="280"/>
                </a:cxn>
                <a:cxn ang="0">
                  <a:pos x="83" y="278"/>
                </a:cxn>
                <a:cxn ang="0">
                  <a:pos x="60" y="288"/>
                </a:cxn>
                <a:cxn ang="0">
                  <a:pos x="58" y="338"/>
                </a:cxn>
                <a:cxn ang="0">
                  <a:pos x="81" y="324"/>
                </a:cxn>
                <a:cxn ang="0">
                  <a:pos x="87" y="349"/>
                </a:cxn>
                <a:cxn ang="0">
                  <a:pos x="60" y="347"/>
                </a:cxn>
                <a:cxn ang="0">
                  <a:pos x="85" y="391"/>
                </a:cxn>
                <a:cxn ang="0">
                  <a:pos x="110" y="389"/>
                </a:cxn>
                <a:cxn ang="0">
                  <a:pos x="87" y="399"/>
                </a:cxn>
                <a:cxn ang="0">
                  <a:pos x="85" y="450"/>
                </a:cxn>
                <a:cxn ang="0">
                  <a:pos x="108" y="435"/>
                </a:cxn>
                <a:cxn ang="0">
                  <a:pos x="114" y="460"/>
                </a:cxn>
                <a:cxn ang="0">
                  <a:pos x="87" y="458"/>
                </a:cxn>
                <a:cxn ang="0">
                  <a:pos x="111" y="502"/>
                </a:cxn>
                <a:cxn ang="0">
                  <a:pos x="137" y="501"/>
                </a:cxn>
                <a:cxn ang="0">
                  <a:pos x="113" y="511"/>
                </a:cxn>
                <a:cxn ang="0">
                  <a:pos x="111" y="561"/>
                </a:cxn>
                <a:cxn ang="0">
                  <a:pos x="135" y="547"/>
                </a:cxn>
                <a:cxn ang="0">
                  <a:pos x="141" y="572"/>
                </a:cxn>
                <a:cxn ang="0">
                  <a:pos x="113" y="569"/>
                </a:cxn>
                <a:cxn ang="0">
                  <a:pos x="138" y="613"/>
                </a:cxn>
                <a:cxn ang="0">
                  <a:pos x="163" y="612"/>
                </a:cxn>
                <a:cxn ang="0">
                  <a:pos x="140" y="622"/>
                </a:cxn>
                <a:cxn ang="0">
                  <a:pos x="131" y="645"/>
                </a:cxn>
                <a:cxn ang="0">
                  <a:pos x="400" y="0"/>
                </a:cxn>
              </a:cxnLst>
              <a:rect l="0" t="0" r="r" b="b"/>
              <a:pathLst>
                <a:path w="532" h="645">
                  <a:moveTo>
                    <a:pt x="0" y="96"/>
                  </a:moveTo>
                  <a:cubicBezTo>
                    <a:pt x="5" y="116"/>
                    <a:pt x="5" y="116"/>
                    <a:pt x="5" y="116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07"/>
                    <a:pt x="22" y="103"/>
                    <a:pt x="28" y="101"/>
                  </a:cubicBezTo>
                  <a:cubicBezTo>
                    <a:pt x="35" y="100"/>
                    <a:pt x="42" y="104"/>
                    <a:pt x="43" y="111"/>
                  </a:cubicBezTo>
                  <a:cubicBezTo>
                    <a:pt x="45" y="118"/>
                    <a:pt x="41" y="125"/>
                    <a:pt x="34" y="126"/>
                  </a:cubicBezTo>
                  <a:cubicBezTo>
                    <a:pt x="28" y="128"/>
                    <a:pt x="23" y="125"/>
                    <a:pt x="20" y="121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2" y="163"/>
                    <a:pt x="36" y="158"/>
                    <a:pt x="41" y="157"/>
                  </a:cubicBezTo>
                  <a:cubicBezTo>
                    <a:pt x="48" y="155"/>
                    <a:pt x="55" y="160"/>
                    <a:pt x="57" y="167"/>
                  </a:cubicBezTo>
                  <a:cubicBezTo>
                    <a:pt x="58" y="173"/>
                    <a:pt x="54" y="180"/>
                    <a:pt x="47" y="182"/>
                  </a:cubicBezTo>
                  <a:cubicBezTo>
                    <a:pt x="42" y="183"/>
                    <a:pt x="36" y="181"/>
                    <a:pt x="33" y="177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31" y="227"/>
                    <a:pt x="31" y="227"/>
                    <a:pt x="31" y="227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19"/>
                    <a:pt x="49" y="214"/>
                    <a:pt x="55" y="213"/>
                  </a:cubicBezTo>
                  <a:cubicBezTo>
                    <a:pt x="61" y="211"/>
                    <a:pt x="68" y="215"/>
                    <a:pt x="70" y="222"/>
                  </a:cubicBezTo>
                  <a:cubicBezTo>
                    <a:pt x="72" y="229"/>
                    <a:pt x="67" y="236"/>
                    <a:pt x="61" y="238"/>
                  </a:cubicBezTo>
                  <a:cubicBezTo>
                    <a:pt x="55" y="239"/>
                    <a:pt x="50" y="237"/>
                    <a:pt x="47" y="232"/>
                  </a:cubicBezTo>
                  <a:cubicBezTo>
                    <a:pt x="33" y="235"/>
                    <a:pt x="33" y="235"/>
                    <a:pt x="33" y="235"/>
                  </a:cubicBezTo>
                  <a:cubicBezTo>
                    <a:pt x="45" y="283"/>
                    <a:pt x="45" y="283"/>
                    <a:pt x="45" y="283"/>
                  </a:cubicBezTo>
                  <a:cubicBezTo>
                    <a:pt x="58" y="280"/>
                    <a:pt x="58" y="280"/>
                    <a:pt x="58" y="280"/>
                  </a:cubicBezTo>
                  <a:cubicBezTo>
                    <a:pt x="59" y="274"/>
                    <a:pt x="62" y="270"/>
                    <a:pt x="68" y="268"/>
                  </a:cubicBezTo>
                  <a:cubicBezTo>
                    <a:pt x="75" y="267"/>
                    <a:pt x="82" y="271"/>
                    <a:pt x="83" y="278"/>
                  </a:cubicBezTo>
                  <a:cubicBezTo>
                    <a:pt x="85" y="285"/>
                    <a:pt x="81" y="292"/>
                    <a:pt x="74" y="293"/>
                  </a:cubicBezTo>
                  <a:cubicBezTo>
                    <a:pt x="68" y="295"/>
                    <a:pt x="63" y="292"/>
                    <a:pt x="60" y="288"/>
                  </a:cubicBezTo>
                  <a:cubicBezTo>
                    <a:pt x="47" y="291"/>
                    <a:pt x="47" y="291"/>
                    <a:pt x="47" y="291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71" y="335"/>
                    <a:pt x="71" y="335"/>
                    <a:pt x="71" y="335"/>
                  </a:cubicBezTo>
                  <a:cubicBezTo>
                    <a:pt x="72" y="330"/>
                    <a:pt x="76" y="325"/>
                    <a:pt x="81" y="324"/>
                  </a:cubicBezTo>
                  <a:cubicBezTo>
                    <a:pt x="88" y="322"/>
                    <a:pt x="95" y="327"/>
                    <a:pt x="97" y="334"/>
                  </a:cubicBezTo>
                  <a:cubicBezTo>
                    <a:pt x="98" y="340"/>
                    <a:pt x="94" y="347"/>
                    <a:pt x="87" y="349"/>
                  </a:cubicBezTo>
                  <a:cubicBezTo>
                    <a:pt x="82" y="350"/>
                    <a:pt x="76" y="348"/>
                    <a:pt x="73" y="344"/>
                  </a:cubicBezTo>
                  <a:cubicBezTo>
                    <a:pt x="60" y="347"/>
                    <a:pt x="60" y="347"/>
                    <a:pt x="60" y="347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85" y="386"/>
                    <a:pt x="89" y="381"/>
                    <a:pt x="95" y="380"/>
                  </a:cubicBezTo>
                  <a:cubicBezTo>
                    <a:pt x="101" y="378"/>
                    <a:pt x="108" y="382"/>
                    <a:pt x="110" y="389"/>
                  </a:cubicBezTo>
                  <a:cubicBezTo>
                    <a:pt x="112" y="396"/>
                    <a:pt x="107" y="403"/>
                    <a:pt x="101" y="405"/>
                  </a:cubicBezTo>
                  <a:cubicBezTo>
                    <a:pt x="95" y="406"/>
                    <a:pt x="90" y="404"/>
                    <a:pt x="87" y="399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85" y="450"/>
                    <a:pt x="85" y="450"/>
                    <a:pt x="85" y="450"/>
                  </a:cubicBezTo>
                  <a:cubicBezTo>
                    <a:pt x="98" y="446"/>
                    <a:pt x="98" y="446"/>
                    <a:pt x="98" y="446"/>
                  </a:cubicBezTo>
                  <a:cubicBezTo>
                    <a:pt x="99" y="441"/>
                    <a:pt x="102" y="437"/>
                    <a:pt x="108" y="435"/>
                  </a:cubicBezTo>
                  <a:cubicBezTo>
                    <a:pt x="115" y="434"/>
                    <a:pt x="122" y="438"/>
                    <a:pt x="123" y="445"/>
                  </a:cubicBezTo>
                  <a:cubicBezTo>
                    <a:pt x="125" y="452"/>
                    <a:pt x="121" y="459"/>
                    <a:pt x="114" y="460"/>
                  </a:cubicBezTo>
                  <a:cubicBezTo>
                    <a:pt x="108" y="462"/>
                    <a:pt x="103" y="459"/>
                    <a:pt x="100" y="455"/>
                  </a:cubicBezTo>
                  <a:cubicBezTo>
                    <a:pt x="87" y="458"/>
                    <a:pt x="87" y="458"/>
                    <a:pt x="87" y="458"/>
                  </a:cubicBezTo>
                  <a:cubicBezTo>
                    <a:pt x="98" y="505"/>
                    <a:pt x="98" y="505"/>
                    <a:pt x="98" y="505"/>
                  </a:cubicBezTo>
                  <a:cubicBezTo>
                    <a:pt x="111" y="502"/>
                    <a:pt x="111" y="502"/>
                    <a:pt x="111" y="502"/>
                  </a:cubicBezTo>
                  <a:cubicBezTo>
                    <a:pt x="112" y="497"/>
                    <a:pt x="116" y="492"/>
                    <a:pt x="121" y="491"/>
                  </a:cubicBezTo>
                  <a:cubicBezTo>
                    <a:pt x="128" y="489"/>
                    <a:pt x="135" y="494"/>
                    <a:pt x="137" y="501"/>
                  </a:cubicBezTo>
                  <a:cubicBezTo>
                    <a:pt x="138" y="507"/>
                    <a:pt x="134" y="514"/>
                    <a:pt x="127" y="516"/>
                  </a:cubicBezTo>
                  <a:cubicBezTo>
                    <a:pt x="122" y="517"/>
                    <a:pt x="116" y="515"/>
                    <a:pt x="113" y="511"/>
                  </a:cubicBezTo>
                  <a:cubicBezTo>
                    <a:pt x="100" y="514"/>
                    <a:pt x="100" y="514"/>
                    <a:pt x="100" y="514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25" y="558"/>
                    <a:pt x="125" y="558"/>
                    <a:pt x="125" y="558"/>
                  </a:cubicBezTo>
                  <a:cubicBezTo>
                    <a:pt x="125" y="553"/>
                    <a:pt x="129" y="548"/>
                    <a:pt x="135" y="547"/>
                  </a:cubicBezTo>
                  <a:cubicBezTo>
                    <a:pt x="141" y="545"/>
                    <a:pt x="148" y="549"/>
                    <a:pt x="150" y="556"/>
                  </a:cubicBezTo>
                  <a:cubicBezTo>
                    <a:pt x="152" y="563"/>
                    <a:pt x="147" y="570"/>
                    <a:pt x="141" y="572"/>
                  </a:cubicBezTo>
                  <a:cubicBezTo>
                    <a:pt x="135" y="573"/>
                    <a:pt x="130" y="571"/>
                    <a:pt x="127" y="566"/>
                  </a:cubicBezTo>
                  <a:cubicBezTo>
                    <a:pt x="113" y="569"/>
                    <a:pt x="113" y="569"/>
                    <a:pt x="113" y="569"/>
                  </a:cubicBezTo>
                  <a:cubicBezTo>
                    <a:pt x="125" y="617"/>
                    <a:pt x="125" y="617"/>
                    <a:pt x="125" y="617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39" y="608"/>
                    <a:pt x="142" y="604"/>
                    <a:pt x="148" y="602"/>
                  </a:cubicBezTo>
                  <a:cubicBezTo>
                    <a:pt x="155" y="601"/>
                    <a:pt x="162" y="605"/>
                    <a:pt x="163" y="612"/>
                  </a:cubicBezTo>
                  <a:cubicBezTo>
                    <a:pt x="165" y="619"/>
                    <a:pt x="161" y="626"/>
                    <a:pt x="154" y="627"/>
                  </a:cubicBezTo>
                  <a:cubicBezTo>
                    <a:pt x="148" y="629"/>
                    <a:pt x="143" y="626"/>
                    <a:pt x="140" y="622"/>
                  </a:cubicBezTo>
                  <a:cubicBezTo>
                    <a:pt x="127" y="625"/>
                    <a:pt x="127" y="625"/>
                    <a:pt x="127" y="625"/>
                  </a:cubicBezTo>
                  <a:cubicBezTo>
                    <a:pt x="131" y="645"/>
                    <a:pt x="131" y="645"/>
                    <a:pt x="131" y="645"/>
                  </a:cubicBezTo>
                  <a:cubicBezTo>
                    <a:pt x="532" y="549"/>
                    <a:pt x="532" y="549"/>
                    <a:pt x="532" y="549"/>
                  </a:cubicBezTo>
                  <a:cubicBezTo>
                    <a:pt x="400" y="0"/>
                    <a:pt x="400" y="0"/>
                    <a:pt x="400" y="0"/>
                  </a:cubicBezTo>
                  <a:lnTo>
                    <a:pt x="0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组合 44"/>
            <p:cNvGrpSpPr>
              <a:grpSpLocks/>
            </p:cNvGrpSpPr>
            <p:nvPr/>
          </p:nvGrpSpPr>
          <p:grpSpPr bwMode="auto">
            <a:xfrm>
              <a:off x="0" y="175321"/>
              <a:ext cx="1563688" cy="1890713"/>
              <a:chOff x="0" y="0"/>
              <a:chExt cx="1563688" cy="1890713"/>
            </a:xfrm>
          </p:grpSpPr>
          <p:sp>
            <p:nvSpPr>
              <p:cNvPr id="21" name="Freeform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63688" cy="1890713"/>
              </a:xfrm>
              <a:custGeom>
                <a:avLst/>
                <a:gdLst/>
                <a:ahLst/>
                <a:cxnLst>
                  <a:cxn ang="0">
                    <a:pos x="4" y="115"/>
                  </a:cxn>
                  <a:cxn ang="0">
                    <a:pos x="28" y="101"/>
                  </a:cxn>
                  <a:cxn ang="0">
                    <a:pos x="34" y="126"/>
                  </a:cxn>
                  <a:cxn ang="0">
                    <a:pos x="6" y="123"/>
                  </a:cxn>
                  <a:cxn ang="0">
                    <a:pos x="31" y="168"/>
                  </a:cxn>
                  <a:cxn ang="0">
                    <a:pos x="56" y="166"/>
                  </a:cxn>
                  <a:cxn ang="0">
                    <a:pos x="33" y="176"/>
                  </a:cxn>
                  <a:cxn ang="0">
                    <a:pos x="31" y="226"/>
                  </a:cxn>
                  <a:cxn ang="0">
                    <a:pos x="54" y="212"/>
                  </a:cxn>
                  <a:cxn ang="0">
                    <a:pos x="60" y="237"/>
                  </a:cxn>
                  <a:cxn ang="0">
                    <a:pos x="33" y="235"/>
                  </a:cxn>
                  <a:cxn ang="0">
                    <a:pos x="58" y="279"/>
                  </a:cxn>
                  <a:cxn ang="0">
                    <a:pos x="83" y="277"/>
                  </a:cxn>
                  <a:cxn ang="0">
                    <a:pos x="60" y="287"/>
                  </a:cxn>
                  <a:cxn ang="0">
                    <a:pos x="58" y="338"/>
                  </a:cxn>
                  <a:cxn ang="0">
                    <a:pos x="81" y="323"/>
                  </a:cxn>
                  <a:cxn ang="0">
                    <a:pos x="87" y="348"/>
                  </a:cxn>
                  <a:cxn ang="0">
                    <a:pos x="60" y="346"/>
                  </a:cxn>
                  <a:cxn ang="0">
                    <a:pos x="85" y="390"/>
                  </a:cxn>
                  <a:cxn ang="0">
                    <a:pos x="110" y="389"/>
                  </a:cxn>
                  <a:cxn ang="0">
                    <a:pos x="87" y="399"/>
                  </a:cxn>
                  <a:cxn ang="0">
                    <a:pos x="84" y="449"/>
                  </a:cxn>
                  <a:cxn ang="0">
                    <a:pos x="108" y="435"/>
                  </a:cxn>
                  <a:cxn ang="0">
                    <a:pos x="114" y="460"/>
                  </a:cxn>
                  <a:cxn ang="0">
                    <a:pos x="86" y="457"/>
                  </a:cxn>
                  <a:cxn ang="0">
                    <a:pos x="111" y="502"/>
                  </a:cxn>
                  <a:cxn ang="0">
                    <a:pos x="136" y="500"/>
                  </a:cxn>
                  <a:cxn ang="0">
                    <a:pos x="113" y="510"/>
                  </a:cxn>
                  <a:cxn ang="0">
                    <a:pos x="111" y="560"/>
                  </a:cxn>
                  <a:cxn ang="0">
                    <a:pos x="134" y="546"/>
                  </a:cxn>
                  <a:cxn ang="0">
                    <a:pos x="140" y="571"/>
                  </a:cxn>
                  <a:cxn ang="0">
                    <a:pos x="113" y="569"/>
                  </a:cxn>
                  <a:cxn ang="0">
                    <a:pos x="138" y="613"/>
                  </a:cxn>
                  <a:cxn ang="0">
                    <a:pos x="163" y="611"/>
                  </a:cxn>
                  <a:cxn ang="0">
                    <a:pos x="140" y="621"/>
                  </a:cxn>
                  <a:cxn ang="0">
                    <a:pos x="131" y="644"/>
                  </a:cxn>
                  <a:cxn ang="0">
                    <a:pos x="400" y="0"/>
                  </a:cxn>
                </a:cxnLst>
                <a:rect l="0" t="0" r="r" b="b"/>
                <a:pathLst>
                  <a:path w="532" h="644">
                    <a:moveTo>
                      <a:pt x="0" y="96"/>
                    </a:moveTo>
                    <a:cubicBezTo>
                      <a:pt x="4" y="115"/>
                      <a:pt x="4" y="115"/>
                      <a:pt x="4" y="115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07"/>
                      <a:pt x="22" y="102"/>
                      <a:pt x="28" y="101"/>
                    </a:cubicBezTo>
                    <a:cubicBezTo>
                      <a:pt x="35" y="99"/>
                      <a:pt x="41" y="103"/>
                      <a:pt x="43" y="110"/>
                    </a:cubicBezTo>
                    <a:cubicBezTo>
                      <a:pt x="45" y="117"/>
                      <a:pt x="41" y="124"/>
                      <a:pt x="34" y="126"/>
                    </a:cubicBezTo>
                    <a:cubicBezTo>
                      <a:pt x="28" y="127"/>
                      <a:pt x="23" y="125"/>
                      <a:pt x="20" y="120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2" y="162"/>
                      <a:pt x="36" y="158"/>
                      <a:pt x="41" y="156"/>
                    </a:cubicBezTo>
                    <a:cubicBezTo>
                      <a:pt x="48" y="155"/>
                      <a:pt x="55" y="159"/>
                      <a:pt x="56" y="166"/>
                    </a:cubicBezTo>
                    <a:cubicBezTo>
                      <a:pt x="58" y="173"/>
                      <a:pt x="54" y="180"/>
                      <a:pt x="47" y="181"/>
                    </a:cubicBezTo>
                    <a:cubicBezTo>
                      <a:pt x="42" y="183"/>
                      <a:pt x="36" y="180"/>
                      <a:pt x="33" y="176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45" y="223"/>
                      <a:pt x="45" y="223"/>
                      <a:pt x="45" y="223"/>
                    </a:cubicBezTo>
                    <a:cubicBezTo>
                      <a:pt x="45" y="218"/>
                      <a:pt x="49" y="213"/>
                      <a:pt x="54" y="212"/>
                    </a:cubicBezTo>
                    <a:cubicBezTo>
                      <a:pt x="61" y="210"/>
                      <a:pt x="68" y="215"/>
                      <a:pt x="70" y="222"/>
                    </a:cubicBezTo>
                    <a:cubicBezTo>
                      <a:pt x="71" y="228"/>
                      <a:pt x="67" y="235"/>
                      <a:pt x="60" y="237"/>
                    </a:cubicBezTo>
                    <a:cubicBezTo>
                      <a:pt x="55" y="238"/>
                      <a:pt x="49" y="236"/>
                      <a:pt x="47" y="232"/>
                    </a:cubicBezTo>
                    <a:cubicBezTo>
                      <a:pt x="33" y="235"/>
                      <a:pt x="33" y="235"/>
                      <a:pt x="33" y="235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58" y="279"/>
                      <a:pt x="58" y="279"/>
                      <a:pt x="58" y="279"/>
                    </a:cubicBezTo>
                    <a:cubicBezTo>
                      <a:pt x="58" y="274"/>
                      <a:pt x="62" y="269"/>
                      <a:pt x="68" y="268"/>
                    </a:cubicBezTo>
                    <a:cubicBezTo>
                      <a:pt x="75" y="266"/>
                      <a:pt x="81" y="270"/>
                      <a:pt x="83" y="277"/>
                    </a:cubicBezTo>
                    <a:cubicBezTo>
                      <a:pt x="85" y="284"/>
                      <a:pt x="81" y="291"/>
                      <a:pt x="74" y="293"/>
                    </a:cubicBezTo>
                    <a:cubicBezTo>
                      <a:pt x="68" y="294"/>
                      <a:pt x="63" y="292"/>
                      <a:pt x="60" y="28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58" y="338"/>
                      <a:pt x="58" y="338"/>
                      <a:pt x="58" y="338"/>
                    </a:cubicBezTo>
                    <a:cubicBezTo>
                      <a:pt x="71" y="335"/>
                      <a:pt x="71" y="335"/>
                      <a:pt x="71" y="335"/>
                    </a:cubicBezTo>
                    <a:cubicBezTo>
                      <a:pt x="72" y="329"/>
                      <a:pt x="76" y="325"/>
                      <a:pt x="81" y="323"/>
                    </a:cubicBezTo>
                    <a:cubicBezTo>
                      <a:pt x="88" y="322"/>
                      <a:pt x="95" y="326"/>
                      <a:pt x="96" y="333"/>
                    </a:cubicBezTo>
                    <a:cubicBezTo>
                      <a:pt x="98" y="340"/>
                      <a:pt x="94" y="347"/>
                      <a:pt x="87" y="348"/>
                    </a:cubicBezTo>
                    <a:cubicBezTo>
                      <a:pt x="82" y="350"/>
                      <a:pt x="76" y="347"/>
                      <a:pt x="73" y="343"/>
                    </a:cubicBezTo>
                    <a:cubicBezTo>
                      <a:pt x="60" y="346"/>
                      <a:pt x="60" y="346"/>
                      <a:pt x="60" y="346"/>
                    </a:cubicBezTo>
                    <a:cubicBezTo>
                      <a:pt x="71" y="393"/>
                      <a:pt x="71" y="393"/>
                      <a:pt x="71" y="393"/>
                    </a:cubicBezTo>
                    <a:cubicBezTo>
                      <a:pt x="85" y="390"/>
                      <a:pt x="85" y="390"/>
                      <a:pt x="85" y="390"/>
                    </a:cubicBezTo>
                    <a:cubicBezTo>
                      <a:pt x="85" y="385"/>
                      <a:pt x="89" y="380"/>
                      <a:pt x="94" y="379"/>
                    </a:cubicBezTo>
                    <a:cubicBezTo>
                      <a:pt x="101" y="377"/>
                      <a:pt x="108" y="382"/>
                      <a:pt x="110" y="389"/>
                    </a:cubicBezTo>
                    <a:cubicBezTo>
                      <a:pt x="111" y="395"/>
                      <a:pt x="107" y="402"/>
                      <a:pt x="100" y="404"/>
                    </a:cubicBezTo>
                    <a:cubicBezTo>
                      <a:pt x="95" y="405"/>
                      <a:pt x="89" y="403"/>
                      <a:pt x="87" y="399"/>
                    </a:cubicBezTo>
                    <a:cubicBezTo>
                      <a:pt x="73" y="402"/>
                      <a:pt x="73" y="402"/>
                      <a:pt x="73" y="402"/>
                    </a:cubicBezTo>
                    <a:cubicBezTo>
                      <a:pt x="84" y="449"/>
                      <a:pt x="84" y="449"/>
                      <a:pt x="84" y="449"/>
                    </a:cubicBezTo>
                    <a:cubicBezTo>
                      <a:pt x="98" y="446"/>
                      <a:pt x="98" y="446"/>
                      <a:pt x="98" y="446"/>
                    </a:cubicBezTo>
                    <a:cubicBezTo>
                      <a:pt x="98" y="441"/>
                      <a:pt x="102" y="436"/>
                      <a:pt x="108" y="435"/>
                    </a:cubicBezTo>
                    <a:cubicBezTo>
                      <a:pt x="115" y="433"/>
                      <a:pt x="122" y="437"/>
                      <a:pt x="123" y="444"/>
                    </a:cubicBezTo>
                    <a:cubicBezTo>
                      <a:pt x="125" y="451"/>
                      <a:pt x="121" y="458"/>
                      <a:pt x="114" y="460"/>
                    </a:cubicBezTo>
                    <a:cubicBezTo>
                      <a:pt x="108" y="461"/>
                      <a:pt x="103" y="459"/>
                      <a:pt x="100" y="454"/>
                    </a:cubicBezTo>
                    <a:cubicBezTo>
                      <a:pt x="86" y="457"/>
                      <a:pt x="86" y="457"/>
                      <a:pt x="86" y="457"/>
                    </a:cubicBezTo>
                    <a:cubicBezTo>
                      <a:pt x="98" y="505"/>
                      <a:pt x="98" y="505"/>
                      <a:pt x="98" y="505"/>
                    </a:cubicBezTo>
                    <a:cubicBezTo>
                      <a:pt x="111" y="502"/>
                      <a:pt x="111" y="502"/>
                      <a:pt x="111" y="502"/>
                    </a:cubicBezTo>
                    <a:cubicBezTo>
                      <a:pt x="112" y="496"/>
                      <a:pt x="116" y="492"/>
                      <a:pt x="121" y="490"/>
                    </a:cubicBezTo>
                    <a:cubicBezTo>
                      <a:pt x="128" y="489"/>
                      <a:pt x="135" y="493"/>
                      <a:pt x="136" y="500"/>
                    </a:cubicBezTo>
                    <a:cubicBezTo>
                      <a:pt x="138" y="507"/>
                      <a:pt x="134" y="514"/>
                      <a:pt x="127" y="515"/>
                    </a:cubicBezTo>
                    <a:cubicBezTo>
                      <a:pt x="122" y="517"/>
                      <a:pt x="116" y="514"/>
                      <a:pt x="113" y="510"/>
                    </a:cubicBezTo>
                    <a:cubicBezTo>
                      <a:pt x="100" y="513"/>
                      <a:pt x="100" y="513"/>
                      <a:pt x="100" y="513"/>
                    </a:cubicBezTo>
                    <a:cubicBezTo>
                      <a:pt x="111" y="560"/>
                      <a:pt x="111" y="560"/>
                      <a:pt x="111" y="560"/>
                    </a:cubicBezTo>
                    <a:cubicBezTo>
                      <a:pt x="125" y="557"/>
                      <a:pt x="125" y="557"/>
                      <a:pt x="125" y="557"/>
                    </a:cubicBezTo>
                    <a:cubicBezTo>
                      <a:pt x="125" y="552"/>
                      <a:pt x="129" y="547"/>
                      <a:pt x="134" y="546"/>
                    </a:cubicBezTo>
                    <a:cubicBezTo>
                      <a:pt x="141" y="544"/>
                      <a:pt x="148" y="549"/>
                      <a:pt x="150" y="556"/>
                    </a:cubicBezTo>
                    <a:cubicBezTo>
                      <a:pt x="151" y="562"/>
                      <a:pt x="147" y="569"/>
                      <a:pt x="140" y="571"/>
                    </a:cubicBezTo>
                    <a:cubicBezTo>
                      <a:pt x="135" y="572"/>
                      <a:pt x="129" y="570"/>
                      <a:pt x="127" y="566"/>
                    </a:cubicBezTo>
                    <a:cubicBezTo>
                      <a:pt x="113" y="569"/>
                      <a:pt x="113" y="569"/>
                      <a:pt x="113" y="569"/>
                    </a:cubicBezTo>
                    <a:cubicBezTo>
                      <a:pt x="124" y="616"/>
                      <a:pt x="124" y="616"/>
                      <a:pt x="124" y="616"/>
                    </a:cubicBezTo>
                    <a:cubicBezTo>
                      <a:pt x="138" y="613"/>
                      <a:pt x="138" y="613"/>
                      <a:pt x="138" y="613"/>
                    </a:cubicBezTo>
                    <a:cubicBezTo>
                      <a:pt x="138" y="608"/>
                      <a:pt x="142" y="603"/>
                      <a:pt x="148" y="602"/>
                    </a:cubicBezTo>
                    <a:cubicBezTo>
                      <a:pt x="155" y="600"/>
                      <a:pt x="162" y="604"/>
                      <a:pt x="163" y="611"/>
                    </a:cubicBezTo>
                    <a:cubicBezTo>
                      <a:pt x="165" y="618"/>
                      <a:pt x="161" y="625"/>
                      <a:pt x="154" y="627"/>
                    </a:cubicBezTo>
                    <a:cubicBezTo>
                      <a:pt x="148" y="628"/>
                      <a:pt x="143" y="626"/>
                      <a:pt x="140" y="621"/>
                    </a:cubicBezTo>
                    <a:cubicBezTo>
                      <a:pt x="126" y="624"/>
                      <a:pt x="126" y="624"/>
                      <a:pt x="126" y="624"/>
                    </a:cubicBezTo>
                    <a:cubicBezTo>
                      <a:pt x="131" y="644"/>
                      <a:pt x="131" y="644"/>
                      <a:pt x="131" y="644"/>
                    </a:cubicBezTo>
                    <a:cubicBezTo>
                      <a:pt x="532" y="548"/>
                      <a:pt x="532" y="548"/>
                      <a:pt x="532" y="548"/>
                    </a:cubicBezTo>
                    <a:cubicBezTo>
                      <a:pt x="400" y="0"/>
                      <a:pt x="400" y="0"/>
                      <a:pt x="400" y="0"/>
                    </a:cubicBez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7"/>
              <p:cNvSpPr>
                <a:spLocks noChangeArrowheads="1"/>
              </p:cNvSpPr>
              <p:nvPr/>
            </p:nvSpPr>
            <p:spPr bwMode="auto">
              <a:xfrm>
                <a:off x="555625" y="1558925"/>
                <a:ext cx="996950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0" y="156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0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8"/>
              <p:cNvSpPr>
                <a:spLocks noChangeArrowheads="1"/>
              </p:cNvSpPr>
              <p:nvPr/>
            </p:nvSpPr>
            <p:spPr bwMode="auto">
              <a:xfrm>
                <a:off x="534988" y="1476375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9"/>
              <p:cNvSpPr>
                <a:spLocks noChangeArrowheads="1"/>
              </p:cNvSpPr>
              <p:nvPr/>
            </p:nvSpPr>
            <p:spPr bwMode="auto">
              <a:xfrm>
                <a:off x="514350" y="139223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0"/>
              <p:cNvSpPr>
                <a:spLocks noChangeArrowheads="1"/>
              </p:cNvSpPr>
              <p:nvPr/>
            </p:nvSpPr>
            <p:spPr bwMode="auto">
              <a:xfrm>
                <a:off x="493713" y="1306513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1"/>
              <p:cNvSpPr>
                <a:spLocks noChangeArrowheads="1"/>
              </p:cNvSpPr>
              <p:nvPr/>
            </p:nvSpPr>
            <p:spPr bwMode="auto">
              <a:xfrm>
                <a:off x="473075" y="1220788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2"/>
              <p:cNvSpPr>
                <a:spLocks noChangeArrowheads="1"/>
              </p:cNvSpPr>
              <p:nvPr/>
            </p:nvSpPr>
            <p:spPr bwMode="auto">
              <a:xfrm>
                <a:off x="452438" y="1139825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3"/>
              <p:cNvSpPr>
                <a:spLocks noChangeArrowheads="1"/>
              </p:cNvSpPr>
              <p:nvPr/>
            </p:nvSpPr>
            <p:spPr bwMode="auto">
              <a:xfrm>
                <a:off x="431800" y="105410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4"/>
              <p:cNvSpPr>
                <a:spLocks noChangeArrowheads="1"/>
              </p:cNvSpPr>
              <p:nvPr/>
            </p:nvSpPr>
            <p:spPr bwMode="auto">
              <a:xfrm>
                <a:off x="411163" y="968375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6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6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6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5"/>
              <p:cNvSpPr>
                <a:spLocks noChangeArrowheads="1"/>
              </p:cNvSpPr>
              <p:nvPr/>
            </p:nvSpPr>
            <p:spPr bwMode="auto">
              <a:xfrm>
                <a:off x="393700" y="884238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26" y="0"/>
                  </a:cxn>
                  <a:cxn ang="0">
                    <a:pos x="628" y="5"/>
                  </a:cxn>
                  <a:cxn ang="0">
                    <a:pos x="0" y="155"/>
                  </a:cxn>
                  <a:cxn ang="0">
                    <a:pos x="0" y="151"/>
                  </a:cxn>
                </a:cxnLst>
                <a:rect l="0" t="0" r="r" b="b"/>
                <a:pathLst>
                  <a:path w="628" h="155">
                    <a:moveTo>
                      <a:pt x="0" y="151"/>
                    </a:moveTo>
                    <a:lnTo>
                      <a:pt x="626" y="0"/>
                    </a:lnTo>
                    <a:lnTo>
                      <a:pt x="628" y="5"/>
                    </a:lnTo>
                    <a:lnTo>
                      <a:pt x="0" y="155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6"/>
              <p:cNvSpPr>
                <a:spLocks noChangeArrowheads="1"/>
              </p:cNvSpPr>
              <p:nvPr/>
            </p:nvSpPr>
            <p:spPr bwMode="auto">
              <a:xfrm>
                <a:off x="373063" y="80168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7"/>
              <p:cNvSpPr>
                <a:spLocks noChangeArrowheads="1"/>
              </p:cNvSpPr>
              <p:nvPr/>
            </p:nvSpPr>
            <p:spPr bwMode="auto">
              <a:xfrm>
                <a:off x="352425" y="715963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8"/>
              <p:cNvSpPr>
                <a:spLocks noChangeArrowheads="1"/>
              </p:cNvSpPr>
              <p:nvPr/>
            </p:nvSpPr>
            <p:spPr bwMode="auto">
              <a:xfrm>
                <a:off x="331788" y="631825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5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5">
                    <a:moveTo>
                      <a:pt x="0" y="149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5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19"/>
              <p:cNvSpPr>
                <a:spLocks noChangeArrowheads="1"/>
              </p:cNvSpPr>
              <p:nvPr/>
            </p:nvSpPr>
            <p:spPr bwMode="auto">
              <a:xfrm>
                <a:off x="311150" y="546100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2" y="155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5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2" y="15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20"/>
              <p:cNvSpPr>
                <a:spLocks noChangeArrowheads="1"/>
              </p:cNvSpPr>
              <p:nvPr/>
            </p:nvSpPr>
            <p:spPr bwMode="auto">
              <a:xfrm>
                <a:off x="290513" y="46355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21"/>
              <p:cNvSpPr>
                <a:spLocks noChangeArrowheads="1"/>
              </p:cNvSpPr>
              <p:nvPr/>
            </p:nvSpPr>
            <p:spPr bwMode="auto">
              <a:xfrm>
                <a:off x="269875" y="379413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49"/>
                  </a:cxn>
                </a:cxnLst>
                <a:rect l="0" t="0" r="r" b="b"/>
                <a:pathLst>
                  <a:path w="630" h="153">
                    <a:moveTo>
                      <a:pt x="0" y="149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22"/>
              <p:cNvSpPr>
                <a:spLocks noChangeArrowheads="1"/>
              </p:cNvSpPr>
              <p:nvPr/>
            </p:nvSpPr>
            <p:spPr bwMode="auto">
              <a:xfrm>
                <a:off x="249238" y="293688"/>
                <a:ext cx="1000125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23"/>
              <p:cNvSpPr>
                <a:spLocks noChangeArrowheads="1"/>
              </p:cNvSpPr>
              <p:nvPr/>
            </p:nvSpPr>
            <p:spPr bwMode="auto">
              <a:xfrm>
                <a:off x="228600" y="207963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24"/>
              <p:cNvSpPr>
                <a:spLocks noChangeArrowheads="1"/>
              </p:cNvSpPr>
              <p:nvPr/>
            </p:nvSpPr>
            <p:spPr bwMode="auto">
              <a:xfrm>
                <a:off x="211138" y="127000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6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3">
                    <a:moveTo>
                      <a:pt x="0" y="149"/>
                    </a:moveTo>
                    <a:lnTo>
                      <a:pt x="626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25"/>
              <p:cNvSpPr>
                <a:spLocks noChangeArrowheads="1"/>
              </p:cNvSpPr>
              <p:nvPr/>
            </p:nvSpPr>
            <p:spPr bwMode="auto">
              <a:xfrm>
                <a:off x="190500" y="41275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26"/>
              <p:cNvSpPr>
                <a:spLocks noChangeArrowheads="1"/>
              </p:cNvSpPr>
              <p:nvPr/>
            </p:nvSpPr>
            <p:spPr bwMode="auto">
              <a:xfrm>
                <a:off x="173038" y="238125"/>
                <a:ext cx="393700" cy="1611313"/>
              </a:xfrm>
              <a:custGeom>
                <a:avLst/>
                <a:gdLst/>
                <a:ahLst/>
                <a:cxnLst>
                  <a:cxn ang="0">
                    <a:pos x="243" y="1015"/>
                  </a:cxn>
                  <a:cxn ang="0">
                    <a:pos x="248" y="1013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43" y="1015"/>
                  </a:cxn>
                </a:cxnLst>
                <a:rect l="0" t="0" r="r" b="b"/>
                <a:pathLst>
                  <a:path w="248" h="1015">
                    <a:moveTo>
                      <a:pt x="243" y="1015"/>
                    </a:moveTo>
                    <a:lnTo>
                      <a:pt x="248" y="101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43" y="1015"/>
                    </a:lnTo>
                    <a:close/>
                  </a:path>
                </a:pathLst>
              </a:custGeom>
              <a:solidFill>
                <a:srgbClr val="2D68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组合 45"/>
            <p:cNvGrpSpPr>
              <a:grpSpLocks/>
            </p:cNvGrpSpPr>
            <p:nvPr/>
          </p:nvGrpSpPr>
          <p:grpSpPr bwMode="auto">
            <a:xfrm>
              <a:off x="1283475" y="383516"/>
              <a:ext cx="614363" cy="1724025"/>
              <a:chOff x="0" y="0"/>
              <a:chExt cx="614363" cy="1724025"/>
            </a:xfrm>
          </p:grpSpPr>
          <p:sp>
            <p:nvSpPr>
              <p:cNvPr id="9" name="Freeform 27"/>
              <p:cNvSpPr>
                <a:spLocks noChangeArrowheads="1"/>
              </p:cNvSpPr>
              <p:nvPr/>
            </p:nvSpPr>
            <p:spPr bwMode="auto">
              <a:xfrm>
                <a:off x="358775" y="0"/>
                <a:ext cx="255588" cy="398463"/>
              </a:xfrm>
              <a:custGeom>
                <a:avLst/>
                <a:gdLst/>
                <a:ahLst/>
                <a:cxnLst>
                  <a:cxn ang="0">
                    <a:pos x="61" y="111"/>
                  </a:cxn>
                  <a:cxn ang="0">
                    <a:pos x="24" y="131"/>
                  </a:cxn>
                  <a:cxn ang="0">
                    <a:pos x="24" y="131"/>
                  </a:cxn>
                  <a:cxn ang="0">
                    <a:pos x="5" y="94"/>
                  </a:cxn>
                  <a:cxn ang="0">
                    <a:pos x="26" y="2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82" y="42"/>
                  </a:cxn>
                  <a:cxn ang="0">
                    <a:pos x="61" y="111"/>
                  </a:cxn>
                </a:cxnLst>
                <a:rect l="0" t="0" r="r" b="b"/>
                <a:pathLst>
                  <a:path w="87" h="136">
                    <a:moveTo>
                      <a:pt x="61" y="111"/>
                    </a:moveTo>
                    <a:cubicBezTo>
                      <a:pt x="56" y="127"/>
                      <a:pt x="40" y="136"/>
                      <a:pt x="24" y="131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9" y="126"/>
                      <a:pt x="0" y="109"/>
                      <a:pt x="5" y="9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1" y="9"/>
                      <a:pt x="47" y="0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78" y="10"/>
                      <a:pt x="87" y="27"/>
                      <a:pt x="82" y="42"/>
                    </a:cubicBezTo>
                    <a:lnTo>
                      <a:pt x="61" y="111"/>
                    </a:lnTo>
                    <a:close/>
                  </a:path>
                </a:pathLst>
              </a:custGeom>
              <a:solidFill>
                <a:srgbClr val="BF27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28"/>
              <p:cNvSpPr>
                <a:spLocks noChangeArrowheads="1"/>
              </p:cNvSpPr>
              <p:nvPr/>
            </p:nvSpPr>
            <p:spPr bwMode="auto">
              <a:xfrm>
                <a:off x="412750" y="11112"/>
                <a:ext cx="201613" cy="387350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9" y="0"/>
                  </a:cxn>
                  <a:cxn ang="0">
                    <a:pos x="0" y="124"/>
                  </a:cxn>
                  <a:cxn ang="0">
                    <a:pos x="6" y="127"/>
                  </a:cxn>
                  <a:cxn ang="0">
                    <a:pos x="43" y="107"/>
                  </a:cxn>
                  <a:cxn ang="0">
                    <a:pos x="64" y="38"/>
                  </a:cxn>
                  <a:cxn ang="0">
                    <a:pos x="45" y="1"/>
                  </a:cxn>
                </a:cxnLst>
                <a:rect l="0" t="0" r="r" b="b"/>
                <a:pathLst>
                  <a:path w="69" h="132">
                    <a:moveTo>
                      <a:pt x="45" y="1"/>
                    </a:moveTo>
                    <a:cubicBezTo>
                      <a:pt x="43" y="1"/>
                      <a:pt x="41" y="0"/>
                      <a:pt x="39" y="0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5"/>
                      <a:pt x="4" y="126"/>
                      <a:pt x="6" y="127"/>
                    </a:cubicBezTo>
                    <a:cubicBezTo>
                      <a:pt x="22" y="132"/>
                      <a:pt x="38" y="123"/>
                      <a:pt x="43" y="10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9" y="23"/>
                      <a:pt x="60" y="6"/>
                      <a:pt x="45" y="1"/>
                    </a:cubicBezTo>
                    <a:close/>
                  </a:path>
                </a:pathLst>
              </a:custGeom>
              <a:solidFill>
                <a:srgbClr val="A321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29"/>
              <p:cNvSpPr>
                <a:spLocks noChangeArrowheads="1"/>
              </p:cNvSpPr>
              <p:nvPr/>
            </p:nvSpPr>
            <p:spPr bwMode="auto">
              <a:xfrm>
                <a:off x="482600" y="44450"/>
                <a:ext cx="127000" cy="3397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116"/>
                  </a:cxn>
                  <a:cxn ang="0">
                    <a:pos x="19" y="96"/>
                  </a:cxn>
                  <a:cxn ang="0">
                    <a:pos x="40" y="27"/>
                  </a:cxn>
                  <a:cxn ang="0">
                    <a:pos x="35" y="0"/>
                  </a:cxn>
                </a:cxnLst>
                <a:rect l="0" t="0" r="r" b="b"/>
                <a:pathLst>
                  <a:path w="43" h="116">
                    <a:moveTo>
                      <a:pt x="35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13"/>
                      <a:pt x="16" y="106"/>
                      <a:pt x="19" y="9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3" y="17"/>
                      <a:pt x="41" y="7"/>
                      <a:pt x="35" y="0"/>
                    </a:cubicBezTo>
                    <a:close/>
                  </a:path>
                </a:pathLst>
              </a:custGeom>
              <a:solidFill>
                <a:srgbClr val="8A1C2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30"/>
              <p:cNvSpPr>
                <a:spLocks noChangeArrowheads="1"/>
              </p:cNvSpPr>
              <p:nvPr/>
            </p:nvSpPr>
            <p:spPr bwMode="auto">
              <a:xfrm>
                <a:off x="0" y="222250"/>
                <a:ext cx="555625" cy="1316038"/>
              </a:xfrm>
              <a:custGeom>
                <a:avLst/>
                <a:gdLst/>
                <a:ahLst/>
                <a:cxnLst>
                  <a:cxn ang="0">
                    <a:pos x="104" y="829"/>
                  </a:cxn>
                  <a:cxn ang="0">
                    <a:pos x="0" y="798"/>
                  </a:cxn>
                  <a:cxn ang="0">
                    <a:pos x="245" y="0"/>
                  </a:cxn>
                  <a:cxn ang="0">
                    <a:pos x="350" y="32"/>
                  </a:cxn>
                  <a:cxn ang="0">
                    <a:pos x="104" y="829"/>
                  </a:cxn>
                </a:cxnLst>
                <a:rect l="0" t="0" r="r" b="b"/>
                <a:pathLst>
                  <a:path w="350" h="829">
                    <a:moveTo>
                      <a:pt x="104" y="829"/>
                    </a:moveTo>
                    <a:lnTo>
                      <a:pt x="0" y="798"/>
                    </a:lnTo>
                    <a:lnTo>
                      <a:pt x="245" y="0"/>
                    </a:lnTo>
                    <a:lnTo>
                      <a:pt x="350" y="32"/>
                    </a:lnTo>
                    <a:lnTo>
                      <a:pt x="104" y="829"/>
                    </a:lnTo>
                    <a:close/>
                  </a:path>
                </a:pathLst>
              </a:custGeom>
              <a:solidFill>
                <a:srgbClr val="00C5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31"/>
              <p:cNvSpPr>
                <a:spLocks noChangeArrowheads="1"/>
              </p:cNvSpPr>
              <p:nvPr/>
            </p:nvSpPr>
            <p:spPr bwMode="auto">
              <a:xfrm>
                <a:off x="65088" y="242887"/>
                <a:ext cx="490538" cy="1295400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796"/>
                  </a:cxn>
                  <a:cxn ang="0">
                    <a:pos x="63" y="816"/>
                  </a:cxn>
                  <a:cxn ang="0">
                    <a:pos x="309" y="19"/>
                  </a:cxn>
                  <a:cxn ang="0">
                    <a:pos x="245" y="0"/>
                  </a:cxn>
                </a:cxnLst>
                <a:rect l="0" t="0" r="r" b="b"/>
                <a:pathLst>
                  <a:path w="309" h="816">
                    <a:moveTo>
                      <a:pt x="245" y="0"/>
                    </a:moveTo>
                    <a:lnTo>
                      <a:pt x="0" y="796"/>
                    </a:lnTo>
                    <a:lnTo>
                      <a:pt x="63" y="816"/>
                    </a:lnTo>
                    <a:lnTo>
                      <a:pt x="309" y="19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00AB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32"/>
              <p:cNvSpPr>
                <a:spLocks noChangeArrowheads="1"/>
              </p:cNvSpPr>
              <p:nvPr/>
            </p:nvSpPr>
            <p:spPr bwMode="auto">
              <a:xfrm>
                <a:off x="130175" y="260350"/>
                <a:ext cx="425450" cy="1277938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0" y="798"/>
                  </a:cxn>
                  <a:cxn ang="0">
                    <a:pos x="22" y="805"/>
                  </a:cxn>
                  <a:cxn ang="0">
                    <a:pos x="268" y="8"/>
                  </a:cxn>
                  <a:cxn ang="0">
                    <a:pos x="244" y="0"/>
                  </a:cxn>
                </a:cxnLst>
                <a:rect l="0" t="0" r="r" b="b"/>
                <a:pathLst>
                  <a:path w="268" h="805">
                    <a:moveTo>
                      <a:pt x="244" y="0"/>
                    </a:moveTo>
                    <a:lnTo>
                      <a:pt x="0" y="798"/>
                    </a:lnTo>
                    <a:lnTo>
                      <a:pt x="22" y="805"/>
                    </a:lnTo>
                    <a:lnTo>
                      <a:pt x="268" y="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91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33"/>
              <p:cNvSpPr>
                <a:spLocks noChangeArrowheads="1"/>
              </p:cNvSpPr>
              <p:nvPr/>
            </p:nvSpPr>
            <p:spPr bwMode="auto">
              <a:xfrm>
                <a:off x="0" y="1489075"/>
                <a:ext cx="165100" cy="234950"/>
              </a:xfrm>
              <a:custGeom>
                <a:avLst/>
                <a:gdLst/>
                <a:ahLst/>
                <a:cxnLst>
                  <a:cxn ang="0">
                    <a:pos x="104" y="31"/>
                  </a:cxn>
                  <a:cxn ang="0">
                    <a:pos x="11" y="148"/>
                  </a:cxn>
                  <a:cxn ang="0">
                    <a:pos x="0" y="0"/>
                  </a:cxn>
                  <a:cxn ang="0">
                    <a:pos x="104" y="31"/>
                  </a:cxn>
                </a:cxnLst>
                <a:rect l="0" t="0" r="r" b="b"/>
                <a:pathLst>
                  <a:path w="104" h="148">
                    <a:moveTo>
                      <a:pt x="104" y="31"/>
                    </a:moveTo>
                    <a:lnTo>
                      <a:pt x="11" y="148"/>
                    </a:lnTo>
                    <a:lnTo>
                      <a:pt x="0" y="0"/>
                    </a:lnTo>
                    <a:lnTo>
                      <a:pt x="104" y="31"/>
                    </a:lnTo>
                    <a:close/>
                  </a:path>
                </a:pathLst>
              </a:custGeom>
              <a:solidFill>
                <a:srgbClr val="F9D5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34"/>
              <p:cNvSpPr>
                <a:spLocks noChangeArrowheads="1"/>
              </p:cNvSpPr>
              <p:nvPr/>
            </p:nvSpPr>
            <p:spPr bwMode="auto">
              <a:xfrm>
                <a:off x="12700" y="1662112"/>
                <a:ext cx="44450" cy="61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9"/>
                  </a:cxn>
                  <a:cxn ang="0">
                    <a:pos x="28" y="9"/>
                  </a:cxn>
                  <a:cxn ang="0">
                    <a:pos x="0" y="0"/>
                  </a:cxn>
                </a:cxnLst>
                <a:rect l="0" t="0" r="r" b="b"/>
                <a:pathLst>
                  <a:path w="28" h="39">
                    <a:moveTo>
                      <a:pt x="0" y="0"/>
                    </a:moveTo>
                    <a:lnTo>
                      <a:pt x="3" y="39"/>
                    </a:lnTo>
                    <a:lnTo>
                      <a:pt x="2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35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192088" cy="96838"/>
              </a:xfrm>
              <a:custGeom>
                <a:avLst/>
                <a:gdLst/>
                <a:ahLst/>
                <a:cxnLst>
                  <a:cxn ang="0">
                    <a:pos x="62" y="30"/>
                  </a:cxn>
                  <a:cxn ang="0">
                    <a:pos x="58" y="33"/>
                  </a:cxn>
                  <a:cxn ang="0">
                    <a:pos x="3" y="16"/>
                  </a:cxn>
                  <a:cxn ang="0">
                    <a:pos x="0" y="11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62" y="30"/>
                  </a:cxn>
                </a:cxnLst>
                <a:rect l="0" t="0" r="r" b="b"/>
                <a:pathLst>
                  <a:path w="65" h="33">
                    <a:moveTo>
                      <a:pt x="62" y="30"/>
                    </a:moveTo>
                    <a:cubicBezTo>
                      <a:pt x="61" y="32"/>
                      <a:pt x="59" y="33"/>
                      <a:pt x="58" y="3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3"/>
                      <a:pt x="0" y="1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4" y="18"/>
                      <a:pt x="65" y="20"/>
                      <a:pt x="65" y="22"/>
                    </a:cubicBezTo>
                    <a:lnTo>
                      <a:pt x="62" y="30"/>
                    </a:lnTo>
                    <a:close/>
                  </a:path>
                </a:pathLst>
              </a:custGeom>
              <a:solidFill>
                <a:srgbClr val="FAEC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36"/>
              <p:cNvSpPr>
                <a:spLocks noChangeArrowheads="1"/>
              </p:cNvSpPr>
              <p:nvPr/>
            </p:nvSpPr>
            <p:spPr bwMode="auto">
              <a:xfrm>
                <a:off x="447675" y="219075"/>
                <a:ext cx="120650" cy="77788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5" y="0"/>
                  </a:cxn>
                  <a:cxn ang="0">
                    <a:pos x="0" y="15"/>
                  </a:cxn>
                  <a:cxn ang="0">
                    <a:pos x="34" y="26"/>
                  </a:cxn>
                  <a:cxn ang="0">
                    <a:pos x="38" y="23"/>
                  </a:cxn>
                  <a:cxn ang="0">
                    <a:pos x="41" y="15"/>
                  </a:cxn>
                  <a:cxn ang="0">
                    <a:pos x="38" y="10"/>
                  </a:cxn>
                </a:cxnLst>
                <a:rect l="0" t="0" r="r" b="b"/>
                <a:pathLst>
                  <a:path w="41" h="26">
                    <a:moveTo>
                      <a:pt x="38" y="1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7" y="25"/>
                      <a:pt x="38" y="2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3"/>
                      <a:pt x="40" y="11"/>
                      <a:pt x="38" y="10"/>
                    </a:cubicBez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37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36513" cy="4921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3" y="16"/>
                  </a:cxn>
                  <a:cxn ang="0">
                    <a:pos x="7" y="17"/>
                  </a:cxn>
                  <a:cxn ang="0">
                    <a:pos x="12" y="2"/>
                  </a:cxn>
                </a:cxnLst>
                <a:rect l="0" t="0" r="r" b="b"/>
                <a:pathLst>
                  <a:path w="12" h="17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1" y="15"/>
                      <a:pt x="3" y="16"/>
                    </a:cubicBezTo>
                    <a:cubicBezTo>
                      <a:pt x="7" y="17"/>
                      <a:pt x="7" y="17"/>
                      <a:pt x="7" y="17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38"/>
              <p:cNvSpPr>
                <a:spLocks noChangeArrowheads="1"/>
              </p:cNvSpPr>
              <p:nvPr/>
            </p:nvSpPr>
            <p:spPr bwMode="auto">
              <a:xfrm>
                <a:off x="512763" y="239712"/>
                <a:ext cx="55563" cy="57150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0"/>
                  </a:cxn>
                  <a:cxn ang="0">
                    <a:pos x="0" y="15"/>
                  </a:cxn>
                  <a:cxn ang="0">
                    <a:pos x="12" y="19"/>
                  </a:cxn>
                  <a:cxn ang="0">
                    <a:pos x="16" y="16"/>
                  </a:cxn>
                  <a:cxn ang="0">
                    <a:pos x="19" y="8"/>
                  </a:cxn>
                  <a:cxn ang="0">
                    <a:pos x="16" y="3"/>
                  </a:cxn>
                </a:cxnLst>
                <a:rect l="0" t="0" r="r" b="b"/>
                <a:pathLst>
                  <a:path w="19" h="19">
                    <a:moveTo>
                      <a:pt x="16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9"/>
                      <a:pt x="15" y="18"/>
                      <a:pt x="16" y="1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8" y="4"/>
                      <a:pt x="16" y="3"/>
                    </a:cubicBezTo>
                    <a:close/>
                  </a:path>
                </a:pathLst>
              </a:custGeom>
              <a:solidFill>
                <a:srgbClr val="C4BA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文本框 46"/>
            <p:cNvSpPr txBox="1">
              <a:spLocks noChangeArrowheads="1"/>
            </p:cNvSpPr>
            <p:nvPr/>
          </p:nvSpPr>
          <p:spPr bwMode="auto">
            <a:xfrm>
              <a:off x="203510" y="457312"/>
              <a:ext cx="1371600" cy="1165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dung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Picture 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2903" y="931347"/>
            <a:ext cx="488316" cy="421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8331" y="931350"/>
            <a:ext cx="283797" cy="421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" name="组合 84"/>
          <p:cNvGrpSpPr>
            <a:grpSpLocks/>
          </p:cNvGrpSpPr>
          <p:nvPr/>
        </p:nvGrpSpPr>
        <p:grpSpPr bwMode="auto">
          <a:xfrm>
            <a:off x="2823859" y="1382488"/>
            <a:ext cx="5694331" cy="973768"/>
            <a:chOff x="0" y="0"/>
            <a:chExt cx="5467144" cy="668621"/>
          </a:xfrm>
        </p:grpSpPr>
        <p:grpSp>
          <p:nvGrpSpPr>
            <p:cNvPr id="45" name="组合 26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47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文本框 80"/>
            <p:cNvSpPr txBox="1">
              <a:spLocks noChangeArrowheads="1"/>
            </p:cNvSpPr>
            <p:nvPr/>
          </p:nvSpPr>
          <p:spPr bwMode="auto">
            <a:xfrm>
              <a:off x="136049" y="134847"/>
              <a:ext cx="4538957" cy="401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I. </a:t>
              </a:r>
              <a:r>
                <a:rPr lang="en-US" altLang="zh-CN" sz="32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chung</a:t>
              </a:r>
              <a:endParaRPr lang="zh-CN" altLang="en-US" sz="32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组合 85"/>
          <p:cNvGrpSpPr>
            <a:grpSpLocks/>
          </p:cNvGrpSpPr>
          <p:nvPr/>
        </p:nvGrpSpPr>
        <p:grpSpPr bwMode="auto">
          <a:xfrm>
            <a:off x="2786983" y="2709960"/>
            <a:ext cx="5712852" cy="933436"/>
            <a:chOff x="-23359" y="19147"/>
            <a:chExt cx="5484928" cy="668621"/>
          </a:xfrm>
        </p:grpSpPr>
        <p:grpSp>
          <p:nvGrpSpPr>
            <p:cNvPr id="51" name="组合 30"/>
            <p:cNvGrpSpPr>
              <a:grpSpLocks/>
            </p:cNvGrpSpPr>
            <p:nvPr/>
          </p:nvGrpSpPr>
          <p:grpSpPr bwMode="auto">
            <a:xfrm>
              <a:off x="-23359" y="19147"/>
              <a:ext cx="5484928" cy="668621"/>
              <a:chOff x="-42750" y="32640"/>
              <a:chExt cx="10038559" cy="1139826"/>
            </a:xfrm>
          </p:grpSpPr>
          <p:sp>
            <p:nvSpPr>
              <p:cNvPr id="53" name="Freeform 30"/>
              <p:cNvSpPr>
                <a:spLocks noChangeArrowheads="1"/>
              </p:cNvSpPr>
              <p:nvPr/>
            </p:nvSpPr>
            <p:spPr bwMode="auto">
              <a:xfrm>
                <a:off x="-42750" y="32641"/>
                <a:ext cx="10006011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Freeform 31"/>
              <p:cNvSpPr>
                <a:spLocks noChangeArrowheads="1"/>
              </p:cNvSpPr>
              <p:nvPr/>
            </p:nvSpPr>
            <p:spPr bwMode="auto">
              <a:xfrm>
                <a:off x="8219397" y="3264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" name="文本框 81"/>
            <p:cNvSpPr txBox="1">
              <a:spLocks noChangeArrowheads="1"/>
            </p:cNvSpPr>
            <p:nvPr/>
          </p:nvSpPr>
          <p:spPr bwMode="auto">
            <a:xfrm>
              <a:off x="148095" y="157415"/>
              <a:ext cx="4360490" cy="418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II. </a:t>
              </a:r>
              <a:r>
                <a:rPr lang="en-US" altLang="zh-CN" sz="32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2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3200" b="1" dirty="0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bg1">
                      <a:lumMod val="6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bản</a:t>
              </a:r>
              <a:endParaRPr lang="zh-CN" altLang="en-US" sz="3200" b="1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组合 85"/>
          <p:cNvGrpSpPr>
            <a:grpSpLocks/>
          </p:cNvGrpSpPr>
          <p:nvPr/>
        </p:nvGrpSpPr>
        <p:grpSpPr bwMode="auto">
          <a:xfrm>
            <a:off x="2786983" y="4003100"/>
            <a:ext cx="5712852" cy="904084"/>
            <a:chOff x="-23359" y="19147"/>
            <a:chExt cx="5484928" cy="668621"/>
          </a:xfrm>
        </p:grpSpPr>
        <p:grpSp>
          <p:nvGrpSpPr>
            <p:cNvPr id="57" name="组合 30"/>
            <p:cNvGrpSpPr>
              <a:grpSpLocks/>
            </p:cNvGrpSpPr>
            <p:nvPr/>
          </p:nvGrpSpPr>
          <p:grpSpPr bwMode="auto">
            <a:xfrm>
              <a:off x="-23359" y="19147"/>
              <a:ext cx="5484928" cy="668621"/>
              <a:chOff x="-42750" y="32640"/>
              <a:chExt cx="10038559" cy="1139826"/>
            </a:xfrm>
          </p:grpSpPr>
          <p:sp>
            <p:nvSpPr>
              <p:cNvPr id="59" name="Freeform 30"/>
              <p:cNvSpPr>
                <a:spLocks noChangeArrowheads="1"/>
              </p:cNvSpPr>
              <p:nvPr/>
            </p:nvSpPr>
            <p:spPr bwMode="auto">
              <a:xfrm>
                <a:off x="-42750" y="32641"/>
                <a:ext cx="10006011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Freeform 31"/>
              <p:cNvSpPr>
                <a:spLocks noChangeArrowheads="1"/>
              </p:cNvSpPr>
              <p:nvPr/>
            </p:nvSpPr>
            <p:spPr bwMode="auto">
              <a:xfrm>
                <a:off x="8219397" y="3264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8" name="文本框 81"/>
            <p:cNvSpPr txBox="1">
              <a:spLocks noChangeArrowheads="1"/>
            </p:cNvSpPr>
            <p:nvPr/>
          </p:nvSpPr>
          <p:spPr bwMode="auto">
            <a:xfrm>
              <a:off x="119698" y="136688"/>
              <a:ext cx="4494322" cy="432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III.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Tổng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kết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050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1671650"/>
            <a:ext cx="6192688" cy="900100"/>
          </a:xfrm>
        </p:spPr>
        <p:txBody>
          <a:bodyPr/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577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/>
          </p:nvPr>
        </p:nvSpPr>
        <p:spPr>
          <a:xfrm>
            <a:off x="251521" y="123479"/>
            <a:ext cx="8712968" cy="4896544"/>
          </a:xfrm>
          <a:solidFill>
            <a:srgbClr val="FFFFFF">
              <a:alpha val="76078"/>
            </a:srgbClr>
          </a:solidFill>
        </p:spPr>
        <p:txBody>
          <a:bodyPr>
            <a:noAutofit/>
          </a:bodyPr>
          <a:lstStyle/>
          <a:p>
            <a:pPr marL="0" indent="0" algn="just">
              <a:buNone/>
              <a:tabLst>
                <a:tab pos="90168" algn="l"/>
                <a:tab pos="180335" algn="l"/>
              </a:tabLs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90168" algn="l"/>
                <a:tab pos="180335" algn="l"/>
              </a:tabLs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1775" indent="-231775" algn="just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1120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90168" algn="l"/>
                <a:tab pos="180335" algn="l"/>
              </a:tabLs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568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D91D58-3B65-4106-95DB-AEA3C8CF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9616"/>
            <a:ext cx="8585005" cy="51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92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" y="1280160"/>
            <a:ext cx="8759952" cy="2615183"/>
          </a:xfrm>
          <a:solidFill>
            <a:srgbClr val="FFFFFF">
              <a:alpha val="80000"/>
            </a:srgbClr>
          </a:solidFill>
        </p:spPr>
        <p:txBody>
          <a:bodyPr/>
          <a:lstStyle/>
          <a:p>
            <a:pPr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la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b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b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05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45024"/>
            <a:ext cx="8520600" cy="84259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359532" y="1707654"/>
            <a:ext cx="8424936" cy="2554545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square">
            <a:spAutoFit/>
          </a:bodyPr>
          <a:lstStyle/>
          <a:p>
            <a:pPr marL="228600" indent="-2286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 algn="just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nl-N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thiệu, đánh về nội dung, nghệ thuật của một bài thơ hoặc một đoạn thơ viết về Hải Phòng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16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8935" y="1370707"/>
            <a:ext cx="9232528" cy="1569660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chân thành cảm ơn </a:t>
            </a:r>
          </a:p>
          <a:p>
            <a:pPr algn="ctr"/>
            <a:r>
              <a:rPr lang="en-US" sz="48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quý thầy cô giáo 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86017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350415" y="-1055485"/>
            <a:ext cx="4443168" cy="71246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894012" y="1757290"/>
            <a:ext cx="1471277" cy="23591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7050">
            <a:off x="7529197" y="3830638"/>
            <a:ext cx="1114969" cy="7074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461129" y="2147382"/>
            <a:ext cx="1470822" cy="29961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32731">
            <a:off x="662212" y="3533049"/>
            <a:ext cx="945158" cy="11668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95640" y="1061541"/>
            <a:ext cx="6189593" cy="1263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  <a:spcBef>
                <a:spcPct val="0"/>
              </a:spcBef>
            </a:pPr>
            <a:r>
              <a:rPr lang="en-US" sz="3300" b="1" dirty="0" err="1">
                <a:solidFill>
                  <a:srgbClr val="468C48"/>
                </a:solidFill>
                <a:latin typeface="Muli Black"/>
              </a:rPr>
              <a:t>Chủ</a:t>
            </a:r>
            <a:r>
              <a:rPr lang="en-US" sz="3300" b="1" dirty="0">
                <a:solidFill>
                  <a:srgbClr val="468C48"/>
                </a:solidFill>
                <a:latin typeface="Muli Black"/>
              </a:rPr>
              <a:t> </a:t>
            </a:r>
            <a:r>
              <a:rPr lang="en-US" sz="3300" b="1" dirty="0" err="1">
                <a:solidFill>
                  <a:srgbClr val="468C48"/>
                </a:solidFill>
                <a:latin typeface="Muli Black"/>
              </a:rPr>
              <a:t>đề</a:t>
            </a:r>
            <a:r>
              <a:rPr lang="en-US" sz="3300" b="1" dirty="0">
                <a:solidFill>
                  <a:srgbClr val="468C48"/>
                </a:solidFill>
                <a:latin typeface="Muli Black"/>
              </a:rPr>
              <a:t> 4: </a:t>
            </a:r>
            <a:r>
              <a:rPr lang="en-US" sz="3300" b="1" dirty="0" err="1">
                <a:solidFill>
                  <a:srgbClr val="468C48"/>
                </a:solidFill>
                <a:latin typeface="Muli Black"/>
              </a:rPr>
              <a:t>Hải</a:t>
            </a:r>
            <a:r>
              <a:rPr lang="en-US" sz="3300" b="1" dirty="0">
                <a:solidFill>
                  <a:srgbClr val="468C48"/>
                </a:solidFill>
                <a:latin typeface="Muli Black"/>
              </a:rPr>
              <a:t> </a:t>
            </a:r>
            <a:r>
              <a:rPr lang="en-US" sz="3300" b="1" dirty="0" err="1">
                <a:solidFill>
                  <a:srgbClr val="468C48"/>
                </a:solidFill>
                <a:latin typeface="Muli Black"/>
              </a:rPr>
              <a:t>Phòng</a:t>
            </a:r>
            <a:r>
              <a:rPr lang="en-US" sz="3300" b="1" dirty="0">
                <a:solidFill>
                  <a:srgbClr val="468C48"/>
                </a:solidFill>
                <a:latin typeface="Muli Black"/>
              </a:rPr>
              <a:t> qua </a:t>
            </a:r>
            <a:r>
              <a:rPr lang="en-US" sz="3300" b="1" dirty="0" err="1">
                <a:solidFill>
                  <a:srgbClr val="468C48"/>
                </a:solidFill>
                <a:latin typeface="Muli Black"/>
              </a:rPr>
              <a:t>những</a:t>
            </a:r>
            <a:r>
              <a:rPr lang="en-US" sz="3300" b="1" dirty="0">
                <a:solidFill>
                  <a:srgbClr val="468C48"/>
                </a:solidFill>
                <a:latin typeface="Muli Black"/>
              </a:rPr>
              <a:t> </a:t>
            </a:r>
            <a:r>
              <a:rPr lang="en-US" sz="3300" b="1" dirty="0" err="1">
                <a:solidFill>
                  <a:srgbClr val="468C48"/>
                </a:solidFill>
                <a:latin typeface="Muli Black"/>
              </a:rPr>
              <a:t>trang</a:t>
            </a:r>
            <a:r>
              <a:rPr lang="en-US" sz="3300" b="1" dirty="0">
                <a:solidFill>
                  <a:srgbClr val="468C48"/>
                </a:solidFill>
                <a:latin typeface="Muli Black"/>
              </a:rPr>
              <a:t> </a:t>
            </a:r>
            <a:r>
              <a:rPr lang="en-US" sz="3300" b="1" dirty="0" err="1">
                <a:solidFill>
                  <a:srgbClr val="468C48"/>
                </a:solidFill>
                <a:latin typeface="Muli Black"/>
              </a:rPr>
              <a:t>thơ</a:t>
            </a:r>
            <a:endParaRPr lang="en-US" sz="3300" b="1" dirty="0">
              <a:solidFill>
                <a:srgbClr val="468C48"/>
              </a:solidFill>
              <a:latin typeface="Muli Black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4283" y="4507157"/>
            <a:ext cx="1944382" cy="636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14672" y="4393314"/>
            <a:ext cx="445113" cy="8000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7186628" y="3150540"/>
            <a:ext cx="3914744" cy="19929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6128248" y="4691758"/>
            <a:ext cx="1395832" cy="451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-1846"/>
            <a:ext cx="9144000" cy="923865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buClr>
                <a:srgbClr val="313752"/>
              </a:buClr>
              <a:tabLst>
                <a:tab pos="171442" algn="l"/>
              </a:tabLs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4. HẢI PHÒNG QUA NHỮNG TRANG THƠ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42"/>
          <p:cNvGrpSpPr>
            <a:grpSpLocks/>
          </p:cNvGrpSpPr>
          <p:nvPr/>
        </p:nvGrpSpPr>
        <p:grpSpPr bwMode="auto">
          <a:xfrm>
            <a:off x="334790" y="1214048"/>
            <a:ext cx="1848260" cy="1948395"/>
            <a:chOff x="0" y="0"/>
            <a:chExt cx="1897838" cy="2107541"/>
          </a:xfrm>
        </p:grpSpPr>
        <p:sp>
          <p:nvSpPr>
            <p:cNvPr id="5" name="Freeform 5"/>
            <p:cNvSpPr>
              <a:spLocks noChangeArrowheads="1"/>
            </p:cNvSpPr>
            <p:nvPr/>
          </p:nvSpPr>
          <p:spPr bwMode="auto">
            <a:xfrm>
              <a:off x="194837" y="0"/>
              <a:ext cx="1563688" cy="1893888"/>
            </a:xfrm>
            <a:custGeom>
              <a:avLst/>
              <a:gdLst/>
              <a:ahLst/>
              <a:cxnLst>
                <a:cxn ang="0">
                  <a:pos x="5" y="116"/>
                </a:cxn>
                <a:cxn ang="0">
                  <a:pos x="28" y="101"/>
                </a:cxn>
                <a:cxn ang="0">
                  <a:pos x="34" y="126"/>
                </a:cxn>
                <a:cxn ang="0">
                  <a:pos x="7" y="124"/>
                </a:cxn>
                <a:cxn ang="0">
                  <a:pos x="31" y="168"/>
                </a:cxn>
                <a:cxn ang="0">
                  <a:pos x="57" y="167"/>
                </a:cxn>
                <a:cxn ang="0">
                  <a:pos x="33" y="177"/>
                </a:cxn>
                <a:cxn ang="0">
                  <a:pos x="31" y="227"/>
                </a:cxn>
                <a:cxn ang="0">
                  <a:pos x="55" y="213"/>
                </a:cxn>
                <a:cxn ang="0">
                  <a:pos x="61" y="238"/>
                </a:cxn>
                <a:cxn ang="0">
                  <a:pos x="33" y="235"/>
                </a:cxn>
                <a:cxn ang="0">
                  <a:pos x="58" y="280"/>
                </a:cxn>
                <a:cxn ang="0">
                  <a:pos x="83" y="278"/>
                </a:cxn>
                <a:cxn ang="0">
                  <a:pos x="60" y="288"/>
                </a:cxn>
                <a:cxn ang="0">
                  <a:pos x="58" y="338"/>
                </a:cxn>
                <a:cxn ang="0">
                  <a:pos x="81" y="324"/>
                </a:cxn>
                <a:cxn ang="0">
                  <a:pos x="87" y="349"/>
                </a:cxn>
                <a:cxn ang="0">
                  <a:pos x="60" y="347"/>
                </a:cxn>
                <a:cxn ang="0">
                  <a:pos x="85" y="391"/>
                </a:cxn>
                <a:cxn ang="0">
                  <a:pos x="110" y="389"/>
                </a:cxn>
                <a:cxn ang="0">
                  <a:pos x="87" y="399"/>
                </a:cxn>
                <a:cxn ang="0">
                  <a:pos x="85" y="450"/>
                </a:cxn>
                <a:cxn ang="0">
                  <a:pos x="108" y="435"/>
                </a:cxn>
                <a:cxn ang="0">
                  <a:pos x="114" y="460"/>
                </a:cxn>
                <a:cxn ang="0">
                  <a:pos x="87" y="458"/>
                </a:cxn>
                <a:cxn ang="0">
                  <a:pos x="111" y="502"/>
                </a:cxn>
                <a:cxn ang="0">
                  <a:pos x="137" y="501"/>
                </a:cxn>
                <a:cxn ang="0">
                  <a:pos x="113" y="511"/>
                </a:cxn>
                <a:cxn ang="0">
                  <a:pos x="111" y="561"/>
                </a:cxn>
                <a:cxn ang="0">
                  <a:pos x="135" y="547"/>
                </a:cxn>
                <a:cxn ang="0">
                  <a:pos x="141" y="572"/>
                </a:cxn>
                <a:cxn ang="0">
                  <a:pos x="113" y="569"/>
                </a:cxn>
                <a:cxn ang="0">
                  <a:pos x="138" y="613"/>
                </a:cxn>
                <a:cxn ang="0">
                  <a:pos x="163" y="612"/>
                </a:cxn>
                <a:cxn ang="0">
                  <a:pos x="140" y="622"/>
                </a:cxn>
                <a:cxn ang="0">
                  <a:pos x="131" y="645"/>
                </a:cxn>
                <a:cxn ang="0">
                  <a:pos x="400" y="0"/>
                </a:cxn>
              </a:cxnLst>
              <a:rect l="0" t="0" r="r" b="b"/>
              <a:pathLst>
                <a:path w="532" h="645">
                  <a:moveTo>
                    <a:pt x="0" y="96"/>
                  </a:moveTo>
                  <a:cubicBezTo>
                    <a:pt x="5" y="116"/>
                    <a:pt x="5" y="116"/>
                    <a:pt x="5" y="116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07"/>
                    <a:pt x="22" y="103"/>
                    <a:pt x="28" y="101"/>
                  </a:cubicBezTo>
                  <a:cubicBezTo>
                    <a:pt x="35" y="100"/>
                    <a:pt x="42" y="104"/>
                    <a:pt x="43" y="111"/>
                  </a:cubicBezTo>
                  <a:cubicBezTo>
                    <a:pt x="45" y="118"/>
                    <a:pt x="41" y="125"/>
                    <a:pt x="34" y="126"/>
                  </a:cubicBezTo>
                  <a:cubicBezTo>
                    <a:pt x="28" y="128"/>
                    <a:pt x="23" y="125"/>
                    <a:pt x="20" y="121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2" y="163"/>
                    <a:pt x="36" y="158"/>
                    <a:pt x="41" y="157"/>
                  </a:cubicBezTo>
                  <a:cubicBezTo>
                    <a:pt x="48" y="155"/>
                    <a:pt x="55" y="160"/>
                    <a:pt x="57" y="167"/>
                  </a:cubicBezTo>
                  <a:cubicBezTo>
                    <a:pt x="58" y="173"/>
                    <a:pt x="54" y="180"/>
                    <a:pt x="47" y="182"/>
                  </a:cubicBezTo>
                  <a:cubicBezTo>
                    <a:pt x="42" y="183"/>
                    <a:pt x="36" y="181"/>
                    <a:pt x="33" y="177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31" y="227"/>
                    <a:pt x="31" y="227"/>
                    <a:pt x="31" y="227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19"/>
                    <a:pt x="49" y="214"/>
                    <a:pt x="55" y="213"/>
                  </a:cubicBezTo>
                  <a:cubicBezTo>
                    <a:pt x="61" y="211"/>
                    <a:pt x="68" y="215"/>
                    <a:pt x="70" y="222"/>
                  </a:cubicBezTo>
                  <a:cubicBezTo>
                    <a:pt x="72" y="229"/>
                    <a:pt x="67" y="236"/>
                    <a:pt x="61" y="238"/>
                  </a:cubicBezTo>
                  <a:cubicBezTo>
                    <a:pt x="55" y="239"/>
                    <a:pt x="50" y="237"/>
                    <a:pt x="47" y="232"/>
                  </a:cubicBezTo>
                  <a:cubicBezTo>
                    <a:pt x="33" y="235"/>
                    <a:pt x="33" y="235"/>
                    <a:pt x="33" y="235"/>
                  </a:cubicBezTo>
                  <a:cubicBezTo>
                    <a:pt x="45" y="283"/>
                    <a:pt x="45" y="283"/>
                    <a:pt x="45" y="283"/>
                  </a:cubicBezTo>
                  <a:cubicBezTo>
                    <a:pt x="58" y="280"/>
                    <a:pt x="58" y="280"/>
                    <a:pt x="58" y="280"/>
                  </a:cubicBezTo>
                  <a:cubicBezTo>
                    <a:pt x="59" y="274"/>
                    <a:pt x="62" y="270"/>
                    <a:pt x="68" y="268"/>
                  </a:cubicBezTo>
                  <a:cubicBezTo>
                    <a:pt x="75" y="267"/>
                    <a:pt x="82" y="271"/>
                    <a:pt x="83" y="278"/>
                  </a:cubicBezTo>
                  <a:cubicBezTo>
                    <a:pt x="85" y="285"/>
                    <a:pt x="81" y="292"/>
                    <a:pt x="74" y="293"/>
                  </a:cubicBezTo>
                  <a:cubicBezTo>
                    <a:pt x="68" y="295"/>
                    <a:pt x="63" y="292"/>
                    <a:pt x="60" y="288"/>
                  </a:cubicBezTo>
                  <a:cubicBezTo>
                    <a:pt x="47" y="291"/>
                    <a:pt x="47" y="291"/>
                    <a:pt x="47" y="291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71" y="335"/>
                    <a:pt x="71" y="335"/>
                    <a:pt x="71" y="335"/>
                  </a:cubicBezTo>
                  <a:cubicBezTo>
                    <a:pt x="72" y="330"/>
                    <a:pt x="76" y="325"/>
                    <a:pt x="81" y="324"/>
                  </a:cubicBezTo>
                  <a:cubicBezTo>
                    <a:pt x="88" y="322"/>
                    <a:pt x="95" y="327"/>
                    <a:pt x="97" y="334"/>
                  </a:cubicBezTo>
                  <a:cubicBezTo>
                    <a:pt x="98" y="340"/>
                    <a:pt x="94" y="347"/>
                    <a:pt x="87" y="349"/>
                  </a:cubicBezTo>
                  <a:cubicBezTo>
                    <a:pt x="82" y="350"/>
                    <a:pt x="76" y="348"/>
                    <a:pt x="73" y="344"/>
                  </a:cubicBezTo>
                  <a:cubicBezTo>
                    <a:pt x="60" y="347"/>
                    <a:pt x="60" y="347"/>
                    <a:pt x="60" y="347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85" y="386"/>
                    <a:pt x="89" y="381"/>
                    <a:pt x="95" y="380"/>
                  </a:cubicBezTo>
                  <a:cubicBezTo>
                    <a:pt x="101" y="378"/>
                    <a:pt x="108" y="382"/>
                    <a:pt x="110" y="389"/>
                  </a:cubicBezTo>
                  <a:cubicBezTo>
                    <a:pt x="112" y="396"/>
                    <a:pt x="107" y="403"/>
                    <a:pt x="101" y="405"/>
                  </a:cubicBezTo>
                  <a:cubicBezTo>
                    <a:pt x="95" y="406"/>
                    <a:pt x="90" y="404"/>
                    <a:pt x="87" y="399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85" y="450"/>
                    <a:pt x="85" y="450"/>
                    <a:pt x="85" y="450"/>
                  </a:cubicBezTo>
                  <a:cubicBezTo>
                    <a:pt x="98" y="446"/>
                    <a:pt x="98" y="446"/>
                    <a:pt x="98" y="446"/>
                  </a:cubicBezTo>
                  <a:cubicBezTo>
                    <a:pt x="99" y="441"/>
                    <a:pt x="102" y="437"/>
                    <a:pt x="108" y="435"/>
                  </a:cubicBezTo>
                  <a:cubicBezTo>
                    <a:pt x="115" y="434"/>
                    <a:pt x="122" y="438"/>
                    <a:pt x="123" y="445"/>
                  </a:cubicBezTo>
                  <a:cubicBezTo>
                    <a:pt x="125" y="452"/>
                    <a:pt x="121" y="459"/>
                    <a:pt x="114" y="460"/>
                  </a:cubicBezTo>
                  <a:cubicBezTo>
                    <a:pt x="108" y="462"/>
                    <a:pt x="103" y="459"/>
                    <a:pt x="100" y="455"/>
                  </a:cubicBezTo>
                  <a:cubicBezTo>
                    <a:pt x="87" y="458"/>
                    <a:pt x="87" y="458"/>
                    <a:pt x="87" y="458"/>
                  </a:cubicBezTo>
                  <a:cubicBezTo>
                    <a:pt x="98" y="505"/>
                    <a:pt x="98" y="505"/>
                    <a:pt x="98" y="505"/>
                  </a:cubicBezTo>
                  <a:cubicBezTo>
                    <a:pt x="111" y="502"/>
                    <a:pt x="111" y="502"/>
                    <a:pt x="111" y="502"/>
                  </a:cubicBezTo>
                  <a:cubicBezTo>
                    <a:pt x="112" y="497"/>
                    <a:pt x="116" y="492"/>
                    <a:pt x="121" y="491"/>
                  </a:cubicBezTo>
                  <a:cubicBezTo>
                    <a:pt x="128" y="489"/>
                    <a:pt x="135" y="494"/>
                    <a:pt x="137" y="501"/>
                  </a:cubicBezTo>
                  <a:cubicBezTo>
                    <a:pt x="138" y="507"/>
                    <a:pt x="134" y="514"/>
                    <a:pt x="127" y="516"/>
                  </a:cubicBezTo>
                  <a:cubicBezTo>
                    <a:pt x="122" y="517"/>
                    <a:pt x="116" y="515"/>
                    <a:pt x="113" y="511"/>
                  </a:cubicBezTo>
                  <a:cubicBezTo>
                    <a:pt x="100" y="514"/>
                    <a:pt x="100" y="514"/>
                    <a:pt x="100" y="514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25" y="558"/>
                    <a:pt x="125" y="558"/>
                    <a:pt x="125" y="558"/>
                  </a:cubicBezTo>
                  <a:cubicBezTo>
                    <a:pt x="125" y="553"/>
                    <a:pt x="129" y="548"/>
                    <a:pt x="135" y="547"/>
                  </a:cubicBezTo>
                  <a:cubicBezTo>
                    <a:pt x="141" y="545"/>
                    <a:pt x="148" y="549"/>
                    <a:pt x="150" y="556"/>
                  </a:cubicBezTo>
                  <a:cubicBezTo>
                    <a:pt x="152" y="563"/>
                    <a:pt x="147" y="570"/>
                    <a:pt x="141" y="572"/>
                  </a:cubicBezTo>
                  <a:cubicBezTo>
                    <a:pt x="135" y="573"/>
                    <a:pt x="130" y="571"/>
                    <a:pt x="127" y="566"/>
                  </a:cubicBezTo>
                  <a:cubicBezTo>
                    <a:pt x="113" y="569"/>
                    <a:pt x="113" y="569"/>
                    <a:pt x="113" y="569"/>
                  </a:cubicBezTo>
                  <a:cubicBezTo>
                    <a:pt x="125" y="617"/>
                    <a:pt x="125" y="617"/>
                    <a:pt x="125" y="617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39" y="608"/>
                    <a:pt x="142" y="604"/>
                    <a:pt x="148" y="602"/>
                  </a:cubicBezTo>
                  <a:cubicBezTo>
                    <a:pt x="155" y="601"/>
                    <a:pt x="162" y="605"/>
                    <a:pt x="163" y="612"/>
                  </a:cubicBezTo>
                  <a:cubicBezTo>
                    <a:pt x="165" y="619"/>
                    <a:pt x="161" y="626"/>
                    <a:pt x="154" y="627"/>
                  </a:cubicBezTo>
                  <a:cubicBezTo>
                    <a:pt x="148" y="629"/>
                    <a:pt x="143" y="626"/>
                    <a:pt x="140" y="622"/>
                  </a:cubicBezTo>
                  <a:cubicBezTo>
                    <a:pt x="127" y="625"/>
                    <a:pt x="127" y="625"/>
                    <a:pt x="127" y="625"/>
                  </a:cubicBezTo>
                  <a:cubicBezTo>
                    <a:pt x="131" y="645"/>
                    <a:pt x="131" y="645"/>
                    <a:pt x="131" y="645"/>
                  </a:cubicBezTo>
                  <a:cubicBezTo>
                    <a:pt x="532" y="549"/>
                    <a:pt x="532" y="549"/>
                    <a:pt x="532" y="549"/>
                  </a:cubicBezTo>
                  <a:cubicBezTo>
                    <a:pt x="400" y="0"/>
                    <a:pt x="400" y="0"/>
                    <a:pt x="400" y="0"/>
                  </a:cubicBezTo>
                  <a:lnTo>
                    <a:pt x="0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组合 44"/>
            <p:cNvGrpSpPr>
              <a:grpSpLocks/>
            </p:cNvGrpSpPr>
            <p:nvPr/>
          </p:nvGrpSpPr>
          <p:grpSpPr bwMode="auto">
            <a:xfrm>
              <a:off x="0" y="175321"/>
              <a:ext cx="1563688" cy="1890713"/>
              <a:chOff x="0" y="0"/>
              <a:chExt cx="1563688" cy="1890713"/>
            </a:xfrm>
          </p:grpSpPr>
          <p:sp>
            <p:nvSpPr>
              <p:cNvPr id="21" name="Freeform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63688" cy="1890713"/>
              </a:xfrm>
              <a:custGeom>
                <a:avLst/>
                <a:gdLst/>
                <a:ahLst/>
                <a:cxnLst>
                  <a:cxn ang="0">
                    <a:pos x="4" y="115"/>
                  </a:cxn>
                  <a:cxn ang="0">
                    <a:pos x="28" y="101"/>
                  </a:cxn>
                  <a:cxn ang="0">
                    <a:pos x="34" y="126"/>
                  </a:cxn>
                  <a:cxn ang="0">
                    <a:pos x="6" y="123"/>
                  </a:cxn>
                  <a:cxn ang="0">
                    <a:pos x="31" y="168"/>
                  </a:cxn>
                  <a:cxn ang="0">
                    <a:pos x="56" y="166"/>
                  </a:cxn>
                  <a:cxn ang="0">
                    <a:pos x="33" y="176"/>
                  </a:cxn>
                  <a:cxn ang="0">
                    <a:pos x="31" y="226"/>
                  </a:cxn>
                  <a:cxn ang="0">
                    <a:pos x="54" y="212"/>
                  </a:cxn>
                  <a:cxn ang="0">
                    <a:pos x="60" y="237"/>
                  </a:cxn>
                  <a:cxn ang="0">
                    <a:pos x="33" y="235"/>
                  </a:cxn>
                  <a:cxn ang="0">
                    <a:pos x="58" y="279"/>
                  </a:cxn>
                  <a:cxn ang="0">
                    <a:pos x="83" y="277"/>
                  </a:cxn>
                  <a:cxn ang="0">
                    <a:pos x="60" y="287"/>
                  </a:cxn>
                  <a:cxn ang="0">
                    <a:pos x="58" y="338"/>
                  </a:cxn>
                  <a:cxn ang="0">
                    <a:pos x="81" y="323"/>
                  </a:cxn>
                  <a:cxn ang="0">
                    <a:pos x="87" y="348"/>
                  </a:cxn>
                  <a:cxn ang="0">
                    <a:pos x="60" y="346"/>
                  </a:cxn>
                  <a:cxn ang="0">
                    <a:pos x="85" y="390"/>
                  </a:cxn>
                  <a:cxn ang="0">
                    <a:pos x="110" y="389"/>
                  </a:cxn>
                  <a:cxn ang="0">
                    <a:pos x="87" y="399"/>
                  </a:cxn>
                  <a:cxn ang="0">
                    <a:pos x="84" y="449"/>
                  </a:cxn>
                  <a:cxn ang="0">
                    <a:pos x="108" y="435"/>
                  </a:cxn>
                  <a:cxn ang="0">
                    <a:pos x="114" y="460"/>
                  </a:cxn>
                  <a:cxn ang="0">
                    <a:pos x="86" y="457"/>
                  </a:cxn>
                  <a:cxn ang="0">
                    <a:pos x="111" y="502"/>
                  </a:cxn>
                  <a:cxn ang="0">
                    <a:pos x="136" y="500"/>
                  </a:cxn>
                  <a:cxn ang="0">
                    <a:pos x="113" y="510"/>
                  </a:cxn>
                  <a:cxn ang="0">
                    <a:pos x="111" y="560"/>
                  </a:cxn>
                  <a:cxn ang="0">
                    <a:pos x="134" y="546"/>
                  </a:cxn>
                  <a:cxn ang="0">
                    <a:pos x="140" y="571"/>
                  </a:cxn>
                  <a:cxn ang="0">
                    <a:pos x="113" y="569"/>
                  </a:cxn>
                  <a:cxn ang="0">
                    <a:pos x="138" y="613"/>
                  </a:cxn>
                  <a:cxn ang="0">
                    <a:pos x="163" y="611"/>
                  </a:cxn>
                  <a:cxn ang="0">
                    <a:pos x="140" y="621"/>
                  </a:cxn>
                  <a:cxn ang="0">
                    <a:pos x="131" y="644"/>
                  </a:cxn>
                  <a:cxn ang="0">
                    <a:pos x="400" y="0"/>
                  </a:cxn>
                </a:cxnLst>
                <a:rect l="0" t="0" r="r" b="b"/>
                <a:pathLst>
                  <a:path w="532" h="644">
                    <a:moveTo>
                      <a:pt x="0" y="96"/>
                    </a:moveTo>
                    <a:cubicBezTo>
                      <a:pt x="4" y="115"/>
                      <a:pt x="4" y="115"/>
                      <a:pt x="4" y="115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07"/>
                      <a:pt x="22" y="102"/>
                      <a:pt x="28" y="101"/>
                    </a:cubicBezTo>
                    <a:cubicBezTo>
                      <a:pt x="35" y="99"/>
                      <a:pt x="41" y="103"/>
                      <a:pt x="43" y="110"/>
                    </a:cubicBezTo>
                    <a:cubicBezTo>
                      <a:pt x="45" y="117"/>
                      <a:pt x="41" y="124"/>
                      <a:pt x="34" y="126"/>
                    </a:cubicBezTo>
                    <a:cubicBezTo>
                      <a:pt x="28" y="127"/>
                      <a:pt x="23" y="125"/>
                      <a:pt x="20" y="120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2" y="162"/>
                      <a:pt x="36" y="158"/>
                      <a:pt x="41" y="156"/>
                    </a:cubicBezTo>
                    <a:cubicBezTo>
                      <a:pt x="48" y="155"/>
                      <a:pt x="55" y="159"/>
                      <a:pt x="56" y="166"/>
                    </a:cubicBezTo>
                    <a:cubicBezTo>
                      <a:pt x="58" y="173"/>
                      <a:pt x="54" y="180"/>
                      <a:pt x="47" y="181"/>
                    </a:cubicBezTo>
                    <a:cubicBezTo>
                      <a:pt x="42" y="183"/>
                      <a:pt x="36" y="180"/>
                      <a:pt x="33" y="176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45" y="223"/>
                      <a:pt x="45" y="223"/>
                      <a:pt x="45" y="223"/>
                    </a:cubicBezTo>
                    <a:cubicBezTo>
                      <a:pt x="45" y="218"/>
                      <a:pt x="49" y="213"/>
                      <a:pt x="54" y="212"/>
                    </a:cubicBezTo>
                    <a:cubicBezTo>
                      <a:pt x="61" y="210"/>
                      <a:pt x="68" y="215"/>
                      <a:pt x="70" y="222"/>
                    </a:cubicBezTo>
                    <a:cubicBezTo>
                      <a:pt x="71" y="228"/>
                      <a:pt x="67" y="235"/>
                      <a:pt x="60" y="237"/>
                    </a:cubicBezTo>
                    <a:cubicBezTo>
                      <a:pt x="55" y="238"/>
                      <a:pt x="49" y="236"/>
                      <a:pt x="47" y="232"/>
                    </a:cubicBezTo>
                    <a:cubicBezTo>
                      <a:pt x="33" y="235"/>
                      <a:pt x="33" y="235"/>
                      <a:pt x="33" y="235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58" y="279"/>
                      <a:pt x="58" y="279"/>
                      <a:pt x="58" y="279"/>
                    </a:cubicBezTo>
                    <a:cubicBezTo>
                      <a:pt x="58" y="274"/>
                      <a:pt x="62" y="269"/>
                      <a:pt x="68" y="268"/>
                    </a:cubicBezTo>
                    <a:cubicBezTo>
                      <a:pt x="75" y="266"/>
                      <a:pt x="81" y="270"/>
                      <a:pt x="83" y="277"/>
                    </a:cubicBezTo>
                    <a:cubicBezTo>
                      <a:pt x="85" y="284"/>
                      <a:pt x="81" y="291"/>
                      <a:pt x="74" y="293"/>
                    </a:cubicBezTo>
                    <a:cubicBezTo>
                      <a:pt x="68" y="294"/>
                      <a:pt x="63" y="292"/>
                      <a:pt x="60" y="28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58" y="338"/>
                      <a:pt x="58" y="338"/>
                      <a:pt x="58" y="338"/>
                    </a:cubicBezTo>
                    <a:cubicBezTo>
                      <a:pt x="71" y="335"/>
                      <a:pt x="71" y="335"/>
                      <a:pt x="71" y="335"/>
                    </a:cubicBezTo>
                    <a:cubicBezTo>
                      <a:pt x="72" y="329"/>
                      <a:pt x="76" y="325"/>
                      <a:pt x="81" y="323"/>
                    </a:cubicBezTo>
                    <a:cubicBezTo>
                      <a:pt x="88" y="322"/>
                      <a:pt x="95" y="326"/>
                      <a:pt x="96" y="333"/>
                    </a:cubicBezTo>
                    <a:cubicBezTo>
                      <a:pt x="98" y="340"/>
                      <a:pt x="94" y="347"/>
                      <a:pt x="87" y="348"/>
                    </a:cubicBezTo>
                    <a:cubicBezTo>
                      <a:pt x="82" y="350"/>
                      <a:pt x="76" y="347"/>
                      <a:pt x="73" y="343"/>
                    </a:cubicBezTo>
                    <a:cubicBezTo>
                      <a:pt x="60" y="346"/>
                      <a:pt x="60" y="346"/>
                      <a:pt x="60" y="346"/>
                    </a:cubicBezTo>
                    <a:cubicBezTo>
                      <a:pt x="71" y="393"/>
                      <a:pt x="71" y="393"/>
                      <a:pt x="71" y="393"/>
                    </a:cubicBezTo>
                    <a:cubicBezTo>
                      <a:pt x="85" y="390"/>
                      <a:pt x="85" y="390"/>
                      <a:pt x="85" y="390"/>
                    </a:cubicBezTo>
                    <a:cubicBezTo>
                      <a:pt x="85" y="385"/>
                      <a:pt x="89" y="380"/>
                      <a:pt x="94" y="379"/>
                    </a:cubicBezTo>
                    <a:cubicBezTo>
                      <a:pt x="101" y="377"/>
                      <a:pt x="108" y="382"/>
                      <a:pt x="110" y="389"/>
                    </a:cubicBezTo>
                    <a:cubicBezTo>
                      <a:pt x="111" y="395"/>
                      <a:pt x="107" y="402"/>
                      <a:pt x="100" y="404"/>
                    </a:cubicBezTo>
                    <a:cubicBezTo>
                      <a:pt x="95" y="405"/>
                      <a:pt x="89" y="403"/>
                      <a:pt x="87" y="399"/>
                    </a:cubicBezTo>
                    <a:cubicBezTo>
                      <a:pt x="73" y="402"/>
                      <a:pt x="73" y="402"/>
                      <a:pt x="73" y="402"/>
                    </a:cubicBezTo>
                    <a:cubicBezTo>
                      <a:pt x="84" y="449"/>
                      <a:pt x="84" y="449"/>
                      <a:pt x="84" y="449"/>
                    </a:cubicBezTo>
                    <a:cubicBezTo>
                      <a:pt x="98" y="446"/>
                      <a:pt x="98" y="446"/>
                      <a:pt x="98" y="446"/>
                    </a:cubicBezTo>
                    <a:cubicBezTo>
                      <a:pt x="98" y="441"/>
                      <a:pt x="102" y="436"/>
                      <a:pt x="108" y="435"/>
                    </a:cubicBezTo>
                    <a:cubicBezTo>
                      <a:pt x="115" y="433"/>
                      <a:pt x="122" y="437"/>
                      <a:pt x="123" y="444"/>
                    </a:cubicBezTo>
                    <a:cubicBezTo>
                      <a:pt x="125" y="451"/>
                      <a:pt x="121" y="458"/>
                      <a:pt x="114" y="460"/>
                    </a:cubicBezTo>
                    <a:cubicBezTo>
                      <a:pt x="108" y="461"/>
                      <a:pt x="103" y="459"/>
                      <a:pt x="100" y="454"/>
                    </a:cubicBezTo>
                    <a:cubicBezTo>
                      <a:pt x="86" y="457"/>
                      <a:pt x="86" y="457"/>
                      <a:pt x="86" y="457"/>
                    </a:cubicBezTo>
                    <a:cubicBezTo>
                      <a:pt x="98" y="505"/>
                      <a:pt x="98" y="505"/>
                      <a:pt x="98" y="505"/>
                    </a:cubicBezTo>
                    <a:cubicBezTo>
                      <a:pt x="111" y="502"/>
                      <a:pt x="111" y="502"/>
                      <a:pt x="111" y="502"/>
                    </a:cubicBezTo>
                    <a:cubicBezTo>
                      <a:pt x="112" y="496"/>
                      <a:pt x="116" y="492"/>
                      <a:pt x="121" y="490"/>
                    </a:cubicBezTo>
                    <a:cubicBezTo>
                      <a:pt x="128" y="489"/>
                      <a:pt x="135" y="493"/>
                      <a:pt x="136" y="500"/>
                    </a:cubicBezTo>
                    <a:cubicBezTo>
                      <a:pt x="138" y="507"/>
                      <a:pt x="134" y="514"/>
                      <a:pt x="127" y="515"/>
                    </a:cubicBezTo>
                    <a:cubicBezTo>
                      <a:pt x="122" y="517"/>
                      <a:pt x="116" y="514"/>
                      <a:pt x="113" y="510"/>
                    </a:cubicBezTo>
                    <a:cubicBezTo>
                      <a:pt x="100" y="513"/>
                      <a:pt x="100" y="513"/>
                      <a:pt x="100" y="513"/>
                    </a:cubicBezTo>
                    <a:cubicBezTo>
                      <a:pt x="111" y="560"/>
                      <a:pt x="111" y="560"/>
                      <a:pt x="111" y="560"/>
                    </a:cubicBezTo>
                    <a:cubicBezTo>
                      <a:pt x="125" y="557"/>
                      <a:pt x="125" y="557"/>
                      <a:pt x="125" y="557"/>
                    </a:cubicBezTo>
                    <a:cubicBezTo>
                      <a:pt x="125" y="552"/>
                      <a:pt x="129" y="547"/>
                      <a:pt x="134" y="546"/>
                    </a:cubicBezTo>
                    <a:cubicBezTo>
                      <a:pt x="141" y="544"/>
                      <a:pt x="148" y="549"/>
                      <a:pt x="150" y="556"/>
                    </a:cubicBezTo>
                    <a:cubicBezTo>
                      <a:pt x="151" y="562"/>
                      <a:pt x="147" y="569"/>
                      <a:pt x="140" y="571"/>
                    </a:cubicBezTo>
                    <a:cubicBezTo>
                      <a:pt x="135" y="572"/>
                      <a:pt x="129" y="570"/>
                      <a:pt x="127" y="566"/>
                    </a:cubicBezTo>
                    <a:cubicBezTo>
                      <a:pt x="113" y="569"/>
                      <a:pt x="113" y="569"/>
                      <a:pt x="113" y="569"/>
                    </a:cubicBezTo>
                    <a:cubicBezTo>
                      <a:pt x="124" y="616"/>
                      <a:pt x="124" y="616"/>
                      <a:pt x="124" y="616"/>
                    </a:cubicBezTo>
                    <a:cubicBezTo>
                      <a:pt x="138" y="613"/>
                      <a:pt x="138" y="613"/>
                      <a:pt x="138" y="613"/>
                    </a:cubicBezTo>
                    <a:cubicBezTo>
                      <a:pt x="138" y="608"/>
                      <a:pt x="142" y="603"/>
                      <a:pt x="148" y="602"/>
                    </a:cubicBezTo>
                    <a:cubicBezTo>
                      <a:pt x="155" y="600"/>
                      <a:pt x="162" y="604"/>
                      <a:pt x="163" y="611"/>
                    </a:cubicBezTo>
                    <a:cubicBezTo>
                      <a:pt x="165" y="618"/>
                      <a:pt x="161" y="625"/>
                      <a:pt x="154" y="627"/>
                    </a:cubicBezTo>
                    <a:cubicBezTo>
                      <a:pt x="148" y="628"/>
                      <a:pt x="143" y="626"/>
                      <a:pt x="140" y="621"/>
                    </a:cubicBezTo>
                    <a:cubicBezTo>
                      <a:pt x="126" y="624"/>
                      <a:pt x="126" y="624"/>
                      <a:pt x="126" y="624"/>
                    </a:cubicBezTo>
                    <a:cubicBezTo>
                      <a:pt x="131" y="644"/>
                      <a:pt x="131" y="644"/>
                      <a:pt x="131" y="644"/>
                    </a:cubicBezTo>
                    <a:cubicBezTo>
                      <a:pt x="532" y="548"/>
                      <a:pt x="532" y="548"/>
                      <a:pt x="532" y="548"/>
                    </a:cubicBezTo>
                    <a:cubicBezTo>
                      <a:pt x="400" y="0"/>
                      <a:pt x="400" y="0"/>
                      <a:pt x="400" y="0"/>
                    </a:cubicBez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7"/>
              <p:cNvSpPr>
                <a:spLocks noChangeArrowheads="1"/>
              </p:cNvSpPr>
              <p:nvPr/>
            </p:nvSpPr>
            <p:spPr bwMode="auto">
              <a:xfrm>
                <a:off x="555625" y="1558925"/>
                <a:ext cx="996950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0" y="156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0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8"/>
              <p:cNvSpPr>
                <a:spLocks noChangeArrowheads="1"/>
              </p:cNvSpPr>
              <p:nvPr/>
            </p:nvSpPr>
            <p:spPr bwMode="auto">
              <a:xfrm>
                <a:off x="534988" y="1476375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9"/>
              <p:cNvSpPr>
                <a:spLocks noChangeArrowheads="1"/>
              </p:cNvSpPr>
              <p:nvPr/>
            </p:nvSpPr>
            <p:spPr bwMode="auto">
              <a:xfrm>
                <a:off x="514350" y="139223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0"/>
              <p:cNvSpPr>
                <a:spLocks noChangeArrowheads="1"/>
              </p:cNvSpPr>
              <p:nvPr/>
            </p:nvSpPr>
            <p:spPr bwMode="auto">
              <a:xfrm>
                <a:off x="493713" y="1306513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1"/>
              <p:cNvSpPr>
                <a:spLocks noChangeArrowheads="1"/>
              </p:cNvSpPr>
              <p:nvPr/>
            </p:nvSpPr>
            <p:spPr bwMode="auto">
              <a:xfrm>
                <a:off x="473075" y="1220788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2"/>
              <p:cNvSpPr>
                <a:spLocks noChangeArrowheads="1"/>
              </p:cNvSpPr>
              <p:nvPr/>
            </p:nvSpPr>
            <p:spPr bwMode="auto">
              <a:xfrm>
                <a:off x="452438" y="1139825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3"/>
              <p:cNvSpPr>
                <a:spLocks noChangeArrowheads="1"/>
              </p:cNvSpPr>
              <p:nvPr/>
            </p:nvSpPr>
            <p:spPr bwMode="auto">
              <a:xfrm>
                <a:off x="431800" y="105410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4"/>
              <p:cNvSpPr>
                <a:spLocks noChangeArrowheads="1"/>
              </p:cNvSpPr>
              <p:nvPr/>
            </p:nvSpPr>
            <p:spPr bwMode="auto">
              <a:xfrm>
                <a:off x="411163" y="968375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6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6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6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5"/>
              <p:cNvSpPr>
                <a:spLocks noChangeArrowheads="1"/>
              </p:cNvSpPr>
              <p:nvPr/>
            </p:nvSpPr>
            <p:spPr bwMode="auto">
              <a:xfrm>
                <a:off x="393700" y="884238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26" y="0"/>
                  </a:cxn>
                  <a:cxn ang="0">
                    <a:pos x="628" y="5"/>
                  </a:cxn>
                  <a:cxn ang="0">
                    <a:pos x="0" y="155"/>
                  </a:cxn>
                  <a:cxn ang="0">
                    <a:pos x="0" y="151"/>
                  </a:cxn>
                </a:cxnLst>
                <a:rect l="0" t="0" r="r" b="b"/>
                <a:pathLst>
                  <a:path w="628" h="155">
                    <a:moveTo>
                      <a:pt x="0" y="151"/>
                    </a:moveTo>
                    <a:lnTo>
                      <a:pt x="626" y="0"/>
                    </a:lnTo>
                    <a:lnTo>
                      <a:pt x="628" y="5"/>
                    </a:lnTo>
                    <a:lnTo>
                      <a:pt x="0" y="155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6"/>
              <p:cNvSpPr>
                <a:spLocks noChangeArrowheads="1"/>
              </p:cNvSpPr>
              <p:nvPr/>
            </p:nvSpPr>
            <p:spPr bwMode="auto">
              <a:xfrm>
                <a:off x="373063" y="80168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7"/>
              <p:cNvSpPr>
                <a:spLocks noChangeArrowheads="1"/>
              </p:cNvSpPr>
              <p:nvPr/>
            </p:nvSpPr>
            <p:spPr bwMode="auto">
              <a:xfrm>
                <a:off x="352425" y="715963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8"/>
              <p:cNvSpPr>
                <a:spLocks noChangeArrowheads="1"/>
              </p:cNvSpPr>
              <p:nvPr/>
            </p:nvSpPr>
            <p:spPr bwMode="auto">
              <a:xfrm>
                <a:off x="331788" y="631825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5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5">
                    <a:moveTo>
                      <a:pt x="0" y="149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5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19"/>
              <p:cNvSpPr>
                <a:spLocks noChangeArrowheads="1"/>
              </p:cNvSpPr>
              <p:nvPr/>
            </p:nvSpPr>
            <p:spPr bwMode="auto">
              <a:xfrm>
                <a:off x="311150" y="546100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2" y="155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5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2" y="15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20"/>
              <p:cNvSpPr>
                <a:spLocks noChangeArrowheads="1"/>
              </p:cNvSpPr>
              <p:nvPr/>
            </p:nvSpPr>
            <p:spPr bwMode="auto">
              <a:xfrm>
                <a:off x="290513" y="46355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21"/>
              <p:cNvSpPr>
                <a:spLocks noChangeArrowheads="1"/>
              </p:cNvSpPr>
              <p:nvPr/>
            </p:nvSpPr>
            <p:spPr bwMode="auto">
              <a:xfrm>
                <a:off x="269875" y="379413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49"/>
                  </a:cxn>
                </a:cxnLst>
                <a:rect l="0" t="0" r="r" b="b"/>
                <a:pathLst>
                  <a:path w="630" h="153">
                    <a:moveTo>
                      <a:pt x="0" y="149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22"/>
              <p:cNvSpPr>
                <a:spLocks noChangeArrowheads="1"/>
              </p:cNvSpPr>
              <p:nvPr/>
            </p:nvSpPr>
            <p:spPr bwMode="auto">
              <a:xfrm>
                <a:off x="249238" y="293688"/>
                <a:ext cx="1000125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23"/>
              <p:cNvSpPr>
                <a:spLocks noChangeArrowheads="1"/>
              </p:cNvSpPr>
              <p:nvPr/>
            </p:nvSpPr>
            <p:spPr bwMode="auto">
              <a:xfrm>
                <a:off x="228600" y="207963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24"/>
              <p:cNvSpPr>
                <a:spLocks noChangeArrowheads="1"/>
              </p:cNvSpPr>
              <p:nvPr/>
            </p:nvSpPr>
            <p:spPr bwMode="auto">
              <a:xfrm>
                <a:off x="211138" y="127000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6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3">
                    <a:moveTo>
                      <a:pt x="0" y="149"/>
                    </a:moveTo>
                    <a:lnTo>
                      <a:pt x="626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25"/>
              <p:cNvSpPr>
                <a:spLocks noChangeArrowheads="1"/>
              </p:cNvSpPr>
              <p:nvPr/>
            </p:nvSpPr>
            <p:spPr bwMode="auto">
              <a:xfrm>
                <a:off x="190500" y="41275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26"/>
              <p:cNvSpPr>
                <a:spLocks noChangeArrowheads="1"/>
              </p:cNvSpPr>
              <p:nvPr/>
            </p:nvSpPr>
            <p:spPr bwMode="auto">
              <a:xfrm>
                <a:off x="173038" y="238125"/>
                <a:ext cx="393700" cy="1611313"/>
              </a:xfrm>
              <a:custGeom>
                <a:avLst/>
                <a:gdLst/>
                <a:ahLst/>
                <a:cxnLst>
                  <a:cxn ang="0">
                    <a:pos x="243" y="1015"/>
                  </a:cxn>
                  <a:cxn ang="0">
                    <a:pos x="248" y="1013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43" y="1015"/>
                  </a:cxn>
                </a:cxnLst>
                <a:rect l="0" t="0" r="r" b="b"/>
                <a:pathLst>
                  <a:path w="248" h="1015">
                    <a:moveTo>
                      <a:pt x="243" y="1015"/>
                    </a:moveTo>
                    <a:lnTo>
                      <a:pt x="248" y="101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43" y="1015"/>
                    </a:lnTo>
                    <a:close/>
                  </a:path>
                </a:pathLst>
              </a:custGeom>
              <a:solidFill>
                <a:srgbClr val="2D68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组合 45"/>
            <p:cNvGrpSpPr>
              <a:grpSpLocks/>
            </p:cNvGrpSpPr>
            <p:nvPr/>
          </p:nvGrpSpPr>
          <p:grpSpPr bwMode="auto">
            <a:xfrm>
              <a:off x="1283475" y="383516"/>
              <a:ext cx="614363" cy="1724025"/>
              <a:chOff x="0" y="0"/>
              <a:chExt cx="614363" cy="1724025"/>
            </a:xfrm>
          </p:grpSpPr>
          <p:sp>
            <p:nvSpPr>
              <p:cNvPr id="9" name="Freeform 27"/>
              <p:cNvSpPr>
                <a:spLocks noChangeArrowheads="1"/>
              </p:cNvSpPr>
              <p:nvPr/>
            </p:nvSpPr>
            <p:spPr bwMode="auto">
              <a:xfrm>
                <a:off x="358775" y="0"/>
                <a:ext cx="255588" cy="398463"/>
              </a:xfrm>
              <a:custGeom>
                <a:avLst/>
                <a:gdLst/>
                <a:ahLst/>
                <a:cxnLst>
                  <a:cxn ang="0">
                    <a:pos x="61" y="111"/>
                  </a:cxn>
                  <a:cxn ang="0">
                    <a:pos x="24" y="131"/>
                  </a:cxn>
                  <a:cxn ang="0">
                    <a:pos x="24" y="131"/>
                  </a:cxn>
                  <a:cxn ang="0">
                    <a:pos x="5" y="94"/>
                  </a:cxn>
                  <a:cxn ang="0">
                    <a:pos x="26" y="2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82" y="42"/>
                  </a:cxn>
                  <a:cxn ang="0">
                    <a:pos x="61" y="111"/>
                  </a:cxn>
                </a:cxnLst>
                <a:rect l="0" t="0" r="r" b="b"/>
                <a:pathLst>
                  <a:path w="87" h="136">
                    <a:moveTo>
                      <a:pt x="61" y="111"/>
                    </a:moveTo>
                    <a:cubicBezTo>
                      <a:pt x="56" y="127"/>
                      <a:pt x="40" y="136"/>
                      <a:pt x="24" y="131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9" y="126"/>
                      <a:pt x="0" y="109"/>
                      <a:pt x="5" y="9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1" y="9"/>
                      <a:pt x="47" y="0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78" y="10"/>
                      <a:pt x="87" y="27"/>
                      <a:pt x="82" y="42"/>
                    </a:cubicBezTo>
                    <a:lnTo>
                      <a:pt x="61" y="111"/>
                    </a:lnTo>
                    <a:close/>
                  </a:path>
                </a:pathLst>
              </a:custGeom>
              <a:solidFill>
                <a:srgbClr val="BF27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28"/>
              <p:cNvSpPr>
                <a:spLocks noChangeArrowheads="1"/>
              </p:cNvSpPr>
              <p:nvPr/>
            </p:nvSpPr>
            <p:spPr bwMode="auto">
              <a:xfrm>
                <a:off x="412750" y="11112"/>
                <a:ext cx="201613" cy="387350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9" y="0"/>
                  </a:cxn>
                  <a:cxn ang="0">
                    <a:pos x="0" y="124"/>
                  </a:cxn>
                  <a:cxn ang="0">
                    <a:pos x="6" y="127"/>
                  </a:cxn>
                  <a:cxn ang="0">
                    <a:pos x="43" y="107"/>
                  </a:cxn>
                  <a:cxn ang="0">
                    <a:pos x="64" y="38"/>
                  </a:cxn>
                  <a:cxn ang="0">
                    <a:pos x="45" y="1"/>
                  </a:cxn>
                </a:cxnLst>
                <a:rect l="0" t="0" r="r" b="b"/>
                <a:pathLst>
                  <a:path w="69" h="132">
                    <a:moveTo>
                      <a:pt x="45" y="1"/>
                    </a:moveTo>
                    <a:cubicBezTo>
                      <a:pt x="43" y="1"/>
                      <a:pt x="41" y="0"/>
                      <a:pt x="39" y="0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5"/>
                      <a:pt x="4" y="126"/>
                      <a:pt x="6" y="127"/>
                    </a:cubicBezTo>
                    <a:cubicBezTo>
                      <a:pt x="22" y="132"/>
                      <a:pt x="38" y="123"/>
                      <a:pt x="43" y="10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9" y="23"/>
                      <a:pt x="60" y="6"/>
                      <a:pt x="45" y="1"/>
                    </a:cubicBezTo>
                    <a:close/>
                  </a:path>
                </a:pathLst>
              </a:custGeom>
              <a:solidFill>
                <a:srgbClr val="A321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29"/>
              <p:cNvSpPr>
                <a:spLocks noChangeArrowheads="1"/>
              </p:cNvSpPr>
              <p:nvPr/>
            </p:nvSpPr>
            <p:spPr bwMode="auto">
              <a:xfrm>
                <a:off x="482600" y="44450"/>
                <a:ext cx="127000" cy="3397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116"/>
                  </a:cxn>
                  <a:cxn ang="0">
                    <a:pos x="19" y="96"/>
                  </a:cxn>
                  <a:cxn ang="0">
                    <a:pos x="40" y="27"/>
                  </a:cxn>
                  <a:cxn ang="0">
                    <a:pos x="35" y="0"/>
                  </a:cxn>
                </a:cxnLst>
                <a:rect l="0" t="0" r="r" b="b"/>
                <a:pathLst>
                  <a:path w="43" h="116">
                    <a:moveTo>
                      <a:pt x="35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13"/>
                      <a:pt x="16" y="106"/>
                      <a:pt x="19" y="9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3" y="17"/>
                      <a:pt x="41" y="7"/>
                      <a:pt x="35" y="0"/>
                    </a:cubicBezTo>
                    <a:close/>
                  </a:path>
                </a:pathLst>
              </a:custGeom>
              <a:solidFill>
                <a:srgbClr val="8A1C2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30"/>
              <p:cNvSpPr>
                <a:spLocks noChangeArrowheads="1"/>
              </p:cNvSpPr>
              <p:nvPr/>
            </p:nvSpPr>
            <p:spPr bwMode="auto">
              <a:xfrm>
                <a:off x="0" y="222250"/>
                <a:ext cx="555625" cy="1316038"/>
              </a:xfrm>
              <a:custGeom>
                <a:avLst/>
                <a:gdLst/>
                <a:ahLst/>
                <a:cxnLst>
                  <a:cxn ang="0">
                    <a:pos x="104" y="829"/>
                  </a:cxn>
                  <a:cxn ang="0">
                    <a:pos x="0" y="798"/>
                  </a:cxn>
                  <a:cxn ang="0">
                    <a:pos x="245" y="0"/>
                  </a:cxn>
                  <a:cxn ang="0">
                    <a:pos x="350" y="32"/>
                  </a:cxn>
                  <a:cxn ang="0">
                    <a:pos x="104" y="829"/>
                  </a:cxn>
                </a:cxnLst>
                <a:rect l="0" t="0" r="r" b="b"/>
                <a:pathLst>
                  <a:path w="350" h="829">
                    <a:moveTo>
                      <a:pt x="104" y="829"/>
                    </a:moveTo>
                    <a:lnTo>
                      <a:pt x="0" y="798"/>
                    </a:lnTo>
                    <a:lnTo>
                      <a:pt x="245" y="0"/>
                    </a:lnTo>
                    <a:lnTo>
                      <a:pt x="350" y="32"/>
                    </a:lnTo>
                    <a:lnTo>
                      <a:pt x="104" y="829"/>
                    </a:lnTo>
                    <a:close/>
                  </a:path>
                </a:pathLst>
              </a:custGeom>
              <a:solidFill>
                <a:srgbClr val="00C5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31"/>
              <p:cNvSpPr>
                <a:spLocks noChangeArrowheads="1"/>
              </p:cNvSpPr>
              <p:nvPr/>
            </p:nvSpPr>
            <p:spPr bwMode="auto">
              <a:xfrm>
                <a:off x="65088" y="242887"/>
                <a:ext cx="490538" cy="1295400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796"/>
                  </a:cxn>
                  <a:cxn ang="0">
                    <a:pos x="63" y="816"/>
                  </a:cxn>
                  <a:cxn ang="0">
                    <a:pos x="309" y="19"/>
                  </a:cxn>
                  <a:cxn ang="0">
                    <a:pos x="245" y="0"/>
                  </a:cxn>
                </a:cxnLst>
                <a:rect l="0" t="0" r="r" b="b"/>
                <a:pathLst>
                  <a:path w="309" h="816">
                    <a:moveTo>
                      <a:pt x="245" y="0"/>
                    </a:moveTo>
                    <a:lnTo>
                      <a:pt x="0" y="796"/>
                    </a:lnTo>
                    <a:lnTo>
                      <a:pt x="63" y="816"/>
                    </a:lnTo>
                    <a:lnTo>
                      <a:pt x="309" y="19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00AB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32"/>
              <p:cNvSpPr>
                <a:spLocks noChangeArrowheads="1"/>
              </p:cNvSpPr>
              <p:nvPr/>
            </p:nvSpPr>
            <p:spPr bwMode="auto">
              <a:xfrm>
                <a:off x="130175" y="260350"/>
                <a:ext cx="425450" cy="1277938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0" y="798"/>
                  </a:cxn>
                  <a:cxn ang="0">
                    <a:pos x="22" y="805"/>
                  </a:cxn>
                  <a:cxn ang="0">
                    <a:pos x="268" y="8"/>
                  </a:cxn>
                  <a:cxn ang="0">
                    <a:pos x="244" y="0"/>
                  </a:cxn>
                </a:cxnLst>
                <a:rect l="0" t="0" r="r" b="b"/>
                <a:pathLst>
                  <a:path w="268" h="805">
                    <a:moveTo>
                      <a:pt x="244" y="0"/>
                    </a:moveTo>
                    <a:lnTo>
                      <a:pt x="0" y="798"/>
                    </a:lnTo>
                    <a:lnTo>
                      <a:pt x="22" y="805"/>
                    </a:lnTo>
                    <a:lnTo>
                      <a:pt x="268" y="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91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33"/>
              <p:cNvSpPr>
                <a:spLocks noChangeArrowheads="1"/>
              </p:cNvSpPr>
              <p:nvPr/>
            </p:nvSpPr>
            <p:spPr bwMode="auto">
              <a:xfrm>
                <a:off x="0" y="1489075"/>
                <a:ext cx="165100" cy="234950"/>
              </a:xfrm>
              <a:custGeom>
                <a:avLst/>
                <a:gdLst/>
                <a:ahLst/>
                <a:cxnLst>
                  <a:cxn ang="0">
                    <a:pos x="104" y="31"/>
                  </a:cxn>
                  <a:cxn ang="0">
                    <a:pos x="11" y="148"/>
                  </a:cxn>
                  <a:cxn ang="0">
                    <a:pos x="0" y="0"/>
                  </a:cxn>
                  <a:cxn ang="0">
                    <a:pos x="104" y="31"/>
                  </a:cxn>
                </a:cxnLst>
                <a:rect l="0" t="0" r="r" b="b"/>
                <a:pathLst>
                  <a:path w="104" h="148">
                    <a:moveTo>
                      <a:pt x="104" y="31"/>
                    </a:moveTo>
                    <a:lnTo>
                      <a:pt x="11" y="148"/>
                    </a:lnTo>
                    <a:lnTo>
                      <a:pt x="0" y="0"/>
                    </a:lnTo>
                    <a:lnTo>
                      <a:pt x="104" y="31"/>
                    </a:lnTo>
                    <a:close/>
                  </a:path>
                </a:pathLst>
              </a:custGeom>
              <a:solidFill>
                <a:srgbClr val="F9D5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34"/>
              <p:cNvSpPr>
                <a:spLocks noChangeArrowheads="1"/>
              </p:cNvSpPr>
              <p:nvPr/>
            </p:nvSpPr>
            <p:spPr bwMode="auto">
              <a:xfrm>
                <a:off x="12700" y="1662112"/>
                <a:ext cx="44450" cy="61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9"/>
                  </a:cxn>
                  <a:cxn ang="0">
                    <a:pos x="28" y="9"/>
                  </a:cxn>
                  <a:cxn ang="0">
                    <a:pos x="0" y="0"/>
                  </a:cxn>
                </a:cxnLst>
                <a:rect l="0" t="0" r="r" b="b"/>
                <a:pathLst>
                  <a:path w="28" h="39">
                    <a:moveTo>
                      <a:pt x="0" y="0"/>
                    </a:moveTo>
                    <a:lnTo>
                      <a:pt x="3" y="39"/>
                    </a:lnTo>
                    <a:lnTo>
                      <a:pt x="2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35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192088" cy="96838"/>
              </a:xfrm>
              <a:custGeom>
                <a:avLst/>
                <a:gdLst/>
                <a:ahLst/>
                <a:cxnLst>
                  <a:cxn ang="0">
                    <a:pos x="62" y="30"/>
                  </a:cxn>
                  <a:cxn ang="0">
                    <a:pos x="58" y="33"/>
                  </a:cxn>
                  <a:cxn ang="0">
                    <a:pos x="3" y="16"/>
                  </a:cxn>
                  <a:cxn ang="0">
                    <a:pos x="0" y="11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62" y="30"/>
                  </a:cxn>
                </a:cxnLst>
                <a:rect l="0" t="0" r="r" b="b"/>
                <a:pathLst>
                  <a:path w="65" h="33">
                    <a:moveTo>
                      <a:pt x="62" y="30"/>
                    </a:moveTo>
                    <a:cubicBezTo>
                      <a:pt x="61" y="32"/>
                      <a:pt x="59" y="33"/>
                      <a:pt x="58" y="3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3"/>
                      <a:pt x="0" y="1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4" y="18"/>
                      <a:pt x="65" y="20"/>
                      <a:pt x="65" y="22"/>
                    </a:cubicBezTo>
                    <a:lnTo>
                      <a:pt x="62" y="30"/>
                    </a:lnTo>
                    <a:close/>
                  </a:path>
                </a:pathLst>
              </a:custGeom>
              <a:solidFill>
                <a:srgbClr val="FAEC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36"/>
              <p:cNvSpPr>
                <a:spLocks noChangeArrowheads="1"/>
              </p:cNvSpPr>
              <p:nvPr/>
            </p:nvSpPr>
            <p:spPr bwMode="auto">
              <a:xfrm>
                <a:off x="447675" y="219075"/>
                <a:ext cx="120650" cy="77788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5" y="0"/>
                  </a:cxn>
                  <a:cxn ang="0">
                    <a:pos x="0" y="15"/>
                  </a:cxn>
                  <a:cxn ang="0">
                    <a:pos x="34" y="26"/>
                  </a:cxn>
                  <a:cxn ang="0">
                    <a:pos x="38" y="23"/>
                  </a:cxn>
                  <a:cxn ang="0">
                    <a:pos x="41" y="15"/>
                  </a:cxn>
                  <a:cxn ang="0">
                    <a:pos x="38" y="10"/>
                  </a:cxn>
                </a:cxnLst>
                <a:rect l="0" t="0" r="r" b="b"/>
                <a:pathLst>
                  <a:path w="41" h="26">
                    <a:moveTo>
                      <a:pt x="38" y="1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7" y="25"/>
                      <a:pt x="38" y="2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3"/>
                      <a:pt x="40" y="11"/>
                      <a:pt x="38" y="10"/>
                    </a:cubicBez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37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36513" cy="4921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3" y="16"/>
                  </a:cxn>
                  <a:cxn ang="0">
                    <a:pos x="7" y="17"/>
                  </a:cxn>
                  <a:cxn ang="0">
                    <a:pos x="12" y="2"/>
                  </a:cxn>
                </a:cxnLst>
                <a:rect l="0" t="0" r="r" b="b"/>
                <a:pathLst>
                  <a:path w="12" h="17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1" y="15"/>
                      <a:pt x="3" y="16"/>
                    </a:cubicBezTo>
                    <a:cubicBezTo>
                      <a:pt x="7" y="17"/>
                      <a:pt x="7" y="17"/>
                      <a:pt x="7" y="17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38"/>
              <p:cNvSpPr>
                <a:spLocks noChangeArrowheads="1"/>
              </p:cNvSpPr>
              <p:nvPr/>
            </p:nvSpPr>
            <p:spPr bwMode="auto">
              <a:xfrm>
                <a:off x="512763" y="239712"/>
                <a:ext cx="55563" cy="57150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0"/>
                  </a:cxn>
                  <a:cxn ang="0">
                    <a:pos x="0" y="15"/>
                  </a:cxn>
                  <a:cxn ang="0">
                    <a:pos x="12" y="19"/>
                  </a:cxn>
                  <a:cxn ang="0">
                    <a:pos x="16" y="16"/>
                  </a:cxn>
                  <a:cxn ang="0">
                    <a:pos x="19" y="8"/>
                  </a:cxn>
                  <a:cxn ang="0">
                    <a:pos x="16" y="3"/>
                  </a:cxn>
                </a:cxnLst>
                <a:rect l="0" t="0" r="r" b="b"/>
                <a:pathLst>
                  <a:path w="19" h="19">
                    <a:moveTo>
                      <a:pt x="16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9"/>
                      <a:pt x="15" y="18"/>
                      <a:pt x="16" y="1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8" y="4"/>
                      <a:pt x="16" y="3"/>
                    </a:cubicBezTo>
                    <a:close/>
                  </a:path>
                </a:pathLst>
              </a:custGeom>
              <a:solidFill>
                <a:srgbClr val="C4BA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文本框 46"/>
            <p:cNvSpPr txBox="1">
              <a:spLocks noChangeArrowheads="1"/>
            </p:cNvSpPr>
            <p:nvPr/>
          </p:nvSpPr>
          <p:spPr bwMode="auto">
            <a:xfrm>
              <a:off x="203510" y="457312"/>
              <a:ext cx="1371600" cy="1165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dung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Picture 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2903" y="931347"/>
            <a:ext cx="488316" cy="421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8331" y="931350"/>
            <a:ext cx="283797" cy="421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4" name="组合 84"/>
          <p:cNvGrpSpPr>
            <a:grpSpLocks/>
          </p:cNvGrpSpPr>
          <p:nvPr/>
        </p:nvGrpSpPr>
        <p:grpSpPr bwMode="auto">
          <a:xfrm>
            <a:off x="2823859" y="1382488"/>
            <a:ext cx="5694331" cy="973768"/>
            <a:chOff x="0" y="0"/>
            <a:chExt cx="5467144" cy="668621"/>
          </a:xfrm>
        </p:grpSpPr>
        <p:grpSp>
          <p:nvGrpSpPr>
            <p:cNvPr id="45" name="组合 26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47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文本框 80"/>
            <p:cNvSpPr txBox="1">
              <a:spLocks noChangeArrowheads="1"/>
            </p:cNvSpPr>
            <p:nvPr/>
          </p:nvSpPr>
          <p:spPr bwMode="auto">
            <a:xfrm>
              <a:off x="136049" y="134847"/>
              <a:ext cx="4538957" cy="401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I.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chung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组合 85"/>
          <p:cNvGrpSpPr>
            <a:grpSpLocks/>
          </p:cNvGrpSpPr>
          <p:nvPr/>
        </p:nvGrpSpPr>
        <p:grpSpPr bwMode="auto">
          <a:xfrm>
            <a:off x="2786983" y="2709960"/>
            <a:ext cx="5712852" cy="933436"/>
            <a:chOff x="-23359" y="19147"/>
            <a:chExt cx="5484928" cy="668621"/>
          </a:xfrm>
        </p:grpSpPr>
        <p:grpSp>
          <p:nvGrpSpPr>
            <p:cNvPr id="51" name="组合 30"/>
            <p:cNvGrpSpPr>
              <a:grpSpLocks/>
            </p:cNvGrpSpPr>
            <p:nvPr/>
          </p:nvGrpSpPr>
          <p:grpSpPr bwMode="auto">
            <a:xfrm>
              <a:off x="-23359" y="19147"/>
              <a:ext cx="5484928" cy="668621"/>
              <a:chOff x="-42750" y="32640"/>
              <a:chExt cx="10038559" cy="1139826"/>
            </a:xfrm>
          </p:grpSpPr>
          <p:sp>
            <p:nvSpPr>
              <p:cNvPr id="53" name="Freeform 30"/>
              <p:cNvSpPr>
                <a:spLocks noChangeArrowheads="1"/>
              </p:cNvSpPr>
              <p:nvPr/>
            </p:nvSpPr>
            <p:spPr bwMode="auto">
              <a:xfrm>
                <a:off x="-42750" y="32641"/>
                <a:ext cx="10006011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Freeform 31"/>
              <p:cNvSpPr>
                <a:spLocks noChangeArrowheads="1"/>
              </p:cNvSpPr>
              <p:nvPr/>
            </p:nvSpPr>
            <p:spPr bwMode="auto">
              <a:xfrm>
                <a:off x="8219397" y="3264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" name="文本框 81"/>
            <p:cNvSpPr txBox="1">
              <a:spLocks noChangeArrowheads="1"/>
            </p:cNvSpPr>
            <p:nvPr/>
          </p:nvSpPr>
          <p:spPr bwMode="auto">
            <a:xfrm>
              <a:off x="148095" y="157415"/>
              <a:ext cx="4360490" cy="418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II.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Đọc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văn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bản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组合 85"/>
          <p:cNvGrpSpPr>
            <a:grpSpLocks/>
          </p:cNvGrpSpPr>
          <p:nvPr/>
        </p:nvGrpSpPr>
        <p:grpSpPr bwMode="auto">
          <a:xfrm>
            <a:off x="2786983" y="4003100"/>
            <a:ext cx="5712852" cy="904084"/>
            <a:chOff x="-23359" y="19147"/>
            <a:chExt cx="5484928" cy="668621"/>
          </a:xfrm>
        </p:grpSpPr>
        <p:grpSp>
          <p:nvGrpSpPr>
            <p:cNvPr id="57" name="组合 30"/>
            <p:cNvGrpSpPr>
              <a:grpSpLocks/>
            </p:cNvGrpSpPr>
            <p:nvPr/>
          </p:nvGrpSpPr>
          <p:grpSpPr bwMode="auto">
            <a:xfrm>
              <a:off x="-23359" y="19147"/>
              <a:ext cx="5484928" cy="668621"/>
              <a:chOff x="-42750" y="32640"/>
              <a:chExt cx="10038559" cy="1139826"/>
            </a:xfrm>
          </p:grpSpPr>
          <p:sp>
            <p:nvSpPr>
              <p:cNvPr id="59" name="Freeform 30"/>
              <p:cNvSpPr>
                <a:spLocks noChangeArrowheads="1"/>
              </p:cNvSpPr>
              <p:nvPr/>
            </p:nvSpPr>
            <p:spPr bwMode="auto">
              <a:xfrm>
                <a:off x="-42750" y="32641"/>
                <a:ext cx="10006011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Freeform 31"/>
              <p:cNvSpPr>
                <a:spLocks noChangeArrowheads="1"/>
              </p:cNvSpPr>
              <p:nvPr/>
            </p:nvSpPr>
            <p:spPr bwMode="auto">
              <a:xfrm>
                <a:off x="8219397" y="3264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32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8" name="文本框 81"/>
            <p:cNvSpPr txBox="1">
              <a:spLocks noChangeArrowheads="1"/>
            </p:cNvSpPr>
            <p:nvPr/>
          </p:nvSpPr>
          <p:spPr bwMode="auto">
            <a:xfrm>
              <a:off x="119698" y="136688"/>
              <a:ext cx="4494322" cy="432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III.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Tổng</a:t>
              </a:r>
              <a:r>
                <a:rPr lang="en-US" altLang="zh-CN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kết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9155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1671650"/>
            <a:ext cx="6192688" cy="900100"/>
          </a:xfrm>
        </p:spPr>
        <p:txBody>
          <a:bodyPr/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320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4510530"/>
              </p:ext>
            </p:extLst>
          </p:nvPr>
        </p:nvGraphicFramePr>
        <p:xfrm>
          <a:off x="0" y="195486"/>
          <a:ext cx="914400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81348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D805C2C-2D83-476C-5CC7-7F09E69E24D5}"/>
              </a:ext>
            </a:extLst>
          </p:cNvPr>
          <p:cNvGrpSpPr/>
          <p:nvPr/>
        </p:nvGrpSpPr>
        <p:grpSpPr>
          <a:xfrm>
            <a:off x="629710" y="1977684"/>
            <a:ext cx="7884580" cy="1188132"/>
            <a:chOff x="1259419" y="1817841"/>
            <a:chExt cx="7884580" cy="118813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AB166F6-F1B4-7B82-47D6-1F783B4FDDD6}"/>
                </a:ext>
              </a:extLst>
            </p:cNvPr>
            <p:cNvSpPr/>
            <p:nvPr/>
          </p:nvSpPr>
          <p:spPr>
            <a:xfrm>
              <a:off x="1259419" y="1817841"/>
              <a:ext cx="7884580" cy="1188132"/>
            </a:xfrm>
            <a:prstGeom prst="roundRect">
              <a:avLst>
                <a:gd name="adj" fmla="val 1667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6D01AD55-EBDD-79D4-0695-2404B269D9A6}"/>
                </a:ext>
              </a:extLst>
            </p:cNvPr>
            <p:cNvSpPr txBox="1"/>
            <p:nvPr/>
          </p:nvSpPr>
          <p:spPr>
            <a:xfrm>
              <a:off x="1317429" y="1875851"/>
              <a:ext cx="7768560" cy="1072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7368" tIns="277368" rIns="277368" bIns="277368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9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9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9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 </a:t>
              </a:r>
              <a:r>
                <a:rPr lang="en-US" sz="39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sz="39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9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endParaRPr lang="en-US" sz="39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7681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vel Guide: Hong Kong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CD4759"/>
      </a:lt2>
      <a:accent1>
        <a:srgbClr val="A25576"/>
      </a:accent1>
      <a:accent2>
        <a:srgbClr val="7C1F45"/>
      </a:accent2>
      <a:accent3>
        <a:srgbClr val="F88E70"/>
      </a:accent3>
      <a:accent4>
        <a:srgbClr val="FFF3E2"/>
      </a:accent4>
      <a:accent5>
        <a:srgbClr val="B3748F"/>
      </a:accent5>
      <a:accent6>
        <a:srgbClr val="F6BFB4"/>
      </a:accent6>
      <a:hlink>
        <a:srgbClr val="DFC2C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1827</Words>
  <Application>Microsoft Office PowerPoint</Application>
  <PresentationFormat>On-screen Show (16:9)</PresentationFormat>
  <Paragraphs>148</Paragraphs>
  <Slides>41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Calibri Light</vt:lpstr>
      <vt:lpstr>Livvic</vt:lpstr>
      <vt:lpstr>Bebas Neue</vt:lpstr>
      <vt:lpstr>Calibri</vt:lpstr>
      <vt:lpstr>Inter</vt:lpstr>
      <vt:lpstr>Spartan Thin</vt:lpstr>
      <vt:lpstr>#9Slide02 Noi dung dai</vt:lpstr>
      <vt:lpstr>Spartan</vt:lpstr>
      <vt:lpstr>Roboto Condensed Light</vt:lpstr>
      <vt:lpstr>Arial</vt:lpstr>
      <vt:lpstr>Muli Black</vt:lpstr>
      <vt:lpstr>Sanchez</vt:lpstr>
      <vt:lpstr>Times New Roman</vt:lpstr>
      <vt:lpstr>Courier New</vt:lpstr>
      <vt:lpstr>Impact</vt:lpstr>
      <vt:lpstr>#9Slide03 IcielPanton Black</vt:lpstr>
      <vt:lpstr>Travel Guide: Hong Kong by Slidesgo</vt:lpstr>
      <vt:lpstr>1_Office 主题</vt:lpstr>
      <vt:lpstr>PowerPoint Presentation</vt:lpstr>
      <vt:lpstr>PowerPoint Presentation</vt:lpstr>
      <vt:lpstr>PowerPoint Presentation</vt:lpstr>
      <vt:lpstr>Quê nhà đẹp lắm Hải Phòng ơi! Phượng đỏ bao la khắp nẻo trời Hạ đến Đồ Sơn ngày mở hội Xuân về Đất Cảng buổi khai khơi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Trang Ngô</cp:lastModifiedBy>
  <cp:revision>210</cp:revision>
  <dcterms:created xsi:type="dcterms:W3CDTF">2021-07-15T01:47:15Z</dcterms:created>
  <dcterms:modified xsi:type="dcterms:W3CDTF">2025-11-05T03:54:42Z</dcterms:modified>
</cp:coreProperties>
</file>