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5" r:id="rId2"/>
    <p:sldId id="407" r:id="rId3"/>
    <p:sldId id="419" r:id="rId4"/>
    <p:sldId id="424" r:id="rId5"/>
    <p:sldId id="425" r:id="rId6"/>
    <p:sldId id="392" r:id="rId7"/>
    <p:sldId id="390" r:id="rId8"/>
    <p:sldId id="420" r:id="rId9"/>
    <p:sldId id="395" r:id="rId10"/>
    <p:sldId id="397" r:id="rId11"/>
    <p:sldId id="421" r:id="rId12"/>
    <p:sldId id="401" r:id="rId13"/>
    <p:sldId id="422" r:id="rId14"/>
    <p:sldId id="404" r:id="rId15"/>
    <p:sldId id="426" r:id="rId16"/>
    <p:sldId id="410" r:id="rId17"/>
    <p:sldId id="41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67" autoAdjust="0"/>
    <p:restoredTop sz="94660"/>
  </p:normalViewPr>
  <p:slideViewPr>
    <p:cSldViewPr snapToGrid="0" showGuides="1">
      <p:cViewPr varScale="1">
        <p:scale>
          <a:sx n="76" d="100"/>
          <a:sy n="76" d="100"/>
        </p:scale>
        <p:origin x="184" y="64"/>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B296-B533-4877-35F8-E71F8AA70E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A8C80E-C909-1AAF-F6A7-D8BFF409AD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1B6869-8D68-B4F9-7429-7EC11DDEADEC}"/>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5" name="Footer Placeholder 4">
            <a:extLst>
              <a:ext uri="{FF2B5EF4-FFF2-40B4-BE49-F238E27FC236}">
                <a16:creationId xmlns:a16="http://schemas.microsoft.com/office/drawing/2014/main" id="{67A85135-A46D-5E7D-E86C-E789F1D1D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AD89A-FA63-19C8-EB1D-AE623105CAE6}"/>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89217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DBA5-25AC-BEC4-2286-7BA317AAC7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231732-B2CB-4282-C949-92F7BDBAC3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AEEA2-871B-BA8E-4478-D30BDF1725E3}"/>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5" name="Footer Placeholder 4">
            <a:extLst>
              <a:ext uri="{FF2B5EF4-FFF2-40B4-BE49-F238E27FC236}">
                <a16:creationId xmlns:a16="http://schemas.microsoft.com/office/drawing/2014/main" id="{FC5EC1CB-3179-EA07-1D55-205ED48CE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9C9F4-ED59-AE69-0FCA-1037477EA356}"/>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368941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B0387-9F70-3D3D-1F7A-5094A38012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EBD805-9E07-BEB1-B046-13D15F8A6B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5C2C7-8881-5961-F67B-E56A11F95A78}"/>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5" name="Footer Placeholder 4">
            <a:extLst>
              <a:ext uri="{FF2B5EF4-FFF2-40B4-BE49-F238E27FC236}">
                <a16:creationId xmlns:a16="http://schemas.microsoft.com/office/drawing/2014/main" id="{857123BB-1B42-ADE8-3CAC-E113D178C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7AB70-4463-1968-913A-C39C398BBF6D}"/>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352815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D4F7-D4F7-31B4-4C4E-9385C3E2EC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9A158-D63C-E189-B34E-36B691836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5865C-697E-47E3-C00E-997443247AA2}"/>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5" name="Footer Placeholder 4">
            <a:extLst>
              <a:ext uri="{FF2B5EF4-FFF2-40B4-BE49-F238E27FC236}">
                <a16:creationId xmlns:a16="http://schemas.microsoft.com/office/drawing/2014/main" id="{AACDA738-A43D-0763-4B6B-C6CDD3776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68409-B88D-1353-7430-9E9A2D8E83FE}"/>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387287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F5B9-754E-0281-A63F-EF1259F1C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48FDB9-D104-BEEE-1037-52C5B58E19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191A1-9D82-0350-A188-DADCCECFDFED}"/>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5" name="Footer Placeholder 4">
            <a:extLst>
              <a:ext uri="{FF2B5EF4-FFF2-40B4-BE49-F238E27FC236}">
                <a16:creationId xmlns:a16="http://schemas.microsoft.com/office/drawing/2014/main" id="{377BE668-934C-8688-72A9-D7E2F8354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C5396-1E54-59A0-43E2-E3C0321D1B3B}"/>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4131638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C5E1-21B4-CA0A-278B-FFDDC6CF2E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59E74D-F8AD-0F88-730B-8A65782048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2F6B5B-476B-A720-8328-1B0E52E5B9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2DC1B0-D5B3-9C71-ED43-F7A0F1660FC5}"/>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6" name="Footer Placeholder 5">
            <a:extLst>
              <a:ext uri="{FF2B5EF4-FFF2-40B4-BE49-F238E27FC236}">
                <a16:creationId xmlns:a16="http://schemas.microsoft.com/office/drawing/2014/main" id="{5F70B89D-4C5C-36B2-2F50-A6DA2400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7B3ED-FC5C-5F4A-C69E-794852F10DBA}"/>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3650023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E284-EC4B-3369-99F6-420BA10191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19D569-E904-4FC2-F567-DBD7A277E3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0DE261-27FB-AE6D-C53C-5964626B93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261643-BE79-AEB8-18DF-7D552B6E68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9B86B-A825-7573-C2AD-CB0A4CFA78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E5299-7A60-5532-A158-54C40CD2B338}"/>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8" name="Footer Placeholder 7">
            <a:extLst>
              <a:ext uri="{FF2B5EF4-FFF2-40B4-BE49-F238E27FC236}">
                <a16:creationId xmlns:a16="http://schemas.microsoft.com/office/drawing/2014/main" id="{D1BA2487-998F-B609-6AFA-495CECA3BC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E9D651-623E-91FD-A413-BAEC00D30100}"/>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2122802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1DAE-F5BF-AB0F-B1BE-24FBCE545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B22D4D-0B0A-C66E-63D7-F7FA95D856C3}"/>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4" name="Footer Placeholder 3">
            <a:extLst>
              <a:ext uri="{FF2B5EF4-FFF2-40B4-BE49-F238E27FC236}">
                <a16:creationId xmlns:a16="http://schemas.microsoft.com/office/drawing/2014/main" id="{84A5DEDB-6676-AE15-1BCA-73887BF802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01BC39-6908-A9A1-9166-1F95418EC608}"/>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3772206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10297A-6B4F-32DF-78DD-35BEF5F3BF6B}"/>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3" name="Footer Placeholder 2">
            <a:extLst>
              <a:ext uri="{FF2B5EF4-FFF2-40B4-BE49-F238E27FC236}">
                <a16:creationId xmlns:a16="http://schemas.microsoft.com/office/drawing/2014/main" id="{F5368A5C-C38D-56EC-20B6-8659C45BF9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4CA7A4-1816-7075-4E4C-5D7FE6C38CDD}"/>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3276996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D57C-A2AF-D0EF-76B0-4C60024B22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B98F64-9650-4227-2166-8DAA081BE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C26BC2-ED15-03E9-8925-919879A95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8A77C-056E-CC09-8C16-AF5F6FCF804B}"/>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6" name="Footer Placeholder 5">
            <a:extLst>
              <a:ext uri="{FF2B5EF4-FFF2-40B4-BE49-F238E27FC236}">
                <a16:creationId xmlns:a16="http://schemas.microsoft.com/office/drawing/2014/main" id="{BD3325CE-7D16-96DB-E364-328127A0B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48CA7-85EC-5F6A-E343-510D65B45BE4}"/>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407550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5FF4-A9EB-B271-3E03-7E1CC4DE9E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939AEC-823E-038C-402E-654150023E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2E094E-1FA0-8543-3862-8F7F93E38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1896F-12BF-EAE8-B5BC-23FC49C76743}"/>
              </a:ext>
            </a:extLst>
          </p:cNvPr>
          <p:cNvSpPr>
            <a:spLocks noGrp="1"/>
          </p:cNvSpPr>
          <p:nvPr>
            <p:ph type="dt" sz="half" idx="10"/>
          </p:nvPr>
        </p:nvSpPr>
        <p:spPr/>
        <p:txBody>
          <a:bodyPr/>
          <a:lstStyle/>
          <a:p>
            <a:fld id="{31F00A96-7CD5-4588-9C13-A57D2BE6F1E9}" type="datetimeFigureOut">
              <a:rPr lang="en-US" smtClean="0"/>
              <a:t>12/9/2025</a:t>
            </a:fld>
            <a:endParaRPr lang="en-US"/>
          </a:p>
        </p:txBody>
      </p:sp>
      <p:sp>
        <p:nvSpPr>
          <p:cNvPr id="6" name="Footer Placeholder 5">
            <a:extLst>
              <a:ext uri="{FF2B5EF4-FFF2-40B4-BE49-F238E27FC236}">
                <a16:creationId xmlns:a16="http://schemas.microsoft.com/office/drawing/2014/main" id="{71D31C4D-4B24-EF0E-FF7D-8A4C31A74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A5EA4-A582-3712-27FA-3A884E1029D1}"/>
              </a:ext>
            </a:extLst>
          </p:cNvPr>
          <p:cNvSpPr>
            <a:spLocks noGrp="1"/>
          </p:cNvSpPr>
          <p:nvPr>
            <p:ph type="sldNum" sz="quarter" idx="12"/>
          </p:nvPr>
        </p:nvSpPr>
        <p:spPr/>
        <p:txBody>
          <a:bodyPr/>
          <a:lstStyle/>
          <a:p>
            <a:fld id="{0C32601A-5E83-4B51-BBCE-1E1FC11CAC8B}" type="slidenum">
              <a:rPr lang="en-US" smtClean="0"/>
              <a:t>‹#›</a:t>
            </a:fld>
            <a:endParaRPr lang="en-US"/>
          </a:p>
        </p:txBody>
      </p:sp>
    </p:spTree>
    <p:extLst>
      <p:ext uri="{BB962C8B-B14F-4D97-AF65-F5344CB8AC3E}">
        <p14:creationId xmlns:p14="http://schemas.microsoft.com/office/powerpoint/2010/main" val="65646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C75804-F79D-F69F-F6E7-9150FD1DA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8280B3-870F-7BC2-2652-2A81E9925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1E59F-833D-0A22-73BC-0C1BD9C25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00A96-7CD5-4588-9C13-A57D2BE6F1E9}" type="datetimeFigureOut">
              <a:rPr lang="en-US" smtClean="0"/>
              <a:t>12/9/2025</a:t>
            </a:fld>
            <a:endParaRPr lang="en-US"/>
          </a:p>
        </p:txBody>
      </p:sp>
      <p:sp>
        <p:nvSpPr>
          <p:cNvPr id="5" name="Footer Placeholder 4">
            <a:extLst>
              <a:ext uri="{FF2B5EF4-FFF2-40B4-BE49-F238E27FC236}">
                <a16:creationId xmlns:a16="http://schemas.microsoft.com/office/drawing/2014/main" id="{D17C0A61-F43E-2023-8275-50B0E6741E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CD9517-C4B6-E311-7D53-986514328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2601A-5E83-4B51-BBCE-1E1FC11CAC8B}" type="slidenum">
              <a:rPr lang="en-US" smtClean="0"/>
              <a:t>‹#›</a:t>
            </a:fld>
            <a:endParaRPr lang="en-US"/>
          </a:p>
        </p:txBody>
      </p:sp>
    </p:spTree>
    <p:extLst>
      <p:ext uri="{BB962C8B-B14F-4D97-AF65-F5344CB8AC3E}">
        <p14:creationId xmlns:p14="http://schemas.microsoft.com/office/powerpoint/2010/main" val="3657419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327982" y="2357735"/>
            <a:ext cx="753603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534280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346052-6110-E3F0-4088-77355C64B805}"/>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2526908D-6EED-CAFB-B74A-BA4FC330E58F}"/>
              </a:ext>
            </a:extLst>
          </p:cNvPr>
          <p:cNvPicPr>
            <a:picLocks noChangeAspect="1"/>
          </p:cNvPicPr>
          <p:nvPr/>
        </p:nvPicPr>
        <p:blipFill>
          <a:blip r:embed="rId3"/>
          <a:stretch>
            <a:fillRect/>
          </a:stretch>
        </p:blipFill>
        <p:spPr>
          <a:xfrm>
            <a:off x="6096000" y="0"/>
            <a:ext cx="6096000" cy="5784980"/>
          </a:xfrm>
          <a:prstGeom prst="rect">
            <a:avLst/>
          </a:prstGeom>
        </p:spPr>
      </p:pic>
      <p:sp>
        <p:nvSpPr>
          <p:cNvPr id="4" name="TextBox 3">
            <a:extLst>
              <a:ext uri="{FF2B5EF4-FFF2-40B4-BE49-F238E27FC236}">
                <a16:creationId xmlns:a16="http://schemas.microsoft.com/office/drawing/2014/main" id="{E8D8021A-0151-4EA3-5058-3052663D22A0}"/>
              </a:ext>
            </a:extLst>
          </p:cNvPr>
          <p:cNvSpPr txBox="1"/>
          <p:nvPr/>
        </p:nvSpPr>
        <p:spPr>
          <a:xfrm>
            <a:off x="6363478" y="6139543"/>
            <a:ext cx="5579706"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Mua </a:t>
            </a:r>
            <a:r>
              <a:rPr lang="en-US" sz="3600" dirty="0" err="1">
                <a:latin typeface="Times New Roman" panose="02020603050405020304" pitchFamily="18" charset="0"/>
                <a:cs typeface="Times New Roman" panose="02020603050405020304" pitchFamily="18" charset="0"/>
              </a:rPr>
              <a:t>sắm</a:t>
            </a:r>
            <a:r>
              <a:rPr lang="en-US" sz="3600" dirty="0">
                <a:latin typeface="Times New Roman" panose="02020603050405020304" pitchFamily="18" charset="0"/>
                <a:cs typeface="Times New Roman" panose="02020603050405020304" pitchFamily="18" charset="0"/>
              </a:rPr>
              <a:t> online</a:t>
            </a:r>
          </a:p>
        </p:txBody>
      </p:sp>
    </p:spTree>
    <p:extLst>
      <p:ext uri="{BB962C8B-B14F-4D97-AF65-F5344CB8AC3E}">
        <p14:creationId xmlns:p14="http://schemas.microsoft.com/office/powerpoint/2010/main" val="333059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F33EDD4-CA21-4BCB-F034-D562ADC6AD2D}"/>
              </a:ext>
            </a:extLst>
          </p:cNvPr>
          <p:cNvSpPr txBox="1"/>
          <p:nvPr/>
        </p:nvSpPr>
        <p:spPr>
          <a:xfrm>
            <a:off x="880283" y="2451286"/>
            <a:ext cx="10431434" cy="15696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kiếm</a:t>
            </a:r>
            <a:r>
              <a:rPr lang="en-US" sz="3200" dirty="0">
                <a:solidFill>
                  <a:prstClr val="black"/>
                </a:solidFill>
                <a:latin typeface="Times New Roman" panose="02020603050405020304" pitchFamily="18" charset="0"/>
                <a:cs typeface="Times New Roman" panose="02020603050405020304" pitchFamily="18" charset="0"/>
              </a:rPr>
              <a:t>, chia </a:t>
            </a:r>
            <a:r>
              <a:rPr lang="en-US" sz="3200" dirty="0" err="1">
                <a:solidFill>
                  <a:prstClr val="black"/>
                </a:solidFill>
                <a:latin typeface="Times New Roman" panose="02020603050405020304" pitchFamily="18" charset="0"/>
                <a:cs typeface="Times New Roman" panose="02020603050405020304" pitchFamily="18" charset="0"/>
              </a:rPr>
              <a:t>sẻ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truy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vấn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riêng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a:t>
            </a:r>
            <a:r>
              <a:rPr lang="en-US" sz="3200" dirty="0">
                <a:solidFill>
                  <a:prstClr val="black"/>
                </a:solidFill>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9" name="TextBox 18">
            <a:extLst>
              <a:ext uri="{FF2B5EF4-FFF2-40B4-BE49-F238E27FC236}">
                <a16:creationId xmlns:a16="http://schemas.microsoft.com/office/drawing/2014/main" id="{58966185-EE27-CE9B-B3B4-0FD713641DFD}"/>
              </a:ext>
            </a:extLst>
          </p:cNvPr>
          <p:cNvSpPr txBox="1"/>
          <p:nvPr/>
        </p:nvSpPr>
        <p:spPr>
          <a:xfrm>
            <a:off x="956949" y="1639382"/>
            <a:ext cx="5891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70C0"/>
                </a:solidFill>
                <a:latin typeface="Times New Roman" panose="02020603050405020304" pitchFamily="18" charset="0"/>
                <a:cs typeface="Times New Roman" panose="02020603050405020304" pitchFamily="18" charset="0"/>
              </a:rPr>
              <a:t>c. </a:t>
            </a:r>
            <a:r>
              <a:rPr lang="en-US" sz="3600" b="1" dirty="0" err="1">
                <a:solidFill>
                  <a:srgbClr val="0070C0"/>
                </a:solidFill>
                <a:latin typeface="Times New Roman" panose="02020603050405020304" pitchFamily="18" charset="0"/>
                <a:cs typeface="Times New Roman" panose="02020603050405020304" pitchFamily="18" charset="0"/>
              </a:rPr>
              <a:t>Dữ</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liệu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lớn</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857943B6-4F1B-0B85-302D-1640E3F79703}"/>
              </a:ext>
            </a:extLst>
          </p:cNvPr>
          <p:cNvSpPr txBox="1"/>
          <p:nvPr/>
        </p:nvSpPr>
        <p:spPr>
          <a:xfrm>
            <a:off x="1004949" y="4461958"/>
            <a:ext cx="10727239"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lĩnh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a:extLst>
              <a:ext uri="{FF2B5EF4-FFF2-40B4-BE49-F238E27FC236}">
                <a16:creationId xmlns:a16="http://schemas.microsoft.com/office/drawing/2014/main" id="{C18153B7-295A-23A6-6A7A-FEE0FBFD9989}"/>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(T2) </a:t>
            </a:r>
            <a:endPar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327ACCC-D1BB-7A7B-1912-19F9CF9EAB43}"/>
              </a:ext>
            </a:extLst>
          </p:cNvPr>
          <p:cNvSpPr/>
          <p:nvPr/>
        </p:nvSpPr>
        <p:spPr>
          <a:xfrm>
            <a:off x="620162" y="886890"/>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tư</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2128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E45F5-F857-7CAD-A189-44B6ABD1E610}"/>
              </a:ext>
            </a:extLst>
          </p:cNvPr>
          <p:cNvPicPr>
            <a:picLocks noChangeAspect="1"/>
          </p:cNvPicPr>
          <p:nvPr/>
        </p:nvPicPr>
        <p:blipFill>
          <a:blip r:embed="rId2"/>
          <a:stretch>
            <a:fillRect/>
          </a:stretch>
        </p:blipFill>
        <p:spPr>
          <a:xfrm>
            <a:off x="0" y="0"/>
            <a:ext cx="6096000" cy="6027576"/>
          </a:xfrm>
          <a:prstGeom prst="rect">
            <a:avLst/>
          </a:prstGeom>
        </p:spPr>
      </p:pic>
      <p:pic>
        <p:nvPicPr>
          <p:cNvPr id="3" name="Picture 2">
            <a:extLst>
              <a:ext uri="{FF2B5EF4-FFF2-40B4-BE49-F238E27FC236}">
                <a16:creationId xmlns:a16="http://schemas.microsoft.com/office/drawing/2014/main" id="{AC6E5144-D98F-B37C-D76F-8ABC68578895}"/>
              </a:ext>
            </a:extLst>
          </p:cNvPr>
          <p:cNvPicPr>
            <a:picLocks noChangeAspect="1"/>
          </p:cNvPicPr>
          <p:nvPr/>
        </p:nvPicPr>
        <p:blipFill>
          <a:blip r:embed="rId3"/>
          <a:stretch>
            <a:fillRect/>
          </a:stretch>
        </p:blipFill>
        <p:spPr>
          <a:xfrm>
            <a:off x="6096000" y="0"/>
            <a:ext cx="6096000" cy="6858000"/>
          </a:xfrm>
          <a:prstGeom prst="rect">
            <a:avLst/>
          </a:prstGeom>
        </p:spPr>
      </p:pic>
      <p:sp>
        <p:nvSpPr>
          <p:cNvPr id="4" name="TextBox 3">
            <a:extLst>
              <a:ext uri="{FF2B5EF4-FFF2-40B4-BE49-F238E27FC236}">
                <a16:creationId xmlns:a16="http://schemas.microsoft.com/office/drawing/2014/main" id="{C4365991-4EBA-0B6C-BD00-88C59ACFFE5B}"/>
              </a:ext>
            </a:extLst>
          </p:cNvPr>
          <p:cNvSpPr txBox="1"/>
          <p:nvPr/>
        </p:nvSpPr>
        <p:spPr>
          <a:xfrm>
            <a:off x="0" y="6119622"/>
            <a:ext cx="6096000"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Dữ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2810973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05176CB-E53B-3B19-2E13-510C7CABB674}"/>
              </a:ext>
            </a:extLst>
          </p:cNvPr>
          <p:cNvSpPr txBox="1"/>
          <p:nvPr/>
        </p:nvSpPr>
        <p:spPr>
          <a:xfrm>
            <a:off x="1022311" y="3005239"/>
            <a:ext cx="10692515"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7" name="TextBox 26">
            <a:extLst>
              <a:ext uri="{FF2B5EF4-FFF2-40B4-BE49-F238E27FC236}">
                <a16:creationId xmlns:a16="http://schemas.microsoft.com/office/drawing/2014/main" id="{1A9BC2DA-C606-D372-6D72-9FF33B596D92}"/>
              </a:ext>
            </a:extLst>
          </p:cNvPr>
          <p:cNvSpPr txBox="1"/>
          <p:nvPr/>
        </p:nvSpPr>
        <p:spPr>
          <a:xfrm>
            <a:off x="775025" y="1817988"/>
            <a:ext cx="5891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nghệ</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37E1F0AA-C944-0657-C52A-40E1C63D6F0F}"/>
              </a:ext>
            </a:extLst>
          </p:cNvPr>
          <p:cNvSpPr txBox="1"/>
          <p:nvPr/>
        </p:nvSpPr>
        <p:spPr>
          <a:xfrm>
            <a:off x="891240" y="4393682"/>
            <a:ext cx="10823586"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lĩnh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máy</a:t>
            </a:r>
            <a:r>
              <a:rPr lang="en-US" sz="3200" dirty="0">
                <a:solidFill>
                  <a:prstClr val="black"/>
                </a:solidFill>
                <a:latin typeface="Times New Roman" panose="02020603050405020304" pitchFamily="18" charset="0"/>
                <a:cs typeface="Times New Roman" panose="02020603050405020304" pitchFamily="18" charset="0"/>
              </a:rPr>
              <a:t> in 3D, </a:t>
            </a:r>
            <a:r>
              <a:rPr lang="en-US" sz="3200" dirty="0" err="1">
                <a:solidFill>
                  <a:prstClr val="black"/>
                </a:solidFill>
                <a:latin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na-nô</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A6FDDE3D-97DD-1CB8-5B41-9292009274CB}"/>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(T2) </a:t>
            </a:r>
            <a:endPar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25A6560-9F93-98E0-ABD7-CC809655B709}"/>
              </a:ext>
            </a:extLst>
          </p:cNvPr>
          <p:cNvSpPr/>
          <p:nvPr/>
        </p:nvSpPr>
        <p:spPr>
          <a:xfrm>
            <a:off x="620162" y="886890"/>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tư</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71614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01DB8-D59B-AF65-5628-3576DD17894B}"/>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93AF64D0-192A-9647-D799-F484092A16B0}"/>
              </a:ext>
            </a:extLst>
          </p:cNvPr>
          <p:cNvPicPr>
            <a:picLocks noChangeAspect="1"/>
          </p:cNvPicPr>
          <p:nvPr/>
        </p:nvPicPr>
        <p:blipFill>
          <a:blip r:embed="rId3"/>
          <a:stretch>
            <a:fillRect/>
          </a:stretch>
        </p:blipFill>
        <p:spPr>
          <a:xfrm>
            <a:off x="6096000" y="-1"/>
            <a:ext cx="6096000" cy="5934269"/>
          </a:xfrm>
          <a:prstGeom prst="rect">
            <a:avLst/>
          </a:prstGeom>
        </p:spPr>
      </p:pic>
      <p:sp>
        <p:nvSpPr>
          <p:cNvPr id="4" name="TextBox 3">
            <a:extLst>
              <a:ext uri="{FF2B5EF4-FFF2-40B4-BE49-F238E27FC236}">
                <a16:creationId xmlns:a16="http://schemas.microsoft.com/office/drawing/2014/main" id="{2213D829-3BC2-D6D1-3A57-2F0C9A181FBC}"/>
              </a:ext>
            </a:extLst>
          </p:cNvPr>
          <p:cNvSpPr txBox="1"/>
          <p:nvPr/>
        </p:nvSpPr>
        <p:spPr>
          <a:xfrm>
            <a:off x="6326155" y="6112790"/>
            <a:ext cx="5865845" cy="707886"/>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197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F33EDD4-CA21-4BCB-F034-D562ADC6AD2D}"/>
              </a:ext>
            </a:extLst>
          </p:cNvPr>
          <p:cNvSpPr txBox="1"/>
          <p:nvPr/>
        </p:nvSpPr>
        <p:spPr>
          <a:xfrm>
            <a:off x="880283" y="2088679"/>
            <a:ext cx="10431434" cy="2554545"/>
          </a:xfrm>
          <a:prstGeom prst="rect">
            <a:avLst/>
          </a:prstGeom>
          <a:noFill/>
        </p:spPr>
        <p:txBody>
          <a:bodyPr wrap="square" rtlCol="0">
            <a:spAutoFit/>
          </a:bodyPr>
          <a:lstStyle/>
          <a:p>
            <a:pPr lvl="0" algn="just">
              <a:defRPr/>
            </a:pPr>
            <a:r>
              <a:rPr lang="vi-VN" sz="4000">
                <a:solidFill>
                  <a:prstClr val="black"/>
                </a:solidFill>
                <a:latin typeface="Times New Roman" panose="02020603050405020304" pitchFamily="18" charset="0"/>
                <a:cs typeface="Times New Roman" panose="02020603050405020304" pitchFamily="18" charset="0"/>
              </a:rPr>
              <a:t>Thành tựu cơ bản của cuộc Cách mạng công nghiệp lần thứ tư là kĩ thuật số, công nghệ sinh học và sự phát triển công nghệ liên ngành, đa ngành.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18153B7-295A-23A6-6A7A-FEE0FBFD9989}"/>
              </a:ext>
            </a:extLst>
          </p:cNvPr>
          <p:cNvSpPr/>
          <p:nvPr/>
        </p:nvSpPr>
        <p:spPr>
          <a:xfrm>
            <a:off x="775025" y="134398"/>
            <a:ext cx="1134195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7: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CÁCH MẠNG CÔNG </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 THỜI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HIỆN ĐẠI </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(T2) </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C327ACCC-D1BB-7A7B-1912-19F9CF9EAB43}"/>
              </a:ext>
            </a:extLst>
          </p:cNvPr>
          <p:cNvSpPr/>
          <p:nvPr/>
        </p:nvSpPr>
        <p:spPr>
          <a:xfrm>
            <a:off x="620162" y="886890"/>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tư</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91030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8986A0-1209-401E-257E-93818FBEA54E}"/>
              </a:ext>
            </a:extLst>
          </p:cNvPr>
          <p:cNvSpPr/>
          <p:nvPr/>
        </p:nvSpPr>
        <p:spPr>
          <a:xfrm>
            <a:off x="4118814" y="286339"/>
            <a:ext cx="320793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4400" b="1" i="0"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DỤNG</a:t>
            </a:r>
            <a:endPar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A23C90C-0734-4C15-FD33-89F48B909F93}"/>
              </a:ext>
            </a:extLst>
          </p:cNvPr>
          <p:cNvSpPr txBox="1"/>
          <p:nvPr/>
        </p:nvSpPr>
        <p:spPr>
          <a:xfrm>
            <a:off x="1253412" y="2463281"/>
            <a:ext cx="9685176" cy="2308324"/>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Hằng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bè</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thống</a:t>
            </a:r>
            <a:r>
              <a:rPr lang="en-US" sz="3600" dirty="0">
                <a:latin typeface="Times New Roman" panose="02020603050405020304" pitchFamily="18" charset="0"/>
                <a:cs typeface="Times New Roman" panose="02020603050405020304" pitchFamily="18" charset="0"/>
              </a:rPr>
              <a:t> internet…</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nay? </a:t>
            </a:r>
          </a:p>
        </p:txBody>
      </p:sp>
    </p:spTree>
    <p:extLst>
      <p:ext uri="{BB962C8B-B14F-4D97-AF65-F5344CB8AC3E}">
        <p14:creationId xmlns:p14="http://schemas.microsoft.com/office/powerpoint/2010/main" val="355656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60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uộc đối thoại gây sốc của rô-bốt Sophia với -cha đẻ- của chính mình 00_00_07-00_02_48">
            <a:hlinkClick r:id="" action="ppaction://media"/>
            <a:extLst>
              <a:ext uri="{FF2B5EF4-FFF2-40B4-BE49-F238E27FC236}">
                <a16:creationId xmlns:a16="http://schemas.microsoft.com/office/drawing/2014/main" id="{C2AB5449-9C7B-D9D0-75D3-2A438F173D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934" y="0"/>
            <a:ext cx="12192000" cy="6139543"/>
          </a:xfrm>
          <a:prstGeom prst="rect">
            <a:avLst/>
          </a:prstGeom>
        </p:spPr>
      </p:pic>
      <p:sp>
        <p:nvSpPr>
          <p:cNvPr id="3" name="Rectangle: Rounded Corners 2">
            <a:extLst>
              <a:ext uri="{FF2B5EF4-FFF2-40B4-BE49-F238E27FC236}">
                <a16:creationId xmlns:a16="http://schemas.microsoft.com/office/drawing/2014/main" id="{44EB8B79-85C8-857C-87D5-16D996CD8A27}"/>
              </a:ext>
            </a:extLst>
          </p:cNvPr>
          <p:cNvSpPr/>
          <p:nvPr/>
        </p:nvSpPr>
        <p:spPr>
          <a:xfrm>
            <a:off x="0" y="6139543"/>
            <a:ext cx="12192000" cy="7184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700" dirty="0" err="1">
                <a:latin typeface="Times New Roman" panose="02020603050405020304" pitchFamily="18" charset="0"/>
                <a:cs typeface="Times New Roman" panose="02020603050405020304" pitchFamily="18" charset="0"/>
              </a:rPr>
              <a:t>Xem</a:t>
            </a:r>
            <a:r>
              <a:rPr lang="en-US" sz="2700" dirty="0">
                <a:latin typeface="Times New Roman" panose="02020603050405020304" pitchFamily="18" charset="0"/>
                <a:cs typeface="Times New Roman" panose="02020603050405020304" pitchFamily="18" charset="0"/>
              </a:rPr>
              <a:t> video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Điểm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biệt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robot </a:t>
            </a:r>
            <a:r>
              <a:rPr lang="en-US" sz="2700" dirty="0" err="1">
                <a:latin typeface="Times New Roman" panose="02020603050405020304" pitchFamily="18" charset="0"/>
                <a:cs typeface="Times New Roman" panose="02020603050405020304" pitchFamily="18" charset="0"/>
              </a:rPr>
              <a:t>Sopia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robot </a:t>
            </a:r>
            <a:r>
              <a:rPr lang="en-US" sz="2700" dirty="0" err="1">
                <a:latin typeface="Times New Roman" panose="02020603050405020304" pitchFamily="18" charset="0"/>
                <a:cs typeface="Times New Roman" panose="02020603050405020304" pitchFamily="18" charset="0"/>
              </a:rPr>
              <a:t>trước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244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nghệ 3.0 là gì? Thành tựu mang lại cho nhân loại">
            <a:extLst>
              <a:ext uri="{FF2B5EF4-FFF2-40B4-BE49-F238E27FC236}">
                <a16:creationId xmlns:a16="http://schemas.microsoft.com/office/drawing/2014/main" id="{6F9B529F-2F22-3E3C-1998-B8C252482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422"/>
          <a:stretch/>
        </p:blipFill>
        <p:spPr bwMode="auto">
          <a:xfrm>
            <a:off x="83343" y="2642877"/>
            <a:ext cx="12025313" cy="42151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78D52A1-B6EE-55E1-FF75-709E4242867A}"/>
              </a:ext>
            </a:extLst>
          </p:cNvPr>
          <p:cNvSpPr/>
          <p:nvPr/>
        </p:nvSpPr>
        <p:spPr>
          <a:xfrm>
            <a:off x="1379983" y="1444114"/>
            <a:ext cx="9135617"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CÁCH MẠNG CÔNG NGHIỆP </a:t>
            </a:r>
            <a:r>
              <a:rPr kumimoji="0" lang="en-US" sz="44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THỜI HIỆN </a:t>
            </a:r>
            <a:r>
              <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ĐẠI (T2) </a:t>
            </a:r>
          </a:p>
        </p:txBody>
      </p:sp>
      <p:sp>
        <p:nvSpPr>
          <p:cNvPr id="2" name="Rectangle 1">
            <a:extLst>
              <a:ext uri="{FF2B5EF4-FFF2-40B4-BE49-F238E27FC236}">
                <a16:creationId xmlns:a16="http://schemas.microsoft.com/office/drawing/2014/main" id="{16D7198B-15C7-6F92-5F88-09281F89F2DF}"/>
              </a:ext>
            </a:extLst>
          </p:cNvPr>
          <p:cNvSpPr/>
          <p:nvPr/>
        </p:nvSpPr>
        <p:spPr>
          <a:xfrm>
            <a:off x="4977813" y="462824"/>
            <a:ext cx="1939955"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7: </a:t>
            </a:r>
            <a:endParaRPr kumimoji="0" lang="x-none" sz="2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1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98D30E-1486-A08A-76B8-555244DF8147}"/>
              </a:ext>
            </a:extLst>
          </p:cNvPr>
          <p:cNvSpPr txBox="1"/>
          <p:nvPr/>
        </p:nvSpPr>
        <p:spPr>
          <a:xfrm>
            <a:off x="1005994" y="2551837"/>
            <a:ext cx="1072515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yếu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cốt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lõi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4.0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tuệ</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Internet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dữ</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liệu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lớn</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2161DF5-F988-E745-3B8F-CDB6655F2FA4}"/>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(T2) </a:t>
            </a:r>
            <a:endPar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2EA3F31-2C6C-29EE-DC82-0B7999EC1029}"/>
              </a:ext>
            </a:extLst>
          </p:cNvPr>
          <p:cNvSpPr/>
          <p:nvPr/>
        </p:nvSpPr>
        <p:spPr>
          <a:xfrm>
            <a:off x="620162" y="763582"/>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ba</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4CF582A6-8154-31D4-4D30-9907846EF67A}"/>
              </a:ext>
            </a:extLst>
          </p:cNvPr>
          <p:cNvSpPr/>
          <p:nvPr/>
        </p:nvSpPr>
        <p:spPr>
          <a:xfrm>
            <a:off x="620162" y="1473923"/>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tư</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47491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5553C-2F4C-2CDF-77DC-0171AAE88F53}"/>
              </a:ext>
            </a:extLst>
          </p:cNvPr>
          <p:cNvGrpSpPr/>
          <p:nvPr/>
        </p:nvGrpSpPr>
        <p:grpSpPr>
          <a:xfrm>
            <a:off x="-46042" y="26735"/>
            <a:ext cx="6188263" cy="2079085"/>
            <a:chOff x="-46042" y="26735"/>
            <a:chExt cx="6188263" cy="2079085"/>
          </a:xfrm>
        </p:grpSpPr>
        <p:sp>
          <p:nvSpPr>
            <p:cNvPr id="37" name="Shape">
              <a:extLst>
                <a:ext uri="{FF2B5EF4-FFF2-40B4-BE49-F238E27FC236}">
                  <a16:creationId xmlns:a16="http://schemas.microsoft.com/office/drawing/2014/main" id="{56510A81-C62E-D8E1-E21F-8E7DAF156ECB}"/>
                </a:ext>
              </a:extLst>
            </p:cNvPr>
            <p:cNvSpPr/>
            <p:nvPr/>
          </p:nvSpPr>
          <p:spPr>
            <a:xfrm>
              <a:off x="0" y="655579"/>
              <a:ext cx="5023852" cy="1390964"/>
            </a:xfrm>
            <a:custGeom>
              <a:avLst/>
              <a:gdLst/>
              <a:ahLst/>
              <a:cxnLst>
                <a:cxn ang="0">
                  <a:pos x="wd2" y="hd2"/>
                </a:cxn>
                <a:cxn ang="5400000">
                  <a:pos x="wd2" y="hd2"/>
                </a:cxn>
                <a:cxn ang="10800000">
                  <a:pos x="wd2" y="hd2"/>
                </a:cxn>
                <a:cxn ang="16200000">
                  <a:pos x="wd2" y="hd2"/>
                </a:cxn>
              </a:cxnLst>
              <a:rect l="0" t="0" r="r" b="b"/>
              <a:pathLst>
                <a:path w="21600" h="21599" extrusionOk="0">
                  <a:moveTo>
                    <a:pt x="951" y="0"/>
                  </a:moveTo>
                  <a:cubicBezTo>
                    <a:pt x="678" y="0"/>
                    <a:pt x="538" y="0"/>
                    <a:pt x="392" y="141"/>
                  </a:cubicBezTo>
                  <a:cubicBezTo>
                    <a:pt x="231" y="319"/>
                    <a:pt x="105" y="702"/>
                    <a:pt x="47" y="1191"/>
                  </a:cubicBezTo>
                  <a:cubicBezTo>
                    <a:pt x="0" y="1638"/>
                    <a:pt x="0" y="2060"/>
                    <a:pt x="0" y="2889"/>
                  </a:cubicBezTo>
                  <a:lnTo>
                    <a:pt x="0" y="18696"/>
                  </a:lnTo>
                  <a:cubicBezTo>
                    <a:pt x="0" y="19538"/>
                    <a:pt x="0" y="19961"/>
                    <a:pt x="47" y="20408"/>
                  </a:cubicBezTo>
                  <a:cubicBezTo>
                    <a:pt x="105" y="20898"/>
                    <a:pt x="231" y="21280"/>
                    <a:pt x="392" y="21458"/>
                  </a:cubicBezTo>
                  <a:cubicBezTo>
                    <a:pt x="539" y="21600"/>
                    <a:pt x="678" y="21599"/>
                    <a:pt x="951" y="21599"/>
                  </a:cubicBezTo>
                  <a:lnTo>
                    <a:pt x="18002" y="21599"/>
                  </a:lnTo>
                  <a:lnTo>
                    <a:pt x="21600" y="0"/>
                  </a:lnTo>
                  <a:lnTo>
                    <a:pt x="951" y="0"/>
                  </a:lnTo>
                  <a:close/>
                </a:path>
              </a:pathLst>
            </a:cu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38" name="Shape">
              <a:extLst>
                <a:ext uri="{FF2B5EF4-FFF2-40B4-BE49-F238E27FC236}">
                  <a16:creationId xmlns:a16="http://schemas.microsoft.com/office/drawing/2014/main" id="{9212EFE4-E1A4-1E2A-CC6E-BC71B3490C2F}"/>
                </a:ext>
              </a:extLst>
            </p:cNvPr>
            <p:cNvSpPr/>
            <p:nvPr/>
          </p:nvSpPr>
          <p:spPr>
            <a:xfrm>
              <a:off x="4183612" y="655578"/>
              <a:ext cx="1958609" cy="1390965"/>
            </a:xfrm>
            <a:custGeom>
              <a:avLst/>
              <a:gdLst/>
              <a:ahLst/>
              <a:cxnLst>
                <a:cxn ang="0">
                  <a:pos x="wd2" y="hd2"/>
                </a:cxn>
                <a:cxn ang="5400000">
                  <a:pos x="wd2" y="hd2"/>
                </a:cxn>
                <a:cxn ang="10800000">
                  <a:pos x="wd2" y="hd2"/>
                </a:cxn>
                <a:cxn ang="16200000">
                  <a:pos x="wd2" y="hd2"/>
                </a:cxn>
              </a:cxnLst>
              <a:rect l="0" t="0" r="r" b="b"/>
              <a:pathLst>
                <a:path w="21599" h="21598" extrusionOk="0">
                  <a:moveTo>
                    <a:pt x="9229" y="0"/>
                  </a:moveTo>
                  <a:lnTo>
                    <a:pt x="0" y="21598"/>
                  </a:lnTo>
                  <a:lnTo>
                    <a:pt x="19148" y="21598"/>
                  </a:lnTo>
                  <a:cubicBezTo>
                    <a:pt x="19859" y="21598"/>
                    <a:pt x="20216" y="21599"/>
                    <a:pt x="20594" y="21457"/>
                  </a:cubicBezTo>
                  <a:cubicBezTo>
                    <a:pt x="21007" y="21279"/>
                    <a:pt x="21330" y="20897"/>
                    <a:pt x="21480" y="20407"/>
                  </a:cubicBezTo>
                  <a:cubicBezTo>
                    <a:pt x="21600" y="19960"/>
                    <a:pt x="21599" y="19538"/>
                    <a:pt x="21599" y="18709"/>
                  </a:cubicBezTo>
                  <a:lnTo>
                    <a:pt x="21599" y="2903"/>
                  </a:lnTo>
                  <a:cubicBezTo>
                    <a:pt x="21599" y="2061"/>
                    <a:pt x="21600" y="1638"/>
                    <a:pt x="21480" y="1191"/>
                  </a:cubicBezTo>
                  <a:cubicBezTo>
                    <a:pt x="21330" y="701"/>
                    <a:pt x="21007" y="319"/>
                    <a:pt x="20594" y="141"/>
                  </a:cubicBezTo>
                  <a:cubicBezTo>
                    <a:pt x="20216" y="-1"/>
                    <a:pt x="19860" y="0"/>
                    <a:pt x="19160" y="0"/>
                  </a:cubicBezTo>
                  <a:lnTo>
                    <a:pt x="9229" y="0"/>
                  </a:lnTo>
                  <a:close/>
                </a:path>
              </a:pathLst>
            </a:custGeom>
            <a:gradFill>
              <a:gsLst>
                <a:gs pos="22846">
                  <a:srgbClr val="FFFFFF"/>
                </a:gs>
                <a:gs pos="63322">
                  <a:srgbClr val="E6EAEB"/>
                </a:gs>
                <a:gs pos="99960">
                  <a:srgbClr val="CDD5D8"/>
                </a:gs>
              </a:gsLst>
              <a:lin ang="2089255"/>
            </a:gradFill>
            <a:ln w="12700">
              <a:miter lim="400000"/>
            </a:ln>
            <a:effectLst>
              <a:outerShdw blurRad="25400" dist="25441" dir="2315233" rotWithShape="0">
                <a:srgbClr val="000000">
                  <a:alpha val="27168"/>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39" name="Shape">
              <a:extLst>
                <a:ext uri="{FF2B5EF4-FFF2-40B4-BE49-F238E27FC236}">
                  <a16:creationId xmlns:a16="http://schemas.microsoft.com/office/drawing/2014/main" id="{4768073B-CB0B-3FCA-A41F-C94433E61FF9}"/>
                </a:ext>
              </a:extLst>
            </p:cNvPr>
            <p:cNvSpPr/>
            <p:nvPr/>
          </p:nvSpPr>
          <p:spPr>
            <a:xfrm>
              <a:off x="3532208" y="26735"/>
              <a:ext cx="1496414" cy="2079085"/>
            </a:xfrm>
            <a:custGeom>
              <a:avLst/>
              <a:gdLst/>
              <a:ahLst/>
              <a:cxnLst>
                <a:cxn ang="0">
                  <a:pos x="wd2" y="hd2"/>
                </a:cxn>
                <a:cxn ang="5400000">
                  <a:pos x="wd2" y="hd2"/>
                </a:cxn>
                <a:cxn ang="10800000">
                  <a:pos x="wd2" y="hd2"/>
                </a:cxn>
                <a:cxn ang="16200000">
                  <a:pos x="wd2" y="hd2"/>
                </a:cxn>
              </a:cxnLst>
              <a:rect l="0" t="0" r="r" b="b"/>
              <a:pathLst>
                <a:path w="21331" h="21310" extrusionOk="0">
                  <a:moveTo>
                    <a:pt x="432" y="7204"/>
                  </a:moveTo>
                  <a:lnTo>
                    <a:pt x="10562" y="108"/>
                  </a:lnTo>
                  <a:cubicBezTo>
                    <a:pt x="13790" y="-290"/>
                    <a:pt x="17115" y="434"/>
                    <a:pt x="19181" y="1985"/>
                  </a:cubicBezTo>
                  <a:cubicBezTo>
                    <a:pt x="20171" y="2728"/>
                    <a:pt x="20792" y="3603"/>
                    <a:pt x="21101" y="4510"/>
                  </a:cubicBezTo>
                  <a:cubicBezTo>
                    <a:pt x="21406" y="5402"/>
                    <a:pt x="21412" y="6334"/>
                    <a:pt x="21096" y="7249"/>
                  </a:cubicBezTo>
                  <a:lnTo>
                    <a:pt x="9234" y="21310"/>
                  </a:lnTo>
                  <a:cubicBezTo>
                    <a:pt x="10617" y="19821"/>
                    <a:pt x="11259" y="18148"/>
                    <a:pt x="11138" y="16480"/>
                  </a:cubicBezTo>
                  <a:cubicBezTo>
                    <a:pt x="11052" y="15280"/>
                    <a:pt x="10564" y="14075"/>
                    <a:pt x="9421" y="13053"/>
                  </a:cubicBezTo>
                  <a:cubicBezTo>
                    <a:pt x="8339" y="12086"/>
                    <a:pt x="6779" y="11382"/>
                    <a:pt x="5108" y="10828"/>
                  </a:cubicBezTo>
                  <a:cubicBezTo>
                    <a:pt x="4298" y="10560"/>
                    <a:pt x="3435" y="10309"/>
                    <a:pt x="2607" y="10063"/>
                  </a:cubicBezTo>
                  <a:cubicBezTo>
                    <a:pt x="1829" y="9832"/>
                    <a:pt x="1080" y="9600"/>
                    <a:pt x="561" y="9170"/>
                  </a:cubicBezTo>
                  <a:cubicBezTo>
                    <a:pt x="-137" y="8591"/>
                    <a:pt x="-188" y="7815"/>
                    <a:pt x="432" y="7204"/>
                  </a:cubicBezTo>
                  <a:close/>
                </a:path>
              </a:pathLst>
            </a:custGeom>
            <a:gradFill>
              <a:gsLst>
                <a:gs pos="0">
                  <a:srgbClr val="E0E3E8"/>
                </a:gs>
                <a:gs pos="100000">
                  <a:srgbClr val="FFFFFF"/>
                </a:gs>
              </a:gsLst>
              <a:path path="circle">
                <a:fillToRect l="119636" t="37721" r="-19636" b="62278"/>
              </a:path>
            </a:gradFill>
            <a:ln w="3175">
              <a:solidFill>
                <a:srgbClr val="F1F3F5"/>
              </a:solidFill>
              <a:miter/>
            </a:ln>
            <a:effectLst>
              <a:outerShdw blurRad="241300" dist="63500" dir="8100000" rotWithShape="0">
                <a:srgbClr val="000000">
                  <a:alpha val="40000"/>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40" name="TextBox 36">
              <a:extLst>
                <a:ext uri="{FF2B5EF4-FFF2-40B4-BE49-F238E27FC236}">
                  <a16:creationId xmlns:a16="http://schemas.microsoft.com/office/drawing/2014/main" id="{6B67A4AB-745C-7800-59BF-81F5218E60DB}"/>
                </a:ext>
              </a:extLst>
            </p:cNvPr>
            <p:cNvSpPr txBox="1"/>
            <p:nvPr/>
          </p:nvSpPr>
          <p:spPr>
            <a:xfrm>
              <a:off x="4994692" y="702461"/>
              <a:ext cx="714493" cy="861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000">
                  <a:solidFill>
                    <a:srgbClr val="FF8A00"/>
                  </a:solidFill>
                  <a:latin typeface="Impact"/>
                  <a:ea typeface="Impact"/>
                  <a:cs typeface="Impact"/>
                  <a:sym typeface="Impac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t>1</a:t>
              </a:r>
              <a:endParaRPr kumimoji="0" sz="5000" b="0" i="0" u="none" strike="noStrike" kern="0" cap="none" spc="0" normalizeH="0" baseline="0" noProof="0" dirty="0">
                <a:ln>
                  <a:noFill/>
                </a:ln>
                <a:solidFill>
                  <a:srgbClr val="FF8A00"/>
                </a:solidFill>
                <a:effectLst/>
                <a:uLnTx/>
                <a:uFillTx/>
                <a:latin typeface="Impact"/>
                <a:sym typeface="Impact"/>
              </a:endParaRPr>
            </a:p>
          </p:txBody>
        </p:sp>
        <p:sp>
          <p:nvSpPr>
            <p:cNvPr id="41" name="TextBox 34">
              <a:extLst>
                <a:ext uri="{FF2B5EF4-FFF2-40B4-BE49-F238E27FC236}">
                  <a16:creationId xmlns:a16="http://schemas.microsoft.com/office/drawing/2014/main" id="{0B0AD287-463B-3F60-5542-6DF28BB62D02}"/>
                </a:ext>
              </a:extLst>
            </p:cNvPr>
            <p:cNvSpPr txBox="1"/>
            <p:nvPr/>
          </p:nvSpPr>
          <p:spPr>
            <a:xfrm>
              <a:off x="4734140" y="1520436"/>
              <a:ext cx="123559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8A00"/>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latin typeface="Times New Roman" panose="02020603050405020304" pitchFamily="18" charset="0"/>
                  <a:cs typeface="Times New Roman" panose="02020603050405020304" pitchFamily="18" charset="0"/>
                </a:rPr>
                <a:t>NHÓM </a:t>
              </a:r>
              <a:endParaRPr kumimoji="0" lang="en-US" sz="2400" b="1" i="0" u="none" strike="noStrike" kern="0" cap="none" spc="0" normalizeH="0" baseline="0" noProof="0" dirty="0">
                <a:ln>
                  <a:noFill/>
                </a:ln>
                <a:solidFill>
                  <a:srgbClr val="FF8A00"/>
                </a:solidFill>
                <a:effectLst/>
                <a:uLnTx/>
                <a:uFillTx/>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86570424-E41D-EED9-DD71-BFB6A4FAED71}"/>
                </a:ext>
              </a:extLst>
            </p:cNvPr>
            <p:cNvSpPr txBox="1"/>
            <p:nvPr/>
          </p:nvSpPr>
          <p:spPr>
            <a:xfrm>
              <a:off x="-46042" y="952897"/>
              <a:ext cx="4229654" cy="954107"/>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tuệ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endParaRPr lang="en-US" sz="2800" dirty="0">
                <a:solidFill>
                  <a:schemeClr val="bg1"/>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D05E780D-4FB4-EBF0-EF7B-8D074893587C}"/>
              </a:ext>
            </a:extLst>
          </p:cNvPr>
          <p:cNvGrpSpPr/>
          <p:nvPr/>
        </p:nvGrpSpPr>
        <p:grpSpPr>
          <a:xfrm>
            <a:off x="672339" y="1661433"/>
            <a:ext cx="7459537" cy="2079085"/>
            <a:chOff x="672339" y="1661433"/>
            <a:chExt cx="7459537" cy="2079085"/>
          </a:xfrm>
        </p:grpSpPr>
        <p:sp>
          <p:nvSpPr>
            <p:cNvPr id="42" name="Shape">
              <a:extLst>
                <a:ext uri="{FF2B5EF4-FFF2-40B4-BE49-F238E27FC236}">
                  <a16:creationId xmlns:a16="http://schemas.microsoft.com/office/drawing/2014/main" id="{3CEBB462-D02E-A25D-D3D0-C92B28AB1E3A}"/>
                </a:ext>
              </a:extLst>
            </p:cNvPr>
            <p:cNvSpPr/>
            <p:nvPr/>
          </p:nvSpPr>
          <p:spPr>
            <a:xfrm>
              <a:off x="672339" y="2245234"/>
              <a:ext cx="6657579" cy="1390967"/>
            </a:xfrm>
            <a:custGeom>
              <a:avLst/>
              <a:gdLst/>
              <a:ahLst/>
              <a:cxnLst>
                <a:cxn ang="0">
                  <a:pos x="wd2" y="hd2"/>
                </a:cxn>
                <a:cxn ang="5400000">
                  <a:pos x="wd2" y="hd2"/>
                </a:cxn>
                <a:cxn ang="10800000">
                  <a:pos x="wd2" y="hd2"/>
                </a:cxn>
                <a:cxn ang="16200000">
                  <a:pos x="wd2" y="hd2"/>
                </a:cxn>
              </a:cxnLst>
              <a:rect l="0" t="0" r="r" b="b"/>
              <a:pathLst>
                <a:path w="21600" h="21599" extrusionOk="0">
                  <a:moveTo>
                    <a:pt x="951" y="0"/>
                  </a:moveTo>
                  <a:cubicBezTo>
                    <a:pt x="678" y="0"/>
                    <a:pt x="538" y="0"/>
                    <a:pt x="392" y="141"/>
                  </a:cubicBezTo>
                  <a:cubicBezTo>
                    <a:pt x="231" y="319"/>
                    <a:pt x="105" y="702"/>
                    <a:pt x="47" y="1191"/>
                  </a:cubicBezTo>
                  <a:cubicBezTo>
                    <a:pt x="0" y="1638"/>
                    <a:pt x="0" y="2060"/>
                    <a:pt x="0" y="2889"/>
                  </a:cubicBezTo>
                  <a:lnTo>
                    <a:pt x="0" y="18696"/>
                  </a:lnTo>
                  <a:cubicBezTo>
                    <a:pt x="0" y="19538"/>
                    <a:pt x="0" y="19961"/>
                    <a:pt x="47" y="20408"/>
                  </a:cubicBezTo>
                  <a:cubicBezTo>
                    <a:pt x="105" y="20898"/>
                    <a:pt x="231" y="21280"/>
                    <a:pt x="392" y="21458"/>
                  </a:cubicBezTo>
                  <a:cubicBezTo>
                    <a:pt x="539" y="21600"/>
                    <a:pt x="678" y="21599"/>
                    <a:pt x="951" y="21599"/>
                  </a:cubicBezTo>
                  <a:lnTo>
                    <a:pt x="18002" y="21599"/>
                  </a:lnTo>
                  <a:lnTo>
                    <a:pt x="21600" y="0"/>
                  </a:lnTo>
                  <a:lnTo>
                    <a:pt x="951" y="0"/>
                  </a:lnTo>
                  <a:close/>
                </a:path>
              </a:pathLst>
            </a:cu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43" name="Shape">
              <a:extLst>
                <a:ext uri="{FF2B5EF4-FFF2-40B4-BE49-F238E27FC236}">
                  <a16:creationId xmlns:a16="http://schemas.microsoft.com/office/drawing/2014/main" id="{115CFA12-F0F7-DE96-FF24-C0DE7C75A915}"/>
                </a:ext>
              </a:extLst>
            </p:cNvPr>
            <p:cNvSpPr/>
            <p:nvPr/>
          </p:nvSpPr>
          <p:spPr>
            <a:xfrm>
              <a:off x="6173267" y="2245234"/>
              <a:ext cx="1958609" cy="1390964"/>
            </a:xfrm>
            <a:custGeom>
              <a:avLst/>
              <a:gdLst/>
              <a:ahLst/>
              <a:cxnLst>
                <a:cxn ang="0">
                  <a:pos x="wd2" y="hd2"/>
                </a:cxn>
                <a:cxn ang="5400000">
                  <a:pos x="wd2" y="hd2"/>
                </a:cxn>
                <a:cxn ang="10800000">
                  <a:pos x="wd2" y="hd2"/>
                </a:cxn>
                <a:cxn ang="16200000">
                  <a:pos x="wd2" y="hd2"/>
                </a:cxn>
              </a:cxnLst>
              <a:rect l="0" t="0" r="r" b="b"/>
              <a:pathLst>
                <a:path w="21599" h="21598" extrusionOk="0">
                  <a:moveTo>
                    <a:pt x="9229" y="0"/>
                  </a:moveTo>
                  <a:lnTo>
                    <a:pt x="0" y="21598"/>
                  </a:lnTo>
                  <a:lnTo>
                    <a:pt x="19148" y="21598"/>
                  </a:lnTo>
                  <a:cubicBezTo>
                    <a:pt x="19859" y="21598"/>
                    <a:pt x="20216" y="21599"/>
                    <a:pt x="20594" y="21457"/>
                  </a:cubicBezTo>
                  <a:cubicBezTo>
                    <a:pt x="21007" y="21279"/>
                    <a:pt x="21330" y="20897"/>
                    <a:pt x="21480" y="20407"/>
                  </a:cubicBezTo>
                  <a:cubicBezTo>
                    <a:pt x="21600" y="19960"/>
                    <a:pt x="21599" y="19538"/>
                    <a:pt x="21599" y="18709"/>
                  </a:cubicBezTo>
                  <a:lnTo>
                    <a:pt x="21599" y="2903"/>
                  </a:lnTo>
                  <a:cubicBezTo>
                    <a:pt x="21599" y="2061"/>
                    <a:pt x="21600" y="1638"/>
                    <a:pt x="21480" y="1191"/>
                  </a:cubicBezTo>
                  <a:cubicBezTo>
                    <a:pt x="21330" y="701"/>
                    <a:pt x="21007" y="319"/>
                    <a:pt x="20594" y="141"/>
                  </a:cubicBezTo>
                  <a:cubicBezTo>
                    <a:pt x="20216" y="-1"/>
                    <a:pt x="19860" y="0"/>
                    <a:pt x="19160" y="0"/>
                  </a:cubicBezTo>
                  <a:lnTo>
                    <a:pt x="9229" y="0"/>
                  </a:lnTo>
                  <a:close/>
                </a:path>
              </a:pathLst>
            </a:custGeom>
            <a:gradFill>
              <a:gsLst>
                <a:gs pos="22846">
                  <a:srgbClr val="FFFFFF"/>
                </a:gs>
                <a:gs pos="63322">
                  <a:srgbClr val="E6EAEB"/>
                </a:gs>
                <a:gs pos="99960">
                  <a:srgbClr val="CDD5D8"/>
                </a:gs>
              </a:gsLst>
              <a:lin ang="2089255"/>
            </a:gradFill>
            <a:ln w="12700">
              <a:miter lim="400000"/>
            </a:ln>
            <a:effectLst>
              <a:outerShdw blurRad="25400" dist="25441" dir="2315233" rotWithShape="0">
                <a:srgbClr val="000000">
                  <a:alpha val="27168"/>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44" name="Shape">
              <a:extLst>
                <a:ext uri="{FF2B5EF4-FFF2-40B4-BE49-F238E27FC236}">
                  <a16:creationId xmlns:a16="http://schemas.microsoft.com/office/drawing/2014/main" id="{2DE40509-2CAE-D1D8-36FD-739D5C7A59C9}"/>
                </a:ext>
              </a:extLst>
            </p:cNvPr>
            <p:cNvSpPr/>
            <p:nvPr/>
          </p:nvSpPr>
          <p:spPr>
            <a:xfrm>
              <a:off x="5517094" y="1661433"/>
              <a:ext cx="1496414" cy="2079085"/>
            </a:xfrm>
            <a:custGeom>
              <a:avLst/>
              <a:gdLst/>
              <a:ahLst/>
              <a:cxnLst>
                <a:cxn ang="0">
                  <a:pos x="wd2" y="hd2"/>
                </a:cxn>
                <a:cxn ang="5400000">
                  <a:pos x="wd2" y="hd2"/>
                </a:cxn>
                <a:cxn ang="10800000">
                  <a:pos x="wd2" y="hd2"/>
                </a:cxn>
                <a:cxn ang="16200000">
                  <a:pos x="wd2" y="hd2"/>
                </a:cxn>
              </a:cxnLst>
              <a:rect l="0" t="0" r="r" b="b"/>
              <a:pathLst>
                <a:path w="21331" h="21310" extrusionOk="0">
                  <a:moveTo>
                    <a:pt x="432" y="7204"/>
                  </a:moveTo>
                  <a:lnTo>
                    <a:pt x="10562" y="108"/>
                  </a:lnTo>
                  <a:cubicBezTo>
                    <a:pt x="13790" y="-290"/>
                    <a:pt x="17115" y="434"/>
                    <a:pt x="19181" y="1985"/>
                  </a:cubicBezTo>
                  <a:cubicBezTo>
                    <a:pt x="20171" y="2728"/>
                    <a:pt x="20792" y="3603"/>
                    <a:pt x="21101" y="4510"/>
                  </a:cubicBezTo>
                  <a:cubicBezTo>
                    <a:pt x="21406" y="5402"/>
                    <a:pt x="21412" y="6334"/>
                    <a:pt x="21096" y="7249"/>
                  </a:cubicBezTo>
                  <a:lnTo>
                    <a:pt x="9234" y="21310"/>
                  </a:lnTo>
                  <a:cubicBezTo>
                    <a:pt x="10617" y="19821"/>
                    <a:pt x="11259" y="18148"/>
                    <a:pt x="11138" y="16480"/>
                  </a:cubicBezTo>
                  <a:cubicBezTo>
                    <a:pt x="11052" y="15280"/>
                    <a:pt x="10564" y="14075"/>
                    <a:pt x="9421" y="13053"/>
                  </a:cubicBezTo>
                  <a:cubicBezTo>
                    <a:pt x="8339" y="12086"/>
                    <a:pt x="6779" y="11382"/>
                    <a:pt x="5108" y="10828"/>
                  </a:cubicBezTo>
                  <a:cubicBezTo>
                    <a:pt x="4298" y="10560"/>
                    <a:pt x="3435" y="10309"/>
                    <a:pt x="2607" y="10063"/>
                  </a:cubicBezTo>
                  <a:cubicBezTo>
                    <a:pt x="1829" y="9832"/>
                    <a:pt x="1080" y="9600"/>
                    <a:pt x="561" y="9170"/>
                  </a:cubicBezTo>
                  <a:cubicBezTo>
                    <a:pt x="-137" y="8591"/>
                    <a:pt x="-188" y="7815"/>
                    <a:pt x="432" y="7204"/>
                  </a:cubicBezTo>
                  <a:close/>
                </a:path>
              </a:pathLst>
            </a:custGeom>
            <a:gradFill>
              <a:gsLst>
                <a:gs pos="0">
                  <a:srgbClr val="E0E3E8"/>
                </a:gs>
                <a:gs pos="100000">
                  <a:srgbClr val="FFFFFF"/>
                </a:gs>
              </a:gsLst>
              <a:path path="circle">
                <a:fillToRect l="119636" t="37721" r="-19636" b="62278"/>
              </a:path>
            </a:gradFill>
            <a:ln w="3175">
              <a:solidFill>
                <a:srgbClr val="F1F3F5"/>
              </a:solidFill>
              <a:miter/>
            </a:ln>
            <a:effectLst>
              <a:outerShdw blurRad="241300" dist="63500" dir="8100000" rotWithShape="0">
                <a:srgbClr val="000000">
                  <a:alpha val="40000"/>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45" name="TextBox 36">
              <a:extLst>
                <a:ext uri="{FF2B5EF4-FFF2-40B4-BE49-F238E27FC236}">
                  <a16:creationId xmlns:a16="http://schemas.microsoft.com/office/drawing/2014/main" id="{EC370F99-AEE8-599B-DF4D-2C38F9B44BB7}"/>
                </a:ext>
              </a:extLst>
            </p:cNvPr>
            <p:cNvSpPr txBox="1"/>
            <p:nvPr/>
          </p:nvSpPr>
          <p:spPr>
            <a:xfrm>
              <a:off x="6984347" y="2292117"/>
              <a:ext cx="714493" cy="861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000">
                  <a:solidFill>
                    <a:srgbClr val="FF00A2"/>
                  </a:solidFill>
                  <a:latin typeface="Impact"/>
                  <a:ea typeface="Impact"/>
                  <a:cs typeface="Impact"/>
                  <a:sym typeface="Impac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t>2</a:t>
              </a:r>
              <a:endParaRPr kumimoji="0" sz="5000" b="0" i="0" u="none" strike="noStrike" kern="0" cap="none" spc="0" normalizeH="0" baseline="0" noProof="0" dirty="0">
                <a:ln>
                  <a:noFill/>
                </a:ln>
                <a:solidFill>
                  <a:srgbClr val="FF00A2"/>
                </a:solidFill>
                <a:effectLst/>
                <a:uLnTx/>
                <a:uFillTx/>
                <a:latin typeface="Impact"/>
                <a:sym typeface="Impact"/>
              </a:endParaRPr>
            </a:p>
          </p:txBody>
        </p:sp>
        <p:sp>
          <p:nvSpPr>
            <p:cNvPr id="46" name="TextBox 34">
              <a:extLst>
                <a:ext uri="{FF2B5EF4-FFF2-40B4-BE49-F238E27FC236}">
                  <a16:creationId xmlns:a16="http://schemas.microsoft.com/office/drawing/2014/main" id="{3568DC23-55C5-0210-58AA-9AF5370A9F3C}"/>
                </a:ext>
              </a:extLst>
            </p:cNvPr>
            <p:cNvSpPr txBox="1"/>
            <p:nvPr/>
          </p:nvSpPr>
          <p:spPr>
            <a:xfrm>
              <a:off x="6723792" y="3110092"/>
              <a:ext cx="123559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00A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A2"/>
                  </a:solidFill>
                  <a:effectLst/>
                  <a:uLnTx/>
                  <a:uFillTx/>
                  <a:latin typeface="Times New Roman" panose="02020603050405020304" pitchFamily="18" charset="0"/>
                  <a:cs typeface="Times New Roman" panose="02020603050405020304" pitchFamily="18" charset="0"/>
                </a:rPr>
                <a:t>NHÓM</a:t>
              </a:r>
            </a:p>
          </p:txBody>
        </p:sp>
        <p:sp>
          <p:nvSpPr>
            <p:cNvPr id="71" name="TextBox 70">
              <a:extLst>
                <a:ext uri="{FF2B5EF4-FFF2-40B4-BE49-F238E27FC236}">
                  <a16:creationId xmlns:a16="http://schemas.microsoft.com/office/drawing/2014/main" id="{85FF7A05-A5A9-D08A-A892-D08CBE3312D3}"/>
                </a:ext>
              </a:extLst>
            </p:cNvPr>
            <p:cNvSpPr txBox="1"/>
            <p:nvPr/>
          </p:nvSpPr>
          <p:spPr>
            <a:xfrm>
              <a:off x="914859" y="2434346"/>
              <a:ext cx="4524656" cy="954107"/>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internet </a:t>
              </a:r>
              <a:r>
                <a:rPr lang="en-US" sz="2800" dirty="0" err="1">
                  <a:solidFill>
                    <a:schemeClr val="bg1"/>
                  </a:solidFill>
                  <a:latin typeface="Times New Roman" panose="02020603050405020304" pitchFamily="18" charset="0"/>
                  <a:cs typeface="Times New Roman" panose="02020603050405020304" pitchFamily="18" charset="0"/>
                </a:rPr>
                <a:t>kết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endParaRPr lang="en-US" sz="2800" dirty="0">
                <a:solidFill>
                  <a:schemeClr val="bg1"/>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783FC972-83EB-4669-5078-7BE93933B694}"/>
              </a:ext>
            </a:extLst>
          </p:cNvPr>
          <p:cNvGrpSpPr/>
          <p:nvPr/>
        </p:nvGrpSpPr>
        <p:grpSpPr>
          <a:xfrm>
            <a:off x="1223682" y="3187787"/>
            <a:ext cx="8978663" cy="2079083"/>
            <a:chOff x="1223682" y="3187787"/>
            <a:chExt cx="8978663" cy="2079083"/>
          </a:xfrm>
        </p:grpSpPr>
        <p:sp>
          <p:nvSpPr>
            <p:cNvPr id="47" name="Shape">
              <a:extLst>
                <a:ext uri="{FF2B5EF4-FFF2-40B4-BE49-F238E27FC236}">
                  <a16:creationId xmlns:a16="http://schemas.microsoft.com/office/drawing/2014/main" id="{A9578F14-8638-FC51-2127-047E89EC37F6}"/>
                </a:ext>
              </a:extLst>
            </p:cNvPr>
            <p:cNvSpPr/>
            <p:nvPr/>
          </p:nvSpPr>
          <p:spPr>
            <a:xfrm>
              <a:off x="1223682" y="3844838"/>
              <a:ext cx="8183955" cy="1390964"/>
            </a:xfrm>
            <a:custGeom>
              <a:avLst/>
              <a:gdLst/>
              <a:ahLst/>
              <a:cxnLst>
                <a:cxn ang="0">
                  <a:pos x="wd2" y="hd2"/>
                </a:cxn>
                <a:cxn ang="5400000">
                  <a:pos x="wd2" y="hd2"/>
                </a:cxn>
                <a:cxn ang="10800000">
                  <a:pos x="wd2" y="hd2"/>
                </a:cxn>
                <a:cxn ang="16200000">
                  <a:pos x="wd2" y="hd2"/>
                </a:cxn>
              </a:cxnLst>
              <a:rect l="0" t="0" r="r" b="b"/>
              <a:pathLst>
                <a:path w="21600" h="21599" extrusionOk="0">
                  <a:moveTo>
                    <a:pt x="951" y="0"/>
                  </a:moveTo>
                  <a:cubicBezTo>
                    <a:pt x="678" y="0"/>
                    <a:pt x="538" y="0"/>
                    <a:pt x="392" y="141"/>
                  </a:cubicBezTo>
                  <a:cubicBezTo>
                    <a:pt x="231" y="319"/>
                    <a:pt x="105" y="702"/>
                    <a:pt x="47" y="1191"/>
                  </a:cubicBezTo>
                  <a:cubicBezTo>
                    <a:pt x="0" y="1638"/>
                    <a:pt x="0" y="2060"/>
                    <a:pt x="0" y="2889"/>
                  </a:cubicBezTo>
                  <a:lnTo>
                    <a:pt x="0" y="18696"/>
                  </a:lnTo>
                  <a:cubicBezTo>
                    <a:pt x="0" y="19538"/>
                    <a:pt x="0" y="19961"/>
                    <a:pt x="47" y="20408"/>
                  </a:cubicBezTo>
                  <a:cubicBezTo>
                    <a:pt x="105" y="20898"/>
                    <a:pt x="231" y="21280"/>
                    <a:pt x="392" y="21458"/>
                  </a:cubicBezTo>
                  <a:cubicBezTo>
                    <a:pt x="539" y="21600"/>
                    <a:pt x="678" y="21599"/>
                    <a:pt x="951" y="21599"/>
                  </a:cubicBezTo>
                  <a:lnTo>
                    <a:pt x="18002" y="21599"/>
                  </a:lnTo>
                  <a:lnTo>
                    <a:pt x="21600" y="0"/>
                  </a:lnTo>
                  <a:lnTo>
                    <a:pt x="951" y="0"/>
                  </a:lnTo>
                  <a:close/>
                </a:path>
              </a:pathLst>
            </a:cu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48" name="Shape">
              <a:extLst>
                <a:ext uri="{FF2B5EF4-FFF2-40B4-BE49-F238E27FC236}">
                  <a16:creationId xmlns:a16="http://schemas.microsoft.com/office/drawing/2014/main" id="{F95F6BF6-588D-CE84-789D-2CAE78CADB28}"/>
                </a:ext>
              </a:extLst>
            </p:cNvPr>
            <p:cNvSpPr/>
            <p:nvPr/>
          </p:nvSpPr>
          <p:spPr>
            <a:xfrm>
              <a:off x="8243736" y="3844838"/>
              <a:ext cx="1958609" cy="1390964"/>
            </a:xfrm>
            <a:custGeom>
              <a:avLst/>
              <a:gdLst/>
              <a:ahLst/>
              <a:cxnLst>
                <a:cxn ang="0">
                  <a:pos x="wd2" y="hd2"/>
                </a:cxn>
                <a:cxn ang="5400000">
                  <a:pos x="wd2" y="hd2"/>
                </a:cxn>
                <a:cxn ang="10800000">
                  <a:pos x="wd2" y="hd2"/>
                </a:cxn>
                <a:cxn ang="16200000">
                  <a:pos x="wd2" y="hd2"/>
                </a:cxn>
              </a:cxnLst>
              <a:rect l="0" t="0" r="r" b="b"/>
              <a:pathLst>
                <a:path w="21599" h="21598" extrusionOk="0">
                  <a:moveTo>
                    <a:pt x="9229" y="0"/>
                  </a:moveTo>
                  <a:lnTo>
                    <a:pt x="0" y="21598"/>
                  </a:lnTo>
                  <a:lnTo>
                    <a:pt x="19148" y="21598"/>
                  </a:lnTo>
                  <a:cubicBezTo>
                    <a:pt x="19859" y="21598"/>
                    <a:pt x="20216" y="21599"/>
                    <a:pt x="20594" y="21457"/>
                  </a:cubicBezTo>
                  <a:cubicBezTo>
                    <a:pt x="21007" y="21279"/>
                    <a:pt x="21330" y="20897"/>
                    <a:pt x="21480" y="20407"/>
                  </a:cubicBezTo>
                  <a:cubicBezTo>
                    <a:pt x="21600" y="19960"/>
                    <a:pt x="21599" y="19538"/>
                    <a:pt x="21599" y="18709"/>
                  </a:cubicBezTo>
                  <a:lnTo>
                    <a:pt x="21599" y="2903"/>
                  </a:lnTo>
                  <a:cubicBezTo>
                    <a:pt x="21599" y="2061"/>
                    <a:pt x="21600" y="1638"/>
                    <a:pt x="21480" y="1191"/>
                  </a:cubicBezTo>
                  <a:cubicBezTo>
                    <a:pt x="21330" y="701"/>
                    <a:pt x="21007" y="319"/>
                    <a:pt x="20594" y="141"/>
                  </a:cubicBezTo>
                  <a:cubicBezTo>
                    <a:pt x="20216" y="-1"/>
                    <a:pt x="19860" y="0"/>
                    <a:pt x="19160" y="0"/>
                  </a:cubicBezTo>
                  <a:lnTo>
                    <a:pt x="9229" y="0"/>
                  </a:lnTo>
                  <a:close/>
                </a:path>
              </a:pathLst>
            </a:custGeom>
            <a:gradFill>
              <a:gsLst>
                <a:gs pos="22846">
                  <a:srgbClr val="FFFFFF"/>
                </a:gs>
                <a:gs pos="63322">
                  <a:srgbClr val="E6EAEB"/>
                </a:gs>
                <a:gs pos="99960">
                  <a:srgbClr val="CDD5D8"/>
                </a:gs>
              </a:gsLst>
              <a:lin ang="2089255"/>
            </a:gradFill>
            <a:ln w="12700">
              <a:miter lim="400000"/>
            </a:ln>
            <a:effectLst>
              <a:outerShdw blurRad="25400" dist="25441" dir="2315233" rotWithShape="0">
                <a:srgbClr val="000000">
                  <a:alpha val="27168"/>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49" name="Shape">
              <a:extLst>
                <a:ext uri="{FF2B5EF4-FFF2-40B4-BE49-F238E27FC236}">
                  <a16:creationId xmlns:a16="http://schemas.microsoft.com/office/drawing/2014/main" id="{CC86D659-02A0-5AFE-90A9-298FE61586A8}"/>
                </a:ext>
              </a:extLst>
            </p:cNvPr>
            <p:cNvSpPr/>
            <p:nvPr/>
          </p:nvSpPr>
          <p:spPr>
            <a:xfrm>
              <a:off x="7552395" y="3187787"/>
              <a:ext cx="1496414" cy="2079083"/>
            </a:xfrm>
            <a:custGeom>
              <a:avLst/>
              <a:gdLst/>
              <a:ahLst/>
              <a:cxnLst>
                <a:cxn ang="0">
                  <a:pos x="wd2" y="hd2"/>
                </a:cxn>
                <a:cxn ang="5400000">
                  <a:pos x="wd2" y="hd2"/>
                </a:cxn>
                <a:cxn ang="10800000">
                  <a:pos x="wd2" y="hd2"/>
                </a:cxn>
                <a:cxn ang="16200000">
                  <a:pos x="wd2" y="hd2"/>
                </a:cxn>
              </a:cxnLst>
              <a:rect l="0" t="0" r="r" b="b"/>
              <a:pathLst>
                <a:path w="21331" h="21310" extrusionOk="0">
                  <a:moveTo>
                    <a:pt x="432" y="7204"/>
                  </a:moveTo>
                  <a:lnTo>
                    <a:pt x="10562" y="108"/>
                  </a:lnTo>
                  <a:cubicBezTo>
                    <a:pt x="13790" y="-290"/>
                    <a:pt x="17115" y="434"/>
                    <a:pt x="19181" y="1985"/>
                  </a:cubicBezTo>
                  <a:cubicBezTo>
                    <a:pt x="20171" y="2728"/>
                    <a:pt x="20792" y="3603"/>
                    <a:pt x="21101" y="4510"/>
                  </a:cubicBezTo>
                  <a:cubicBezTo>
                    <a:pt x="21406" y="5402"/>
                    <a:pt x="21412" y="6334"/>
                    <a:pt x="21096" y="7249"/>
                  </a:cubicBezTo>
                  <a:lnTo>
                    <a:pt x="9234" y="21310"/>
                  </a:lnTo>
                  <a:cubicBezTo>
                    <a:pt x="10617" y="19821"/>
                    <a:pt x="11259" y="18148"/>
                    <a:pt x="11138" y="16480"/>
                  </a:cubicBezTo>
                  <a:cubicBezTo>
                    <a:pt x="11052" y="15280"/>
                    <a:pt x="10564" y="14075"/>
                    <a:pt x="9421" y="13053"/>
                  </a:cubicBezTo>
                  <a:cubicBezTo>
                    <a:pt x="8339" y="12086"/>
                    <a:pt x="6779" y="11382"/>
                    <a:pt x="5108" y="10828"/>
                  </a:cubicBezTo>
                  <a:cubicBezTo>
                    <a:pt x="4298" y="10560"/>
                    <a:pt x="3435" y="10309"/>
                    <a:pt x="2607" y="10063"/>
                  </a:cubicBezTo>
                  <a:cubicBezTo>
                    <a:pt x="1829" y="9832"/>
                    <a:pt x="1080" y="9600"/>
                    <a:pt x="561" y="9170"/>
                  </a:cubicBezTo>
                  <a:cubicBezTo>
                    <a:pt x="-137" y="8591"/>
                    <a:pt x="-188" y="7815"/>
                    <a:pt x="432" y="7204"/>
                  </a:cubicBezTo>
                  <a:close/>
                </a:path>
              </a:pathLst>
            </a:custGeom>
            <a:gradFill>
              <a:gsLst>
                <a:gs pos="0">
                  <a:srgbClr val="E0E3E8"/>
                </a:gs>
                <a:gs pos="100000">
                  <a:srgbClr val="FFFFFF"/>
                </a:gs>
              </a:gsLst>
              <a:path path="circle">
                <a:fillToRect l="119636" t="37721" r="-19636" b="62278"/>
              </a:path>
            </a:gradFill>
            <a:ln w="3175">
              <a:solidFill>
                <a:srgbClr val="F1F3F5"/>
              </a:solidFill>
              <a:miter/>
            </a:ln>
            <a:effectLst>
              <a:outerShdw blurRad="241300" dist="63500" dir="8100000" rotWithShape="0">
                <a:srgbClr val="000000">
                  <a:alpha val="40000"/>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50" name="TextBox 36">
              <a:extLst>
                <a:ext uri="{FF2B5EF4-FFF2-40B4-BE49-F238E27FC236}">
                  <a16:creationId xmlns:a16="http://schemas.microsoft.com/office/drawing/2014/main" id="{0E13719E-4A28-7FF7-345B-B3042C2707AC}"/>
                </a:ext>
              </a:extLst>
            </p:cNvPr>
            <p:cNvSpPr txBox="1"/>
            <p:nvPr/>
          </p:nvSpPr>
          <p:spPr>
            <a:xfrm>
              <a:off x="9054815" y="3891720"/>
              <a:ext cx="714493" cy="861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000">
                  <a:solidFill>
                    <a:srgbClr val="29BF12"/>
                  </a:solidFill>
                  <a:latin typeface="Impact"/>
                  <a:ea typeface="Impact"/>
                  <a:cs typeface="Impact"/>
                  <a:sym typeface="Impac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t>3</a:t>
              </a:r>
              <a:endParaRPr kumimoji="0" sz="5000" b="0" i="0" u="none" strike="noStrike" kern="0" cap="none" spc="0" normalizeH="0" baseline="0" noProof="0" dirty="0">
                <a:ln>
                  <a:noFill/>
                </a:ln>
                <a:solidFill>
                  <a:srgbClr val="29BF12"/>
                </a:solidFill>
                <a:effectLst/>
                <a:uLnTx/>
                <a:uFillTx/>
                <a:latin typeface="Impact"/>
                <a:sym typeface="Impact"/>
              </a:endParaRPr>
            </a:p>
          </p:txBody>
        </p:sp>
        <p:sp>
          <p:nvSpPr>
            <p:cNvPr id="51" name="TextBox 34">
              <a:extLst>
                <a:ext uri="{FF2B5EF4-FFF2-40B4-BE49-F238E27FC236}">
                  <a16:creationId xmlns:a16="http://schemas.microsoft.com/office/drawing/2014/main" id="{C03D84D6-6B2B-6C6B-1499-8A38E986ADAC}"/>
                </a:ext>
              </a:extLst>
            </p:cNvPr>
            <p:cNvSpPr txBox="1"/>
            <p:nvPr/>
          </p:nvSpPr>
          <p:spPr>
            <a:xfrm>
              <a:off x="8794264" y="4709697"/>
              <a:ext cx="123559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29BF1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9BF12"/>
                  </a:solidFill>
                  <a:effectLst/>
                  <a:uLnTx/>
                  <a:uFillTx/>
                  <a:latin typeface="Times New Roman" panose="02020603050405020304" pitchFamily="18" charset="0"/>
                  <a:cs typeface="Times New Roman" panose="02020603050405020304" pitchFamily="18" charset="0"/>
                </a:rPr>
                <a:t>NHÓM</a:t>
              </a:r>
            </a:p>
          </p:txBody>
        </p:sp>
        <p:sp>
          <p:nvSpPr>
            <p:cNvPr id="72" name="TextBox 71">
              <a:extLst>
                <a:ext uri="{FF2B5EF4-FFF2-40B4-BE49-F238E27FC236}">
                  <a16:creationId xmlns:a16="http://schemas.microsoft.com/office/drawing/2014/main" id="{D3338E9A-D4F1-4397-4481-3A5B4389C007}"/>
                </a:ext>
              </a:extLst>
            </p:cNvPr>
            <p:cNvSpPr txBox="1"/>
            <p:nvPr/>
          </p:nvSpPr>
          <p:spPr>
            <a:xfrm>
              <a:off x="1744407" y="4062245"/>
              <a:ext cx="5239939"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(Big data)</a:t>
              </a:r>
            </a:p>
          </p:txBody>
        </p:sp>
      </p:grpSp>
      <p:grpSp>
        <p:nvGrpSpPr>
          <p:cNvPr id="5" name="Group 4">
            <a:extLst>
              <a:ext uri="{FF2B5EF4-FFF2-40B4-BE49-F238E27FC236}">
                <a16:creationId xmlns:a16="http://schemas.microsoft.com/office/drawing/2014/main" id="{94E3DFDD-23A5-39A8-1598-E0CA2CC68005}"/>
              </a:ext>
            </a:extLst>
          </p:cNvPr>
          <p:cNvGrpSpPr/>
          <p:nvPr/>
        </p:nvGrpSpPr>
        <p:grpSpPr>
          <a:xfrm>
            <a:off x="2191870" y="4847855"/>
            <a:ext cx="10000130" cy="2128815"/>
            <a:chOff x="2191870" y="4847855"/>
            <a:chExt cx="10000130" cy="2128815"/>
          </a:xfrm>
        </p:grpSpPr>
        <p:sp>
          <p:nvSpPr>
            <p:cNvPr id="52" name="Shape">
              <a:extLst>
                <a:ext uri="{FF2B5EF4-FFF2-40B4-BE49-F238E27FC236}">
                  <a16:creationId xmlns:a16="http://schemas.microsoft.com/office/drawing/2014/main" id="{9D6912A1-44FD-EA17-6AE6-ACA0B0BBF941}"/>
                </a:ext>
              </a:extLst>
            </p:cNvPr>
            <p:cNvSpPr/>
            <p:nvPr/>
          </p:nvSpPr>
          <p:spPr>
            <a:xfrm>
              <a:off x="2191870" y="5434494"/>
              <a:ext cx="9359153" cy="1390965"/>
            </a:xfrm>
            <a:custGeom>
              <a:avLst/>
              <a:gdLst/>
              <a:ahLst/>
              <a:cxnLst>
                <a:cxn ang="0">
                  <a:pos x="wd2" y="hd2"/>
                </a:cxn>
                <a:cxn ang="5400000">
                  <a:pos x="wd2" y="hd2"/>
                </a:cxn>
                <a:cxn ang="10800000">
                  <a:pos x="wd2" y="hd2"/>
                </a:cxn>
                <a:cxn ang="16200000">
                  <a:pos x="wd2" y="hd2"/>
                </a:cxn>
              </a:cxnLst>
              <a:rect l="0" t="0" r="r" b="b"/>
              <a:pathLst>
                <a:path w="21600" h="21599" extrusionOk="0">
                  <a:moveTo>
                    <a:pt x="951" y="0"/>
                  </a:moveTo>
                  <a:cubicBezTo>
                    <a:pt x="678" y="0"/>
                    <a:pt x="538" y="0"/>
                    <a:pt x="392" y="141"/>
                  </a:cubicBezTo>
                  <a:cubicBezTo>
                    <a:pt x="231" y="319"/>
                    <a:pt x="105" y="702"/>
                    <a:pt x="47" y="1191"/>
                  </a:cubicBezTo>
                  <a:cubicBezTo>
                    <a:pt x="0" y="1638"/>
                    <a:pt x="0" y="2060"/>
                    <a:pt x="0" y="2889"/>
                  </a:cubicBezTo>
                  <a:lnTo>
                    <a:pt x="0" y="18696"/>
                  </a:lnTo>
                  <a:cubicBezTo>
                    <a:pt x="0" y="19538"/>
                    <a:pt x="0" y="19961"/>
                    <a:pt x="47" y="20408"/>
                  </a:cubicBezTo>
                  <a:cubicBezTo>
                    <a:pt x="105" y="20898"/>
                    <a:pt x="231" y="21280"/>
                    <a:pt x="392" y="21458"/>
                  </a:cubicBezTo>
                  <a:cubicBezTo>
                    <a:pt x="539" y="21600"/>
                    <a:pt x="678" y="21599"/>
                    <a:pt x="951" y="21599"/>
                  </a:cubicBezTo>
                  <a:lnTo>
                    <a:pt x="18002" y="21599"/>
                  </a:lnTo>
                  <a:lnTo>
                    <a:pt x="21600" y="0"/>
                  </a:lnTo>
                  <a:lnTo>
                    <a:pt x="951" y="0"/>
                  </a:lnTo>
                  <a:close/>
                </a:path>
              </a:pathLst>
            </a:custGeom>
            <a:gradFill>
              <a:gsLst>
                <a:gs pos="0">
                  <a:srgbClr val="4FACFE"/>
                </a:gs>
                <a:gs pos="47717">
                  <a:srgbClr val="6761F7"/>
                </a:gs>
                <a:gs pos="100000">
                  <a:srgbClr val="8016EF"/>
                </a:gs>
              </a:gsLst>
            </a:gradFill>
            <a:ln w="12700">
              <a:miter lim="400000"/>
            </a:ln>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53" name="Shape">
              <a:extLst>
                <a:ext uri="{FF2B5EF4-FFF2-40B4-BE49-F238E27FC236}">
                  <a16:creationId xmlns:a16="http://schemas.microsoft.com/office/drawing/2014/main" id="{6301FFA8-BD4C-CEB8-5B07-D103BCE6A5EB}"/>
                </a:ext>
              </a:extLst>
            </p:cNvPr>
            <p:cNvSpPr/>
            <p:nvPr/>
          </p:nvSpPr>
          <p:spPr>
            <a:xfrm>
              <a:off x="10233391" y="5434494"/>
              <a:ext cx="1958609" cy="1390964"/>
            </a:xfrm>
            <a:custGeom>
              <a:avLst/>
              <a:gdLst/>
              <a:ahLst/>
              <a:cxnLst>
                <a:cxn ang="0">
                  <a:pos x="wd2" y="hd2"/>
                </a:cxn>
                <a:cxn ang="5400000">
                  <a:pos x="wd2" y="hd2"/>
                </a:cxn>
                <a:cxn ang="10800000">
                  <a:pos x="wd2" y="hd2"/>
                </a:cxn>
                <a:cxn ang="16200000">
                  <a:pos x="wd2" y="hd2"/>
                </a:cxn>
              </a:cxnLst>
              <a:rect l="0" t="0" r="r" b="b"/>
              <a:pathLst>
                <a:path w="21599" h="21598" extrusionOk="0">
                  <a:moveTo>
                    <a:pt x="9229" y="0"/>
                  </a:moveTo>
                  <a:lnTo>
                    <a:pt x="0" y="21598"/>
                  </a:lnTo>
                  <a:lnTo>
                    <a:pt x="19148" y="21598"/>
                  </a:lnTo>
                  <a:cubicBezTo>
                    <a:pt x="19859" y="21598"/>
                    <a:pt x="20216" y="21599"/>
                    <a:pt x="20594" y="21457"/>
                  </a:cubicBezTo>
                  <a:cubicBezTo>
                    <a:pt x="21007" y="21279"/>
                    <a:pt x="21330" y="20897"/>
                    <a:pt x="21480" y="20407"/>
                  </a:cubicBezTo>
                  <a:cubicBezTo>
                    <a:pt x="21600" y="19960"/>
                    <a:pt x="21599" y="19538"/>
                    <a:pt x="21599" y="18709"/>
                  </a:cubicBezTo>
                  <a:lnTo>
                    <a:pt x="21599" y="2903"/>
                  </a:lnTo>
                  <a:cubicBezTo>
                    <a:pt x="21599" y="2061"/>
                    <a:pt x="21600" y="1638"/>
                    <a:pt x="21480" y="1191"/>
                  </a:cubicBezTo>
                  <a:cubicBezTo>
                    <a:pt x="21330" y="701"/>
                    <a:pt x="21007" y="319"/>
                    <a:pt x="20594" y="141"/>
                  </a:cubicBezTo>
                  <a:cubicBezTo>
                    <a:pt x="20216" y="-1"/>
                    <a:pt x="19860" y="0"/>
                    <a:pt x="19160" y="0"/>
                  </a:cubicBezTo>
                  <a:lnTo>
                    <a:pt x="9229" y="0"/>
                  </a:lnTo>
                  <a:close/>
                </a:path>
              </a:pathLst>
            </a:custGeom>
            <a:gradFill>
              <a:gsLst>
                <a:gs pos="22846">
                  <a:srgbClr val="FFFFFF"/>
                </a:gs>
                <a:gs pos="63322">
                  <a:srgbClr val="E6EAEB"/>
                </a:gs>
                <a:gs pos="99960">
                  <a:srgbClr val="CDD5D8"/>
                </a:gs>
              </a:gsLst>
              <a:lin ang="2089255"/>
            </a:gradFill>
            <a:ln w="12700">
              <a:miter lim="400000"/>
            </a:ln>
            <a:effectLst>
              <a:outerShdw blurRad="25400" dist="25441" dir="2315233" rotWithShape="0">
                <a:srgbClr val="000000">
                  <a:alpha val="27168"/>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54" name="Shape">
              <a:extLst>
                <a:ext uri="{FF2B5EF4-FFF2-40B4-BE49-F238E27FC236}">
                  <a16:creationId xmlns:a16="http://schemas.microsoft.com/office/drawing/2014/main" id="{19C3137E-7D23-A869-D2F7-9EB1CB7B8AB9}"/>
                </a:ext>
              </a:extLst>
            </p:cNvPr>
            <p:cNvSpPr/>
            <p:nvPr/>
          </p:nvSpPr>
          <p:spPr>
            <a:xfrm rot="742394">
              <a:off x="9399297" y="4847855"/>
              <a:ext cx="1778580" cy="2128815"/>
            </a:xfrm>
            <a:custGeom>
              <a:avLst/>
              <a:gdLst/>
              <a:ahLst/>
              <a:cxnLst>
                <a:cxn ang="0">
                  <a:pos x="wd2" y="hd2"/>
                </a:cxn>
                <a:cxn ang="5400000">
                  <a:pos x="wd2" y="hd2"/>
                </a:cxn>
                <a:cxn ang="10800000">
                  <a:pos x="wd2" y="hd2"/>
                </a:cxn>
                <a:cxn ang="16200000">
                  <a:pos x="wd2" y="hd2"/>
                </a:cxn>
              </a:cxnLst>
              <a:rect l="0" t="0" r="r" b="b"/>
              <a:pathLst>
                <a:path w="21331" h="21310" extrusionOk="0">
                  <a:moveTo>
                    <a:pt x="432" y="7204"/>
                  </a:moveTo>
                  <a:lnTo>
                    <a:pt x="10562" y="108"/>
                  </a:lnTo>
                  <a:cubicBezTo>
                    <a:pt x="13790" y="-290"/>
                    <a:pt x="17115" y="434"/>
                    <a:pt x="19181" y="1985"/>
                  </a:cubicBezTo>
                  <a:cubicBezTo>
                    <a:pt x="20171" y="2728"/>
                    <a:pt x="20792" y="3603"/>
                    <a:pt x="21101" y="4510"/>
                  </a:cubicBezTo>
                  <a:cubicBezTo>
                    <a:pt x="21406" y="5402"/>
                    <a:pt x="21412" y="6334"/>
                    <a:pt x="21096" y="7249"/>
                  </a:cubicBezTo>
                  <a:lnTo>
                    <a:pt x="9234" y="21310"/>
                  </a:lnTo>
                  <a:cubicBezTo>
                    <a:pt x="10617" y="19821"/>
                    <a:pt x="11259" y="18148"/>
                    <a:pt x="11138" y="16480"/>
                  </a:cubicBezTo>
                  <a:cubicBezTo>
                    <a:pt x="11052" y="15280"/>
                    <a:pt x="10564" y="14075"/>
                    <a:pt x="9421" y="13053"/>
                  </a:cubicBezTo>
                  <a:cubicBezTo>
                    <a:pt x="8339" y="12086"/>
                    <a:pt x="6779" y="11382"/>
                    <a:pt x="5108" y="10828"/>
                  </a:cubicBezTo>
                  <a:cubicBezTo>
                    <a:pt x="4298" y="10560"/>
                    <a:pt x="3435" y="10309"/>
                    <a:pt x="2607" y="10063"/>
                  </a:cubicBezTo>
                  <a:cubicBezTo>
                    <a:pt x="1829" y="9832"/>
                    <a:pt x="1080" y="9600"/>
                    <a:pt x="561" y="9170"/>
                  </a:cubicBezTo>
                  <a:cubicBezTo>
                    <a:pt x="-137" y="8591"/>
                    <a:pt x="-188" y="7815"/>
                    <a:pt x="432" y="7204"/>
                  </a:cubicBezTo>
                  <a:close/>
                </a:path>
              </a:pathLst>
            </a:custGeom>
            <a:gradFill>
              <a:gsLst>
                <a:gs pos="0">
                  <a:srgbClr val="E0E3E8"/>
                </a:gs>
                <a:gs pos="100000">
                  <a:srgbClr val="FFFFFF"/>
                </a:gs>
              </a:gsLst>
              <a:path path="circle">
                <a:fillToRect l="119636" t="37721" r="-19636" b="62278"/>
              </a:path>
            </a:gradFill>
            <a:ln w="3175">
              <a:solidFill>
                <a:srgbClr val="F1F3F5"/>
              </a:solidFill>
              <a:miter/>
            </a:ln>
            <a:effectLst>
              <a:outerShdw blurRad="241300" dist="63500" dir="8100000" rotWithShape="0">
                <a:srgbClr val="000000">
                  <a:alpha val="40000"/>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55" name="TextBox 36">
              <a:extLst>
                <a:ext uri="{FF2B5EF4-FFF2-40B4-BE49-F238E27FC236}">
                  <a16:creationId xmlns:a16="http://schemas.microsoft.com/office/drawing/2014/main" id="{4E32B635-5332-DE31-B126-B91717D4384F}"/>
                </a:ext>
              </a:extLst>
            </p:cNvPr>
            <p:cNvSpPr txBox="1"/>
            <p:nvPr/>
          </p:nvSpPr>
          <p:spPr>
            <a:xfrm>
              <a:off x="11044468" y="5481377"/>
              <a:ext cx="714494" cy="861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000">
                  <a:solidFill>
                    <a:srgbClr val="4361EE"/>
                  </a:solidFill>
                  <a:latin typeface="Impact"/>
                  <a:ea typeface="Impact"/>
                  <a:cs typeface="Impact"/>
                  <a:sym typeface="Impac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4361EE"/>
                  </a:solidFill>
                  <a:effectLst/>
                  <a:uLnTx/>
                  <a:uFillTx/>
                  <a:latin typeface="Impact"/>
                  <a:sym typeface="Impact"/>
                </a:rPr>
                <a:t>4</a:t>
              </a:r>
              <a:endParaRPr kumimoji="0" sz="5000" b="0" i="0" u="none" strike="noStrike" kern="0" cap="none" spc="0" normalizeH="0" baseline="0" noProof="0" dirty="0">
                <a:ln>
                  <a:noFill/>
                </a:ln>
                <a:solidFill>
                  <a:srgbClr val="4361EE"/>
                </a:solidFill>
                <a:effectLst/>
                <a:uLnTx/>
                <a:uFillTx/>
                <a:latin typeface="Impact"/>
                <a:sym typeface="Impact"/>
              </a:endParaRPr>
            </a:p>
          </p:txBody>
        </p:sp>
        <p:sp>
          <p:nvSpPr>
            <p:cNvPr id="56" name="TextBox 34">
              <a:extLst>
                <a:ext uri="{FF2B5EF4-FFF2-40B4-BE49-F238E27FC236}">
                  <a16:creationId xmlns:a16="http://schemas.microsoft.com/office/drawing/2014/main" id="{DC64502D-F1A4-1258-ADF3-0CF17C4BF796}"/>
                </a:ext>
              </a:extLst>
            </p:cNvPr>
            <p:cNvSpPr txBox="1"/>
            <p:nvPr/>
          </p:nvSpPr>
          <p:spPr>
            <a:xfrm>
              <a:off x="10783919" y="6299353"/>
              <a:ext cx="123559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4361EE"/>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361EE"/>
                  </a:solidFill>
                  <a:effectLst/>
                  <a:uLnTx/>
                  <a:uFillTx/>
                  <a:latin typeface="Times New Roman" panose="02020603050405020304" pitchFamily="18" charset="0"/>
                  <a:cs typeface="Times New Roman" panose="02020603050405020304" pitchFamily="18" charset="0"/>
                </a:rPr>
                <a:t>NHÓM</a:t>
              </a:r>
            </a:p>
          </p:txBody>
        </p:sp>
        <p:sp>
          <p:nvSpPr>
            <p:cNvPr id="73" name="TextBox 72">
              <a:extLst>
                <a:ext uri="{FF2B5EF4-FFF2-40B4-BE49-F238E27FC236}">
                  <a16:creationId xmlns:a16="http://schemas.microsoft.com/office/drawing/2014/main" id="{19DDEAAD-4480-C80F-1272-115E8DD9AC25}"/>
                </a:ext>
              </a:extLst>
            </p:cNvPr>
            <p:cNvSpPr txBox="1"/>
            <p:nvPr/>
          </p:nvSpPr>
          <p:spPr>
            <a:xfrm>
              <a:off x="2900588" y="5652922"/>
              <a:ext cx="6118800" cy="954107"/>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lĩnh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endParaRPr lang="en-US" sz="2800" dirty="0">
                <a:solidFill>
                  <a:schemeClr val="bg1"/>
                </a:solidFill>
                <a:latin typeface="Times New Roman" panose="02020603050405020304" pitchFamily="18" charset="0"/>
                <a:cs typeface="Times New Roman" panose="02020603050405020304" pitchFamily="18" charset="0"/>
              </a:endParaRPr>
            </a:p>
          </p:txBody>
        </p:sp>
      </p:grpSp>
      <p:sp>
        <p:nvSpPr>
          <p:cNvPr id="31" name="Rectangle 30">
            <a:extLst>
              <a:ext uri="{FF2B5EF4-FFF2-40B4-BE49-F238E27FC236}">
                <a16:creationId xmlns:a16="http://schemas.microsoft.com/office/drawing/2014/main" id="{24820B0F-C098-C236-CB97-45A16D481A3B}"/>
              </a:ext>
            </a:extLst>
          </p:cNvPr>
          <p:cNvSpPr/>
          <p:nvPr/>
        </p:nvSpPr>
        <p:spPr>
          <a:xfrm>
            <a:off x="9058361" y="154202"/>
            <a:ext cx="2968169" cy="3139321"/>
          </a:xfrm>
          <a:prstGeom prst="rect">
            <a:avLst/>
          </a:prstGeom>
          <a:noFill/>
        </p:spPr>
        <p:txBody>
          <a:bodyPr wrap="square" lIns="91440" tIns="45720" rIns="91440" bIns="45720">
            <a:spAutoFit/>
          </a:bodyPr>
          <a:lstStyle/>
          <a:p>
            <a:pPr algn="ctr"/>
            <a:r>
              <a:rPr lang="en-US" sz="6600" b="1"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sp>
        <p:nvSpPr>
          <p:cNvPr id="65" name="Freeform 9">
            <a:extLst>
              <a:ext uri="{FF2B5EF4-FFF2-40B4-BE49-F238E27FC236}">
                <a16:creationId xmlns:a16="http://schemas.microsoft.com/office/drawing/2014/main" id="{E77ABFC1-F88E-2D21-EFD4-78D43C3D037D}"/>
              </a:ext>
            </a:extLst>
          </p:cNvPr>
          <p:cNvSpPr/>
          <p:nvPr/>
        </p:nvSpPr>
        <p:spPr>
          <a:xfrm>
            <a:off x="862011" y="4447693"/>
            <a:ext cx="896031" cy="819177"/>
          </a:xfrm>
          <a:custGeom>
            <a:avLst/>
            <a:gdLst/>
            <a:ahLst/>
            <a:cxnLst>
              <a:cxn ang="0">
                <a:pos x="wd2" y="hd2"/>
              </a:cxn>
              <a:cxn ang="5400000">
                <a:pos x="wd2" y="hd2"/>
              </a:cxn>
              <a:cxn ang="10800000">
                <a:pos x="wd2" y="hd2"/>
              </a:cxn>
              <a:cxn ang="16200000">
                <a:pos x="wd2" y="hd2"/>
              </a:cxn>
            </a:cxnLst>
            <a:rect l="0" t="0" r="r" b="b"/>
            <a:pathLst>
              <a:path w="21594" h="21600" extrusionOk="0">
                <a:moveTo>
                  <a:pt x="9083" y="20039"/>
                </a:moveTo>
                <a:cubicBezTo>
                  <a:pt x="9083" y="20901"/>
                  <a:pt x="9843" y="21600"/>
                  <a:pt x="10780" y="21600"/>
                </a:cubicBezTo>
                <a:cubicBezTo>
                  <a:pt x="11717" y="21600"/>
                  <a:pt x="12477" y="20901"/>
                  <a:pt x="12477" y="20039"/>
                </a:cubicBezTo>
                <a:close/>
                <a:moveTo>
                  <a:pt x="8444" y="17613"/>
                </a:moveTo>
                <a:cubicBezTo>
                  <a:pt x="8015" y="17641"/>
                  <a:pt x="7691" y="17983"/>
                  <a:pt x="7720" y="18378"/>
                </a:cubicBezTo>
                <a:cubicBezTo>
                  <a:pt x="7740" y="18738"/>
                  <a:pt x="8053" y="19026"/>
                  <a:pt x="8444" y="19044"/>
                </a:cubicBezTo>
                <a:lnTo>
                  <a:pt x="13110" y="19044"/>
                </a:lnTo>
                <a:cubicBezTo>
                  <a:pt x="13540" y="19017"/>
                  <a:pt x="13866" y="18675"/>
                  <a:pt x="13840" y="18279"/>
                </a:cubicBezTo>
                <a:cubicBezTo>
                  <a:pt x="13817" y="17918"/>
                  <a:pt x="13503" y="17631"/>
                  <a:pt x="13110" y="17613"/>
                </a:cubicBezTo>
                <a:close/>
                <a:moveTo>
                  <a:pt x="4417" y="14704"/>
                </a:moveTo>
                <a:lnTo>
                  <a:pt x="3071" y="15953"/>
                </a:lnTo>
                <a:cubicBezTo>
                  <a:pt x="2895" y="16190"/>
                  <a:pt x="2961" y="16514"/>
                  <a:pt x="3219" y="16676"/>
                </a:cubicBezTo>
                <a:cubicBezTo>
                  <a:pt x="3384" y="16780"/>
                  <a:pt x="3597" y="16796"/>
                  <a:pt x="3778" y="16718"/>
                </a:cubicBezTo>
                <a:cubicBezTo>
                  <a:pt x="3799" y="16698"/>
                  <a:pt x="3818" y="16677"/>
                  <a:pt x="3835" y="16655"/>
                </a:cubicBezTo>
                <a:lnTo>
                  <a:pt x="5175" y="15417"/>
                </a:lnTo>
                <a:cubicBezTo>
                  <a:pt x="5366" y="15204"/>
                  <a:pt x="5344" y="14891"/>
                  <a:pt x="5124" y="14704"/>
                </a:cubicBezTo>
                <a:cubicBezTo>
                  <a:pt x="4913" y="14557"/>
                  <a:pt x="4619" y="14566"/>
                  <a:pt x="4417" y="14724"/>
                </a:cubicBezTo>
                <a:close/>
                <a:moveTo>
                  <a:pt x="16894" y="14459"/>
                </a:moveTo>
                <a:cubicBezTo>
                  <a:pt x="16752" y="14445"/>
                  <a:pt x="16611" y="14487"/>
                  <a:pt x="16504" y="14573"/>
                </a:cubicBezTo>
                <a:cubicBezTo>
                  <a:pt x="16289" y="14765"/>
                  <a:pt x="16274" y="15078"/>
                  <a:pt x="16470" y="15287"/>
                </a:cubicBezTo>
                <a:lnTo>
                  <a:pt x="16504" y="15318"/>
                </a:lnTo>
                <a:lnTo>
                  <a:pt x="17850" y="16556"/>
                </a:lnTo>
                <a:cubicBezTo>
                  <a:pt x="18112" y="16713"/>
                  <a:pt x="18462" y="16645"/>
                  <a:pt x="18633" y="16405"/>
                </a:cubicBezTo>
                <a:cubicBezTo>
                  <a:pt x="18734" y="16261"/>
                  <a:pt x="18753" y="16080"/>
                  <a:pt x="18681" y="15922"/>
                </a:cubicBezTo>
                <a:lnTo>
                  <a:pt x="18591" y="15838"/>
                </a:lnTo>
                <a:lnTo>
                  <a:pt x="17267" y="14620"/>
                </a:lnTo>
                <a:cubicBezTo>
                  <a:pt x="17168" y="14529"/>
                  <a:pt x="17034" y="14479"/>
                  <a:pt x="16894" y="14480"/>
                </a:cubicBezTo>
                <a:close/>
                <a:moveTo>
                  <a:pt x="526" y="9317"/>
                </a:moveTo>
                <a:cubicBezTo>
                  <a:pt x="229" y="9336"/>
                  <a:pt x="0" y="9563"/>
                  <a:pt x="0" y="9837"/>
                </a:cubicBezTo>
                <a:cubicBezTo>
                  <a:pt x="-6" y="10101"/>
                  <a:pt x="222" y="10321"/>
                  <a:pt x="509" y="10326"/>
                </a:cubicBezTo>
                <a:cubicBezTo>
                  <a:pt x="515" y="10326"/>
                  <a:pt x="521" y="10326"/>
                  <a:pt x="526" y="10326"/>
                </a:cubicBezTo>
                <a:lnTo>
                  <a:pt x="2438" y="10326"/>
                </a:lnTo>
                <a:cubicBezTo>
                  <a:pt x="2728" y="10329"/>
                  <a:pt x="2966" y="10115"/>
                  <a:pt x="2970" y="9848"/>
                </a:cubicBezTo>
                <a:cubicBezTo>
                  <a:pt x="2970" y="9844"/>
                  <a:pt x="2970" y="9841"/>
                  <a:pt x="2970" y="9837"/>
                </a:cubicBezTo>
                <a:cubicBezTo>
                  <a:pt x="2970" y="9561"/>
                  <a:pt x="2737" y="9333"/>
                  <a:pt x="2438" y="9317"/>
                </a:cubicBezTo>
                <a:close/>
                <a:moveTo>
                  <a:pt x="19139" y="9317"/>
                </a:moveTo>
                <a:cubicBezTo>
                  <a:pt x="18827" y="9317"/>
                  <a:pt x="18574" y="9550"/>
                  <a:pt x="18574" y="9837"/>
                </a:cubicBezTo>
                <a:cubicBezTo>
                  <a:pt x="18592" y="10112"/>
                  <a:pt x="18840" y="10327"/>
                  <a:pt x="19139" y="10326"/>
                </a:cubicBezTo>
                <a:lnTo>
                  <a:pt x="21028" y="10326"/>
                </a:lnTo>
                <a:cubicBezTo>
                  <a:pt x="21328" y="10327"/>
                  <a:pt x="21576" y="10112"/>
                  <a:pt x="21594" y="9837"/>
                </a:cubicBezTo>
                <a:cubicBezTo>
                  <a:pt x="21594" y="9550"/>
                  <a:pt x="21341" y="9317"/>
                  <a:pt x="21028" y="9317"/>
                </a:cubicBezTo>
                <a:close/>
                <a:moveTo>
                  <a:pt x="10780" y="8911"/>
                </a:moveTo>
                <a:cubicBezTo>
                  <a:pt x="11380" y="8911"/>
                  <a:pt x="11866" y="9358"/>
                  <a:pt x="11866" y="9910"/>
                </a:cubicBezTo>
                <a:cubicBezTo>
                  <a:pt x="11866" y="10462"/>
                  <a:pt x="11380" y="10909"/>
                  <a:pt x="10780" y="10909"/>
                </a:cubicBezTo>
                <a:cubicBezTo>
                  <a:pt x="10182" y="10904"/>
                  <a:pt x="9700" y="10456"/>
                  <a:pt x="9700" y="9905"/>
                </a:cubicBezTo>
                <a:cubicBezTo>
                  <a:pt x="9700" y="9359"/>
                  <a:pt x="10181" y="8916"/>
                  <a:pt x="10774" y="8916"/>
                </a:cubicBezTo>
                <a:cubicBezTo>
                  <a:pt x="10776" y="8916"/>
                  <a:pt x="10778" y="8916"/>
                  <a:pt x="10780" y="8916"/>
                </a:cubicBezTo>
                <a:close/>
                <a:moveTo>
                  <a:pt x="10452" y="7079"/>
                </a:moveTo>
                <a:lnTo>
                  <a:pt x="10135" y="7661"/>
                </a:lnTo>
                <a:cubicBezTo>
                  <a:pt x="9938" y="7712"/>
                  <a:pt x="9749" y="7783"/>
                  <a:pt x="9570" y="7875"/>
                </a:cubicBezTo>
                <a:lnTo>
                  <a:pt x="8880" y="7661"/>
                </a:lnTo>
                <a:lnTo>
                  <a:pt x="8371" y="8135"/>
                </a:lnTo>
                <a:lnTo>
                  <a:pt x="8580" y="8770"/>
                </a:lnTo>
                <a:cubicBezTo>
                  <a:pt x="8478" y="8933"/>
                  <a:pt x="8402" y="9108"/>
                  <a:pt x="8354" y="9291"/>
                </a:cubicBezTo>
                <a:lnTo>
                  <a:pt x="7698" y="9598"/>
                </a:lnTo>
                <a:lnTo>
                  <a:pt x="7698" y="10248"/>
                </a:lnTo>
                <a:lnTo>
                  <a:pt x="8354" y="10540"/>
                </a:lnTo>
                <a:cubicBezTo>
                  <a:pt x="8403" y="10722"/>
                  <a:pt x="8479" y="10897"/>
                  <a:pt x="8580" y="11060"/>
                </a:cubicBezTo>
                <a:lnTo>
                  <a:pt x="8354" y="11695"/>
                </a:lnTo>
                <a:lnTo>
                  <a:pt x="8880" y="12169"/>
                </a:lnTo>
                <a:lnTo>
                  <a:pt x="9570" y="11955"/>
                </a:lnTo>
                <a:cubicBezTo>
                  <a:pt x="9749" y="12047"/>
                  <a:pt x="9938" y="12118"/>
                  <a:pt x="10135" y="12169"/>
                </a:cubicBezTo>
                <a:lnTo>
                  <a:pt x="10452" y="12752"/>
                </a:lnTo>
                <a:lnTo>
                  <a:pt x="11182" y="12752"/>
                </a:lnTo>
                <a:lnTo>
                  <a:pt x="11498" y="12184"/>
                </a:lnTo>
                <a:cubicBezTo>
                  <a:pt x="11696" y="12135"/>
                  <a:pt x="11886" y="12064"/>
                  <a:pt x="12064" y="11971"/>
                </a:cubicBezTo>
                <a:lnTo>
                  <a:pt x="12754" y="12184"/>
                </a:lnTo>
                <a:lnTo>
                  <a:pt x="13263" y="11711"/>
                </a:lnTo>
                <a:lnTo>
                  <a:pt x="13037" y="11076"/>
                </a:lnTo>
                <a:cubicBezTo>
                  <a:pt x="13141" y="10912"/>
                  <a:pt x="13222" y="10737"/>
                  <a:pt x="13280" y="10555"/>
                </a:cubicBezTo>
                <a:lnTo>
                  <a:pt x="13919" y="10264"/>
                </a:lnTo>
                <a:lnTo>
                  <a:pt x="13919" y="9598"/>
                </a:lnTo>
                <a:lnTo>
                  <a:pt x="13280" y="9291"/>
                </a:lnTo>
                <a:cubicBezTo>
                  <a:pt x="13230" y="9109"/>
                  <a:pt x="13154" y="8933"/>
                  <a:pt x="13054" y="8770"/>
                </a:cubicBezTo>
                <a:lnTo>
                  <a:pt x="13280" y="8151"/>
                </a:lnTo>
                <a:lnTo>
                  <a:pt x="12754" y="7661"/>
                </a:lnTo>
                <a:lnTo>
                  <a:pt x="12081" y="7875"/>
                </a:lnTo>
                <a:cubicBezTo>
                  <a:pt x="11902" y="7783"/>
                  <a:pt x="11712" y="7712"/>
                  <a:pt x="11515" y="7661"/>
                </a:cubicBezTo>
                <a:lnTo>
                  <a:pt x="11199" y="7094"/>
                </a:lnTo>
                <a:close/>
                <a:moveTo>
                  <a:pt x="10791" y="5142"/>
                </a:moveTo>
                <a:cubicBezTo>
                  <a:pt x="13631" y="5162"/>
                  <a:pt x="15937" y="7260"/>
                  <a:pt x="15989" y="9874"/>
                </a:cubicBezTo>
                <a:lnTo>
                  <a:pt x="15989" y="10056"/>
                </a:lnTo>
                <a:cubicBezTo>
                  <a:pt x="15970" y="10628"/>
                  <a:pt x="15850" y="11195"/>
                  <a:pt x="15633" y="11732"/>
                </a:cubicBezTo>
                <a:cubicBezTo>
                  <a:pt x="15424" y="12214"/>
                  <a:pt x="15125" y="12660"/>
                  <a:pt x="14750" y="13048"/>
                </a:cubicBezTo>
                <a:cubicBezTo>
                  <a:pt x="14155" y="13706"/>
                  <a:pt x="13644" y="14426"/>
                  <a:pt x="13229" y="15193"/>
                </a:cubicBezTo>
                <a:lnTo>
                  <a:pt x="8354" y="15193"/>
                </a:lnTo>
                <a:cubicBezTo>
                  <a:pt x="7939" y="14421"/>
                  <a:pt x="7429" y="13696"/>
                  <a:pt x="6832" y="13033"/>
                </a:cubicBezTo>
                <a:cubicBezTo>
                  <a:pt x="6448" y="12645"/>
                  <a:pt x="6141" y="12198"/>
                  <a:pt x="5927" y="11711"/>
                </a:cubicBezTo>
                <a:cubicBezTo>
                  <a:pt x="5702" y="11175"/>
                  <a:pt x="5576" y="10609"/>
                  <a:pt x="5554" y="10035"/>
                </a:cubicBezTo>
                <a:lnTo>
                  <a:pt x="5554" y="9853"/>
                </a:lnTo>
                <a:cubicBezTo>
                  <a:pt x="5616" y="7243"/>
                  <a:pt x="7926" y="5153"/>
                  <a:pt x="10763" y="5142"/>
                </a:cubicBezTo>
                <a:close/>
                <a:moveTo>
                  <a:pt x="10791" y="3711"/>
                </a:moveTo>
                <a:cubicBezTo>
                  <a:pt x="7085" y="3711"/>
                  <a:pt x="4063" y="6447"/>
                  <a:pt x="4005" y="9858"/>
                </a:cubicBezTo>
                <a:lnTo>
                  <a:pt x="4005" y="10087"/>
                </a:lnTo>
                <a:cubicBezTo>
                  <a:pt x="4031" y="10821"/>
                  <a:pt x="4192" y="11546"/>
                  <a:pt x="4480" y="12231"/>
                </a:cubicBezTo>
                <a:cubicBezTo>
                  <a:pt x="4753" y="12882"/>
                  <a:pt x="5149" y="13483"/>
                  <a:pt x="5650" y="14006"/>
                </a:cubicBezTo>
                <a:cubicBezTo>
                  <a:pt x="6277" y="14733"/>
                  <a:pt x="6810" y="15524"/>
                  <a:pt x="7240" y="16364"/>
                </a:cubicBezTo>
                <a:cubicBezTo>
                  <a:pt x="7323" y="16528"/>
                  <a:pt x="7501" y="16635"/>
                  <a:pt x="7698" y="16640"/>
                </a:cubicBezTo>
                <a:lnTo>
                  <a:pt x="13846" y="16640"/>
                </a:lnTo>
                <a:cubicBezTo>
                  <a:pt x="14046" y="16632"/>
                  <a:pt x="14227" y="16527"/>
                  <a:pt x="14321" y="16364"/>
                </a:cubicBezTo>
                <a:cubicBezTo>
                  <a:pt x="14743" y="15524"/>
                  <a:pt x="15270" y="14733"/>
                  <a:pt x="15893" y="14006"/>
                </a:cubicBezTo>
                <a:cubicBezTo>
                  <a:pt x="16398" y="13484"/>
                  <a:pt x="16796" y="12883"/>
                  <a:pt x="17069" y="12231"/>
                </a:cubicBezTo>
                <a:cubicBezTo>
                  <a:pt x="17353" y="11545"/>
                  <a:pt x="17510" y="10821"/>
                  <a:pt x="17533" y="10087"/>
                </a:cubicBezTo>
                <a:lnTo>
                  <a:pt x="17533" y="9858"/>
                </a:lnTo>
                <a:cubicBezTo>
                  <a:pt x="17475" y="6459"/>
                  <a:pt x="14474" y="3728"/>
                  <a:pt x="10780" y="3711"/>
                </a:cubicBezTo>
                <a:close/>
                <a:moveTo>
                  <a:pt x="17844" y="3092"/>
                </a:moveTo>
                <a:lnTo>
                  <a:pt x="16498" y="4330"/>
                </a:lnTo>
                <a:cubicBezTo>
                  <a:pt x="16293" y="4531"/>
                  <a:pt x="16293" y="4843"/>
                  <a:pt x="16498" y="5043"/>
                </a:cubicBezTo>
                <a:cubicBezTo>
                  <a:pt x="16603" y="5135"/>
                  <a:pt x="16744" y="5182"/>
                  <a:pt x="16888" y="5174"/>
                </a:cubicBezTo>
                <a:cubicBezTo>
                  <a:pt x="17034" y="5173"/>
                  <a:pt x="17174" y="5121"/>
                  <a:pt x="17279" y="5028"/>
                </a:cubicBezTo>
                <a:lnTo>
                  <a:pt x="18619" y="3773"/>
                </a:lnTo>
                <a:cubicBezTo>
                  <a:pt x="18790" y="3557"/>
                  <a:pt x="18738" y="3255"/>
                  <a:pt x="18503" y="3097"/>
                </a:cubicBezTo>
                <a:cubicBezTo>
                  <a:pt x="18500" y="3095"/>
                  <a:pt x="18497" y="3094"/>
                  <a:pt x="18495" y="3092"/>
                </a:cubicBezTo>
                <a:cubicBezTo>
                  <a:pt x="18297" y="2961"/>
                  <a:pt x="18030" y="2961"/>
                  <a:pt x="17833" y="3092"/>
                </a:cubicBezTo>
                <a:close/>
                <a:moveTo>
                  <a:pt x="3445" y="2863"/>
                </a:moveTo>
                <a:cubicBezTo>
                  <a:pt x="3302" y="2873"/>
                  <a:pt x="3168" y="2932"/>
                  <a:pt x="3071" y="3029"/>
                </a:cubicBezTo>
                <a:cubicBezTo>
                  <a:pt x="2897" y="3222"/>
                  <a:pt x="2897" y="3502"/>
                  <a:pt x="3071" y="3695"/>
                </a:cubicBezTo>
                <a:lnTo>
                  <a:pt x="4417" y="4929"/>
                </a:lnTo>
                <a:cubicBezTo>
                  <a:pt x="4642" y="5108"/>
                  <a:pt x="4981" y="5085"/>
                  <a:pt x="5175" y="4878"/>
                </a:cubicBezTo>
                <a:cubicBezTo>
                  <a:pt x="5350" y="4693"/>
                  <a:pt x="5350" y="4417"/>
                  <a:pt x="5175" y="4231"/>
                </a:cubicBezTo>
                <a:lnTo>
                  <a:pt x="3835" y="2993"/>
                </a:lnTo>
                <a:cubicBezTo>
                  <a:pt x="3727" y="2905"/>
                  <a:pt x="3588" y="2859"/>
                  <a:pt x="3445" y="2863"/>
                </a:cubicBezTo>
                <a:close/>
                <a:moveTo>
                  <a:pt x="10831" y="0"/>
                </a:moveTo>
                <a:cubicBezTo>
                  <a:pt x="10519" y="0"/>
                  <a:pt x="10265" y="233"/>
                  <a:pt x="10265" y="520"/>
                </a:cubicBezTo>
                <a:lnTo>
                  <a:pt x="10265" y="2264"/>
                </a:lnTo>
                <a:cubicBezTo>
                  <a:pt x="10341" y="2543"/>
                  <a:pt x="10649" y="2712"/>
                  <a:pt x="10952" y="2642"/>
                </a:cubicBezTo>
                <a:cubicBezTo>
                  <a:pt x="11154" y="2596"/>
                  <a:pt x="11312" y="2450"/>
                  <a:pt x="11363" y="2264"/>
                </a:cubicBezTo>
                <a:lnTo>
                  <a:pt x="11363" y="520"/>
                </a:lnTo>
                <a:cubicBezTo>
                  <a:pt x="11363" y="245"/>
                  <a:pt x="11130" y="17"/>
                  <a:pt x="10831" y="0"/>
                </a:cubicBezTo>
                <a:close/>
              </a:path>
            </a:pathLst>
          </a:custGeom>
          <a:solidFill>
            <a:srgbClr val="C00000"/>
          </a:solidFill>
          <a:ln w="6350">
            <a:solidFill>
              <a:srgbClr val="FFFFFF"/>
            </a:solidFill>
            <a:miter/>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Freeform 12">
            <a:extLst>
              <a:ext uri="{FF2B5EF4-FFF2-40B4-BE49-F238E27FC236}">
                <a16:creationId xmlns:a16="http://schemas.microsoft.com/office/drawing/2014/main" id="{53285F12-1FFB-EFBC-5AAD-F024371264E7}"/>
              </a:ext>
            </a:extLst>
          </p:cNvPr>
          <p:cNvSpPr/>
          <p:nvPr/>
        </p:nvSpPr>
        <p:spPr>
          <a:xfrm>
            <a:off x="1579600" y="5912262"/>
            <a:ext cx="777551" cy="819177"/>
          </a:xfrm>
          <a:custGeom>
            <a:avLst/>
            <a:gdLst/>
            <a:ahLst/>
            <a:cxnLst>
              <a:cxn ang="0">
                <a:pos x="wd2" y="hd2"/>
              </a:cxn>
              <a:cxn ang="5400000">
                <a:pos x="wd2" y="hd2"/>
              </a:cxn>
              <a:cxn ang="10800000">
                <a:pos x="wd2" y="hd2"/>
              </a:cxn>
              <a:cxn ang="16200000">
                <a:pos x="wd2" y="hd2"/>
              </a:cxn>
            </a:cxnLst>
            <a:rect l="0" t="0" r="r" b="b"/>
            <a:pathLst>
              <a:path w="21248" h="21600" extrusionOk="0">
                <a:moveTo>
                  <a:pt x="5084" y="14393"/>
                </a:moveTo>
                <a:lnTo>
                  <a:pt x="6475" y="20745"/>
                </a:lnTo>
                <a:cubicBezTo>
                  <a:pt x="6577" y="21236"/>
                  <a:pt x="7099" y="21597"/>
                  <a:pt x="7713" y="21600"/>
                </a:cubicBezTo>
                <a:lnTo>
                  <a:pt x="14461" y="21600"/>
                </a:lnTo>
                <a:cubicBezTo>
                  <a:pt x="15070" y="21595"/>
                  <a:pt x="15585" y="21234"/>
                  <a:pt x="15679" y="20745"/>
                </a:cubicBezTo>
                <a:lnTo>
                  <a:pt x="17110" y="14393"/>
                </a:lnTo>
                <a:close/>
                <a:moveTo>
                  <a:pt x="4276" y="7191"/>
                </a:moveTo>
                <a:cubicBezTo>
                  <a:pt x="3581" y="7191"/>
                  <a:pt x="3018" y="8169"/>
                  <a:pt x="3018" y="8733"/>
                </a:cubicBezTo>
                <a:cubicBezTo>
                  <a:pt x="2967" y="9299"/>
                  <a:pt x="3491" y="9791"/>
                  <a:pt x="4188" y="9832"/>
                </a:cubicBezTo>
                <a:cubicBezTo>
                  <a:pt x="4885" y="9873"/>
                  <a:pt x="5490" y="9447"/>
                  <a:pt x="5541" y="8882"/>
                </a:cubicBezTo>
                <a:cubicBezTo>
                  <a:pt x="5545" y="8833"/>
                  <a:pt x="5545" y="8783"/>
                  <a:pt x="5541" y="8733"/>
                </a:cubicBezTo>
                <a:cubicBezTo>
                  <a:pt x="5541" y="8169"/>
                  <a:pt x="4978" y="7191"/>
                  <a:pt x="4276" y="7191"/>
                </a:cubicBezTo>
                <a:close/>
                <a:moveTo>
                  <a:pt x="14540" y="6449"/>
                </a:moveTo>
                <a:cubicBezTo>
                  <a:pt x="14378" y="6450"/>
                  <a:pt x="14222" y="6504"/>
                  <a:pt x="14110" y="6600"/>
                </a:cubicBezTo>
                <a:cubicBezTo>
                  <a:pt x="12569" y="7909"/>
                  <a:pt x="11539" y="9558"/>
                  <a:pt x="11150" y="11340"/>
                </a:cubicBezTo>
                <a:lnTo>
                  <a:pt x="9037" y="11340"/>
                </a:lnTo>
                <a:cubicBezTo>
                  <a:pt x="8786" y="10518"/>
                  <a:pt x="8375" y="10023"/>
                  <a:pt x="7137" y="8922"/>
                </a:cubicBezTo>
                <a:cubicBezTo>
                  <a:pt x="6903" y="8717"/>
                  <a:pt x="6508" y="8705"/>
                  <a:pt x="6256" y="8895"/>
                </a:cubicBezTo>
                <a:cubicBezTo>
                  <a:pt x="6004" y="9085"/>
                  <a:pt x="5989" y="9405"/>
                  <a:pt x="6223" y="9610"/>
                </a:cubicBezTo>
                <a:cubicBezTo>
                  <a:pt x="7176" y="10459"/>
                  <a:pt x="7547" y="10840"/>
                  <a:pt x="7733" y="11303"/>
                </a:cubicBezTo>
                <a:lnTo>
                  <a:pt x="5084" y="11303"/>
                </a:lnTo>
                <a:cubicBezTo>
                  <a:pt x="4383" y="11311"/>
                  <a:pt x="3822" y="11776"/>
                  <a:pt x="3826" y="12345"/>
                </a:cubicBezTo>
                <a:lnTo>
                  <a:pt x="3826" y="13372"/>
                </a:lnTo>
                <a:lnTo>
                  <a:pt x="18394" y="13372"/>
                </a:lnTo>
                <a:lnTo>
                  <a:pt x="18394" y="12345"/>
                </a:lnTo>
                <a:cubicBezTo>
                  <a:pt x="18373" y="11764"/>
                  <a:pt x="17786" y="11302"/>
                  <a:pt x="17070" y="11303"/>
                </a:cubicBezTo>
                <a:lnTo>
                  <a:pt x="12395" y="11303"/>
                </a:lnTo>
                <a:cubicBezTo>
                  <a:pt x="12763" y="9792"/>
                  <a:pt x="13660" y="8401"/>
                  <a:pt x="14977" y="7293"/>
                </a:cubicBezTo>
                <a:cubicBezTo>
                  <a:pt x="15216" y="7096"/>
                  <a:pt x="15216" y="6780"/>
                  <a:pt x="14977" y="6584"/>
                </a:cubicBezTo>
                <a:cubicBezTo>
                  <a:pt x="14863" y="6506"/>
                  <a:pt x="14722" y="6459"/>
                  <a:pt x="14573" y="6449"/>
                </a:cubicBezTo>
                <a:close/>
                <a:moveTo>
                  <a:pt x="6700" y="6197"/>
                </a:moveTo>
                <a:cubicBezTo>
                  <a:pt x="6298" y="6168"/>
                  <a:pt x="5905" y="6301"/>
                  <a:pt x="5647" y="6551"/>
                </a:cubicBezTo>
                <a:cubicBezTo>
                  <a:pt x="5296" y="7041"/>
                  <a:pt x="6057" y="7949"/>
                  <a:pt x="6660" y="8234"/>
                </a:cubicBezTo>
                <a:cubicBezTo>
                  <a:pt x="7272" y="8510"/>
                  <a:pt x="8043" y="8338"/>
                  <a:pt x="8395" y="7847"/>
                </a:cubicBezTo>
                <a:cubicBezTo>
                  <a:pt x="8730" y="7343"/>
                  <a:pt x="8521" y="6715"/>
                  <a:pt x="7918" y="6417"/>
                </a:cubicBezTo>
                <a:cubicBezTo>
                  <a:pt x="7541" y="6262"/>
                  <a:pt x="7122" y="6186"/>
                  <a:pt x="6700" y="6197"/>
                </a:cubicBezTo>
                <a:close/>
                <a:moveTo>
                  <a:pt x="1879" y="6197"/>
                </a:moveTo>
                <a:cubicBezTo>
                  <a:pt x="1448" y="6187"/>
                  <a:pt x="1021" y="6263"/>
                  <a:pt x="634" y="6417"/>
                </a:cubicBezTo>
                <a:cubicBezTo>
                  <a:pt x="34" y="6716"/>
                  <a:pt x="-173" y="7345"/>
                  <a:pt x="164" y="7847"/>
                </a:cubicBezTo>
                <a:cubicBezTo>
                  <a:pt x="516" y="8338"/>
                  <a:pt x="1287" y="8510"/>
                  <a:pt x="1899" y="8234"/>
                </a:cubicBezTo>
                <a:cubicBezTo>
                  <a:pt x="2501" y="7949"/>
                  <a:pt x="3263" y="7041"/>
                  <a:pt x="2912" y="6551"/>
                </a:cubicBezTo>
                <a:cubicBezTo>
                  <a:pt x="2662" y="6301"/>
                  <a:pt x="2275" y="6168"/>
                  <a:pt x="1879" y="6197"/>
                </a:cubicBezTo>
                <a:close/>
                <a:moveTo>
                  <a:pt x="16964" y="5122"/>
                </a:moveTo>
                <a:cubicBezTo>
                  <a:pt x="16269" y="5122"/>
                  <a:pt x="15679" y="6100"/>
                  <a:pt x="15679" y="6664"/>
                </a:cubicBezTo>
                <a:cubicBezTo>
                  <a:pt x="15690" y="7234"/>
                  <a:pt x="16262" y="7691"/>
                  <a:pt x="16964" y="7691"/>
                </a:cubicBezTo>
                <a:cubicBezTo>
                  <a:pt x="17661" y="7688"/>
                  <a:pt x="18225" y="7230"/>
                  <a:pt x="18229" y="6664"/>
                </a:cubicBezTo>
                <a:cubicBezTo>
                  <a:pt x="18229" y="6122"/>
                  <a:pt x="17659" y="5122"/>
                  <a:pt x="16964" y="5122"/>
                </a:cubicBezTo>
                <a:close/>
                <a:moveTo>
                  <a:pt x="4276" y="5122"/>
                </a:moveTo>
                <a:cubicBezTo>
                  <a:pt x="3749" y="5122"/>
                  <a:pt x="3322" y="5468"/>
                  <a:pt x="3322" y="5896"/>
                </a:cubicBezTo>
                <a:cubicBezTo>
                  <a:pt x="3323" y="6323"/>
                  <a:pt x="3749" y="6670"/>
                  <a:pt x="4276" y="6670"/>
                </a:cubicBezTo>
                <a:cubicBezTo>
                  <a:pt x="4803" y="6670"/>
                  <a:pt x="5230" y="6323"/>
                  <a:pt x="5230" y="5896"/>
                </a:cubicBezTo>
                <a:cubicBezTo>
                  <a:pt x="5230" y="5894"/>
                  <a:pt x="5230" y="5892"/>
                  <a:pt x="5230" y="5890"/>
                </a:cubicBezTo>
                <a:cubicBezTo>
                  <a:pt x="5230" y="5466"/>
                  <a:pt x="4806" y="5122"/>
                  <a:pt x="4283" y="5122"/>
                </a:cubicBezTo>
                <a:cubicBezTo>
                  <a:pt x="4280" y="5122"/>
                  <a:pt x="4278" y="5122"/>
                  <a:pt x="4276" y="5122"/>
                </a:cubicBezTo>
                <a:close/>
                <a:moveTo>
                  <a:pt x="19368" y="4111"/>
                </a:moveTo>
                <a:cubicBezTo>
                  <a:pt x="18960" y="4083"/>
                  <a:pt x="18562" y="4222"/>
                  <a:pt x="18308" y="4482"/>
                </a:cubicBezTo>
                <a:cubicBezTo>
                  <a:pt x="17964" y="4971"/>
                  <a:pt x="18719" y="5864"/>
                  <a:pt x="19321" y="6143"/>
                </a:cubicBezTo>
                <a:cubicBezTo>
                  <a:pt x="19942" y="6415"/>
                  <a:pt x="20716" y="6245"/>
                  <a:pt x="21083" y="5756"/>
                </a:cubicBezTo>
                <a:cubicBezTo>
                  <a:pt x="21427" y="5260"/>
                  <a:pt x="21214" y="4632"/>
                  <a:pt x="20606" y="4348"/>
                </a:cubicBezTo>
                <a:cubicBezTo>
                  <a:pt x="20222" y="4192"/>
                  <a:pt x="19796" y="4119"/>
                  <a:pt x="19368" y="4133"/>
                </a:cubicBezTo>
                <a:close/>
                <a:moveTo>
                  <a:pt x="14540" y="4111"/>
                </a:moveTo>
                <a:cubicBezTo>
                  <a:pt x="14116" y="4104"/>
                  <a:pt x="13696" y="4186"/>
                  <a:pt x="13322" y="4348"/>
                </a:cubicBezTo>
                <a:cubicBezTo>
                  <a:pt x="12711" y="4631"/>
                  <a:pt x="12499" y="5263"/>
                  <a:pt x="12848" y="5759"/>
                </a:cubicBezTo>
                <a:cubicBezTo>
                  <a:pt x="13198" y="6254"/>
                  <a:pt x="13976" y="6427"/>
                  <a:pt x="14587" y="6143"/>
                </a:cubicBezTo>
                <a:cubicBezTo>
                  <a:pt x="15189" y="5864"/>
                  <a:pt x="15944" y="4971"/>
                  <a:pt x="15600" y="4482"/>
                </a:cubicBezTo>
                <a:cubicBezTo>
                  <a:pt x="15347" y="4238"/>
                  <a:pt x="14965" y="4108"/>
                  <a:pt x="14573" y="4133"/>
                </a:cubicBezTo>
                <a:close/>
                <a:moveTo>
                  <a:pt x="7633" y="3510"/>
                </a:moveTo>
                <a:cubicBezTo>
                  <a:pt x="7305" y="3441"/>
                  <a:pt x="6956" y="3478"/>
                  <a:pt x="6660" y="3612"/>
                </a:cubicBezTo>
                <a:cubicBezTo>
                  <a:pt x="6057" y="3896"/>
                  <a:pt x="5296" y="4789"/>
                  <a:pt x="5647" y="5272"/>
                </a:cubicBezTo>
                <a:cubicBezTo>
                  <a:pt x="5998" y="5756"/>
                  <a:pt x="7322" y="5692"/>
                  <a:pt x="7918" y="5407"/>
                </a:cubicBezTo>
                <a:cubicBezTo>
                  <a:pt x="8526" y="5123"/>
                  <a:pt x="8739" y="4495"/>
                  <a:pt x="8395" y="3999"/>
                </a:cubicBezTo>
                <a:cubicBezTo>
                  <a:pt x="8233" y="3759"/>
                  <a:pt x="7958" y="3583"/>
                  <a:pt x="7633" y="3510"/>
                </a:cubicBezTo>
                <a:close/>
                <a:moveTo>
                  <a:pt x="945" y="3510"/>
                </a:moveTo>
                <a:cubicBezTo>
                  <a:pt x="264" y="3659"/>
                  <a:pt x="-140" y="4228"/>
                  <a:pt x="44" y="4781"/>
                </a:cubicBezTo>
                <a:cubicBezTo>
                  <a:pt x="132" y="5045"/>
                  <a:pt x="344" y="5269"/>
                  <a:pt x="634" y="5407"/>
                </a:cubicBezTo>
                <a:cubicBezTo>
                  <a:pt x="1236" y="5692"/>
                  <a:pt x="2567" y="5761"/>
                  <a:pt x="2912" y="5272"/>
                </a:cubicBezTo>
                <a:cubicBezTo>
                  <a:pt x="3256" y="4783"/>
                  <a:pt x="2501" y="3896"/>
                  <a:pt x="1899" y="3612"/>
                </a:cubicBezTo>
                <a:cubicBezTo>
                  <a:pt x="1611" y="3475"/>
                  <a:pt x="1267" y="3438"/>
                  <a:pt x="945" y="3510"/>
                </a:cubicBezTo>
                <a:close/>
                <a:moveTo>
                  <a:pt x="16964" y="3090"/>
                </a:moveTo>
                <a:cubicBezTo>
                  <a:pt x="16437" y="3090"/>
                  <a:pt x="16010" y="3437"/>
                  <a:pt x="16010" y="3864"/>
                </a:cubicBezTo>
                <a:cubicBezTo>
                  <a:pt x="16010" y="4292"/>
                  <a:pt x="16437" y="4638"/>
                  <a:pt x="16964" y="4638"/>
                </a:cubicBezTo>
                <a:cubicBezTo>
                  <a:pt x="17491" y="4638"/>
                  <a:pt x="17918" y="4292"/>
                  <a:pt x="17918" y="3864"/>
                </a:cubicBezTo>
                <a:cubicBezTo>
                  <a:pt x="17925" y="3434"/>
                  <a:pt x="17501" y="3080"/>
                  <a:pt x="16971" y="3074"/>
                </a:cubicBezTo>
                <a:cubicBezTo>
                  <a:pt x="16968" y="3074"/>
                  <a:pt x="16966" y="3074"/>
                  <a:pt x="16964" y="3074"/>
                </a:cubicBezTo>
                <a:close/>
                <a:moveTo>
                  <a:pt x="4276" y="2069"/>
                </a:moveTo>
                <a:cubicBezTo>
                  <a:pt x="3581" y="2069"/>
                  <a:pt x="3018" y="2526"/>
                  <a:pt x="3018" y="3090"/>
                </a:cubicBezTo>
                <a:cubicBezTo>
                  <a:pt x="3018" y="3628"/>
                  <a:pt x="3581" y="4638"/>
                  <a:pt x="4276" y="4638"/>
                </a:cubicBezTo>
                <a:cubicBezTo>
                  <a:pt x="4971" y="4638"/>
                  <a:pt x="5541" y="3655"/>
                  <a:pt x="5541" y="3090"/>
                </a:cubicBezTo>
                <a:cubicBezTo>
                  <a:pt x="5552" y="2526"/>
                  <a:pt x="4997" y="2062"/>
                  <a:pt x="4303" y="2053"/>
                </a:cubicBezTo>
                <a:cubicBezTo>
                  <a:pt x="4294" y="2053"/>
                  <a:pt x="4285" y="2053"/>
                  <a:pt x="4276" y="2053"/>
                </a:cubicBezTo>
                <a:close/>
                <a:moveTo>
                  <a:pt x="20295" y="1462"/>
                </a:moveTo>
                <a:cubicBezTo>
                  <a:pt x="19969" y="1383"/>
                  <a:pt x="19618" y="1414"/>
                  <a:pt x="19321" y="1548"/>
                </a:cubicBezTo>
                <a:cubicBezTo>
                  <a:pt x="18719" y="1827"/>
                  <a:pt x="17964" y="2736"/>
                  <a:pt x="18308" y="3225"/>
                </a:cubicBezTo>
                <a:cubicBezTo>
                  <a:pt x="18653" y="3714"/>
                  <a:pt x="20004" y="3644"/>
                  <a:pt x="20606" y="3359"/>
                </a:cubicBezTo>
                <a:cubicBezTo>
                  <a:pt x="21205" y="3062"/>
                  <a:pt x="21414" y="2437"/>
                  <a:pt x="21083" y="1935"/>
                </a:cubicBezTo>
                <a:cubicBezTo>
                  <a:pt x="20913" y="1692"/>
                  <a:pt x="20628" y="1515"/>
                  <a:pt x="20295" y="1446"/>
                </a:cubicBezTo>
                <a:close/>
                <a:moveTo>
                  <a:pt x="13613" y="1462"/>
                </a:moveTo>
                <a:cubicBezTo>
                  <a:pt x="13290" y="1530"/>
                  <a:pt x="13013" y="1700"/>
                  <a:pt x="12845" y="1935"/>
                </a:cubicBezTo>
                <a:cubicBezTo>
                  <a:pt x="12514" y="2437"/>
                  <a:pt x="12723" y="3062"/>
                  <a:pt x="13322" y="3359"/>
                </a:cubicBezTo>
                <a:cubicBezTo>
                  <a:pt x="13924" y="3644"/>
                  <a:pt x="15249" y="3714"/>
                  <a:pt x="15600" y="3225"/>
                </a:cubicBezTo>
                <a:cubicBezTo>
                  <a:pt x="15951" y="2736"/>
                  <a:pt x="15189" y="1827"/>
                  <a:pt x="14587" y="1548"/>
                </a:cubicBezTo>
                <a:cubicBezTo>
                  <a:pt x="14293" y="1408"/>
                  <a:pt x="13941" y="1371"/>
                  <a:pt x="13613" y="1446"/>
                </a:cubicBezTo>
                <a:close/>
                <a:moveTo>
                  <a:pt x="16964" y="16"/>
                </a:moveTo>
                <a:cubicBezTo>
                  <a:pt x="16262" y="16"/>
                  <a:pt x="15690" y="473"/>
                  <a:pt x="15679" y="1043"/>
                </a:cubicBezTo>
                <a:cubicBezTo>
                  <a:pt x="15679" y="1607"/>
                  <a:pt x="16269" y="2585"/>
                  <a:pt x="16964" y="2585"/>
                </a:cubicBezTo>
                <a:cubicBezTo>
                  <a:pt x="17659" y="2585"/>
                  <a:pt x="18229" y="1607"/>
                  <a:pt x="18229" y="1043"/>
                </a:cubicBezTo>
                <a:cubicBezTo>
                  <a:pt x="18236" y="473"/>
                  <a:pt x="17673" y="6"/>
                  <a:pt x="16971" y="0"/>
                </a:cubicBezTo>
                <a:cubicBezTo>
                  <a:pt x="16968" y="0"/>
                  <a:pt x="16966" y="0"/>
                  <a:pt x="16964" y="0"/>
                </a:cubicBezTo>
                <a:close/>
              </a:path>
            </a:pathLst>
          </a:custGeom>
          <a:solidFill>
            <a:srgbClr val="C00000"/>
          </a:solidFill>
          <a:ln w="6350">
            <a:solidFill>
              <a:srgbClr val="FFFFFF"/>
            </a:solidFill>
            <a:miter/>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7" name="Freeform 16">
            <a:extLst>
              <a:ext uri="{FF2B5EF4-FFF2-40B4-BE49-F238E27FC236}">
                <a16:creationId xmlns:a16="http://schemas.microsoft.com/office/drawing/2014/main" id="{618B09D6-BCD4-34E8-6E93-D8B48486076A}"/>
              </a:ext>
            </a:extLst>
          </p:cNvPr>
          <p:cNvSpPr/>
          <p:nvPr/>
        </p:nvSpPr>
        <p:spPr>
          <a:xfrm>
            <a:off x="6375" y="57513"/>
            <a:ext cx="830472" cy="778857"/>
          </a:xfrm>
          <a:custGeom>
            <a:avLst/>
            <a:gdLst/>
            <a:ahLst/>
            <a:cxnLst>
              <a:cxn ang="0">
                <a:pos x="wd2" y="hd2"/>
              </a:cxn>
              <a:cxn ang="5400000">
                <a:pos x="wd2" y="hd2"/>
              </a:cxn>
              <a:cxn ang="10800000">
                <a:pos x="wd2" y="hd2"/>
              </a:cxn>
              <a:cxn ang="16200000">
                <a:pos x="wd2" y="hd2"/>
              </a:cxn>
            </a:cxnLst>
            <a:rect l="0" t="0" r="r" b="b"/>
            <a:pathLst>
              <a:path w="21600" h="21600" extrusionOk="0">
                <a:moveTo>
                  <a:pt x="7429" y="18876"/>
                </a:moveTo>
                <a:cubicBezTo>
                  <a:pt x="6923" y="18876"/>
                  <a:pt x="6514" y="19243"/>
                  <a:pt x="6514" y="19696"/>
                </a:cubicBezTo>
                <a:cubicBezTo>
                  <a:pt x="6514" y="20150"/>
                  <a:pt x="6923" y="20517"/>
                  <a:pt x="7429" y="20517"/>
                </a:cubicBezTo>
                <a:cubicBezTo>
                  <a:pt x="7934" y="20517"/>
                  <a:pt x="8344" y="20150"/>
                  <a:pt x="8344" y="19696"/>
                </a:cubicBezTo>
                <a:cubicBezTo>
                  <a:pt x="8340" y="19245"/>
                  <a:pt x="7933" y="18879"/>
                  <a:pt x="7429" y="18876"/>
                </a:cubicBezTo>
                <a:close/>
                <a:moveTo>
                  <a:pt x="18995" y="17200"/>
                </a:moveTo>
                <a:cubicBezTo>
                  <a:pt x="19778" y="17197"/>
                  <a:pt x="20417" y="17763"/>
                  <a:pt x="20424" y="18465"/>
                </a:cubicBezTo>
                <a:cubicBezTo>
                  <a:pt x="20424" y="18642"/>
                  <a:pt x="20265" y="18785"/>
                  <a:pt x="20069" y="18785"/>
                </a:cubicBezTo>
                <a:cubicBezTo>
                  <a:pt x="19872" y="18785"/>
                  <a:pt x="19713" y="18642"/>
                  <a:pt x="19713" y="18465"/>
                </a:cubicBezTo>
                <a:cubicBezTo>
                  <a:pt x="19706" y="18116"/>
                  <a:pt x="19384" y="17838"/>
                  <a:pt x="18995" y="17844"/>
                </a:cubicBezTo>
                <a:cubicBezTo>
                  <a:pt x="18995" y="17844"/>
                  <a:pt x="18995" y="17844"/>
                  <a:pt x="18995" y="17844"/>
                </a:cubicBezTo>
                <a:cubicBezTo>
                  <a:pt x="18796" y="17820"/>
                  <a:pt x="18657" y="17657"/>
                  <a:pt x="18683" y="17479"/>
                </a:cubicBezTo>
                <a:cubicBezTo>
                  <a:pt x="18705" y="17334"/>
                  <a:pt x="18833" y="17220"/>
                  <a:pt x="18995" y="17200"/>
                </a:cubicBezTo>
                <a:close/>
                <a:moveTo>
                  <a:pt x="18562" y="16152"/>
                </a:moveTo>
                <a:cubicBezTo>
                  <a:pt x="16885" y="16152"/>
                  <a:pt x="15525" y="17371"/>
                  <a:pt x="15525" y="18876"/>
                </a:cubicBezTo>
                <a:cubicBezTo>
                  <a:pt x="15525" y="20380"/>
                  <a:pt x="16885" y="21600"/>
                  <a:pt x="18562" y="21600"/>
                </a:cubicBezTo>
                <a:cubicBezTo>
                  <a:pt x="20240" y="21600"/>
                  <a:pt x="21600" y="20380"/>
                  <a:pt x="21600" y="18876"/>
                </a:cubicBezTo>
                <a:cubicBezTo>
                  <a:pt x="21590" y="17364"/>
                  <a:pt x="20216" y="16145"/>
                  <a:pt x="18531" y="16152"/>
                </a:cubicBezTo>
                <a:close/>
                <a:moveTo>
                  <a:pt x="2434" y="15884"/>
                </a:moveTo>
                <a:cubicBezTo>
                  <a:pt x="1090" y="15884"/>
                  <a:pt x="0" y="16861"/>
                  <a:pt x="0" y="18066"/>
                </a:cubicBezTo>
                <a:cubicBezTo>
                  <a:pt x="0" y="19272"/>
                  <a:pt x="1090" y="20249"/>
                  <a:pt x="2434" y="20249"/>
                </a:cubicBezTo>
                <a:cubicBezTo>
                  <a:pt x="3778" y="20249"/>
                  <a:pt x="4868" y="19272"/>
                  <a:pt x="4868" y="18066"/>
                </a:cubicBezTo>
                <a:cubicBezTo>
                  <a:pt x="4868" y="16861"/>
                  <a:pt x="3778" y="15884"/>
                  <a:pt x="2434" y="15884"/>
                </a:cubicBezTo>
                <a:close/>
                <a:moveTo>
                  <a:pt x="19592" y="12875"/>
                </a:moveTo>
                <a:cubicBezTo>
                  <a:pt x="19087" y="12875"/>
                  <a:pt x="18677" y="13242"/>
                  <a:pt x="18677" y="13695"/>
                </a:cubicBezTo>
                <a:cubicBezTo>
                  <a:pt x="18677" y="14148"/>
                  <a:pt x="19087" y="14516"/>
                  <a:pt x="19592" y="14516"/>
                </a:cubicBezTo>
                <a:cubicBezTo>
                  <a:pt x="20097" y="14516"/>
                  <a:pt x="20507" y="14148"/>
                  <a:pt x="20507" y="13695"/>
                </a:cubicBezTo>
                <a:cubicBezTo>
                  <a:pt x="20511" y="13245"/>
                  <a:pt x="20107" y="12878"/>
                  <a:pt x="19605" y="12874"/>
                </a:cubicBezTo>
                <a:cubicBezTo>
                  <a:pt x="19596" y="12874"/>
                  <a:pt x="19588" y="12874"/>
                  <a:pt x="19579" y="12875"/>
                </a:cubicBezTo>
                <a:close/>
                <a:moveTo>
                  <a:pt x="10320" y="11256"/>
                </a:moveTo>
                <a:cubicBezTo>
                  <a:pt x="11489" y="11253"/>
                  <a:pt x="12439" y="12100"/>
                  <a:pt x="12443" y="13148"/>
                </a:cubicBezTo>
                <a:cubicBezTo>
                  <a:pt x="12443" y="13152"/>
                  <a:pt x="12443" y="13156"/>
                  <a:pt x="12443" y="13159"/>
                </a:cubicBezTo>
                <a:cubicBezTo>
                  <a:pt x="12467" y="13306"/>
                  <a:pt x="12354" y="13442"/>
                  <a:pt x="12191" y="13463"/>
                </a:cubicBezTo>
                <a:cubicBezTo>
                  <a:pt x="12027" y="13485"/>
                  <a:pt x="11876" y="13384"/>
                  <a:pt x="11852" y="13237"/>
                </a:cubicBezTo>
                <a:cubicBezTo>
                  <a:pt x="11847" y="13212"/>
                  <a:pt x="11847" y="13185"/>
                  <a:pt x="11852" y="13159"/>
                </a:cubicBezTo>
                <a:cubicBezTo>
                  <a:pt x="11848" y="12402"/>
                  <a:pt x="11165" y="11789"/>
                  <a:pt x="10320" y="11786"/>
                </a:cubicBezTo>
                <a:cubicBezTo>
                  <a:pt x="10157" y="11807"/>
                  <a:pt x="10005" y="11706"/>
                  <a:pt x="9981" y="11560"/>
                </a:cubicBezTo>
                <a:cubicBezTo>
                  <a:pt x="9957" y="11414"/>
                  <a:pt x="10070" y="11277"/>
                  <a:pt x="10233" y="11256"/>
                </a:cubicBezTo>
                <a:cubicBezTo>
                  <a:pt x="10262" y="11252"/>
                  <a:pt x="10291" y="11252"/>
                  <a:pt x="10320" y="11256"/>
                </a:cubicBezTo>
                <a:close/>
                <a:moveTo>
                  <a:pt x="9723" y="10150"/>
                </a:moveTo>
                <a:cubicBezTo>
                  <a:pt x="7540" y="10150"/>
                  <a:pt x="5770" y="11737"/>
                  <a:pt x="5770" y="13695"/>
                </a:cubicBezTo>
                <a:cubicBezTo>
                  <a:pt x="5770" y="15653"/>
                  <a:pt x="7540" y="17240"/>
                  <a:pt x="9723" y="17240"/>
                </a:cubicBezTo>
                <a:cubicBezTo>
                  <a:pt x="11906" y="17240"/>
                  <a:pt x="13676" y="15653"/>
                  <a:pt x="13676" y="13695"/>
                </a:cubicBezTo>
                <a:cubicBezTo>
                  <a:pt x="13665" y="11737"/>
                  <a:pt x="11894" y="10153"/>
                  <a:pt x="9710" y="10150"/>
                </a:cubicBezTo>
                <a:close/>
                <a:moveTo>
                  <a:pt x="12900" y="6731"/>
                </a:moveTo>
                <a:cubicBezTo>
                  <a:pt x="14413" y="6731"/>
                  <a:pt x="15639" y="7830"/>
                  <a:pt x="15639" y="9187"/>
                </a:cubicBezTo>
                <a:cubicBezTo>
                  <a:pt x="15646" y="9329"/>
                  <a:pt x="15524" y="9448"/>
                  <a:pt x="15366" y="9455"/>
                </a:cubicBezTo>
                <a:cubicBezTo>
                  <a:pt x="15360" y="9455"/>
                  <a:pt x="15353" y="9455"/>
                  <a:pt x="15347" y="9455"/>
                </a:cubicBezTo>
                <a:cubicBezTo>
                  <a:pt x="15179" y="9461"/>
                  <a:pt x="15036" y="9344"/>
                  <a:pt x="15029" y="9193"/>
                </a:cubicBezTo>
                <a:cubicBezTo>
                  <a:pt x="15029" y="9191"/>
                  <a:pt x="15029" y="9189"/>
                  <a:pt x="15029" y="9187"/>
                </a:cubicBezTo>
                <a:cubicBezTo>
                  <a:pt x="15029" y="8136"/>
                  <a:pt x="14079" y="7284"/>
                  <a:pt x="12907" y="7284"/>
                </a:cubicBezTo>
                <a:cubicBezTo>
                  <a:pt x="12905" y="7284"/>
                  <a:pt x="12902" y="7284"/>
                  <a:pt x="12900" y="7284"/>
                </a:cubicBezTo>
                <a:cubicBezTo>
                  <a:pt x="12732" y="7275"/>
                  <a:pt x="12601" y="7150"/>
                  <a:pt x="12602" y="6999"/>
                </a:cubicBezTo>
                <a:cubicBezTo>
                  <a:pt x="12608" y="6860"/>
                  <a:pt x="12733" y="6751"/>
                  <a:pt x="12888" y="6748"/>
                </a:cubicBezTo>
                <a:close/>
                <a:moveTo>
                  <a:pt x="4086" y="6731"/>
                </a:moveTo>
                <a:cubicBezTo>
                  <a:pt x="4759" y="6731"/>
                  <a:pt x="5306" y="7216"/>
                  <a:pt x="5313" y="7819"/>
                </a:cubicBezTo>
                <a:cubicBezTo>
                  <a:pt x="5309" y="7975"/>
                  <a:pt x="5169" y="8101"/>
                  <a:pt x="4995" y="8104"/>
                </a:cubicBezTo>
                <a:cubicBezTo>
                  <a:pt x="4828" y="8095"/>
                  <a:pt x="4699" y="7969"/>
                  <a:pt x="4703" y="7819"/>
                </a:cubicBezTo>
                <a:cubicBezTo>
                  <a:pt x="4682" y="7518"/>
                  <a:pt x="4404" y="7283"/>
                  <a:pt x="4067" y="7284"/>
                </a:cubicBezTo>
                <a:cubicBezTo>
                  <a:pt x="3898" y="7277"/>
                  <a:pt x="3765" y="7151"/>
                  <a:pt x="3768" y="6999"/>
                </a:cubicBezTo>
                <a:cubicBezTo>
                  <a:pt x="3775" y="6854"/>
                  <a:pt x="3912" y="6742"/>
                  <a:pt x="4073" y="6748"/>
                </a:cubicBezTo>
                <a:cubicBezTo>
                  <a:pt x="4073" y="6748"/>
                  <a:pt x="4073" y="6748"/>
                  <a:pt x="4073" y="6748"/>
                </a:cubicBezTo>
                <a:close/>
                <a:moveTo>
                  <a:pt x="3629" y="5768"/>
                </a:moveTo>
                <a:cubicBezTo>
                  <a:pt x="2112" y="5764"/>
                  <a:pt x="881" y="6864"/>
                  <a:pt x="877" y="8224"/>
                </a:cubicBezTo>
                <a:cubicBezTo>
                  <a:pt x="874" y="9584"/>
                  <a:pt x="2100" y="10689"/>
                  <a:pt x="3616" y="10692"/>
                </a:cubicBezTo>
                <a:cubicBezTo>
                  <a:pt x="5132" y="10695"/>
                  <a:pt x="6364" y="9595"/>
                  <a:pt x="6368" y="8235"/>
                </a:cubicBezTo>
                <a:cubicBezTo>
                  <a:pt x="6368" y="8232"/>
                  <a:pt x="6368" y="8228"/>
                  <a:pt x="6368" y="8224"/>
                </a:cubicBezTo>
                <a:cubicBezTo>
                  <a:pt x="6364" y="6874"/>
                  <a:pt x="5141" y="5782"/>
                  <a:pt x="3635" y="5785"/>
                </a:cubicBezTo>
                <a:cubicBezTo>
                  <a:pt x="3629" y="5785"/>
                  <a:pt x="3622" y="5785"/>
                  <a:pt x="3616" y="5785"/>
                </a:cubicBezTo>
                <a:close/>
                <a:moveTo>
                  <a:pt x="12303" y="5642"/>
                </a:moveTo>
                <a:cubicBezTo>
                  <a:pt x="9787" y="5639"/>
                  <a:pt x="7744" y="7466"/>
                  <a:pt x="7740" y="9723"/>
                </a:cubicBezTo>
                <a:lnTo>
                  <a:pt x="7740" y="10008"/>
                </a:lnTo>
                <a:cubicBezTo>
                  <a:pt x="9972" y="9013"/>
                  <a:pt x="12680" y="9830"/>
                  <a:pt x="13788" y="11831"/>
                </a:cubicBezTo>
                <a:cubicBezTo>
                  <a:pt x="14064" y="12329"/>
                  <a:pt x="14223" y="12872"/>
                  <a:pt x="14254" y="13427"/>
                </a:cubicBezTo>
                <a:cubicBezTo>
                  <a:pt x="16521" y="12448"/>
                  <a:pt x="17474" y="10006"/>
                  <a:pt x="16382" y="7973"/>
                </a:cubicBezTo>
                <a:cubicBezTo>
                  <a:pt x="15627" y="6566"/>
                  <a:pt x="14044" y="5668"/>
                  <a:pt x="12303" y="5659"/>
                </a:cubicBezTo>
                <a:close/>
                <a:moveTo>
                  <a:pt x="1341" y="2223"/>
                </a:moveTo>
                <a:cubicBezTo>
                  <a:pt x="835" y="2223"/>
                  <a:pt x="426" y="2590"/>
                  <a:pt x="426" y="3043"/>
                </a:cubicBezTo>
                <a:cubicBezTo>
                  <a:pt x="426" y="3497"/>
                  <a:pt x="835" y="3864"/>
                  <a:pt x="1341" y="3864"/>
                </a:cubicBezTo>
                <a:cubicBezTo>
                  <a:pt x="1846" y="3864"/>
                  <a:pt x="2256" y="3497"/>
                  <a:pt x="2256" y="3043"/>
                </a:cubicBezTo>
                <a:cubicBezTo>
                  <a:pt x="2256" y="2590"/>
                  <a:pt x="1846" y="2223"/>
                  <a:pt x="1341" y="2223"/>
                </a:cubicBezTo>
                <a:close/>
                <a:moveTo>
                  <a:pt x="17927" y="1904"/>
                </a:moveTo>
                <a:cubicBezTo>
                  <a:pt x="16713" y="1897"/>
                  <a:pt x="15723" y="2775"/>
                  <a:pt x="15716" y="3864"/>
                </a:cubicBezTo>
                <a:cubicBezTo>
                  <a:pt x="15709" y="4953"/>
                  <a:pt x="16687" y="5841"/>
                  <a:pt x="17902" y="5847"/>
                </a:cubicBezTo>
                <a:cubicBezTo>
                  <a:pt x="19116" y="5854"/>
                  <a:pt x="20106" y="4976"/>
                  <a:pt x="20113" y="3887"/>
                </a:cubicBezTo>
                <a:cubicBezTo>
                  <a:pt x="20113" y="3879"/>
                  <a:pt x="20113" y="3872"/>
                  <a:pt x="20113" y="3864"/>
                </a:cubicBezTo>
                <a:cubicBezTo>
                  <a:pt x="20099" y="2785"/>
                  <a:pt x="19118" y="1917"/>
                  <a:pt x="17914" y="1921"/>
                </a:cubicBezTo>
                <a:close/>
                <a:moveTo>
                  <a:pt x="6526" y="0"/>
                </a:moveTo>
                <a:cubicBezTo>
                  <a:pt x="5474" y="0"/>
                  <a:pt x="4620" y="766"/>
                  <a:pt x="4620" y="1710"/>
                </a:cubicBezTo>
                <a:cubicBezTo>
                  <a:pt x="4620" y="2654"/>
                  <a:pt x="5474" y="3420"/>
                  <a:pt x="6526" y="3420"/>
                </a:cubicBezTo>
                <a:cubicBezTo>
                  <a:pt x="7579" y="3420"/>
                  <a:pt x="8433" y="2654"/>
                  <a:pt x="8433" y="1710"/>
                </a:cubicBezTo>
                <a:cubicBezTo>
                  <a:pt x="8422" y="768"/>
                  <a:pt x="7564" y="11"/>
                  <a:pt x="6514" y="17"/>
                </a:cubicBezTo>
                <a:close/>
              </a:path>
            </a:pathLst>
          </a:custGeom>
          <a:solidFill>
            <a:srgbClr val="C00000"/>
          </a:solidFill>
          <a:ln w="6350">
            <a:solidFill>
              <a:srgbClr val="FFFFFF"/>
            </a:solidFill>
            <a:miter/>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8" name="Freeform 17">
            <a:extLst>
              <a:ext uri="{FF2B5EF4-FFF2-40B4-BE49-F238E27FC236}">
                <a16:creationId xmlns:a16="http://schemas.microsoft.com/office/drawing/2014/main" id="{80E043D5-3275-D8FB-CF22-7E640D1928C7}"/>
              </a:ext>
            </a:extLst>
          </p:cNvPr>
          <p:cNvSpPr/>
          <p:nvPr/>
        </p:nvSpPr>
        <p:spPr>
          <a:xfrm>
            <a:off x="26067" y="2883500"/>
            <a:ext cx="777553" cy="661625"/>
          </a:xfrm>
          <a:custGeom>
            <a:avLst/>
            <a:gdLst/>
            <a:ahLst/>
            <a:cxnLst>
              <a:cxn ang="0">
                <a:pos x="wd2" y="hd2"/>
              </a:cxn>
              <a:cxn ang="5400000">
                <a:pos x="wd2" y="hd2"/>
              </a:cxn>
              <a:cxn ang="10800000">
                <a:pos x="wd2" y="hd2"/>
              </a:cxn>
              <a:cxn ang="16200000">
                <a:pos x="wd2" y="hd2"/>
              </a:cxn>
            </a:cxnLst>
            <a:rect l="0" t="0" r="r" b="b"/>
            <a:pathLst>
              <a:path w="21354" h="21600" extrusionOk="0">
                <a:moveTo>
                  <a:pt x="10035" y="6852"/>
                </a:moveTo>
                <a:lnTo>
                  <a:pt x="10035" y="11318"/>
                </a:lnTo>
                <a:lnTo>
                  <a:pt x="5555" y="11318"/>
                </a:lnTo>
                <a:lnTo>
                  <a:pt x="5555" y="12615"/>
                </a:lnTo>
                <a:lnTo>
                  <a:pt x="10703" y="12615"/>
                </a:lnTo>
                <a:cubicBezTo>
                  <a:pt x="11072" y="12615"/>
                  <a:pt x="11372" y="12316"/>
                  <a:pt x="11372" y="11947"/>
                </a:cubicBezTo>
                <a:lnTo>
                  <a:pt x="11372" y="6832"/>
                </a:lnTo>
                <a:close/>
                <a:moveTo>
                  <a:pt x="10703" y="4927"/>
                </a:moveTo>
                <a:cubicBezTo>
                  <a:pt x="14592" y="4927"/>
                  <a:pt x="17744" y="8079"/>
                  <a:pt x="17744" y="11967"/>
                </a:cubicBezTo>
                <a:cubicBezTo>
                  <a:pt x="17744" y="15854"/>
                  <a:pt x="14592" y="19006"/>
                  <a:pt x="10703" y="19006"/>
                </a:cubicBezTo>
                <a:cubicBezTo>
                  <a:pt x="6815" y="19006"/>
                  <a:pt x="3663" y="15854"/>
                  <a:pt x="3663" y="11967"/>
                </a:cubicBezTo>
                <a:cubicBezTo>
                  <a:pt x="3677" y="8085"/>
                  <a:pt x="6821" y="4942"/>
                  <a:pt x="10703" y="4927"/>
                </a:cubicBezTo>
                <a:close/>
                <a:moveTo>
                  <a:pt x="8784" y="455"/>
                </a:moveTo>
                <a:cubicBezTo>
                  <a:pt x="8441" y="451"/>
                  <a:pt x="8159" y="726"/>
                  <a:pt x="8156" y="1070"/>
                </a:cubicBezTo>
                <a:cubicBezTo>
                  <a:pt x="8156" y="1074"/>
                  <a:pt x="8156" y="1079"/>
                  <a:pt x="8156" y="1083"/>
                </a:cubicBezTo>
                <a:cubicBezTo>
                  <a:pt x="8155" y="1437"/>
                  <a:pt x="8431" y="1730"/>
                  <a:pt x="8784" y="1752"/>
                </a:cubicBezTo>
                <a:lnTo>
                  <a:pt x="10035" y="1752"/>
                </a:lnTo>
                <a:lnTo>
                  <a:pt x="10035" y="3089"/>
                </a:lnTo>
                <a:cubicBezTo>
                  <a:pt x="5109" y="3430"/>
                  <a:pt x="1394" y="7699"/>
                  <a:pt x="1735" y="12624"/>
                </a:cubicBezTo>
                <a:cubicBezTo>
                  <a:pt x="1883" y="14752"/>
                  <a:pt x="2787" y="16758"/>
                  <a:pt x="4284" y="18277"/>
                </a:cubicBezTo>
                <a:lnTo>
                  <a:pt x="3074" y="20677"/>
                </a:lnTo>
                <a:cubicBezTo>
                  <a:pt x="2912" y="20984"/>
                  <a:pt x="3029" y="21364"/>
                  <a:pt x="3336" y="21527"/>
                </a:cubicBezTo>
                <a:cubicBezTo>
                  <a:pt x="3340" y="21529"/>
                  <a:pt x="3344" y="21531"/>
                  <a:pt x="3348" y="21533"/>
                </a:cubicBezTo>
                <a:cubicBezTo>
                  <a:pt x="3440" y="21571"/>
                  <a:pt x="3537" y="21594"/>
                  <a:pt x="3636" y="21600"/>
                </a:cubicBezTo>
                <a:cubicBezTo>
                  <a:pt x="3882" y="21599"/>
                  <a:pt x="4108" y="21463"/>
                  <a:pt x="4224" y="21246"/>
                </a:cubicBezTo>
                <a:lnTo>
                  <a:pt x="5267" y="19133"/>
                </a:lnTo>
                <a:cubicBezTo>
                  <a:pt x="8459" y="21584"/>
                  <a:pt x="12900" y="21584"/>
                  <a:pt x="16092" y="19133"/>
                </a:cubicBezTo>
                <a:lnTo>
                  <a:pt x="17135" y="21246"/>
                </a:lnTo>
                <a:cubicBezTo>
                  <a:pt x="17251" y="21463"/>
                  <a:pt x="17477" y="21599"/>
                  <a:pt x="17724" y="21600"/>
                </a:cubicBezTo>
                <a:cubicBezTo>
                  <a:pt x="17823" y="21594"/>
                  <a:pt x="17920" y="21571"/>
                  <a:pt x="18011" y="21533"/>
                </a:cubicBezTo>
                <a:cubicBezTo>
                  <a:pt x="18322" y="21378"/>
                  <a:pt x="18447" y="21000"/>
                  <a:pt x="18292" y="20690"/>
                </a:cubicBezTo>
                <a:cubicBezTo>
                  <a:pt x="18290" y="20686"/>
                  <a:pt x="18288" y="20682"/>
                  <a:pt x="18285" y="20677"/>
                </a:cubicBezTo>
                <a:lnTo>
                  <a:pt x="17075" y="18277"/>
                </a:lnTo>
                <a:cubicBezTo>
                  <a:pt x="20540" y="14760"/>
                  <a:pt x="20497" y="9101"/>
                  <a:pt x="16979" y="5637"/>
                </a:cubicBezTo>
                <a:cubicBezTo>
                  <a:pt x="15459" y="4140"/>
                  <a:pt x="13454" y="3236"/>
                  <a:pt x="11325" y="3089"/>
                </a:cubicBezTo>
                <a:lnTo>
                  <a:pt x="11325" y="1752"/>
                </a:lnTo>
                <a:lnTo>
                  <a:pt x="12602" y="1752"/>
                </a:lnTo>
                <a:cubicBezTo>
                  <a:pt x="12971" y="1752"/>
                  <a:pt x="13271" y="1452"/>
                  <a:pt x="13271" y="1083"/>
                </a:cubicBezTo>
                <a:cubicBezTo>
                  <a:pt x="13249" y="730"/>
                  <a:pt x="12956" y="454"/>
                  <a:pt x="12602" y="455"/>
                </a:cubicBezTo>
                <a:close/>
                <a:moveTo>
                  <a:pt x="17436" y="40"/>
                </a:moveTo>
                <a:cubicBezTo>
                  <a:pt x="17097" y="40"/>
                  <a:pt x="16772" y="174"/>
                  <a:pt x="16534" y="415"/>
                </a:cubicBezTo>
                <a:lnTo>
                  <a:pt x="14862" y="2046"/>
                </a:lnTo>
                <a:lnTo>
                  <a:pt x="19335" y="6538"/>
                </a:lnTo>
                <a:lnTo>
                  <a:pt x="21007" y="4867"/>
                </a:lnTo>
                <a:cubicBezTo>
                  <a:pt x="21470" y="4357"/>
                  <a:pt x="21470" y="3578"/>
                  <a:pt x="21007" y="3069"/>
                </a:cubicBezTo>
                <a:lnTo>
                  <a:pt x="18332" y="394"/>
                </a:lnTo>
                <a:cubicBezTo>
                  <a:pt x="18079" y="153"/>
                  <a:pt x="17739" y="26"/>
                  <a:pt x="17389" y="40"/>
                </a:cubicBezTo>
                <a:close/>
                <a:moveTo>
                  <a:pt x="3977" y="0"/>
                </a:moveTo>
                <a:cubicBezTo>
                  <a:pt x="3632" y="8"/>
                  <a:pt x="3304" y="150"/>
                  <a:pt x="3061" y="394"/>
                </a:cubicBezTo>
                <a:lnTo>
                  <a:pt x="386" y="3069"/>
                </a:lnTo>
                <a:cubicBezTo>
                  <a:pt x="-116" y="3553"/>
                  <a:pt x="-130" y="4353"/>
                  <a:pt x="355" y="4855"/>
                </a:cubicBezTo>
                <a:cubicBezTo>
                  <a:pt x="365" y="4866"/>
                  <a:pt x="376" y="4877"/>
                  <a:pt x="386" y="4887"/>
                </a:cubicBezTo>
                <a:lnTo>
                  <a:pt x="2058" y="6558"/>
                </a:lnTo>
                <a:lnTo>
                  <a:pt x="6531" y="2066"/>
                </a:lnTo>
                <a:lnTo>
                  <a:pt x="4859" y="415"/>
                </a:lnTo>
                <a:cubicBezTo>
                  <a:pt x="4623" y="158"/>
                  <a:pt x="4292" y="9"/>
                  <a:pt x="3943" y="0"/>
                </a:cubicBezTo>
                <a:close/>
              </a:path>
            </a:pathLst>
          </a:custGeom>
          <a:solidFill>
            <a:srgbClr val="C00000"/>
          </a:solidFill>
          <a:ln w="6350">
            <a:solidFill>
              <a:srgbClr val="FFFFFF"/>
            </a:solidFill>
            <a:miter/>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1916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1"/>
                                            </p:tgtEl>
                                            <p:attrNameLst>
                                              <p:attrName>ppt_x</p:attrName>
                                              <p:attrName>ppt_y</p:attrName>
                                            </p:attrNameLst>
                                          </p:cBhvr>
                                        </p:animMotion>
                                        <p:animRot by="1500000">
                                          <p:cBhvr>
                                            <p:cTn id="7" dur="125" fill="hold">
                                              <p:stCondLst>
                                                <p:cond delay="0"/>
                                              </p:stCondLst>
                                            </p:cTn>
                                            <p:tgtEl>
                                              <p:spTgt spid="31"/>
                                            </p:tgtEl>
                                            <p:attrNameLst>
                                              <p:attrName>r</p:attrName>
                                            </p:attrNameLst>
                                          </p:cBhvr>
                                        </p:animRot>
                                        <p:animRot by="-1500000">
                                          <p:cBhvr>
                                            <p:cTn id="8" dur="125" fill="hold">
                                              <p:stCondLst>
                                                <p:cond delay="125"/>
                                              </p:stCondLst>
                                            </p:cTn>
                                            <p:tgtEl>
                                              <p:spTgt spid="31"/>
                                            </p:tgtEl>
                                            <p:attrNameLst>
                                              <p:attrName>r</p:attrName>
                                            </p:attrNameLst>
                                          </p:cBhvr>
                                        </p:animRot>
                                        <p:animRot by="-1500000">
                                          <p:cBhvr>
                                            <p:cTn id="9" dur="125" fill="hold">
                                              <p:stCondLst>
                                                <p:cond delay="250"/>
                                              </p:stCondLst>
                                            </p:cTn>
                                            <p:tgtEl>
                                              <p:spTgt spid="31"/>
                                            </p:tgtEl>
                                            <p:attrNameLst>
                                              <p:attrName>r</p:attrName>
                                            </p:attrNameLst>
                                          </p:cBhvr>
                                        </p:animRot>
                                        <p:animRot by="1500000">
                                          <p:cBhvr>
                                            <p:cTn id="10" dur="125" fill="hold">
                                              <p:stCondLst>
                                                <p:cond delay="375"/>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accel="80000" fill="hold" nodeType="clickEffect" p14:presetBounceEnd="8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80000">
                                          <p:cBhvr additive="base">
                                            <p:cTn id="15" dur="1250" fill="hold"/>
                                            <p:tgtEl>
                                              <p:spTgt spid="2"/>
                                            </p:tgtEl>
                                            <p:attrNameLst>
                                              <p:attrName>ppt_x</p:attrName>
                                            </p:attrNameLst>
                                          </p:cBhvr>
                                          <p:tavLst>
                                            <p:tav tm="0">
                                              <p:val>
                                                <p:strVal val="1+#ppt_w/2"/>
                                              </p:val>
                                            </p:tav>
                                            <p:tav tm="100000">
                                              <p:val>
                                                <p:strVal val="#ppt_x"/>
                                              </p:val>
                                            </p:tav>
                                          </p:tavLst>
                                        </p:anim>
                                        <p:anim calcmode="lin" valueType="num" p14:bounceEnd="80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1" accel="60000" fill="hold" grpId="0" nodeType="withEffect" p14:presetBounceEnd="6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60000">
                                          <p:cBhvr additive="base">
                                            <p:cTn id="19" dur="500" fill="hold"/>
                                            <p:tgtEl>
                                              <p:spTgt spid="67"/>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80000" fill="hold" nodeType="clickEffect" p14:presetBounceEnd="80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80000">
                                          <p:cBhvr additive="base">
                                            <p:cTn id="25" dur="1250" fill="hold"/>
                                            <p:tgtEl>
                                              <p:spTgt spid="3"/>
                                            </p:tgtEl>
                                            <p:attrNameLst>
                                              <p:attrName>ppt_x</p:attrName>
                                            </p:attrNameLst>
                                          </p:cBhvr>
                                          <p:tavLst>
                                            <p:tav tm="0">
                                              <p:val>
                                                <p:strVal val="1+#ppt_w/2"/>
                                              </p:val>
                                            </p:tav>
                                            <p:tav tm="100000">
                                              <p:val>
                                                <p:strVal val="#ppt_x"/>
                                              </p:val>
                                            </p:tav>
                                          </p:tavLst>
                                        </p:anim>
                                        <p:anim calcmode="lin" valueType="num" p14:bounceEnd="80000">
                                          <p:cBhvr additive="base">
                                            <p:cTn id="26" dur="125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1" accel="60000" fill="hold" grpId="0" nodeType="withEffect" p14:presetBounceEnd="60000">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14:bounceEnd="60000">
                                          <p:cBhvr additive="base">
                                            <p:cTn id="29" dur="500" fill="hold"/>
                                            <p:tgtEl>
                                              <p:spTgt spid="68"/>
                                            </p:tgtEl>
                                            <p:attrNameLst>
                                              <p:attrName>ppt_x</p:attrName>
                                            </p:attrNameLst>
                                          </p:cBhvr>
                                          <p:tavLst>
                                            <p:tav tm="0">
                                              <p:val>
                                                <p:strVal val="#ppt_x"/>
                                              </p:val>
                                            </p:tav>
                                            <p:tav tm="100000">
                                              <p:val>
                                                <p:strVal val="#ppt_x"/>
                                              </p:val>
                                            </p:tav>
                                          </p:tavLst>
                                        </p:anim>
                                        <p:anim calcmode="lin" valueType="num" p14:bounceEnd="60000">
                                          <p:cBhvr additive="base">
                                            <p:cTn id="30"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accel="80000" fill="hold" nodeType="clickEffect" p14:presetBounceEnd="80000">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14:bounceEnd="80000">
                                          <p:cBhvr additive="base">
                                            <p:cTn id="35" dur="1250" fill="hold"/>
                                            <p:tgtEl>
                                              <p:spTgt spid="4"/>
                                            </p:tgtEl>
                                            <p:attrNameLst>
                                              <p:attrName>ppt_x</p:attrName>
                                            </p:attrNameLst>
                                          </p:cBhvr>
                                          <p:tavLst>
                                            <p:tav tm="0">
                                              <p:val>
                                                <p:strVal val="1+#ppt_w/2"/>
                                              </p:val>
                                            </p:tav>
                                            <p:tav tm="100000">
                                              <p:val>
                                                <p:strVal val="#ppt_x"/>
                                              </p:val>
                                            </p:tav>
                                          </p:tavLst>
                                        </p:anim>
                                        <p:anim calcmode="lin" valueType="num" p14:bounceEnd="80000">
                                          <p:cBhvr additive="base">
                                            <p:cTn id="36" dur="125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1" accel="60000" fill="hold" grpId="0" nodeType="withEffect" p14:presetBounceEnd="60000">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14:bounceEnd="60000">
                                          <p:cBhvr additive="base">
                                            <p:cTn id="39" dur="500" fill="hold"/>
                                            <p:tgtEl>
                                              <p:spTgt spid="65"/>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accel="80000" fill="hold" nodeType="clickEffect" p14:presetBounceEnd="80000">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14:bounceEnd="80000">
                                          <p:cBhvr additive="base">
                                            <p:cTn id="45" dur="1250" fill="hold"/>
                                            <p:tgtEl>
                                              <p:spTgt spid="5"/>
                                            </p:tgtEl>
                                            <p:attrNameLst>
                                              <p:attrName>ppt_x</p:attrName>
                                            </p:attrNameLst>
                                          </p:cBhvr>
                                          <p:tavLst>
                                            <p:tav tm="0">
                                              <p:val>
                                                <p:strVal val="1+#ppt_w/2"/>
                                              </p:val>
                                            </p:tav>
                                            <p:tav tm="100000">
                                              <p:val>
                                                <p:strVal val="#ppt_x"/>
                                              </p:val>
                                            </p:tav>
                                          </p:tavLst>
                                        </p:anim>
                                        <p:anim calcmode="lin" valueType="num" p14:bounceEnd="80000">
                                          <p:cBhvr additive="base">
                                            <p:cTn id="46" dur="1250" fill="hold"/>
                                            <p:tgtEl>
                                              <p:spTgt spid="5"/>
                                            </p:tgtEl>
                                            <p:attrNameLst>
                                              <p:attrName>ppt_y</p:attrName>
                                            </p:attrNameLst>
                                          </p:cBhvr>
                                          <p:tavLst>
                                            <p:tav tm="0">
                                              <p:val>
                                                <p:strVal val="#ppt_y"/>
                                              </p:val>
                                            </p:tav>
                                            <p:tav tm="100000">
                                              <p:val>
                                                <p:strVal val="#ppt_y"/>
                                              </p:val>
                                            </p:tav>
                                          </p:tavLst>
                                        </p:anim>
                                      </p:childTnLst>
                                    </p:cTn>
                                  </p:par>
                                  <p:par>
                                    <p:cTn id="47" presetID="2" presetClass="entr" presetSubtype="1" accel="60000" fill="hold" grpId="0" nodeType="withEffect" p14:presetBounceEnd="60000">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14:bounceEnd="60000">
                                          <p:cBhvr additive="base">
                                            <p:cTn id="49" dur="500" fill="hold"/>
                                            <p:tgtEl>
                                              <p:spTgt spid="66"/>
                                            </p:tgtEl>
                                            <p:attrNameLst>
                                              <p:attrName>ppt_x</p:attrName>
                                            </p:attrNameLst>
                                          </p:cBhvr>
                                          <p:tavLst>
                                            <p:tav tm="0">
                                              <p:val>
                                                <p:strVal val="#ppt_x"/>
                                              </p:val>
                                            </p:tav>
                                            <p:tav tm="100000">
                                              <p:val>
                                                <p:strVal val="#ppt_x"/>
                                              </p:val>
                                            </p:tav>
                                          </p:tavLst>
                                        </p:anim>
                                        <p:anim calcmode="lin" valueType="num" p14:bounceEnd="60000">
                                          <p:cBhvr additive="base">
                                            <p:cTn id="50"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5" grpId="0" animBg="1"/>
          <p:bldP spid="66" grpId="0" animBg="1"/>
          <p:bldP spid="67"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1"/>
                                            </p:tgtEl>
                                            <p:attrNameLst>
                                              <p:attrName>ppt_x</p:attrName>
                                              <p:attrName>ppt_y</p:attrName>
                                            </p:attrNameLst>
                                          </p:cBhvr>
                                        </p:animMotion>
                                        <p:animRot by="1500000">
                                          <p:cBhvr>
                                            <p:cTn id="7" dur="125" fill="hold">
                                              <p:stCondLst>
                                                <p:cond delay="0"/>
                                              </p:stCondLst>
                                            </p:cTn>
                                            <p:tgtEl>
                                              <p:spTgt spid="31"/>
                                            </p:tgtEl>
                                            <p:attrNameLst>
                                              <p:attrName>r</p:attrName>
                                            </p:attrNameLst>
                                          </p:cBhvr>
                                        </p:animRot>
                                        <p:animRot by="-1500000">
                                          <p:cBhvr>
                                            <p:cTn id="8" dur="125" fill="hold">
                                              <p:stCondLst>
                                                <p:cond delay="125"/>
                                              </p:stCondLst>
                                            </p:cTn>
                                            <p:tgtEl>
                                              <p:spTgt spid="31"/>
                                            </p:tgtEl>
                                            <p:attrNameLst>
                                              <p:attrName>r</p:attrName>
                                            </p:attrNameLst>
                                          </p:cBhvr>
                                        </p:animRot>
                                        <p:animRot by="-1500000">
                                          <p:cBhvr>
                                            <p:cTn id="9" dur="125" fill="hold">
                                              <p:stCondLst>
                                                <p:cond delay="250"/>
                                              </p:stCondLst>
                                            </p:cTn>
                                            <p:tgtEl>
                                              <p:spTgt spid="31"/>
                                            </p:tgtEl>
                                            <p:attrNameLst>
                                              <p:attrName>r</p:attrName>
                                            </p:attrNameLst>
                                          </p:cBhvr>
                                        </p:animRot>
                                        <p:animRot by="1500000">
                                          <p:cBhvr>
                                            <p:cTn id="10" dur="125" fill="hold">
                                              <p:stCondLst>
                                                <p:cond delay="375"/>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accel="8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1+#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1" accel="6000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8000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250" fill="hold"/>
                                            <p:tgtEl>
                                              <p:spTgt spid="3"/>
                                            </p:tgtEl>
                                            <p:attrNameLst>
                                              <p:attrName>ppt_x</p:attrName>
                                            </p:attrNameLst>
                                          </p:cBhvr>
                                          <p:tavLst>
                                            <p:tav tm="0">
                                              <p:val>
                                                <p:strVal val="1+#ppt_w/2"/>
                                              </p:val>
                                            </p:tav>
                                            <p:tav tm="100000">
                                              <p:val>
                                                <p:strVal val="#ppt_x"/>
                                              </p:val>
                                            </p:tav>
                                          </p:tavLst>
                                        </p:anim>
                                        <p:anim calcmode="lin" valueType="num">
                                          <p:cBhvr additive="base">
                                            <p:cTn id="26" dur="125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1" accel="6000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ppt_x"/>
                                              </p:val>
                                            </p:tav>
                                            <p:tav tm="100000">
                                              <p:val>
                                                <p:strVal val="#ppt_x"/>
                                              </p:val>
                                            </p:tav>
                                          </p:tavLst>
                                        </p:anim>
                                        <p:anim calcmode="lin" valueType="num">
                                          <p:cBhvr additive="base">
                                            <p:cTn id="30"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accel="8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250" fill="hold"/>
                                            <p:tgtEl>
                                              <p:spTgt spid="4"/>
                                            </p:tgtEl>
                                            <p:attrNameLst>
                                              <p:attrName>ppt_x</p:attrName>
                                            </p:attrNameLst>
                                          </p:cBhvr>
                                          <p:tavLst>
                                            <p:tav tm="0">
                                              <p:val>
                                                <p:strVal val="1+#ppt_w/2"/>
                                              </p:val>
                                            </p:tav>
                                            <p:tav tm="100000">
                                              <p:val>
                                                <p:strVal val="#ppt_x"/>
                                              </p:val>
                                            </p:tav>
                                          </p:tavLst>
                                        </p:anim>
                                        <p:anim calcmode="lin" valueType="num">
                                          <p:cBhvr additive="base">
                                            <p:cTn id="36" dur="125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1" accel="6000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ppt_x"/>
                                              </p:val>
                                            </p:tav>
                                            <p:tav tm="100000">
                                              <p:val>
                                                <p:strVal val="#ppt_x"/>
                                              </p:val>
                                            </p:tav>
                                          </p:tavLst>
                                        </p:anim>
                                        <p:anim calcmode="lin" valueType="num">
                                          <p:cBhvr additive="base">
                                            <p:cTn id="40"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accel="8000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1250" fill="hold"/>
                                            <p:tgtEl>
                                              <p:spTgt spid="5"/>
                                            </p:tgtEl>
                                            <p:attrNameLst>
                                              <p:attrName>ppt_x</p:attrName>
                                            </p:attrNameLst>
                                          </p:cBhvr>
                                          <p:tavLst>
                                            <p:tav tm="0">
                                              <p:val>
                                                <p:strVal val="1+#ppt_w/2"/>
                                              </p:val>
                                            </p:tav>
                                            <p:tav tm="100000">
                                              <p:val>
                                                <p:strVal val="#ppt_x"/>
                                              </p:val>
                                            </p:tav>
                                          </p:tavLst>
                                        </p:anim>
                                        <p:anim calcmode="lin" valueType="num">
                                          <p:cBhvr additive="base">
                                            <p:cTn id="46" dur="1250" fill="hold"/>
                                            <p:tgtEl>
                                              <p:spTgt spid="5"/>
                                            </p:tgtEl>
                                            <p:attrNameLst>
                                              <p:attrName>ppt_y</p:attrName>
                                            </p:attrNameLst>
                                          </p:cBhvr>
                                          <p:tavLst>
                                            <p:tav tm="0">
                                              <p:val>
                                                <p:strVal val="#ppt_y"/>
                                              </p:val>
                                            </p:tav>
                                            <p:tav tm="100000">
                                              <p:val>
                                                <p:strVal val="#ppt_y"/>
                                              </p:val>
                                            </p:tav>
                                          </p:tavLst>
                                        </p:anim>
                                      </p:childTnLst>
                                    </p:cTn>
                                  </p:par>
                                  <p:par>
                                    <p:cTn id="47" presetID="2" presetClass="entr" presetSubtype="1" accel="60000"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fill="hold"/>
                                            <p:tgtEl>
                                              <p:spTgt spid="66"/>
                                            </p:tgtEl>
                                            <p:attrNameLst>
                                              <p:attrName>ppt_x</p:attrName>
                                            </p:attrNameLst>
                                          </p:cBhvr>
                                          <p:tavLst>
                                            <p:tav tm="0">
                                              <p:val>
                                                <p:strVal val="#ppt_x"/>
                                              </p:val>
                                            </p:tav>
                                            <p:tav tm="100000">
                                              <p:val>
                                                <p:strVal val="#ppt_x"/>
                                              </p:val>
                                            </p:tav>
                                          </p:tavLst>
                                        </p:anim>
                                        <p:anim calcmode="lin" valueType="num">
                                          <p:cBhvr additive="base">
                                            <p:cTn id="50"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5" grpId="0" animBg="1"/>
          <p:bldP spid="66" grpId="0" animBg="1"/>
          <p:bldP spid="67" grpId="0" animBg="1"/>
          <p:bldP spid="6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98D30E-1486-A08A-76B8-555244DF8147}"/>
              </a:ext>
            </a:extLst>
          </p:cNvPr>
          <p:cNvSpPr txBox="1"/>
          <p:nvPr/>
        </p:nvSpPr>
        <p:spPr>
          <a:xfrm>
            <a:off x="956949" y="2664216"/>
            <a:ext cx="10725150"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móc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7F8B8E4-AE29-6144-73C2-9A9C46DE200A}"/>
              </a:ext>
            </a:extLst>
          </p:cNvPr>
          <p:cNvSpPr txBox="1"/>
          <p:nvPr/>
        </p:nvSpPr>
        <p:spPr>
          <a:xfrm>
            <a:off x="956949" y="1639382"/>
            <a:ext cx="4381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70C0"/>
                </a:solidFill>
                <a:latin typeface="Times New Roman" panose="02020603050405020304" pitchFamily="18" charset="0"/>
                <a:cs typeface="Times New Roman" panose="02020603050405020304" pitchFamily="18" charset="0"/>
              </a:rPr>
              <a:t>a. </a:t>
            </a:r>
            <a:r>
              <a:rPr lang="en-US" sz="3600" b="1" dirty="0" err="1">
                <a:solidFill>
                  <a:srgbClr val="0070C0"/>
                </a:solidFill>
                <a:latin typeface="Times New Roman" panose="02020603050405020304" pitchFamily="18" charset="0"/>
                <a:cs typeface="Times New Roman" panose="02020603050405020304" pitchFamily="18" charset="0"/>
              </a:rPr>
              <a:t>Trí</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tuệ</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nhân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tạo</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C1F4AEC-AA8E-26E1-3FDD-24863CD9449E}"/>
              </a:ext>
            </a:extLst>
          </p:cNvPr>
          <p:cNvSpPr txBox="1"/>
          <p:nvPr/>
        </p:nvSpPr>
        <p:spPr>
          <a:xfrm>
            <a:off x="956949" y="4182377"/>
            <a:ext cx="10725150" cy="15696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lĩnh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8">
            <a:extLst>
              <a:ext uri="{FF2B5EF4-FFF2-40B4-BE49-F238E27FC236}">
                <a16:creationId xmlns:a16="http://schemas.microsoft.com/office/drawing/2014/main" id="{7ECD3384-383E-EA9A-75A6-29F0C1AC4DE8}"/>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(T2) </a:t>
            </a:r>
            <a:endPar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9F5992D-ACBD-74F1-39C3-0FEE4EF43717}"/>
              </a:ext>
            </a:extLst>
          </p:cNvPr>
          <p:cNvSpPr/>
          <p:nvPr/>
        </p:nvSpPr>
        <p:spPr>
          <a:xfrm>
            <a:off x="620162" y="886890"/>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tư</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1317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8E0E70-8C2B-8D0F-618C-E2A74ED08CE8}"/>
              </a:ext>
            </a:extLst>
          </p:cNvPr>
          <p:cNvPicPr>
            <a:picLocks noChangeAspect="1"/>
          </p:cNvPicPr>
          <p:nvPr/>
        </p:nvPicPr>
        <p:blipFill>
          <a:blip r:embed="rId2"/>
          <a:stretch>
            <a:fillRect/>
          </a:stretch>
        </p:blipFill>
        <p:spPr>
          <a:xfrm>
            <a:off x="0" y="0"/>
            <a:ext cx="6096000" cy="6325632"/>
          </a:xfrm>
          <a:prstGeom prst="rect">
            <a:avLst/>
          </a:prstGeom>
        </p:spPr>
      </p:pic>
      <p:pic>
        <p:nvPicPr>
          <p:cNvPr id="3" name="Picture 2">
            <a:extLst>
              <a:ext uri="{FF2B5EF4-FFF2-40B4-BE49-F238E27FC236}">
                <a16:creationId xmlns:a16="http://schemas.microsoft.com/office/drawing/2014/main" id="{A40472D4-9C27-0BE6-3A33-C99FF3792F7B}"/>
              </a:ext>
            </a:extLst>
          </p:cNvPr>
          <p:cNvPicPr>
            <a:picLocks noChangeAspect="1"/>
          </p:cNvPicPr>
          <p:nvPr/>
        </p:nvPicPr>
        <p:blipFill>
          <a:blip r:embed="rId3"/>
          <a:stretch>
            <a:fillRect/>
          </a:stretch>
        </p:blipFill>
        <p:spPr>
          <a:xfrm>
            <a:off x="6096000" y="-1"/>
            <a:ext cx="6096000" cy="6325632"/>
          </a:xfrm>
          <a:prstGeom prst="rect">
            <a:avLst/>
          </a:prstGeom>
        </p:spPr>
      </p:pic>
      <p:sp>
        <p:nvSpPr>
          <p:cNvPr id="5" name="TextBox 4">
            <a:extLst>
              <a:ext uri="{FF2B5EF4-FFF2-40B4-BE49-F238E27FC236}">
                <a16:creationId xmlns:a16="http://schemas.microsoft.com/office/drawing/2014/main" id="{ACE065EA-0210-48E9-98E4-3FD786C5F398}"/>
              </a:ext>
            </a:extLst>
          </p:cNvPr>
          <p:cNvSpPr txBox="1"/>
          <p:nvPr/>
        </p:nvSpPr>
        <p:spPr>
          <a:xfrm>
            <a:off x="0" y="6334780"/>
            <a:ext cx="12188890" cy="523220"/>
          </a:xfrm>
          <a:prstGeom prst="rect">
            <a:avLst/>
          </a:prstGeom>
          <a:no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Vinfast</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ô </a:t>
            </a:r>
            <a:r>
              <a:rPr lang="en-US" sz="2800" b="1" dirty="0" err="1">
                <a:latin typeface="Times New Roman" panose="02020603050405020304" pitchFamily="18" charset="0"/>
                <a:cs typeface="Times New Roman" panose="02020603050405020304" pitchFamily="18" charset="0"/>
              </a:rPr>
              <a:t>tô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p>
        </p:txBody>
      </p:sp>
    </p:spTree>
    <p:extLst>
      <p:ext uri="{BB962C8B-B14F-4D97-AF65-F5344CB8AC3E}">
        <p14:creationId xmlns:p14="http://schemas.microsoft.com/office/powerpoint/2010/main" val="106140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966DCEB-F20F-B152-5EB7-0C7BAFB73DEE}"/>
              </a:ext>
            </a:extLst>
          </p:cNvPr>
          <p:cNvSpPr txBox="1"/>
          <p:nvPr/>
        </p:nvSpPr>
        <p:spPr>
          <a:xfrm>
            <a:off x="826320" y="2722016"/>
            <a:ext cx="10827430" cy="15696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dịch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con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nhờ</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nhau</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8DC0136E-6191-D16C-8CE7-69A7AA96354C}"/>
              </a:ext>
            </a:extLst>
          </p:cNvPr>
          <p:cNvSpPr txBox="1"/>
          <p:nvPr/>
        </p:nvSpPr>
        <p:spPr>
          <a:xfrm>
            <a:off x="826320" y="1773675"/>
            <a:ext cx="5891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70C0"/>
                </a:solidFill>
                <a:latin typeface="Times New Roman" panose="02020603050405020304" pitchFamily="18" charset="0"/>
                <a:cs typeface="Times New Roman" panose="02020603050405020304" pitchFamily="18" charset="0"/>
              </a:rPr>
              <a:t>b. Internet </a:t>
            </a:r>
            <a:r>
              <a:rPr lang="en-US" sz="3600" b="1" dirty="0" err="1">
                <a:solidFill>
                  <a:srgbClr val="0070C0"/>
                </a:solidFill>
                <a:latin typeface="Times New Roman" panose="02020603050405020304" pitchFamily="18" charset="0"/>
                <a:cs typeface="Times New Roman" panose="02020603050405020304" pitchFamily="18" charset="0"/>
              </a:rPr>
              <a:t>kết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nối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vạn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vật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CB844A36-9B1D-118A-DAC4-A7DD93A314EB}"/>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(T2) </a:t>
            </a:r>
            <a:endPar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8E03289-691D-D0D0-3EEC-B13FFC1A27FD}"/>
              </a:ext>
            </a:extLst>
          </p:cNvPr>
          <p:cNvSpPr/>
          <p:nvPr/>
        </p:nvSpPr>
        <p:spPr>
          <a:xfrm>
            <a:off x="620162" y="886890"/>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tư</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4760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261FCC-032D-4D88-BE7E-C0413D32CC2E}"/>
              </a:ext>
            </a:extLst>
          </p:cNvPr>
          <p:cNvPicPr>
            <a:picLocks noChangeAspect="1"/>
          </p:cNvPicPr>
          <p:nvPr/>
        </p:nvPicPr>
        <p:blipFill>
          <a:blip r:embed="rId2"/>
          <a:stretch>
            <a:fillRect/>
          </a:stretch>
        </p:blipFill>
        <p:spPr>
          <a:xfrm>
            <a:off x="-1" y="1"/>
            <a:ext cx="12192001" cy="6027576"/>
          </a:xfrm>
          <a:prstGeom prst="rect">
            <a:avLst/>
          </a:prstGeom>
        </p:spPr>
      </p:pic>
      <p:sp>
        <p:nvSpPr>
          <p:cNvPr id="6" name="TextBox 5">
            <a:extLst>
              <a:ext uri="{FF2B5EF4-FFF2-40B4-BE49-F238E27FC236}">
                <a16:creationId xmlns:a16="http://schemas.microsoft.com/office/drawing/2014/main" id="{FC54DF6A-D360-9600-3F98-45A76168230A}"/>
              </a:ext>
            </a:extLst>
          </p:cNvPr>
          <p:cNvSpPr txBox="1"/>
          <p:nvPr/>
        </p:nvSpPr>
        <p:spPr>
          <a:xfrm>
            <a:off x="3110" y="6027577"/>
            <a:ext cx="12188890" cy="954107"/>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Nhà máy thông minh (Smart factory), vai trò và xu hướng phát triển trong thời đại công nghiệp 4.0</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19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250" fill="hold"/>
                                        <p:tgtEl>
                                          <p:spTgt spid="6"/>
                                        </p:tgtEl>
                                        <p:attrNameLst>
                                          <p:attrName>ppt_w</p:attrName>
                                        </p:attrNameLst>
                                      </p:cBhvr>
                                      <p:tavLst>
                                        <p:tav tm="0">
                                          <p:val>
                                            <p:fltVal val="0"/>
                                          </p:val>
                                        </p:tav>
                                        <p:tav tm="100000">
                                          <p:val>
                                            <p:strVal val="#ppt_w"/>
                                          </p:val>
                                        </p:tav>
                                      </p:tavLst>
                                    </p:anim>
                                    <p:anim calcmode="lin" valueType="num">
                                      <p:cBhvr>
                                        <p:cTn id="12" dur="12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682</Words>
  <Application>Microsoft Office PowerPoint</Application>
  <PresentationFormat>Widescreen</PresentationFormat>
  <Paragraphs>50</Paragraphs>
  <Slides>17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Helvetica</vt:lpstr>
      <vt:lpstr>Impact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T03.3D Khang Hồ Văn</dc:creator>
  <cp:lastModifiedBy>Trang Ngô</cp:lastModifiedBy>
  <cp:revision>16</cp:revision>
  <dcterms:created xsi:type="dcterms:W3CDTF">2022-07-03T19:33:09Z</dcterms:created>
  <dcterms:modified xsi:type="dcterms:W3CDTF">2025-12-09T06:26:39Z</dcterms:modified>
</cp:coreProperties>
</file>