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15" r:id="rId2"/>
  </p:sldMasterIdLst>
  <p:notesMasterIdLst>
    <p:notesMasterId r:id="rId33"/>
  </p:notesMasterIdLst>
  <p:sldIdLst>
    <p:sldId id="1210" r:id="rId3"/>
    <p:sldId id="262" r:id="rId4"/>
    <p:sldId id="1211" r:id="rId5"/>
    <p:sldId id="1212" r:id="rId6"/>
    <p:sldId id="1213" r:id="rId7"/>
    <p:sldId id="319" r:id="rId8"/>
    <p:sldId id="320" r:id="rId9"/>
    <p:sldId id="6093" r:id="rId10"/>
    <p:sldId id="6094" r:id="rId11"/>
    <p:sldId id="6095" r:id="rId12"/>
    <p:sldId id="6096" r:id="rId13"/>
    <p:sldId id="6097" r:id="rId14"/>
    <p:sldId id="6098" r:id="rId15"/>
    <p:sldId id="6099" r:id="rId16"/>
    <p:sldId id="6100" r:id="rId17"/>
    <p:sldId id="6101" r:id="rId18"/>
    <p:sldId id="6102" r:id="rId19"/>
    <p:sldId id="6103" r:id="rId20"/>
    <p:sldId id="6104" r:id="rId21"/>
    <p:sldId id="6105" r:id="rId22"/>
    <p:sldId id="6106" r:id="rId23"/>
    <p:sldId id="6107" r:id="rId24"/>
    <p:sldId id="6108" r:id="rId25"/>
    <p:sldId id="6109" r:id="rId26"/>
    <p:sldId id="6110" r:id="rId27"/>
    <p:sldId id="6111" r:id="rId28"/>
    <p:sldId id="6127" r:id="rId29"/>
    <p:sldId id="6128" r:id="rId30"/>
    <p:sldId id="6130" r:id="rId31"/>
    <p:sldId id="6129" r:id="rId32"/>
  </p:sldIdLst>
  <p:sldSz cx="12192000" cy="6858000"/>
  <p:notesSz cx="6858000" cy="9144000"/>
  <p:embeddedFontLst>
    <p:embeddedFont>
      <p:font typeface="Microsoft YaHei" panose="020B0503020204020204" pitchFamily="34" charset="-122"/>
      <p:regular r:id="rId34"/>
      <p:bold r:id="rId35"/>
    </p:embeddedFont>
    <p:embeddedFont>
      <p:font typeface="#9Slide03 Bebas Neue Regular" panose="020B0604020202020204" charset="0"/>
      <p:regular r:id="rId36"/>
    </p:embeddedFont>
    <p:embeddedFont>
      <p:font typeface="#9Slide03 SFU Futura_03" panose="020B0604020202020204" charset="0"/>
      <p:regular r:id="rId37"/>
    </p:embeddedFont>
    <p:embeddedFont>
      <p:font typeface="#9Slide05 Beautiful Caps" panose="020B0604020202020204" charset="0"/>
      <p:regular r:id="rId38"/>
    </p:embeddedFont>
    <p:embeddedFont>
      <p:font typeface="#9Slide07 IcielBC Cubano Normal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8B15"/>
    <a:srgbClr val="6BCDE7"/>
    <a:srgbClr val="F2F2F2"/>
    <a:srgbClr val="ED7D31"/>
    <a:srgbClr val="007934"/>
    <a:srgbClr val="E4B890"/>
    <a:srgbClr val="DAE3F3"/>
    <a:srgbClr val="28758D"/>
    <a:srgbClr val="5EB8DD"/>
    <a:srgbClr val="AC63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F94EB7-87A2-40DE-A46A-0EA4176E0F8A}" type="doc">
      <dgm:prSet loTypeId="urn:microsoft.com/office/officeart/2008/layout/LinedList" loCatId="list" qsTypeId="urn:microsoft.com/office/officeart/2005/8/quickstyle/simple2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D62B970E-A974-4F74-B016-2E4CC1E3EB63}">
      <dgm:prSet custT="1"/>
      <dgm:spPr/>
      <dgm:t>
        <a:bodyPr/>
        <a:lstStyle/>
        <a:p>
          <a:endParaRPr lang="en-US" sz="2800" b="1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gm:t>
    </dgm:pt>
    <dgm:pt modelId="{063D7A55-72D9-4889-88FD-8748F87A96D3}" type="parTrans" cxnId="{DEA505A3-62DB-4AB1-84E2-18545EE40D0B}">
      <dgm:prSet/>
      <dgm:spPr/>
      <dgm:t>
        <a:bodyPr/>
        <a:lstStyle/>
        <a:p>
          <a:endParaRPr lang="en-US" sz="2400" b="1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gm:t>
    </dgm:pt>
    <dgm:pt modelId="{FFA08F2C-2EE6-4D29-A3FE-C26655FB31C9}" type="sibTrans" cxnId="{DEA505A3-62DB-4AB1-84E2-18545EE40D0B}">
      <dgm:prSet/>
      <dgm:spPr/>
      <dgm:t>
        <a:bodyPr/>
        <a:lstStyle/>
        <a:p>
          <a:endParaRPr lang="en-US" sz="2400" b="1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gm:t>
    </dgm:pt>
    <dgm:pt modelId="{9F34CA8D-760F-49CC-8434-31427BA2A8DE}">
      <dgm:prSet custT="1"/>
      <dgm:spPr/>
      <dgm:t>
        <a:bodyPr/>
        <a:lstStyle/>
        <a:p>
          <a:endParaRPr lang="en-US" sz="2800" b="1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gm:t>
    </dgm:pt>
    <dgm:pt modelId="{F388B565-455B-4813-BDF8-7292901D6152}" type="parTrans" cxnId="{CB08DBE9-60BB-42ED-BD86-AAC8CA3DA37E}">
      <dgm:prSet/>
      <dgm:spPr/>
      <dgm:t>
        <a:bodyPr/>
        <a:lstStyle/>
        <a:p>
          <a:endParaRPr lang="en-US" sz="2400" b="1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gm:t>
    </dgm:pt>
    <dgm:pt modelId="{C3A43980-E831-449D-875A-89A40C8C8962}" type="sibTrans" cxnId="{CB08DBE9-60BB-42ED-BD86-AAC8CA3DA37E}">
      <dgm:prSet/>
      <dgm:spPr/>
      <dgm:t>
        <a:bodyPr/>
        <a:lstStyle/>
        <a:p>
          <a:endParaRPr lang="en-US" sz="2400" b="1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gm:t>
    </dgm:pt>
    <dgm:pt modelId="{87F61342-482A-40F5-806A-B687AAE498C1}">
      <dgm:prSet custT="1"/>
      <dgm:spPr/>
      <dgm:t>
        <a:bodyPr/>
        <a:lstStyle/>
        <a:p>
          <a:endParaRPr lang="en-US" sz="2800" b="1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gm:t>
    </dgm:pt>
    <dgm:pt modelId="{83B38A2D-9E06-4DAC-AB4C-D0AA1CC0206A}" type="parTrans" cxnId="{C0771BDB-6185-4284-8045-34BC9FC02D3E}">
      <dgm:prSet/>
      <dgm:spPr/>
      <dgm:t>
        <a:bodyPr/>
        <a:lstStyle/>
        <a:p>
          <a:endParaRPr lang="en-US" sz="2400" b="1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gm:t>
    </dgm:pt>
    <dgm:pt modelId="{870D2D22-8F4C-42C8-91E6-B60B19780D5F}" type="sibTrans" cxnId="{C0771BDB-6185-4284-8045-34BC9FC02D3E}">
      <dgm:prSet/>
      <dgm:spPr/>
      <dgm:t>
        <a:bodyPr/>
        <a:lstStyle/>
        <a:p>
          <a:endParaRPr lang="en-US" sz="2400" b="1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gm:t>
    </dgm:pt>
    <dgm:pt modelId="{776CFC77-EE05-4744-AC16-E76AE10390BD}">
      <dgm:prSet custT="1"/>
      <dgm:spPr/>
      <dgm:t>
        <a:bodyPr/>
        <a:lstStyle/>
        <a:p>
          <a:endParaRPr lang="en-US" sz="2800" b="1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gm:t>
    </dgm:pt>
    <dgm:pt modelId="{B2E5FB27-25E2-4F67-AAFD-50161122E218}" type="parTrans" cxnId="{659FCEA8-D227-4CE4-A7B8-F18C8C8782AC}">
      <dgm:prSet/>
      <dgm:spPr/>
      <dgm:t>
        <a:bodyPr/>
        <a:lstStyle/>
        <a:p>
          <a:endParaRPr lang="en-US" sz="2400" b="1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gm:t>
    </dgm:pt>
    <dgm:pt modelId="{D5FBC050-D828-4ECD-A32A-328BC946DA83}" type="sibTrans" cxnId="{659FCEA8-D227-4CE4-A7B8-F18C8C8782AC}">
      <dgm:prSet/>
      <dgm:spPr/>
      <dgm:t>
        <a:bodyPr/>
        <a:lstStyle/>
        <a:p>
          <a:endParaRPr lang="en-US" sz="2400" b="1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gm:t>
    </dgm:pt>
    <dgm:pt modelId="{9B9DB78F-A1A9-4B01-9D75-E9932C2A59BE}">
      <dgm:prSet custT="1"/>
      <dgm:spPr/>
      <dgm:t>
        <a:bodyPr/>
        <a:lstStyle/>
        <a:p>
          <a:endParaRPr lang="en-US" sz="2800" b="1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gm:t>
    </dgm:pt>
    <dgm:pt modelId="{4F6E202D-A9FA-469F-BC92-E41AE315C8A2}" type="parTrans" cxnId="{367E0120-062C-4784-BBB1-F54D6FC96042}">
      <dgm:prSet/>
      <dgm:spPr/>
      <dgm:t>
        <a:bodyPr/>
        <a:lstStyle/>
        <a:p>
          <a:endParaRPr lang="en-US" sz="2400" b="1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gm:t>
    </dgm:pt>
    <dgm:pt modelId="{9B74373E-D98F-4F86-992D-9E0AEE63BDAC}" type="sibTrans" cxnId="{367E0120-062C-4784-BBB1-F54D6FC96042}">
      <dgm:prSet/>
      <dgm:spPr/>
      <dgm:t>
        <a:bodyPr/>
        <a:lstStyle/>
        <a:p>
          <a:endParaRPr lang="en-US" sz="2400" b="1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gm:t>
    </dgm:pt>
    <dgm:pt modelId="{F346F466-0CDB-4CF8-A1A4-E6619939B7B8}" type="pres">
      <dgm:prSet presAssocID="{FAF94EB7-87A2-40DE-A46A-0EA4176E0F8A}" presName="vert0" presStyleCnt="0">
        <dgm:presLayoutVars>
          <dgm:dir/>
          <dgm:animOne val="branch"/>
          <dgm:animLvl val="lvl"/>
        </dgm:presLayoutVars>
      </dgm:prSet>
      <dgm:spPr/>
    </dgm:pt>
    <dgm:pt modelId="{4B1DE180-D543-41AE-A69C-A504CF44FD12}" type="pres">
      <dgm:prSet presAssocID="{D62B970E-A974-4F74-B016-2E4CC1E3EB63}" presName="thickLine" presStyleLbl="alignNode1" presStyleIdx="0" presStyleCnt="5"/>
      <dgm:spPr/>
    </dgm:pt>
    <dgm:pt modelId="{3F78AE26-C033-45F7-829E-85C8831BA69A}" type="pres">
      <dgm:prSet presAssocID="{D62B970E-A974-4F74-B016-2E4CC1E3EB63}" presName="horz1" presStyleCnt="0"/>
      <dgm:spPr/>
    </dgm:pt>
    <dgm:pt modelId="{0B0DFD1F-79B2-4DD0-B4D5-2110A317535D}" type="pres">
      <dgm:prSet presAssocID="{D62B970E-A974-4F74-B016-2E4CC1E3EB63}" presName="tx1" presStyleLbl="revTx" presStyleIdx="0" presStyleCnt="5"/>
      <dgm:spPr/>
    </dgm:pt>
    <dgm:pt modelId="{6962AF54-B685-44F5-AD63-C9E7BCA7BA5F}" type="pres">
      <dgm:prSet presAssocID="{D62B970E-A974-4F74-B016-2E4CC1E3EB63}" presName="vert1" presStyleCnt="0"/>
      <dgm:spPr/>
    </dgm:pt>
    <dgm:pt modelId="{3EBB5808-BC44-42D5-8F94-70DA8A367A38}" type="pres">
      <dgm:prSet presAssocID="{9F34CA8D-760F-49CC-8434-31427BA2A8DE}" presName="thickLine" presStyleLbl="alignNode1" presStyleIdx="1" presStyleCnt="5"/>
      <dgm:spPr/>
    </dgm:pt>
    <dgm:pt modelId="{7CC4857D-3DC4-4BF8-86C8-151DA7A0D38A}" type="pres">
      <dgm:prSet presAssocID="{9F34CA8D-760F-49CC-8434-31427BA2A8DE}" presName="horz1" presStyleCnt="0"/>
      <dgm:spPr/>
    </dgm:pt>
    <dgm:pt modelId="{F3F636D8-25DF-46BA-A034-D2BCBF9849D2}" type="pres">
      <dgm:prSet presAssocID="{9F34CA8D-760F-49CC-8434-31427BA2A8DE}" presName="tx1" presStyleLbl="revTx" presStyleIdx="1" presStyleCnt="5"/>
      <dgm:spPr/>
    </dgm:pt>
    <dgm:pt modelId="{D26F71D3-767E-4243-B0CD-D11E8CC6522D}" type="pres">
      <dgm:prSet presAssocID="{9F34CA8D-760F-49CC-8434-31427BA2A8DE}" presName="vert1" presStyleCnt="0"/>
      <dgm:spPr/>
    </dgm:pt>
    <dgm:pt modelId="{6D756DB7-AD58-43E4-B918-03CE50A1EDAD}" type="pres">
      <dgm:prSet presAssocID="{87F61342-482A-40F5-806A-B687AAE498C1}" presName="thickLine" presStyleLbl="alignNode1" presStyleIdx="2" presStyleCnt="5"/>
      <dgm:spPr/>
    </dgm:pt>
    <dgm:pt modelId="{54FD33A5-1D11-4D0E-BE38-45519794D8E0}" type="pres">
      <dgm:prSet presAssocID="{87F61342-482A-40F5-806A-B687AAE498C1}" presName="horz1" presStyleCnt="0"/>
      <dgm:spPr/>
    </dgm:pt>
    <dgm:pt modelId="{9CDAEF9B-9EC2-4C62-820C-2162B829918C}" type="pres">
      <dgm:prSet presAssocID="{87F61342-482A-40F5-806A-B687AAE498C1}" presName="tx1" presStyleLbl="revTx" presStyleIdx="2" presStyleCnt="5"/>
      <dgm:spPr/>
    </dgm:pt>
    <dgm:pt modelId="{A08581A5-A0CE-41C6-814A-21606E3EAC3C}" type="pres">
      <dgm:prSet presAssocID="{87F61342-482A-40F5-806A-B687AAE498C1}" presName="vert1" presStyleCnt="0"/>
      <dgm:spPr/>
    </dgm:pt>
    <dgm:pt modelId="{C59D5CB3-71F9-48F0-AE96-447F36438823}" type="pres">
      <dgm:prSet presAssocID="{776CFC77-EE05-4744-AC16-E76AE10390BD}" presName="thickLine" presStyleLbl="alignNode1" presStyleIdx="3" presStyleCnt="5"/>
      <dgm:spPr/>
    </dgm:pt>
    <dgm:pt modelId="{753286E1-7E4E-4734-89D3-53F8673CAEAE}" type="pres">
      <dgm:prSet presAssocID="{776CFC77-EE05-4744-AC16-E76AE10390BD}" presName="horz1" presStyleCnt="0"/>
      <dgm:spPr/>
    </dgm:pt>
    <dgm:pt modelId="{96396A0B-A953-49AF-AB8E-12EF7DEF79E8}" type="pres">
      <dgm:prSet presAssocID="{776CFC77-EE05-4744-AC16-E76AE10390BD}" presName="tx1" presStyleLbl="revTx" presStyleIdx="3" presStyleCnt="5"/>
      <dgm:spPr/>
    </dgm:pt>
    <dgm:pt modelId="{A7F16FB5-1FD3-43A1-973A-57955C9CE661}" type="pres">
      <dgm:prSet presAssocID="{776CFC77-EE05-4744-AC16-E76AE10390BD}" presName="vert1" presStyleCnt="0"/>
      <dgm:spPr/>
    </dgm:pt>
    <dgm:pt modelId="{6EF30F32-6BD4-44EE-A15F-68B523282755}" type="pres">
      <dgm:prSet presAssocID="{9B9DB78F-A1A9-4B01-9D75-E9932C2A59BE}" presName="thickLine" presStyleLbl="alignNode1" presStyleIdx="4" presStyleCnt="5"/>
      <dgm:spPr/>
    </dgm:pt>
    <dgm:pt modelId="{30DCE09C-2445-43D6-99F2-469267FCDBE5}" type="pres">
      <dgm:prSet presAssocID="{9B9DB78F-A1A9-4B01-9D75-E9932C2A59BE}" presName="horz1" presStyleCnt="0"/>
      <dgm:spPr/>
    </dgm:pt>
    <dgm:pt modelId="{D60DFE63-9D65-4609-925D-14F12539C2E2}" type="pres">
      <dgm:prSet presAssocID="{9B9DB78F-A1A9-4B01-9D75-E9932C2A59BE}" presName="tx1" presStyleLbl="revTx" presStyleIdx="4" presStyleCnt="5"/>
      <dgm:spPr/>
    </dgm:pt>
    <dgm:pt modelId="{222814C1-B1AE-46EC-8BEC-6424655BB045}" type="pres">
      <dgm:prSet presAssocID="{9B9DB78F-A1A9-4B01-9D75-E9932C2A59BE}" presName="vert1" presStyleCnt="0"/>
      <dgm:spPr/>
    </dgm:pt>
  </dgm:ptLst>
  <dgm:cxnLst>
    <dgm:cxn modelId="{5ABB140F-FBC6-47DC-9420-13C3755FAA3E}" type="presOf" srcId="{776CFC77-EE05-4744-AC16-E76AE10390BD}" destId="{96396A0B-A953-49AF-AB8E-12EF7DEF79E8}" srcOrd="0" destOrd="0" presId="urn:microsoft.com/office/officeart/2008/layout/LinedList"/>
    <dgm:cxn modelId="{79AAA41C-E723-4DF4-A07D-7AE18E3ADB69}" type="presOf" srcId="{9B9DB78F-A1A9-4B01-9D75-E9932C2A59BE}" destId="{D60DFE63-9D65-4609-925D-14F12539C2E2}" srcOrd="0" destOrd="0" presId="urn:microsoft.com/office/officeart/2008/layout/LinedList"/>
    <dgm:cxn modelId="{367E0120-062C-4784-BBB1-F54D6FC96042}" srcId="{FAF94EB7-87A2-40DE-A46A-0EA4176E0F8A}" destId="{9B9DB78F-A1A9-4B01-9D75-E9932C2A59BE}" srcOrd="4" destOrd="0" parTransId="{4F6E202D-A9FA-469F-BC92-E41AE315C8A2}" sibTransId="{9B74373E-D98F-4F86-992D-9E0AEE63BDAC}"/>
    <dgm:cxn modelId="{AB154680-6287-4BF5-98CA-5C45624AF3CA}" type="presOf" srcId="{87F61342-482A-40F5-806A-B687AAE498C1}" destId="{9CDAEF9B-9EC2-4C62-820C-2162B829918C}" srcOrd="0" destOrd="0" presId="urn:microsoft.com/office/officeart/2008/layout/LinedList"/>
    <dgm:cxn modelId="{C6C1B498-55FA-4386-8EE1-B2244B269622}" type="presOf" srcId="{D62B970E-A974-4F74-B016-2E4CC1E3EB63}" destId="{0B0DFD1F-79B2-4DD0-B4D5-2110A317535D}" srcOrd="0" destOrd="0" presId="urn:microsoft.com/office/officeart/2008/layout/LinedList"/>
    <dgm:cxn modelId="{DEA505A3-62DB-4AB1-84E2-18545EE40D0B}" srcId="{FAF94EB7-87A2-40DE-A46A-0EA4176E0F8A}" destId="{D62B970E-A974-4F74-B016-2E4CC1E3EB63}" srcOrd="0" destOrd="0" parTransId="{063D7A55-72D9-4889-88FD-8748F87A96D3}" sibTransId="{FFA08F2C-2EE6-4D29-A3FE-C26655FB31C9}"/>
    <dgm:cxn modelId="{659FCEA8-D227-4CE4-A7B8-F18C8C8782AC}" srcId="{FAF94EB7-87A2-40DE-A46A-0EA4176E0F8A}" destId="{776CFC77-EE05-4744-AC16-E76AE10390BD}" srcOrd="3" destOrd="0" parTransId="{B2E5FB27-25E2-4F67-AAFD-50161122E218}" sibTransId="{D5FBC050-D828-4ECD-A32A-328BC946DA83}"/>
    <dgm:cxn modelId="{F63655C7-15E1-4D2C-9DB9-F8BE1E9F3470}" type="presOf" srcId="{9F34CA8D-760F-49CC-8434-31427BA2A8DE}" destId="{F3F636D8-25DF-46BA-A034-D2BCBF9849D2}" srcOrd="0" destOrd="0" presId="urn:microsoft.com/office/officeart/2008/layout/LinedList"/>
    <dgm:cxn modelId="{C66FC4D7-09EF-414A-877D-A30C414E7763}" type="presOf" srcId="{FAF94EB7-87A2-40DE-A46A-0EA4176E0F8A}" destId="{F346F466-0CDB-4CF8-A1A4-E6619939B7B8}" srcOrd="0" destOrd="0" presId="urn:microsoft.com/office/officeart/2008/layout/LinedList"/>
    <dgm:cxn modelId="{C0771BDB-6185-4284-8045-34BC9FC02D3E}" srcId="{FAF94EB7-87A2-40DE-A46A-0EA4176E0F8A}" destId="{87F61342-482A-40F5-806A-B687AAE498C1}" srcOrd="2" destOrd="0" parTransId="{83B38A2D-9E06-4DAC-AB4C-D0AA1CC0206A}" sibTransId="{870D2D22-8F4C-42C8-91E6-B60B19780D5F}"/>
    <dgm:cxn modelId="{CB08DBE9-60BB-42ED-BD86-AAC8CA3DA37E}" srcId="{FAF94EB7-87A2-40DE-A46A-0EA4176E0F8A}" destId="{9F34CA8D-760F-49CC-8434-31427BA2A8DE}" srcOrd="1" destOrd="0" parTransId="{F388B565-455B-4813-BDF8-7292901D6152}" sibTransId="{C3A43980-E831-449D-875A-89A40C8C8962}"/>
    <dgm:cxn modelId="{59ECFB8B-B571-442D-B952-066F4BD96D77}" type="presParOf" srcId="{F346F466-0CDB-4CF8-A1A4-E6619939B7B8}" destId="{4B1DE180-D543-41AE-A69C-A504CF44FD12}" srcOrd="0" destOrd="0" presId="urn:microsoft.com/office/officeart/2008/layout/LinedList"/>
    <dgm:cxn modelId="{1062199A-E138-42F4-87AA-72B652E8F6EE}" type="presParOf" srcId="{F346F466-0CDB-4CF8-A1A4-E6619939B7B8}" destId="{3F78AE26-C033-45F7-829E-85C8831BA69A}" srcOrd="1" destOrd="0" presId="urn:microsoft.com/office/officeart/2008/layout/LinedList"/>
    <dgm:cxn modelId="{54FF0984-C325-4F50-942D-3F3DBB18B726}" type="presParOf" srcId="{3F78AE26-C033-45F7-829E-85C8831BA69A}" destId="{0B0DFD1F-79B2-4DD0-B4D5-2110A317535D}" srcOrd="0" destOrd="0" presId="urn:microsoft.com/office/officeart/2008/layout/LinedList"/>
    <dgm:cxn modelId="{E8022AF2-A21B-433F-9D93-AEA5AE68BB8A}" type="presParOf" srcId="{3F78AE26-C033-45F7-829E-85C8831BA69A}" destId="{6962AF54-B685-44F5-AD63-C9E7BCA7BA5F}" srcOrd="1" destOrd="0" presId="urn:microsoft.com/office/officeart/2008/layout/LinedList"/>
    <dgm:cxn modelId="{5FA2DC71-5235-4EA5-A9A8-C471AE495FCB}" type="presParOf" srcId="{F346F466-0CDB-4CF8-A1A4-E6619939B7B8}" destId="{3EBB5808-BC44-42D5-8F94-70DA8A367A38}" srcOrd="2" destOrd="0" presId="urn:microsoft.com/office/officeart/2008/layout/LinedList"/>
    <dgm:cxn modelId="{FE646378-B6FC-4D2C-9DBE-EB09327700E4}" type="presParOf" srcId="{F346F466-0CDB-4CF8-A1A4-E6619939B7B8}" destId="{7CC4857D-3DC4-4BF8-86C8-151DA7A0D38A}" srcOrd="3" destOrd="0" presId="urn:microsoft.com/office/officeart/2008/layout/LinedList"/>
    <dgm:cxn modelId="{ED187E6F-2499-42C1-A4CA-E3EF48358ADE}" type="presParOf" srcId="{7CC4857D-3DC4-4BF8-86C8-151DA7A0D38A}" destId="{F3F636D8-25DF-46BA-A034-D2BCBF9849D2}" srcOrd="0" destOrd="0" presId="urn:microsoft.com/office/officeart/2008/layout/LinedList"/>
    <dgm:cxn modelId="{23ACAAC2-AF76-423A-9013-5305EB3C7C7A}" type="presParOf" srcId="{7CC4857D-3DC4-4BF8-86C8-151DA7A0D38A}" destId="{D26F71D3-767E-4243-B0CD-D11E8CC6522D}" srcOrd="1" destOrd="0" presId="urn:microsoft.com/office/officeart/2008/layout/LinedList"/>
    <dgm:cxn modelId="{E374670D-1B8A-4151-8D21-C216FE77C8B4}" type="presParOf" srcId="{F346F466-0CDB-4CF8-A1A4-E6619939B7B8}" destId="{6D756DB7-AD58-43E4-B918-03CE50A1EDAD}" srcOrd="4" destOrd="0" presId="urn:microsoft.com/office/officeart/2008/layout/LinedList"/>
    <dgm:cxn modelId="{DA13E6E5-6094-4743-B0B5-EE2A2B94ADA9}" type="presParOf" srcId="{F346F466-0CDB-4CF8-A1A4-E6619939B7B8}" destId="{54FD33A5-1D11-4D0E-BE38-45519794D8E0}" srcOrd="5" destOrd="0" presId="urn:microsoft.com/office/officeart/2008/layout/LinedList"/>
    <dgm:cxn modelId="{1E983596-21D4-4D07-B86A-4F83BE0E537C}" type="presParOf" srcId="{54FD33A5-1D11-4D0E-BE38-45519794D8E0}" destId="{9CDAEF9B-9EC2-4C62-820C-2162B829918C}" srcOrd="0" destOrd="0" presId="urn:microsoft.com/office/officeart/2008/layout/LinedList"/>
    <dgm:cxn modelId="{BF2D8EA0-130B-4BB8-953B-F96C454F1574}" type="presParOf" srcId="{54FD33A5-1D11-4D0E-BE38-45519794D8E0}" destId="{A08581A5-A0CE-41C6-814A-21606E3EAC3C}" srcOrd="1" destOrd="0" presId="urn:microsoft.com/office/officeart/2008/layout/LinedList"/>
    <dgm:cxn modelId="{AE99707E-03D4-479A-9758-F682E4437D08}" type="presParOf" srcId="{F346F466-0CDB-4CF8-A1A4-E6619939B7B8}" destId="{C59D5CB3-71F9-48F0-AE96-447F36438823}" srcOrd="6" destOrd="0" presId="urn:microsoft.com/office/officeart/2008/layout/LinedList"/>
    <dgm:cxn modelId="{A2E8F4B7-0AA4-429B-AADA-B61A950E38EF}" type="presParOf" srcId="{F346F466-0CDB-4CF8-A1A4-E6619939B7B8}" destId="{753286E1-7E4E-4734-89D3-53F8673CAEAE}" srcOrd="7" destOrd="0" presId="urn:microsoft.com/office/officeart/2008/layout/LinedList"/>
    <dgm:cxn modelId="{3BE5E6D9-11F0-478B-A164-27AE00D8D905}" type="presParOf" srcId="{753286E1-7E4E-4734-89D3-53F8673CAEAE}" destId="{96396A0B-A953-49AF-AB8E-12EF7DEF79E8}" srcOrd="0" destOrd="0" presId="urn:microsoft.com/office/officeart/2008/layout/LinedList"/>
    <dgm:cxn modelId="{53F55BC9-3589-4FE6-ACC8-F7DFAE6E327F}" type="presParOf" srcId="{753286E1-7E4E-4734-89D3-53F8673CAEAE}" destId="{A7F16FB5-1FD3-43A1-973A-57955C9CE661}" srcOrd="1" destOrd="0" presId="urn:microsoft.com/office/officeart/2008/layout/LinedList"/>
    <dgm:cxn modelId="{874EDCCE-22BE-423F-B033-354FB860E664}" type="presParOf" srcId="{F346F466-0CDB-4CF8-A1A4-E6619939B7B8}" destId="{6EF30F32-6BD4-44EE-A15F-68B523282755}" srcOrd="8" destOrd="0" presId="urn:microsoft.com/office/officeart/2008/layout/LinedList"/>
    <dgm:cxn modelId="{82A0860F-3D92-4ED5-AC2B-C9B65ACCDBCD}" type="presParOf" srcId="{F346F466-0CDB-4CF8-A1A4-E6619939B7B8}" destId="{30DCE09C-2445-43D6-99F2-469267FCDBE5}" srcOrd="9" destOrd="0" presId="urn:microsoft.com/office/officeart/2008/layout/LinedList"/>
    <dgm:cxn modelId="{CB76CFF3-E87D-44A4-A787-40A5EB2E96F4}" type="presParOf" srcId="{30DCE09C-2445-43D6-99F2-469267FCDBE5}" destId="{D60DFE63-9D65-4609-925D-14F12539C2E2}" srcOrd="0" destOrd="0" presId="urn:microsoft.com/office/officeart/2008/layout/LinedList"/>
    <dgm:cxn modelId="{3C73929F-241A-48D9-9EFA-2EE32090ED0E}" type="presParOf" srcId="{30DCE09C-2445-43D6-99F2-469267FCDBE5}" destId="{222814C1-B1AE-46EC-8BEC-6424655BB04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DE180-D543-41AE-A69C-A504CF44FD12}">
      <dsp:nvSpPr>
        <dsp:cNvPr id="0" name=""/>
        <dsp:cNvSpPr/>
      </dsp:nvSpPr>
      <dsp:spPr>
        <a:xfrm>
          <a:off x="0" y="440"/>
          <a:ext cx="8827803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B0DFD1F-79B2-4DD0-B4D5-2110A317535D}">
      <dsp:nvSpPr>
        <dsp:cNvPr id="0" name=""/>
        <dsp:cNvSpPr/>
      </dsp:nvSpPr>
      <dsp:spPr>
        <a:xfrm>
          <a:off x="0" y="440"/>
          <a:ext cx="8827803" cy="721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sp:txBody>
      <dsp:txXfrm>
        <a:off x="0" y="440"/>
        <a:ext cx="8827803" cy="721706"/>
      </dsp:txXfrm>
    </dsp:sp>
    <dsp:sp modelId="{3EBB5808-BC44-42D5-8F94-70DA8A367A38}">
      <dsp:nvSpPr>
        <dsp:cNvPr id="0" name=""/>
        <dsp:cNvSpPr/>
      </dsp:nvSpPr>
      <dsp:spPr>
        <a:xfrm>
          <a:off x="0" y="722147"/>
          <a:ext cx="8827803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F636D8-25DF-46BA-A034-D2BCBF9849D2}">
      <dsp:nvSpPr>
        <dsp:cNvPr id="0" name=""/>
        <dsp:cNvSpPr/>
      </dsp:nvSpPr>
      <dsp:spPr>
        <a:xfrm>
          <a:off x="0" y="722147"/>
          <a:ext cx="8827803" cy="721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sp:txBody>
      <dsp:txXfrm>
        <a:off x="0" y="722147"/>
        <a:ext cx="8827803" cy="721706"/>
      </dsp:txXfrm>
    </dsp:sp>
    <dsp:sp modelId="{6D756DB7-AD58-43E4-B918-03CE50A1EDAD}">
      <dsp:nvSpPr>
        <dsp:cNvPr id="0" name=""/>
        <dsp:cNvSpPr/>
      </dsp:nvSpPr>
      <dsp:spPr>
        <a:xfrm>
          <a:off x="0" y="1443854"/>
          <a:ext cx="8827803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CDAEF9B-9EC2-4C62-820C-2162B829918C}">
      <dsp:nvSpPr>
        <dsp:cNvPr id="0" name=""/>
        <dsp:cNvSpPr/>
      </dsp:nvSpPr>
      <dsp:spPr>
        <a:xfrm>
          <a:off x="0" y="1443854"/>
          <a:ext cx="8827803" cy="721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sp:txBody>
      <dsp:txXfrm>
        <a:off x="0" y="1443854"/>
        <a:ext cx="8827803" cy="721706"/>
      </dsp:txXfrm>
    </dsp:sp>
    <dsp:sp modelId="{C59D5CB3-71F9-48F0-AE96-447F36438823}">
      <dsp:nvSpPr>
        <dsp:cNvPr id="0" name=""/>
        <dsp:cNvSpPr/>
      </dsp:nvSpPr>
      <dsp:spPr>
        <a:xfrm>
          <a:off x="0" y="2165561"/>
          <a:ext cx="8827803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6396A0B-A953-49AF-AB8E-12EF7DEF79E8}">
      <dsp:nvSpPr>
        <dsp:cNvPr id="0" name=""/>
        <dsp:cNvSpPr/>
      </dsp:nvSpPr>
      <dsp:spPr>
        <a:xfrm>
          <a:off x="0" y="2165561"/>
          <a:ext cx="8827803" cy="721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sp:txBody>
      <dsp:txXfrm>
        <a:off x="0" y="2165561"/>
        <a:ext cx="8827803" cy="721706"/>
      </dsp:txXfrm>
    </dsp:sp>
    <dsp:sp modelId="{6EF30F32-6BD4-44EE-A15F-68B523282755}">
      <dsp:nvSpPr>
        <dsp:cNvPr id="0" name=""/>
        <dsp:cNvSpPr/>
      </dsp:nvSpPr>
      <dsp:spPr>
        <a:xfrm>
          <a:off x="0" y="2887268"/>
          <a:ext cx="8827803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0DFE63-9D65-4609-925D-14F12539C2E2}">
      <dsp:nvSpPr>
        <dsp:cNvPr id="0" name=""/>
        <dsp:cNvSpPr/>
      </dsp:nvSpPr>
      <dsp:spPr>
        <a:xfrm>
          <a:off x="0" y="2887268"/>
          <a:ext cx="8827803" cy="721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>
            <a:latin typeface="#9Slide05 Beautiful Caps" panose="02040603050506020204" pitchFamily="18" charset="0"/>
            <a:ea typeface="#9Slide05 SVNQuarzo" panose="04000000000000000000" pitchFamily="82" charset="0"/>
          </a:endParaRPr>
        </a:p>
      </dsp:txBody>
      <dsp:txXfrm>
        <a:off x="0" y="2887268"/>
        <a:ext cx="8827803" cy="721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301A4-22E5-4828-AC31-169A7041CEC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84E9F-E546-43A8-813C-E56131E7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3EFF-141F-4003-A02B-67A5AB87A0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29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3" name="Google Shape;10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3" name="Google Shape;10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0420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3" name="Google Shape;10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042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FFC9E-B259-34C6-3E74-1C5F8AF4D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23BA9-8090-A414-8D92-36AEFB7A5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D570A-5AA5-9561-75A6-FB27E8317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09892-F055-7DD2-25E6-9B1D5DB42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CD133-8BA0-6DB3-7B31-1AA0BF97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8AB09-D0B8-799B-FB8D-D7FFC4305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1BC17D-9D9A-7324-0842-336DAAA20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BE657-9153-237E-C3F9-A575A3030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E8110-A81C-D1B3-5859-410BE818A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DA22D-0B01-A9F4-0BAE-E11105DA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6F99E-C536-AB60-0AC2-EBE432D50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4C8262-74B5-3CE7-D95E-DB7744FE7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8C76E-6F16-3C2D-1434-986C68EF2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958FE-48AC-08AC-2AB8-EED564B4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6F76E-175E-F0B9-9453-C17FE622E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01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48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11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45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30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4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49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60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39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58B53-0C46-4938-7877-2D18DEC5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C7515-50A2-ECF1-F0B1-74D26F5C5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CEDB4-833C-45B2-B1B1-3D84D1BB8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2C56E-1AB7-85D7-9060-5EA6CB7BA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D9B1B-DED2-B263-05C0-5BB03D2D6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66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6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53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8D0F-4A92-44E7-8A01-6CCCD5A2414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4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326E9-5248-B77E-E44A-BA05A95DC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43A6C-1FE3-1FF5-B217-C6B29AD2B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0C87E-7A3F-8806-9C61-107A3ABE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E2EE0-F350-E319-96D5-0C740F52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9B980-0A7F-0243-9B2D-4F0E16EB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2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AEF07-0663-F681-7BF4-F41BC096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A65C4-C444-B557-1F1B-A8D715C643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CF6AF-8108-A65D-70B6-FAC97678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2B982-7F3E-DFF7-AF23-1F54A090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2A9F5-FCFD-F62C-F47E-5AE8A9B5B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916B6-E7CD-9A97-C59E-615779AB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27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0F057-A017-3036-F30C-55BA850C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62A49-6F5F-D03E-3E4A-1E74CE3AE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31E76-B7A8-0ABD-0073-1394586A7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ADE8B-B038-E3E7-38A0-434EB2175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C4C134-A154-F786-3998-11AB4DBD2F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8D6551-BED4-1002-0AA1-1FE142CFC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FF04FB-BB43-589F-CD25-083BE61F6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ABB82B-3825-A419-BA0D-81A7D451D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9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22A9E-FFED-33AC-C3ED-0F49AADE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BBCB5-CE26-9C12-929F-B9F5B50E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62B521-3DEB-7CDE-5781-EFB1EA65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A0BD6-C261-FF6B-A98B-15BEEF64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49924-2894-EBEA-74DE-8B72FF29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008AEB-4905-A969-0D21-26632E056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0D0AC-4F1D-991E-D916-F8FA2324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5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B24A4-70C8-AC12-26CF-790E0A890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72494-E944-2A6E-0DEB-66B091E14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10272-D53E-E961-2645-74E6B96AE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7BB29-B05D-3CAA-FFAA-CA15314F9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3E1FC-5A56-28B1-A12D-EFA2EB97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657FD-FEAF-F7EF-6D7B-38A441D0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7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D889-15CF-19B7-FA7F-F3CFF2147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EABC83-EC9E-DCB9-31EC-0914579C4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3F5A1-EB2E-B077-5D0B-40E71CA6B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06F96-6B3F-3134-8B46-71DFE6A1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33D8-96F2-4E28-9033-4D919FB1B14A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AE155-C440-ACF7-6F00-011F62864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E11A8-C120-2DE8-35EB-EC54F57C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0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007827-ECF3-346D-E1CE-995CC113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194B4-551B-4EBF-E2F1-3251A59A6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3AB91-9444-4B0A-4DF5-4A3A1CDC53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D33D8-96F2-4E28-9033-4D919FB1B14A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0C68E-2514-12A2-693F-5529B1A9E9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43682-D124-45E3-F687-430A790E2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60CEE-2DC8-4401-9E20-F789E723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6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8D0F-4A92-44E7-8A01-6CCCD5A2414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CBED2-0D64-4B0D-A8A4-6E79A6C6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9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1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u lịch Hải Phòng - Trọn bộ cẩm nang vui chơi, ăn uống">
            <a:extLst>
              <a:ext uri="{FF2B5EF4-FFF2-40B4-BE49-F238E27FC236}">
                <a16:creationId xmlns:a16="http://schemas.microsoft.com/office/drawing/2014/main" id="{A8DD0D9F-7679-2890-AE6D-2F1589F358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300"/>
            <a:ext cx="12192000" cy="850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5DCE416-C31B-71B9-29A7-F3EA06A0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B0BE1D-D077-8DC9-9795-F20CD1F2EC0D}"/>
              </a:ext>
            </a:extLst>
          </p:cNvPr>
          <p:cNvSpPr txBox="1">
            <a:spLocks/>
          </p:cNvSpPr>
          <p:nvPr/>
        </p:nvSpPr>
        <p:spPr>
          <a:xfrm>
            <a:off x="770546" y="-7716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KINH TẾ THÀNH PHỐ HẢI PHÒNG</a:t>
            </a:r>
          </a:p>
        </p:txBody>
      </p:sp>
    </p:spTree>
    <p:extLst>
      <p:ext uri="{BB962C8B-B14F-4D97-AF65-F5344CB8AC3E}">
        <p14:creationId xmlns:p14="http://schemas.microsoft.com/office/powerpoint/2010/main" val="3416976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AB91B-CDBD-26A7-C0EA-BFE2D8C5E43C}"/>
              </a:ext>
            </a:extLst>
          </p:cNvPr>
          <p:cNvSpPr txBox="1"/>
          <p:nvPr/>
        </p:nvSpPr>
        <p:spPr>
          <a:xfrm>
            <a:off x="205099" y="111095"/>
            <a:ext cx="11810288" cy="6583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dệt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-may,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 Công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Hải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Bạch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Nam Triệu,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 Công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Vinfat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2019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14 223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20 601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2019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30 590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46 362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 Công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Hải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trấn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Đức,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Nguyên.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4 248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1049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5D9F31-2F57-6CE8-CF46-F85DDF75B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5" y="247829"/>
            <a:ext cx="11265307" cy="595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88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A51936-9ED7-99AF-CC82-4BDD7319F3EC}"/>
              </a:ext>
            </a:extLst>
          </p:cNvPr>
          <p:cNvSpPr txBox="1"/>
          <p:nvPr/>
        </p:nvSpPr>
        <p:spPr>
          <a:xfrm>
            <a:off x="68365" y="128189"/>
            <a:ext cx="12015387" cy="608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Công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dệt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may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giầy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dào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Các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dệt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may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giày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hầu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- Công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bia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…). Các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Thương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- Công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ty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Phong,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PVC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64.525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Công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Công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Các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ắc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“Phong Lan”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ty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treo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262.288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ắc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chinh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Hoa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Quốc,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Đài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Loan…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705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ắc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1000Kwh.</a:t>
            </a:r>
          </a:p>
        </p:txBody>
      </p:sp>
    </p:spTree>
    <p:extLst>
      <p:ext uri="{BB962C8B-B14F-4D97-AF65-F5344CB8AC3E}">
        <p14:creationId xmlns:p14="http://schemas.microsoft.com/office/powerpoint/2010/main" val="1466343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Top 8 Khu công nghiệp có quy mô lớn nhất tại Hải Phòng - toplist.vn">
            <a:extLst>
              <a:ext uri="{FF2B5EF4-FFF2-40B4-BE49-F238E27FC236}">
                <a16:creationId xmlns:a16="http://schemas.microsoft.com/office/drawing/2014/main" id="{D293C9F1-C1C3-AC0D-9043-1AB5BDFB4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509" y="119646"/>
            <a:ext cx="5164317" cy="28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" descr="Khu công nghiệp Nam Đình Vũ Quận Hải An">
            <a:extLst>
              <a:ext uri="{FF2B5EF4-FFF2-40B4-BE49-F238E27FC236}">
                <a16:creationId xmlns:a16="http://schemas.microsoft.com/office/drawing/2014/main" id="{99ADA879-4997-92C2-267F-A3DC0DBFC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682" y="3192522"/>
            <a:ext cx="5164318" cy="334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C90905D0-2ABB-8B80-1070-1382FF44B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40" y="390201"/>
            <a:ext cx="6417892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doanh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Nomura,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Vũ, VSIP,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Sơn,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Duệ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Nam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C01C25-FF2E-21B8-C0A0-682B05BD4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90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D02E68F-47EA-B563-D565-610C2DE06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5368" y="189157"/>
            <a:ext cx="28990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KCN Tràng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Duệ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58C58-8105-3C79-5C62-1E55AA428C84}"/>
              </a:ext>
            </a:extLst>
          </p:cNvPr>
          <p:cNvSpPr txBox="1"/>
          <p:nvPr/>
        </p:nvSpPr>
        <p:spPr>
          <a:xfrm>
            <a:off x="7496798" y="5930179"/>
            <a:ext cx="2420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altLang="en-US" sz="18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KCN Đình Vũ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24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EFE784-C8EC-0C37-0998-9800ACB14032}"/>
              </a:ext>
            </a:extLst>
          </p:cNvPr>
          <p:cNvSpPr txBox="1"/>
          <p:nvPr/>
        </p:nvSpPr>
        <p:spPr>
          <a:xfrm>
            <a:off x="59821" y="72591"/>
            <a:ext cx="11853017" cy="6542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*Vai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GRDP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solidFill>
                  <a:srgbClr val="373435"/>
                </a:solidFill>
                <a:effectLst/>
                <a:latin typeface="UTMTimes-Identity-H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du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Du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GDP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5068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B0F7C6E-7E0D-C271-143D-91B30ACDC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057434"/>
              </p:ext>
            </p:extLst>
          </p:nvPr>
        </p:nvGraphicFramePr>
        <p:xfrm>
          <a:off x="238493" y="1408238"/>
          <a:ext cx="11715014" cy="5290845"/>
        </p:xfrm>
        <a:graphic>
          <a:graphicData uri="http://schemas.openxmlformats.org/drawingml/2006/table">
            <a:tbl>
              <a:tblPr firstRow="1" firstCol="1" bandRow="1"/>
              <a:tblGrid>
                <a:gridCol w="1479212">
                  <a:extLst>
                    <a:ext uri="{9D8B030D-6E8A-4147-A177-3AD203B41FA5}">
                      <a16:colId xmlns:a16="http://schemas.microsoft.com/office/drawing/2014/main" val="537482665"/>
                    </a:ext>
                  </a:extLst>
                </a:gridCol>
                <a:gridCol w="10235802">
                  <a:extLst>
                    <a:ext uri="{9D8B030D-6E8A-4147-A177-3AD203B41FA5}">
                      <a16:colId xmlns:a16="http://schemas.microsoft.com/office/drawing/2014/main" val="1138257806"/>
                    </a:ext>
                  </a:extLst>
                </a:gridCol>
              </a:tblGrid>
              <a:tr h="13939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b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</a:t>
                      </a:r>
                      <a:b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58" marR="5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Hải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03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37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Hải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Hà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Quảng Ninh - Hải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Ninh Bình.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Bính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Rào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Tân Vũ-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Hoàng Văn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b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Các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quận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vùng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58" marR="5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5019065"/>
                  </a:ext>
                </a:extLst>
              </a:tr>
              <a:tr h="827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b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58" marR="5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Hải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Hải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Hà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Cai - Vân Nam,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Sơn - Quảng Tây (Trung Quốc)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Việt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ngõ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Hồng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Bắc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7958" marR="5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5219957"/>
                  </a:ext>
                </a:extLst>
              </a:tr>
              <a:tr h="838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b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58" marR="5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Hải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nay,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20km,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25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Hoàng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Chùa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Vũ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12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neo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7958" marR="5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293367"/>
                  </a:ext>
                </a:extLst>
              </a:tr>
              <a:tr h="14305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58" marR="5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xích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logictics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Hải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tiềm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Hải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ngòi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Các con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Văn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Úc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Tray,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,…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2020,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Hải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54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7958" marR="5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973204"/>
                  </a:ext>
                </a:extLst>
              </a:tr>
              <a:tr h="402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 hàng không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58" marR="5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Hải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7958" marR="5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62768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B0ABFAC-4E79-861C-0E79-CB3D1C4CB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93" y="46166"/>
            <a:ext cx="10580482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luân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xu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Hải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18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Cảng cửa ngõ Quốc tế Hải Phòng: Đến năm 2030 năng lực thông qua cảng sẽ ...">
            <a:extLst>
              <a:ext uri="{FF2B5EF4-FFF2-40B4-BE49-F238E27FC236}">
                <a16:creationId xmlns:a16="http://schemas.microsoft.com/office/drawing/2014/main" id="{98C89C04-5959-1E9C-5670-0DEFC62AF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065" y="98565"/>
            <a:ext cx="4335656" cy="24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7" descr="Hanoi to Cat Ba Island: A complete guide for transport">
            <a:extLst>
              <a:ext uri="{FF2B5EF4-FFF2-40B4-BE49-F238E27FC236}">
                <a16:creationId xmlns:a16="http://schemas.microsoft.com/office/drawing/2014/main" id="{39A11312-D463-5788-9899-C3CBAC13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86" y="216671"/>
            <a:ext cx="4458402" cy="249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52A3F92-1CDC-31CC-F319-5BE21B717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6DCE9F-51D3-D893-C5F9-222E1F25C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28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3A1D43-E566-B838-74D2-49FD4DDF5FB2}"/>
              </a:ext>
            </a:extLst>
          </p:cNvPr>
          <p:cNvSpPr txBox="1"/>
          <p:nvPr/>
        </p:nvSpPr>
        <p:spPr>
          <a:xfrm>
            <a:off x="920809" y="280806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 tốc Hà Nội – Hải Phòng</a:t>
            </a: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24C262B-9384-706E-DED5-290E0217C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363" y="2762029"/>
            <a:ext cx="323037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3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Cảng Hải Phòng-cụm cảng cấp quốc gia</a:t>
            </a: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3" name="Picture 7" descr="Cảng hàng không quốc tế Cát Bi tiếp nhận hành khách bay nội địa từ 10/10 |  Báo Nhân Dân điện tử">
            <a:extLst>
              <a:ext uri="{FF2B5EF4-FFF2-40B4-BE49-F238E27FC236}">
                <a16:creationId xmlns:a16="http://schemas.microsoft.com/office/drawing/2014/main" id="{10483F6B-A335-7B27-7C54-431DD26F0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74" y="3290130"/>
            <a:ext cx="3795609" cy="294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Ga Hải Phòng – Wikipedia tiếng Việt">
            <a:extLst>
              <a:ext uri="{FF2B5EF4-FFF2-40B4-BE49-F238E27FC236}">
                <a16:creationId xmlns:a16="http://schemas.microsoft.com/office/drawing/2014/main" id="{11CE5F52-FDB8-37A7-6E85-BF057F59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57" y="3290130"/>
            <a:ext cx="3891185" cy="291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C86A6F-457F-9703-D3C7-A44692F01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727" y="3290130"/>
            <a:ext cx="3167407" cy="29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62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8312230-5809-CCC8-1347-34142DF50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157566"/>
              </p:ext>
            </p:extLst>
          </p:nvPr>
        </p:nvGraphicFramePr>
        <p:xfrm>
          <a:off x="1717705" y="2666287"/>
          <a:ext cx="8642593" cy="3179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3440">
                  <a:extLst>
                    <a:ext uri="{9D8B030D-6E8A-4147-A177-3AD203B41FA5}">
                      <a16:colId xmlns:a16="http://schemas.microsoft.com/office/drawing/2014/main" val="1386750523"/>
                    </a:ext>
                  </a:extLst>
                </a:gridCol>
                <a:gridCol w="1179684">
                  <a:extLst>
                    <a:ext uri="{9D8B030D-6E8A-4147-A177-3AD203B41FA5}">
                      <a16:colId xmlns:a16="http://schemas.microsoft.com/office/drawing/2014/main" val="2112076897"/>
                    </a:ext>
                  </a:extLst>
                </a:gridCol>
                <a:gridCol w="1179684">
                  <a:extLst>
                    <a:ext uri="{9D8B030D-6E8A-4147-A177-3AD203B41FA5}">
                      <a16:colId xmlns:a16="http://schemas.microsoft.com/office/drawing/2014/main" val="2858822880"/>
                    </a:ext>
                  </a:extLst>
                </a:gridCol>
                <a:gridCol w="1339785">
                  <a:extLst>
                    <a:ext uri="{9D8B030D-6E8A-4147-A177-3AD203B41FA5}">
                      <a16:colId xmlns:a16="http://schemas.microsoft.com/office/drawing/2014/main" val="2151196728"/>
                    </a:ext>
                  </a:extLst>
                </a:gridCol>
              </a:tblGrid>
              <a:tr h="6272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6020412"/>
                  </a:ext>
                </a:extLst>
              </a:tr>
              <a:tr h="6272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lẻ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tỷ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60 113,6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89 429,1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115 209,8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093851"/>
                  </a:ext>
                </a:extLst>
              </a:tr>
              <a:tr h="6272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4952446"/>
                  </a:ext>
                </a:extLst>
              </a:tr>
              <a:tr h="1297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716521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5239A7B-4972-9D3B-395E-87A1371D4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84" y="-72924"/>
            <a:ext cx="8642594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  <a:tab pos="1247775" algn="l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  <a:tab pos="1247775" algn="l"/>
              </a:tabLs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154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mại.Tổng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lẻ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  <a:tab pos="1247775" algn="l"/>
              </a:tabLst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DE1F3C-7304-F173-41F4-B4FFB0256E8F}"/>
              </a:ext>
            </a:extLst>
          </p:cNvPr>
          <p:cNvSpPr txBox="1"/>
          <p:nvPr/>
        </p:nvSpPr>
        <p:spPr>
          <a:xfrm>
            <a:off x="1437747" y="2143963"/>
            <a:ext cx="9477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  <a:tab pos="1247775" algn="l"/>
              </a:tabLst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3.5.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2015 - 2020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47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1AFCB9-C6B4-754D-1831-76893AF10632}"/>
              </a:ext>
            </a:extLst>
          </p:cNvPr>
          <p:cNvSpPr txBox="1"/>
          <p:nvPr/>
        </p:nvSpPr>
        <p:spPr>
          <a:xfrm>
            <a:off x="356786" y="-1"/>
            <a:ext cx="11538959" cy="6817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  <a:buNone/>
              <a:tabLst>
                <a:tab pos="133350" algn="l"/>
                <a:tab pos="1247775" algn="l"/>
              </a:tabLs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20 384,9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USD,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20 366,6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USD. Thị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107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126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logistics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2015 - 2020,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23%/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Trong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Các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ô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dệt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may,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Thị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khẩu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thổ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Nhật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Loan, Trung Quốc,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Quốc…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45189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C451487-12E3-71B8-4F47-695C6D5FF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27" y="291542"/>
            <a:ext cx="1173907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  <a:tab pos="1247775" algn="l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Hải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Tài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Doanh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do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Covis 19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doanh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doanh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  <a:tab pos="1247775" algn="l"/>
              </a:tabLst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5" name="Picture 13">
            <a:extLst>
              <a:ext uri="{FF2B5EF4-FFF2-40B4-BE49-F238E27FC236}">
                <a16:creationId xmlns:a16="http://schemas.microsoft.com/office/drawing/2014/main" id="{6482C87B-B9A6-B5EC-AA58-22BA302E7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00" y="2646073"/>
            <a:ext cx="5464953" cy="384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E723CF4-FBD1-9DBE-CF81-196B1B2C9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09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43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32">
            <a:extLst>
              <a:ext uri="{FF2B5EF4-FFF2-40B4-BE49-F238E27FC236}">
                <a16:creationId xmlns:a16="http://schemas.microsoft.com/office/drawing/2014/main" id="{A2D51233-986C-44FF-B127-4328DF8B5F8F}"/>
              </a:ext>
            </a:extLst>
          </p:cNvPr>
          <p:cNvGrpSpPr/>
          <p:nvPr/>
        </p:nvGrpSpPr>
        <p:grpSpPr>
          <a:xfrm>
            <a:off x="124148" y="1445936"/>
            <a:ext cx="2474509" cy="2397485"/>
            <a:chOff x="5487988" y="1541463"/>
            <a:chExt cx="2817813" cy="2762250"/>
          </a:xfrm>
        </p:grpSpPr>
        <p:sp>
          <p:nvSpPr>
            <p:cNvPr id="52" name="Freeform: Shape 33">
              <a:extLst>
                <a:ext uri="{FF2B5EF4-FFF2-40B4-BE49-F238E27FC236}">
                  <a16:creationId xmlns:a16="http://schemas.microsoft.com/office/drawing/2014/main" id="{1D0017EB-F0D3-468B-9BB6-826B070DC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88" y="1560513"/>
              <a:ext cx="2744788" cy="2743200"/>
            </a:xfrm>
            <a:custGeom>
              <a:avLst/>
              <a:gdLst/>
              <a:ahLst/>
              <a:cxnLst>
                <a:cxn ang="0">
                  <a:pos x="0" y="604"/>
                </a:cxn>
                <a:cxn ang="0">
                  <a:pos x="604" y="1208"/>
                </a:cxn>
                <a:cxn ang="0">
                  <a:pos x="1208" y="604"/>
                </a:cxn>
                <a:cxn ang="0">
                  <a:pos x="604" y="0"/>
                </a:cxn>
                <a:cxn ang="0">
                  <a:pos x="0" y="604"/>
                </a:cxn>
                <a:cxn ang="0">
                  <a:pos x="72" y="604"/>
                </a:cxn>
                <a:cxn ang="0">
                  <a:pos x="604" y="72"/>
                </a:cxn>
                <a:cxn ang="0">
                  <a:pos x="1137" y="604"/>
                </a:cxn>
                <a:cxn ang="0">
                  <a:pos x="604" y="1136"/>
                </a:cxn>
                <a:cxn ang="0">
                  <a:pos x="72" y="604"/>
                </a:cxn>
              </a:cxnLst>
              <a:rect l="0" t="0" r="r" b="b"/>
              <a:pathLst>
                <a:path w="1208" h="1208">
                  <a:moveTo>
                    <a:pt x="0" y="604"/>
                  </a:moveTo>
                  <a:cubicBezTo>
                    <a:pt x="0" y="937"/>
                    <a:pt x="271" y="1208"/>
                    <a:pt x="604" y="1208"/>
                  </a:cubicBezTo>
                  <a:cubicBezTo>
                    <a:pt x="937" y="1208"/>
                    <a:pt x="1208" y="937"/>
                    <a:pt x="1208" y="604"/>
                  </a:cubicBezTo>
                  <a:cubicBezTo>
                    <a:pt x="1208" y="271"/>
                    <a:pt x="937" y="0"/>
                    <a:pt x="604" y="0"/>
                  </a:cubicBezTo>
                  <a:cubicBezTo>
                    <a:pt x="271" y="0"/>
                    <a:pt x="0" y="271"/>
                    <a:pt x="0" y="604"/>
                  </a:cubicBezTo>
                  <a:close/>
                  <a:moveTo>
                    <a:pt x="72" y="604"/>
                  </a:moveTo>
                  <a:cubicBezTo>
                    <a:pt x="72" y="310"/>
                    <a:pt x="311" y="72"/>
                    <a:pt x="604" y="72"/>
                  </a:cubicBezTo>
                  <a:cubicBezTo>
                    <a:pt x="898" y="72"/>
                    <a:pt x="1137" y="310"/>
                    <a:pt x="1137" y="604"/>
                  </a:cubicBezTo>
                  <a:cubicBezTo>
                    <a:pt x="1137" y="897"/>
                    <a:pt x="898" y="1136"/>
                    <a:pt x="604" y="1136"/>
                  </a:cubicBezTo>
                  <a:cubicBezTo>
                    <a:pt x="311" y="1136"/>
                    <a:pt x="72" y="897"/>
                    <a:pt x="72" y="604"/>
                  </a:cubicBez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53" name="Oval 62">
              <a:extLst>
                <a:ext uri="{FF2B5EF4-FFF2-40B4-BE49-F238E27FC236}">
                  <a16:creationId xmlns:a16="http://schemas.microsoft.com/office/drawing/2014/main" id="{36DBC0B7-5CC5-4C95-A657-43480F972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1013" y="1541463"/>
              <a:ext cx="2741613" cy="2740025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54" name="Freeform: Shape 63">
              <a:extLst>
                <a:ext uri="{FF2B5EF4-FFF2-40B4-BE49-F238E27FC236}">
                  <a16:creationId xmlns:a16="http://schemas.microsoft.com/office/drawing/2014/main" id="{775EA32D-B186-4175-8CC7-CA7637B87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1013" y="1541463"/>
              <a:ext cx="2744788" cy="2743200"/>
            </a:xfrm>
            <a:custGeom>
              <a:avLst/>
              <a:gdLst/>
              <a:ahLst/>
              <a:cxnLst>
                <a:cxn ang="0">
                  <a:pos x="0" y="604"/>
                </a:cxn>
                <a:cxn ang="0">
                  <a:pos x="604" y="1208"/>
                </a:cxn>
                <a:cxn ang="0">
                  <a:pos x="1208" y="604"/>
                </a:cxn>
                <a:cxn ang="0">
                  <a:pos x="604" y="0"/>
                </a:cxn>
                <a:cxn ang="0">
                  <a:pos x="0" y="604"/>
                </a:cxn>
                <a:cxn ang="0">
                  <a:pos x="71" y="604"/>
                </a:cxn>
                <a:cxn ang="0">
                  <a:pos x="604" y="72"/>
                </a:cxn>
                <a:cxn ang="0">
                  <a:pos x="1136" y="604"/>
                </a:cxn>
                <a:cxn ang="0">
                  <a:pos x="604" y="1136"/>
                </a:cxn>
                <a:cxn ang="0">
                  <a:pos x="71" y="604"/>
                </a:cxn>
              </a:cxnLst>
              <a:rect l="0" t="0" r="r" b="b"/>
              <a:pathLst>
                <a:path w="1208" h="1208">
                  <a:moveTo>
                    <a:pt x="0" y="604"/>
                  </a:moveTo>
                  <a:cubicBezTo>
                    <a:pt x="0" y="937"/>
                    <a:pt x="271" y="1208"/>
                    <a:pt x="604" y="1208"/>
                  </a:cubicBezTo>
                  <a:cubicBezTo>
                    <a:pt x="937" y="1208"/>
                    <a:pt x="1208" y="937"/>
                    <a:pt x="1208" y="604"/>
                  </a:cubicBezTo>
                  <a:cubicBezTo>
                    <a:pt x="1208" y="271"/>
                    <a:pt x="937" y="0"/>
                    <a:pt x="604" y="0"/>
                  </a:cubicBezTo>
                  <a:cubicBezTo>
                    <a:pt x="271" y="0"/>
                    <a:pt x="0" y="271"/>
                    <a:pt x="0" y="604"/>
                  </a:cubicBezTo>
                  <a:close/>
                  <a:moveTo>
                    <a:pt x="71" y="604"/>
                  </a:moveTo>
                  <a:cubicBezTo>
                    <a:pt x="71" y="310"/>
                    <a:pt x="310" y="72"/>
                    <a:pt x="604" y="72"/>
                  </a:cubicBezTo>
                  <a:cubicBezTo>
                    <a:pt x="897" y="72"/>
                    <a:pt x="1136" y="310"/>
                    <a:pt x="1136" y="604"/>
                  </a:cubicBezTo>
                  <a:cubicBezTo>
                    <a:pt x="1136" y="897"/>
                    <a:pt x="897" y="1136"/>
                    <a:pt x="604" y="1136"/>
                  </a:cubicBezTo>
                  <a:cubicBezTo>
                    <a:pt x="310" y="1136"/>
                    <a:pt x="71" y="897"/>
                    <a:pt x="71" y="604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55" name="Freeform: Shape 64">
              <a:extLst>
                <a:ext uri="{FF2B5EF4-FFF2-40B4-BE49-F238E27FC236}">
                  <a16:creationId xmlns:a16="http://schemas.microsoft.com/office/drawing/2014/main" id="{D930099F-C0D6-499C-AA96-115924FAC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1919288"/>
              <a:ext cx="1987550" cy="1985962"/>
            </a:xfrm>
            <a:custGeom>
              <a:avLst/>
              <a:gdLst/>
              <a:ahLst/>
              <a:cxnLst>
                <a:cxn ang="0">
                  <a:pos x="0" y="437"/>
                </a:cxn>
                <a:cxn ang="0">
                  <a:pos x="438" y="874"/>
                </a:cxn>
                <a:cxn ang="0">
                  <a:pos x="875" y="437"/>
                </a:cxn>
                <a:cxn ang="0">
                  <a:pos x="438" y="0"/>
                </a:cxn>
                <a:cxn ang="0">
                  <a:pos x="0" y="437"/>
                </a:cxn>
                <a:cxn ang="0">
                  <a:pos x="72" y="437"/>
                </a:cxn>
                <a:cxn ang="0">
                  <a:pos x="438" y="71"/>
                </a:cxn>
                <a:cxn ang="0">
                  <a:pos x="803" y="437"/>
                </a:cxn>
                <a:cxn ang="0">
                  <a:pos x="438" y="802"/>
                </a:cxn>
                <a:cxn ang="0">
                  <a:pos x="72" y="437"/>
                </a:cxn>
              </a:cxnLst>
              <a:rect l="0" t="0" r="r" b="b"/>
              <a:pathLst>
                <a:path w="875" h="874">
                  <a:moveTo>
                    <a:pt x="0" y="437"/>
                  </a:moveTo>
                  <a:cubicBezTo>
                    <a:pt x="0" y="678"/>
                    <a:pt x="197" y="874"/>
                    <a:pt x="438" y="874"/>
                  </a:cubicBezTo>
                  <a:cubicBezTo>
                    <a:pt x="679" y="874"/>
                    <a:pt x="875" y="678"/>
                    <a:pt x="875" y="437"/>
                  </a:cubicBezTo>
                  <a:cubicBezTo>
                    <a:pt x="875" y="196"/>
                    <a:pt x="679" y="0"/>
                    <a:pt x="438" y="0"/>
                  </a:cubicBezTo>
                  <a:cubicBezTo>
                    <a:pt x="197" y="0"/>
                    <a:pt x="0" y="196"/>
                    <a:pt x="0" y="437"/>
                  </a:cubicBezTo>
                  <a:close/>
                  <a:moveTo>
                    <a:pt x="72" y="437"/>
                  </a:moveTo>
                  <a:cubicBezTo>
                    <a:pt x="72" y="235"/>
                    <a:pt x="236" y="71"/>
                    <a:pt x="438" y="71"/>
                  </a:cubicBezTo>
                  <a:cubicBezTo>
                    <a:pt x="639" y="71"/>
                    <a:pt x="803" y="235"/>
                    <a:pt x="803" y="437"/>
                  </a:cubicBezTo>
                  <a:cubicBezTo>
                    <a:pt x="803" y="638"/>
                    <a:pt x="639" y="802"/>
                    <a:pt x="438" y="802"/>
                  </a:cubicBezTo>
                  <a:cubicBezTo>
                    <a:pt x="236" y="802"/>
                    <a:pt x="72" y="638"/>
                    <a:pt x="72" y="437"/>
                  </a:cubicBezTo>
                  <a:close/>
                </a:path>
              </a:pathLst>
            </a:custGeom>
            <a:solidFill>
              <a:srgbClr val="A5A5A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56" name="Freeform: Shape 65">
              <a:extLst>
                <a:ext uri="{FF2B5EF4-FFF2-40B4-BE49-F238E27FC236}">
                  <a16:creationId xmlns:a16="http://schemas.microsoft.com/office/drawing/2014/main" id="{EF9520FC-34B9-4CFF-BC64-AE09F3DC8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0" y="2297113"/>
              <a:ext cx="1228725" cy="1228725"/>
            </a:xfrm>
            <a:custGeom>
              <a:avLst/>
              <a:gdLst/>
              <a:ahLst/>
              <a:cxnLst>
                <a:cxn ang="0">
                  <a:pos x="0" y="271"/>
                </a:cxn>
                <a:cxn ang="0">
                  <a:pos x="271" y="541"/>
                </a:cxn>
                <a:cxn ang="0">
                  <a:pos x="541" y="271"/>
                </a:cxn>
                <a:cxn ang="0">
                  <a:pos x="271" y="0"/>
                </a:cxn>
                <a:cxn ang="0">
                  <a:pos x="0" y="271"/>
                </a:cxn>
                <a:cxn ang="0">
                  <a:pos x="72" y="271"/>
                </a:cxn>
                <a:cxn ang="0">
                  <a:pos x="271" y="72"/>
                </a:cxn>
                <a:cxn ang="0">
                  <a:pos x="469" y="271"/>
                </a:cxn>
                <a:cxn ang="0">
                  <a:pos x="271" y="470"/>
                </a:cxn>
                <a:cxn ang="0">
                  <a:pos x="72" y="271"/>
                </a:cxn>
              </a:cxnLst>
              <a:rect l="0" t="0" r="r" b="b"/>
              <a:pathLst>
                <a:path w="541" h="541">
                  <a:moveTo>
                    <a:pt x="0" y="271"/>
                  </a:moveTo>
                  <a:cubicBezTo>
                    <a:pt x="0" y="420"/>
                    <a:pt x="122" y="541"/>
                    <a:pt x="271" y="541"/>
                  </a:cubicBezTo>
                  <a:cubicBezTo>
                    <a:pt x="420" y="541"/>
                    <a:pt x="541" y="420"/>
                    <a:pt x="541" y="271"/>
                  </a:cubicBezTo>
                  <a:cubicBezTo>
                    <a:pt x="541" y="122"/>
                    <a:pt x="420" y="0"/>
                    <a:pt x="271" y="0"/>
                  </a:cubicBezTo>
                  <a:cubicBezTo>
                    <a:pt x="122" y="0"/>
                    <a:pt x="0" y="122"/>
                    <a:pt x="0" y="271"/>
                  </a:cubicBezTo>
                  <a:close/>
                  <a:moveTo>
                    <a:pt x="72" y="271"/>
                  </a:moveTo>
                  <a:cubicBezTo>
                    <a:pt x="72" y="161"/>
                    <a:pt x="161" y="72"/>
                    <a:pt x="271" y="72"/>
                  </a:cubicBezTo>
                  <a:cubicBezTo>
                    <a:pt x="380" y="72"/>
                    <a:pt x="469" y="161"/>
                    <a:pt x="469" y="271"/>
                  </a:cubicBezTo>
                  <a:cubicBezTo>
                    <a:pt x="469" y="380"/>
                    <a:pt x="380" y="470"/>
                    <a:pt x="271" y="470"/>
                  </a:cubicBezTo>
                  <a:cubicBezTo>
                    <a:pt x="161" y="470"/>
                    <a:pt x="72" y="380"/>
                    <a:pt x="72" y="271"/>
                  </a:cubicBezTo>
                  <a:close/>
                </a:path>
              </a:pathLst>
            </a:custGeom>
            <a:solidFill>
              <a:srgbClr val="ED7D3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57" name="Oval 66">
              <a:extLst>
                <a:ext uri="{FF2B5EF4-FFF2-40B4-BE49-F238E27FC236}">
                  <a16:creationId xmlns:a16="http://schemas.microsoft.com/office/drawing/2014/main" id="{7A04288C-107B-4F44-A49F-FADE14621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663" y="2676525"/>
              <a:ext cx="469900" cy="471487"/>
            </a:xfrm>
            <a:prstGeom prst="ellipse">
              <a:avLst/>
            </a:prstGeom>
            <a:solidFill>
              <a:srgbClr val="4472C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</p:grpSp>
      <p:grpSp>
        <p:nvGrpSpPr>
          <p:cNvPr id="58" name="Group 67">
            <a:extLst>
              <a:ext uri="{FF2B5EF4-FFF2-40B4-BE49-F238E27FC236}">
                <a16:creationId xmlns:a16="http://schemas.microsoft.com/office/drawing/2014/main" id="{BBB1CDD8-ED93-41C2-B83C-87EE16003F34}"/>
              </a:ext>
            </a:extLst>
          </p:cNvPr>
          <p:cNvGrpSpPr/>
          <p:nvPr/>
        </p:nvGrpSpPr>
        <p:grpSpPr>
          <a:xfrm>
            <a:off x="1344717" y="867880"/>
            <a:ext cx="1529500" cy="1826224"/>
            <a:chOff x="6927850" y="1189038"/>
            <a:chExt cx="1011238" cy="1743074"/>
          </a:xfrm>
        </p:grpSpPr>
        <p:sp>
          <p:nvSpPr>
            <p:cNvPr id="59" name="Freeform: Shape 68">
              <a:extLst>
                <a:ext uri="{FF2B5EF4-FFF2-40B4-BE49-F238E27FC236}">
                  <a16:creationId xmlns:a16="http://schemas.microsoft.com/office/drawing/2014/main" id="{971CAA32-220D-42BA-BBBF-1F87A1D88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3125" y="1189038"/>
              <a:ext cx="457200" cy="658812"/>
            </a:xfrm>
            <a:custGeom>
              <a:avLst/>
              <a:gdLst/>
              <a:ahLst/>
              <a:cxnLst>
                <a:cxn ang="0">
                  <a:pos x="152" y="118"/>
                </a:cxn>
                <a:cxn ang="0">
                  <a:pos x="83" y="290"/>
                </a:cxn>
                <a:cxn ang="0">
                  <a:pos x="152" y="118"/>
                </a:cxn>
              </a:cxnLst>
              <a:rect l="0" t="0" r="r" b="b"/>
              <a:pathLst>
                <a:path w="201" h="290">
                  <a:moveTo>
                    <a:pt x="152" y="118"/>
                  </a:moveTo>
                  <a:cubicBezTo>
                    <a:pt x="201" y="6"/>
                    <a:pt x="0" y="0"/>
                    <a:pt x="83" y="290"/>
                  </a:cubicBezTo>
                  <a:lnTo>
                    <a:pt x="152" y="118"/>
                  </a:lnTo>
                  <a:close/>
                </a:path>
              </a:pathLst>
            </a:custGeom>
            <a:solidFill>
              <a:srgbClr val="ED7D3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60" name="Freeform: Shape 69">
              <a:extLst>
                <a:ext uri="{FF2B5EF4-FFF2-40B4-BE49-F238E27FC236}">
                  <a16:creationId xmlns:a16="http://schemas.microsoft.com/office/drawing/2014/main" id="{B6DF5E43-2E17-4037-8726-B70500EDF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1279526"/>
              <a:ext cx="242888" cy="568325"/>
            </a:xfrm>
            <a:custGeom>
              <a:avLst/>
              <a:gdLst/>
              <a:ahLst/>
              <a:cxnLst>
                <a:cxn ang="0">
                  <a:pos x="96" y="78"/>
                </a:cxn>
                <a:cxn ang="0">
                  <a:pos x="97" y="74"/>
                </a:cxn>
                <a:cxn ang="0">
                  <a:pos x="100" y="63"/>
                </a:cxn>
                <a:cxn ang="0">
                  <a:pos x="101" y="45"/>
                </a:cxn>
                <a:cxn ang="0">
                  <a:pos x="95" y="25"/>
                </a:cxn>
                <a:cxn ang="0">
                  <a:pos x="76" y="12"/>
                </a:cxn>
                <a:cxn ang="0">
                  <a:pos x="51" y="19"/>
                </a:cxn>
                <a:cxn ang="0">
                  <a:pos x="19" y="71"/>
                </a:cxn>
                <a:cxn ang="0">
                  <a:pos x="14" y="104"/>
                </a:cxn>
                <a:cxn ang="0">
                  <a:pos x="13" y="136"/>
                </a:cxn>
                <a:cxn ang="0">
                  <a:pos x="15" y="166"/>
                </a:cxn>
                <a:cxn ang="0">
                  <a:pos x="18" y="194"/>
                </a:cxn>
                <a:cxn ang="0">
                  <a:pos x="21" y="217"/>
                </a:cxn>
                <a:cxn ang="0">
                  <a:pos x="25" y="234"/>
                </a:cxn>
                <a:cxn ang="0">
                  <a:pos x="27" y="250"/>
                </a:cxn>
                <a:cxn ang="0">
                  <a:pos x="22" y="235"/>
                </a:cxn>
                <a:cxn ang="0">
                  <a:pos x="17" y="218"/>
                </a:cxn>
                <a:cxn ang="0">
                  <a:pos x="10" y="195"/>
                </a:cxn>
                <a:cxn ang="0">
                  <a:pos x="5" y="168"/>
                </a:cxn>
                <a:cxn ang="0">
                  <a:pos x="1" y="137"/>
                </a:cxn>
                <a:cxn ang="0">
                  <a:pos x="1" y="103"/>
                </a:cxn>
                <a:cxn ang="0">
                  <a:pos x="6" y="68"/>
                </a:cxn>
                <a:cxn ang="0">
                  <a:pos x="20" y="35"/>
                </a:cxn>
                <a:cxn ang="0">
                  <a:pos x="44" y="9"/>
                </a:cxn>
                <a:cxn ang="0">
                  <a:pos x="78" y="2"/>
                </a:cxn>
                <a:cxn ang="0">
                  <a:pos x="102" y="21"/>
                </a:cxn>
                <a:cxn ang="0">
                  <a:pos x="106" y="45"/>
                </a:cxn>
                <a:cxn ang="0">
                  <a:pos x="103" y="64"/>
                </a:cxn>
                <a:cxn ang="0">
                  <a:pos x="98" y="74"/>
                </a:cxn>
                <a:cxn ang="0">
                  <a:pos x="96" y="78"/>
                </a:cxn>
              </a:cxnLst>
              <a:rect l="0" t="0" r="r" b="b"/>
              <a:pathLst>
                <a:path w="107" h="250">
                  <a:moveTo>
                    <a:pt x="96" y="78"/>
                  </a:moveTo>
                  <a:cubicBezTo>
                    <a:pt x="96" y="78"/>
                    <a:pt x="97" y="77"/>
                    <a:pt x="97" y="74"/>
                  </a:cubicBezTo>
                  <a:cubicBezTo>
                    <a:pt x="98" y="72"/>
                    <a:pt x="99" y="68"/>
                    <a:pt x="100" y="63"/>
                  </a:cubicBezTo>
                  <a:cubicBezTo>
                    <a:pt x="101" y="58"/>
                    <a:pt x="102" y="52"/>
                    <a:pt x="101" y="45"/>
                  </a:cubicBezTo>
                  <a:cubicBezTo>
                    <a:pt x="101" y="39"/>
                    <a:pt x="99" y="31"/>
                    <a:pt x="95" y="25"/>
                  </a:cubicBezTo>
                  <a:cubicBezTo>
                    <a:pt x="91" y="18"/>
                    <a:pt x="84" y="13"/>
                    <a:pt x="76" y="12"/>
                  </a:cubicBezTo>
                  <a:cubicBezTo>
                    <a:pt x="68" y="11"/>
                    <a:pt x="59" y="13"/>
                    <a:pt x="51" y="19"/>
                  </a:cubicBezTo>
                  <a:cubicBezTo>
                    <a:pt x="35" y="30"/>
                    <a:pt x="25" y="50"/>
                    <a:pt x="19" y="71"/>
                  </a:cubicBezTo>
                  <a:cubicBezTo>
                    <a:pt x="17" y="82"/>
                    <a:pt x="15" y="93"/>
                    <a:pt x="14" y="104"/>
                  </a:cubicBezTo>
                  <a:cubicBezTo>
                    <a:pt x="13" y="115"/>
                    <a:pt x="13" y="126"/>
                    <a:pt x="13" y="136"/>
                  </a:cubicBezTo>
                  <a:cubicBezTo>
                    <a:pt x="14" y="147"/>
                    <a:pt x="14" y="157"/>
                    <a:pt x="15" y="166"/>
                  </a:cubicBezTo>
                  <a:cubicBezTo>
                    <a:pt x="15" y="176"/>
                    <a:pt x="17" y="185"/>
                    <a:pt x="18" y="194"/>
                  </a:cubicBezTo>
                  <a:cubicBezTo>
                    <a:pt x="19" y="202"/>
                    <a:pt x="20" y="210"/>
                    <a:pt x="21" y="217"/>
                  </a:cubicBezTo>
                  <a:cubicBezTo>
                    <a:pt x="22" y="224"/>
                    <a:pt x="24" y="229"/>
                    <a:pt x="25" y="234"/>
                  </a:cubicBezTo>
                  <a:cubicBezTo>
                    <a:pt x="26" y="244"/>
                    <a:pt x="27" y="250"/>
                    <a:pt x="27" y="250"/>
                  </a:cubicBezTo>
                  <a:cubicBezTo>
                    <a:pt x="27" y="250"/>
                    <a:pt x="25" y="245"/>
                    <a:pt x="22" y="235"/>
                  </a:cubicBezTo>
                  <a:cubicBezTo>
                    <a:pt x="21" y="230"/>
                    <a:pt x="18" y="225"/>
                    <a:pt x="17" y="218"/>
                  </a:cubicBezTo>
                  <a:cubicBezTo>
                    <a:pt x="15" y="211"/>
                    <a:pt x="12" y="204"/>
                    <a:pt x="10" y="195"/>
                  </a:cubicBezTo>
                  <a:cubicBezTo>
                    <a:pt x="9" y="187"/>
                    <a:pt x="6" y="178"/>
                    <a:pt x="5" y="168"/>
                  </a:cubicBezTo>
                  <a:cubicBezTo>
                    <a:pt x="3" y="158"/>
                    <a:pt x="2" y="147"/>
                    <a:pt x="1" y="137"/>
                  </a:cubicBezTo>
                  <a:cubicBezTo>
                    <a:pt x="1" y="126"/>
                    <a:pt x="0" y="114"/>
                    <a:pt x="1" y="103"/>
                  </a:cubicBezTo>
                  <a:cubicBezTo>
                    <a:pt x="2" y="91"/>
                    <a:pt x="4" y="80"/>
                    <a:pt x="6" y="68"/>
                  </a:cubicBezTo>
                  <a:cubicBezTo>
                    <a:pt x="9" y="56"/>
                    <a:pt x="14" y="45"/>
                    <a:pt x="20" y="35"/>
                  </a:cubicBezTo>
                  <a:cubicBezTo>
                    <a:pt x="26" y="24"/>
                    <a:pt x="34" y="15"/>
                    <a:pt x="44" y="9"/>
                  </a:cubicBezTo>
                  <a:cubicBezTo>
                    <a:pt x="54" y="2"/>
                    <a:pt x="67" y="0"/>
                    <a:pt x="78" y="2"/>
                  </a:cubicBezTo>
                  <a:cubicBezTo>
                    <a:pt x="89" y="5"/>
                    <a:pt x="98" y="13"/>
                    <a:pt x="102" y="21"/>
                  </a:cubicBezTo>
                  <a:cubicBezTo>
                    <a:pt x="106" y="30"/>
                    <a:pt x="107" y="38"/>
                    <a:pt x="106" y="45"/>
                  </a:cubicBezTo>
                  <a:cubicBezTo>
                    <a:pt x="106" y="53"/>
                    <a:pt x="104" y="59"/>
                    <a:pt x="103" y="64"/>
                  </a:cubicBezTo>
                  <a:cubicBezTo>
                    <a:pt x="101" y="69"/>
                    <a:pt x="99" y="72"/>
                    <a:pt x="98" y="74"/>
                  </a:cubicBezTo>
                  <a:cubicBezTo>
                    <a:pt x="97" y="77"/>
                    <a:pt x="96" y="78"/>
                    <a:pt x="96" y="78"/>
                  </a:cubicBezTo>
                  <a:close/>
                </a:path>
              </a:pathLst>
            </a:custGeom>
            <a:solidFill>
              <a:srgbClr val="ED7D31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61" name="Freeform: Shape 70">
              <a:extLst>
                <a:ext uri="{FF2B5EF4-FFF2-40B4-BE49-F238E27FC236}">
                  <a16:creationId xmlns:a16="http://schemas.microsoft.com/office/drawing/2014/main" id="{D8321822-0A4D-449B-A857-167F2EE1C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258888"/>
              <a:ext cx="512763" cy="584200"/>
            </a:xfrm>
            <a:custGeom>
              <a:avLst/>
              <a:gdLst/>
              <a:ahLst/>
              <a:cxnLst>
                <a:cxn ang="0">
                  <a:pos x="69" y="87"/>
                </a:cxn>
                <a:cxn ang="0">
                  <a:pos x="0" y="249"/>
                </a:cxn>
                <a:cxn ang="0">
                  <a:pos x="69" y="87"/>
                </a:cxn>
              </a:cxnLst>
              <a:rect l="0" t="0" r="r" b="b"/>
              <a:pathLst>
                <a:path w="226" h="257">
                  <a:moveTo>
                    <a:pt x="69" y="87"/>
                  </a:moveTo>
                  <a:cubicBezTo>
                    <a:pt x="187" y="0"/>
                    <a:pt x="226" y="257"/>
                    <a:pt x="0" y="249"/>
                  </a:cubicBezTo>
                  <a:lnTo>
                    <a:pt x="69" y="87"/>
                  </a:lnTo>
                  <a:close/>
                </a:path>
              </a:pathLst>
            </a:custGeom>
            <a:solidFill>
              <a:srgbClr val="A5A5A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62" name="Freeform: Shape 71">
              <a:extLst>
                <a:ext uri="{FF2B5EF4-FFF2-40B4-BE49-F238E27FC236}">
                  <a16:creationId xmlns:a16="http://schemas.microsoft.com/office/drawing/2014/main" id="{2E8FBEF2-D28A-4919-9E9C-5A3E55F91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406525"/>
              <a:ext cx="392113" cy="422275"/>
            </a:xfrm>
            <a:custGeom>
              <a:avLst/>
              <a:gdLst/>
              <a:ahLst/>
              <a:cxnLst>
                <a:cxn ang="0">
                  <a:pos x="69" y="22"/>
                </a:cxn>
                <a:cxn ang="0">
                  <a:pos x="72" y="19"/>
                </a:cxn>
                <a:cxn ang="0">
                  <a:pos x="81" y="12"/>
                </a:cxn>
                <a:cxn ang="0">
                  <a:pos x="89" y="8"/>
                </a:cxn>
                <a:cxn ang="0">
                  <a:pos x="98" y="4"/>
                </a:cxn>
                <a:cxn ang="0">
                  <a:pos x="109" y="1"/>
                </a:cxn>
                <a:cxn ang="0">
                  <a:pos x="122" y="1"/>
                </a:cxn>
                <a:cxn ang="0">
                  <a:pos x="149" y="14"/>
                </a:cxn>
                <a:cxn ang="0">
                  <a:pos x="166" y="42"/>
                </a:cxn>
                <a:cxn ang="0">
                  <a:pos x="160" y="112"/>
                </a:cxn>
                <a:cxn ang="0">
                  <a:pos x="141" y="142"/>
                </a:cxn>
                <a:cxn ang="0">
                  <a:pos x="114" y="164"/>
                </a:cxn>
                <a:cxn ang="0">
                  <a:pos x="85" y="177"/>
                </a:cxn>
                <a:cxn ang="0">
                  <a:pos x="57" y="184"/>
                </a:cxn>
                <a:cxn ang="0">
                  <a:pos x="34" y="186"/>
                </a:cxn>
                <a:cxn ang="0">
                  <a:pos x="16" y="186"/>
                </a:cxn>
                <a:cxn ang="0">
                  <a:pos x="0" y="184"/>
                </a:cxn>
                <a:cxn ang="0">
                  <a:pos x="15" y="183"/>
                </a:cxn>
                <a:cxn ang="0">
                  <a:pos x="33" y="181"/>
                </a:cxn>
                <a:cxn ang="0">
                  <a:pos x="56" y="176"/>
                </a:cxn>
                <a:cxn ang="0">
                  <a:pos x="81" y="168"/>
                </a:cxn>
                <a:cxn ang="0">
                  <a:pos x="107" y="154"/>
                </a:cxn>
                <a:cxn ang="0">
                  <a:pos x="148" y="106"/>
                </a:cxn>
                <a:cxn ang="0">
                  <a:pos x="155" y="45"/>
                </a:cxn>
                <a:cxn ang="0">
                  <a:pos x="142" y="21"/>
                </a:cxn>
                <a:cxn ang="0">
                  <a:pos x="121" y="9"/>
                </a:cxn>
                <a:cxn ang="0">
                  <a:pos x="99" y="9"/>
                </a:cxn>
                <a:cxn ang="0">
                  <a:pos x="90" y="12"/>
                </a:cxn>
                <a:cxn ang="0">
                  <a:pos x="83" y="15"/>
                </a:cxn>
                <a:cxn ang="0">
                  <a:pos x="72" y="20"/>
                </a:cxn>
                <a:cxn ang="0">
                  <a:pos x="69" y="22"/>
                </a:cxn>
              </a:cxnLst>
              <a:rect l="0" t="0" r="r" b="b"/>
              <a:pathLst>
                <a:path w="173" h="186">
                  <a:moveTo>
                    <a:pt x="69" y="22"/>
                  </a:moveTo>
                  <a:cubicBezTo>
                    <a:pt x="69" y="22"/>
                    <a:pt x="70" y="21"/>
                    <a:pt x="72" y="19"/>
                  </a:cubicBezTo>
                  <a:cubicBezTo>
                    <a:pt x="74" y="18"/>
                    <a:pt x="77" y="15"/>
                    <a:pt x="81" y="12"/>
                  </a:cubicBezTo>
                  <a:cubicBezTo>
                    <a:pt x="84" y="11"/>
                    <a:pt x="86" y="10"/>
                    <a:pt x="89" y="8"/>
                  </a:cubicBezTo>
                  <a:cubicBezTo>
                    <a:pt x="91" y="7"/>
                    <a:pt x="95" y="6"/>
                    <a:pt x="98" y="4"/>
                  </a:cubicBezTo>
                  <a:cubicBezTo>
                    <a:pt x="101" y="3"/>
                    <a:pt x="105" y="2"/>
                    <a:pt x="109" y="1"/>
                  </a:cubicBezTo>
                  <a:cubicBezTo>
                    <a:pt x="113" y="1"/>
                    <a:pt x="118" y="0"/>
                    <a:pt x="122" y="1"/>
                  </a:cubicBezTo>
                  <a:cubicBezTo>
                    <a:pt x="131" y="2"/>
                    <a:pt x="141" y="6"/>
                    <a:pt x="149" y="14"/>
                  </a:cubicBezTo>
                  <a:cubicBezTo>
                    <a:pt x="157" y="21"/>
                    <a:pt x="163" y="31"/>
                    <a:pt x="166" y="42"/>
                  </a:cubicBezTo>
                  <a:cubicBezTo>
                    <a:pt x="173" y="64"/>
                    <a:pt x="171" y="90"/>
                    <a:pt x="160" y="112"/>
                  </a:cubicBezTo>
                  <a:cubicBezTo>
                    <a:pt x="155" y="123"/>
                    <a:pt x="149" y="133"/>
                    <a:pt x="141" y="142"/>
                  </a:cubicBezTo>
                  <a:cubicBezTo>
                    <a:pt x="133" y="151"/>
                    <a:pt x="123" y="158"/>
                    <a:pt x="114" y="164"/>
                  </a:cubicBezTo>
                  <a:cubicBezTo>
                    <a:pt x="104" y="170"/>
                    <a:pt x="94" y="174"/>
                    <a:pt x="85" y="177"/>
                  </a:cubicBezTo>
                  <a:cubicBezTo>
                    <a:pt x="75" y="180"/>
                    <a:pt x="66" y="182"/>
                    <a:pt x="57" y="184"/>
                  </a:cubicBezTo>
                  <a:cubicBezTo>
                    <a:pt x="49" y="185"/>
                    <a:pt x="41" y="186"/>
                    <a:pt x="34" y="186"/>
                  </a:cubicBezTo>
                  <a:cubicBezTo>
                    <a:pt x="27" y="186"/>
                    <a:pt x="21" y="186"/>
                    <a:pt x="16" y="186"/>
                  </a:cubicBezTo>
                  <a:cubicBezTo>
                    <a:pt x="5" y="185"/>
                    <a:pt x="0" y="184"/>
                    <a:pt x="0" y="184"/>
                  </a:cubicBezTo>
                  <a:cubicBezTo>
                    <a:pt x="0" y="184"/>
                    <a:pt x="6" y="184"/>
                    <a:pt x="15" y="183"/>
                  </a:cubicBezTo>
                  <a:cubicBezTo>
                    <a:pt x="20" y="183"/>
                    <a:pt x="26" y="182"/>
                    <a:pt x="33" y="181"/>
                  </a:cubicBezTo>
                  <a:cubicBezTo>
                    <a:pt x="40" y="180"/>
                    <a:pt x="48" y="178"/>
                    <a:pt x="56" y="176"/>
                  </a:cubicBezTo>
                  <a:cubicBezTo>
                    <a:pt x="64" y="174"/>
                    <a:pt x="73" y="172"/>
                    <a:pt x="81" y="168"/>
                  </a:cubicBezTo>
                  <a:cubicBezTo>
                    <a:pt x="90" y="164"/>
                    <a:pt x="99" y="159"/>
                    <a:pt x="107" y="154"/>
                  </a:cubicBezTo>
                  <a:cubicBezTo>
                    <a:pt x="124" y="142"/>
                    <a:pt x="140" y="126"/>
                    <a:pt x="148" y="106"/>
                  </a:cubicBezTo>
                  <a:cubicBezTo>
                    <a:pt x="157" y="87"/>
                    <a:pt x="159" y="65"/>
                    <a:pt x="155" y="45"/>
                  </a:cubicBezTo>
                  <a:cubicBezTo>
                    <a:pt x="152" y="36"/>
                    <a:pt x="148" y="27"/>
                    <a:pt x="142" y="21"/>
                  </a:cubicBezTo>
                  <a:cubicBezTo>
                    <a:pt x="136" y="14"/>
                    <a:pt x="129" y="10"/>
                    <a:pt x="121" y="9"/>
                  </a:cubicBezTo>
                  <a:cubicBezTo>
                    <a:pt x="113" y="7"/>
                    <a:pt x="106" y="8"/>
                    <a:pt x="99" y="9"/>
                  </a:cubicBezTo>
                  <a:cubicBezTo>
                    <a:pt x="96" y="10"/>
                    <a:pt x="93" y="11"/>
                    <a:pt x="90" y="12"/>
                  </a:cubicBezTo>
                  <a:cubicBezTo>
                    <a:pt x="87" y="13"/>
                    <a:pt x="85" y="14"/>
                    <a:pt x="83" y="15"/>
                  </a:cubicBezTo>
                  <a:cubicBezTo>
                    <a:pt x="78" y="17"/>
                    <a:pt x="75" y="19"/>
                    <a:pt x="72" y="20"/>
                  </a:cubicBezTo>
                  <a:cubicBezTo>
                    <a:pt x="70" y="21"/>
                    <a:pt x="69" y="22"/>
                    <a:pt x="69" y="22"/>
                  </a:cubicBezTo>
                  <a:close/>
                </a:path>
              </a:pathLst>
            </a:custGeom>
            <a:solidFill>
              <a:srgbClr val="A5A5A5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63" name="Freeform: Shape 72">
              <a:extLst>
                <a:ext uri="{FF2B5EF4-FFF2-40B4-BE49-F238E27FC236}">
                  <a16:creationId xmlns:a16="http://schemas.microsoft.com/office/drawing/2014/main" id="{D37170C0-E4B9-4FC4-BB72-6103C722C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850" y="2581275"/>
              <a:ext cx="180975" cy="350837"/>
            </a:xfrm>
            <a:custGeom>
              <a:avLst/>
              <a:gdLst/>
              <a:ahLst/>
              <a:cxnLst>
                <a:cxn ang="0">
                  <a:pos x="79" y="10"/>
                </a:cxn>
                <a:cxn ang="0">
                  <a:pos x="7" y="153"/>
                </a:cxn>
                <a:cxn ang="0">
                  <a:pos x="3" y="154"/>
                </a:cxn>
                <a:cxn ang="0">
                  <a:pos x="1" y="150"/>
                </a:cxn>
                <a:cxn ang="0">
                  <a:pos x="56" y="0"/>
                </a:cxn>
                <a:cxn ang="0">
                  <a:pos x="79" y="10"/>
                </a:cxn>
              </a:cxnLst>
              <a:rect l="0" t="0" r="r" b="b"/>
              <a:pathLst>
                <a:path w="79" h="155">
                  <a:moveTo>
                    <a:pt x="79" y="10"/>
                  </a:moveTo>
                  <a:cubicBezTo>
                    <a:pt x="7" y="153"/>
                    <a:pt x="7" y="153"/>
                    <a:pt x="7" y="153"/>
                  </a:cubicBezTo>
                  <a:cubicBezTo>
                    <a:pt x="6" y="154"/>
                    <a:pt x="4" y="155"/>
                    <a:pt x="3" y="154"/>
                  </a:cubicBezTo>
                  <a:cubicBezTo>
                    <a:pt x="1" y="154"/>
                    <a:pt x="0" y="152"/>
                    <a:pt x="1" y="150"/>
                  </a:cubicBezTo>
                  <a:cubicBezTo>
                    <a:pt x="56" y="0"/>
                    <a:pt x="56" y="0"/>
                    <a:pt x="56" y="0"/>
                  </a:cubicBezTo>
                  <a:lnTo>
                    <a:pt x="79" y="1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75000"/>
                  </a:sysClr>
                </a:gs>
                <a:gs pos="85000">
                  <a:sysClr val="window" lastClr="FFFFFF">
                    <a:lumMod val="65000"/>
                  </a:sys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64" name="Freeform: Shape 73">
              <a:extLst>
                <a:ext uri="{FF2B5EF4-FFF2-40B4-BE49-F238E27FC236}">
                  <a16:creationId xmlns:a16="http://schemas.microsoft.com/office/drawing/2014/main" id="{DD39F2B9-3012-4A87-B70A-0853D624B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9138" y="1225551"/>
              <a:ext cx="473075" cy="608012"/>
            </a:xfrm>
            <a:custGeom>
              <a:avLst/>
              <a:gdLst/>
              <a:ahLst/>
              <a:cxnLst>
                <a:cxn ang="0">
                  <a:pos x="208" y="96"/>
                </a:cxn>
                <a:cxn ang="0">
                  <a:pos x="137" y="268"/>
                </a:cxn>
                <a:cxn ang="0">
                  <a:pos x="208" y="96"/>
                </a:cxn>
              </a:cxnLst>
              <a:rect l="0" t="0" r="r" b="b"/>
              <a:pathLst>
                <a:path w="208" h="268">
                  <a:moveTo>
                    <a:pt x="208" y="96"/>
                  </a:moveTo>
                  <a:cubicBezTo>
                    <a:pt x="206" y="0"/>
                    <a:pt x="0" y="56"/>
                    <a:pt x="137" y="268"/>
                  </a:cubicBezTo>
                  <a:lnTo>
                    <a:pt x="208" y="96"/>
                  </a:lnTo>
                  <a:close/>
                </a:path>
              </a:pathLst>
            </a:custGeom>
            <a:solidFill>
              <a:srgbClr val="4472C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65" name="Freeform: Shape 74">
              <a:extLst>
                <a:ext uri="{FF2B5EF4-FFF2-40B4-BE49-F238E27FC236}">
                  <a16:creationId xmlns:a16="http://schemas.microsoft.com/office/drawing/2014/main" id="{7966ADCD-0295-4825-885A-D08231AA5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4688" y="2139950"/>
              <a:ext cx="311150" cy="517525"/>
            </a:xfrm>
            <a:custGeom>
              <a:avLst/>
              <a:gdLst/>
              <a:ahLst/>
              <a:cxnLst>
                <a:cxn ang="0">
                  <a:pos x="85" y="166"/>
                </a:cxn>
                <a:cxn ang="0">
                  <a:pos x="62" y="199"/>
                </a:cxn>
                <a:cxn ang="0">
                  <a:pos x="48" y="212"/>
                </a:cxn>
                <a:cxn ang="0">
                  <a:pos x="1" y="192"/>
                </a:cxn>
                <a:cxn ang="0">
                  <a:pos x="0" y="172"/>
                </a:cxn>
                <a:cxn ang="0">
                  <a:pos x="9" y="133"/>
                </a:cxn>
                <a:cxn ang="0">
                  <a:pos x="74" y="0"/>
                </a:cxn>
                <a:cxn ang="0">
                  <a:pos x="137" y="27"/>
                </a:cxn>
                <a:cxn ang="0">
                  <a:pos x="85" y="166"/>
                </a:cxn>
              </a:cxnLst>
              <a:rect l="0" t="0" r="r" b="b"/>
              <a:pathLst>
                <a:path w="137" h="228">
                  <a:moveTo>
                    <a:pt x="85" y="166"/>
                  </a:moveTo>
                  <a:cubicBezTo>
                    <a:pt x="80" y="179"/>
                    <a:pt x="72" y="190"/>
                    <a:pt x="62" y="199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30" y="228"/>
                    <a:pt x="1" y="215"/>
                    <a:pt x="1" y="192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59"/>
                    <a:pt x="3" y="145"/>
                    <a:pt x="9" y="13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37" y="27"/>
                    <a:pt x="137" y="27"/>
                    <a:pt x="137" y="27"/>
                  </a:cubicBezTo>
                  <a:lnTo>
                    <a:pt x="85" y="166"/>
                  </a:lnTo>
                  <a:close/>
                </a:path>
              </a:pathLst>
            </a:custGeom>
            <a:gradFill>
              <a:gsLst>
                <a:gs pos="0">
                  <a:sysClr val="window" lastClr="FFFFFF">
                    <a:lumMod val="50000"/>
                  </a:sysClr>
                </a:gs>
                <a:gs pos="50000">
                  <a:sysClr val="window" lastClr="FFFFFF">
                    <a:lumMod val="75000"/>
                  </a:sysClr>
                </a:gs>
                <a:gs pos="85000">
                  <a:sysClr val="window" lastClr="FFFFFF">
                    <a:lumMod val="50000"/>
                  </a:sysClr>
                </a:gs>
              </a:gsLst>
              <a:lin ang="12000000" scaled="0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66" name="Freeform: Shape 75">
              <a:extLst>
                <a:ext uri="{FF2B5EF4-FFF2-40B4-BE49-F238E27FC236}">
                  <a16:creationId xmlns:a16="http://schemas.microsoft.com/office/drawing/2014/main" id="{3ED0C1BB-FFAB-456C-A444-C4A7F0C28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638" y="1322388"/>
              <a:ext cx="282575" cy="511175"/>
            </a:xfrm>
            <a:custGeom>
              <a:avLst/>
              <a:gdLst/>
              <a:ahLst/>
              <a:cxnLst>
                <a:cxn ang="0">
                  <a:pos x="124" y="53"/>
                </a:cxn>
                <a:cxn ang="0">
                  <a:pos x="123" y="49"/>
                </a:cxn>
                <a:cxn ang="0">
                  <a:pos x="120" y="39"/>
                </a:cxn>
                <a:cxn ang="0">
                  <a:pos x="112" y="25"/>
                </a:cxn>
                <a:cxn ang="0">
                  <a:pos x="96" y="15"/>
                </a:cxn>
                <a:cxn ang="0">
                  <a:pos x="48" y="22"/>
                </a:cxn>
                <a:cxn ang="0">
                  <a:pos x="16" y="68"/>
                </a:cxn>
                <a:cxn ang="0">
                  <a:pos x="13" y="97"/>
                </a:cxn>
                <a:cxn ang="0">
                  <a:pos x="16" y="126"/>
                </a:cxn>
                <a:cxn ang="0">
                  <a:pos x="22" y="153"/>
                </a:cxn>
                <a:cxn ang="0">
                  <a:pos x="31" y="177"/>
                </a:cxn>
                <a:cxn ang="0">
                  <a:pos x="47" y="212"/>
                </a:cxn>
                <a:cxn ang="0">
                  <a:pos x="53" y="225"/>
                </a:cxn>
                <a:cxn ang="0">
                  <a:pos x="45" y="213"/>
                </a:cxn>
                <a:cxn ang="0">
                  <a:pos x="35" y="199"/>
                </a:cxn>
                <a:cxn ang="0">
                  <a:pos x="24" y="180"/>
                </a:cxn>
                <a:cxn ang="0">
                  <a:pos x="13" y="157"/>
                </a:cxn>
                <a:cxn ang="0">
                  <a:pos x="4" y="129"/>
                </a:cxn>
                <a:cxn ang="0">
                  <a:pos x="0" y="98"/>
                </a:cxn>
                <a:cxn ang="0">
                  <a:pos x="3" y="65"/>
                </a:cxn>
                <a:cxn ang="0">
                  <a:pos x="18" y="34"/>
                </a:cxn>
                <a:cxn ang="0">
                  <a:pos x="42" y="12"/>
                </a:cxn>
                <a:cxn ang="0">
                  <a:pos x="99" y="8"/>
                </a:cxn>
                <a:cxn ang="0">
                  <a:pos x="116" y="22"/>
                </a:cxn>
                <a:cxn ang="0">
                  <a:pos x="123" y="38"/>
                </a:cxn>
                <a:cxn ang="0">
                  <a:pos x="124" y="49"/>
                </a:cxn>
                <a:cxn ang="0">
                  <a:pos x="124" y="53"/>
                </a:cxn>
              </a:cxnLst>
              <a:rect l="0" t="0" r="r" b="b"/>
              <a:pathLst>
                <a:path w="124" h="225">
                  <a:moveTo>
                    <a:pt x="124" y="53"/>
                  </a:moveTo>
                  <a:cubicBezTo>
                    <a:pt x="124" y="53"/>
                    <a:pt x="123" y="52"/>
                    <a:pt x="123" y="49"/>
                  </a:cubicBezTo>
                  <a:cubicBezTo>
                    <a:pt x="123" y="47"/>
                    <a:pt x="122" y="43"/>
                    <a:pt x="120" y="39"/>
                  </a:cubicBezTo>
                  <a:cubicBezTo>
                    <a:pt x="119" y="35"/>
                    <a:pt x="116" y="30"/>
                    <a:pt x="112" y="25"/>
                  </a:cubicBezTo>
                  <a:cubicBezTo>
                    <a:pt x="108" y="21"/>
                    <a:pt x="102" y="17"/>
                    <a:pt x="96" y="15"/>
                  </a:cubicBezTo>
                  <a:cubicBezTo>
                    <a:pt x="82" y="10"/>
                    <a:pt x="63" y="13"/>
                    <a:pt x="48" y="22"/>
                  </a:cubicBezTo>
                  <a:cubicBezTo>
                    <a:pt x="33" y="32"/>
                    <a:pt x="21" y="49"/>
                    <a:pt x="16" y="68"/>
                  </a:cubicBezTo>
                  <a:cubicBezTo>
                    <a:pt x="14" y="77"/>
                    <a:pt x="13" y="88"/>
                    <a:pt x="13" y="97"/>
                  </a:cubicBezTo>
                  <a:cubicBezTo>
                    <a:pt x="13" y="107"/>
                    <a:pt x="14" y="117"/>
                    <a:pt x="16" y="126"/>
                  </a:cubicBezTo>
                  <a:cubicBezTo>
                    <a:pt x="17" y="136"/>
                    <a:pt x="20" y="145"/>
                    <a:pt x="22" y="153"/>
                  </a:cubicBezTo>
                  <a:cubicBezTo>
                    <a:pt x="25" y="162"/>
                    <a:pt x="28" y="170"/>
                    <a:pt x="31" y="177"/>
                  </a:cubicBezTo>
                  <a:cubicBezTo>
                    <a:pt x="37" y="192"/>
                    <a:pt x="42" y="204"/>
                    <a:pt x="47" y="212"/>
                  </a:cubicBezTo>
                  <a:cubicBezTo>
                    <a:pt x="51" y="220"/>
                    <a:pt x="53" y="225"/>
                    <a:pt x="53" y="225"/>
                  </a:cubicBezTo>
                  <a:cubicBezTo>
                    <a:pt x="53" y="225"/>
                    <a:pt x="50" y="221"/>
                    <a:pt x="45" y="213"/>
                  </a:cubicBezTo>
                  <a:cubicBezTo>
                    <a:pt x="42" y="209"/>
                    <a:pt x="39" y="205"/>
                    <a:pt x="35" y="199"/>
                  </a:cubicBezTo>
                  <a:cubicBezTo>
                    <a:pt x="32" y="194"/>
                    <a:pt x="28" y="188"/>
                    <a:pt x="24" y="180"/>
                  </a:cubicBezTo>
                  <a:cubicBezTo>
                    <a:pt x="20" y="173"/>
                    <a:pt x="17" y="165"/>
                    <a:pt x="13" y="157"/>
                  </a:cubicBezTo>
                  <a:cubicBezTo>
                    <a:pt x="10" y="148"/>
                    <a:pt x="6" y="139"/>
                    <a:pt x="4" y="129"/>
                  </a:cubicBezTo>
                  <a:cubicBezTo>
                    <a:pt x="2" y="119"/>
                    <a:pt x="0" y="108"/>
                    <a:pt x="0" y="98"/>
                  </a:cubicBezTo>
                  <a:cubicBezTo>
                    <a:pt x="0" y="87"/>
                    <a:pt x="0" y="75"/>
                    <a:pt x="3" y="65"/>
                  </a:cubicBezTo>
                  <a:cubicBezTo>
                    <a:pt x="6" y="54"/>
                    <a:pt x="11" y="43"/>
                    <a:pt x="18" y="34"/>
                  </a:cubicBezTo>
                  <a:cubicBezTo>
                    <a:pt x="24" y="25"/>
                    <a:pt x="33" y="18"/>
                    <a:pt x="42" y="12"/>
                  </a:cubicBezTo>
                  <a:cubicBezTo>
                    <a:pt x="61" y="1"/>
                    <a:pt x="83" y="0"/>
                    <a:pt x="99" y="8"/>
                  </a:cubicBezTo>
                  <a:cubicBezTo>
                    <a:pt x="106" y="11"/>
                    <a:pt x="112" y="17"/>
                    <a:pt x="116" y="22"/>
                  </a:cubicBezTo>
                  <a:cubicBezTo>
                    <a:pt x="120" y="28"/>
                    <a:pt x="122" y="34"/>
                    <a:pt x="123" y="38"/>
                  </a:cubicBezTo>
                  <a:cubicBezTo>
                    <a:pt x="124" y="43"/>
                    <a:pt x="124" y="47"/>
                    <a:pt x="124" y="49"/>
                  </a:cubicBezTo>
                  <a:cubicBezTo>
                    <a:pt x="124" y="52"/>
                    <a:pt x="124" y="53"/>
                    <a:pt x="124" y="53"/>
                  </a:cubicBezTo>
                  <a:close/>
                </a:path>
              </a:pathLst>
            </a:custGeom>
            <a:solidFill>
              <a:srgbClr val="4472C4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67" name="Freeform: Shape 76">
              <a:extLst>
                <a:ext uri="{FF2B5EF4-FFF2-40B4-BE49-F238E27FC236}">
                  <a16:creationId xmlns:a16="http://schemas.microsoft.com/office/drawing/2014/main" id="{89E69F9C-F3C2-41B5-8C6F-0B8391E7F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5025" y="1416050"/>
              <a:ext cx="430213" cy="819150"/>
            </a:xfrm>
            <a:custGeom>
              <a:avLst/>
              <a:gdLst/>
              <a:ahLst/>
              <a:cxnLst>
                <a:cxn ang="0">
                  <a:pos x="187" y="15"/>
                </a:cxn>
                <a:cxn ang="0">
                  <a:pos x="187" y="15"/>
                </a:cxn>
                <a:cxn ang="0">
                  <a:pos x="178" y="3"/>
                </a:cxn>
                <a:cxn ang="0">
                  <a:pos x="162" y="4"/>
                </a:cxn>
                <a:cxn ang="0">
                  <a:pos x="3" y="319"/>
                </a:cxn>
                <a:cxn ang="0">
                  <a:pos x="28" y="349"/>
                </a:cxn>
                <a:cxn ang="0">
                  <a:pos x="66" y="346"/>
                </a:cxn>
                <a:cxn ang="0">
                  <a:pos x="187" y="15"/>
                </a:cxn>
              </a:cxnLst>
              <a:rect l="0" t="0" r="r" b="b"/>
              <a:pathLst>
                <a:path w="189" h="361">
                  <a:moveTo>
                    <a:pt x="187" y="15"/>
                  </a:moveTo>
                  <a:cubicBezTo>
                    <a:pt x="187" y="15"/>
                    <a:pt x="187" y="15"/>
                    <a:pt x="187" y="15"/>
                  </a:cubicBezTo>
                  <a:cubicBezTo>
                    <a:pt x="189" y="11"/>
                    <a:pt x="184" y="6"/>
                    <a:pt x="178" y="3"/>
                  </a:cubicBezTo>
                  <a:cubicBezTo>
                    <a:pt x="171" y="0"/>
                    <a:pt x="164" y="0"/>
                    <a:pt x="162" y="4"/>
                  </a:cubicBezTo>
                  <a:cubicBezTo>
                    <a:pt x="3" y="319"/>
                    <a:pt x="3" y="319"/>
                    <a:pt x="3" y="319"/>
                  </a:cubicBezTo>
                  <a:cubicBezTo>
                    <a:pt x="3" y="319"/>
                    <a:pt x="0" y="337"/>
                    <a:pt x="28" y="349"/>
                  </a:cubicBezTo>
                  <a:cubicBezTo>
                    <a:pt x="55" y="361"/>
                    <a:pt x="66" y="346"/>
                    <a:pt x="66" y="346"/>
                  </a:cubicBezTo>
                  <a:lnTo>
                    <a:pt x="187" y="15"/>
                  </a:lnTo>
                  <a:close/>
                </a:path>
              </a:pathLst>
            </a:custGeom>
            <a:gradFill>
              <a:gsLst>
                <a:gs pos="0">
                  <a:sysClr val="windowText" lastClr="000000">
                    <a:lumMod val="65000"/>
                    <a:lumOff val="35000"/>
                  </a:sysClr>
                </a:gs>
                <a:gs pos="50000">
                  <a:sysClr val="window" lastClr="FFFFFF">
                    <a:lumMod val="75000"/>
                  </a:sysClr>
                </a:gs>
                <a:gs pos="85000">
                  <a:sysClr val="windowText" lastClr="000000">
                    <a:lumMod val="65000"/>
                    <a:lumOff val="35000"/>
                  </a:sysClr>
                </a:gs>
              </a:gsLst>
              <a:lin ang="12000000" scaled="0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68" name="Freeform: Shape 77">
              <a:extLst>
                <a:ext uri="{FF2B5EF4-FFF2-40B4-BE49-F238E27FC236}">
                  <a16:creationId xmlns:a16="http://schemas.microsoft.com/office/drawing/2014/main" id="{DC8E3F06-B883-4E31-8566-37F322F30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5213" y="1433513"/>
              <a:ext cx="396875" cy="457200"/>
            </a:xfrm>
            <a:custGeom>
              <a:avLst/>
              <a:gdLst/>
              <a:ahLst/>
              <a:cxnLst>
                <a:cxn ang="0">
                  <a:pos x="73" y="16"/>
                </a:cxn>
                <a:cxn ang="0">
                  <a:pos x="0" y="184"/>
                </a:cxn>
                <a:cxn ang="0">
                  <a:pos x="73" y="16"/>
                </a:cxn>
              </a:cxnLst>
              <a:rect l="0" t="0" r="r" b="b"/>
              <a:pathLst>
                <a:path w="175" h="201">
                  <a:moveTo>
                    <a:pt x="73" y="16"/>
                  </a:moveTo>
                  <a:cubicBezTo>
                    <a:pt x="175" y="0"/>
                    <a:pt x="115" y="201"/>
                    <a:pt x="0" y="184"/>
                  </a:cubicBezTo>
                  <a:lnTo>
                    <a:pt x="73" y="16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69" name="Freeform: Shape 78">
              <a:extLst>
                <a:ext uri="{FF2B5EF4-FFF2-40B4-BE49-F238E27FC236}">
                  <a16:creationId xmlns:a16="http://schemas.microsoft.com/office/drawing/2014/main" id="{C1A05F8F-011E-4485-917E-C27614430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5213" y="1465263"/>
              <a:ext cx="296863" cy="393700"/>
            </a:xfrm>
            <a:custGeom>
              <a:avLst/>
              <a:gdLst/>
              <a:ahLst/>
              <a:cxnLst>
                <a:cxn ang="0">
                  <a:pos x="73" y="2"/>
                </a:cxn>
                <a:cxn ang="0">
                  <a:pos x="76" y="1"/>
                </a:cxn>
                <a:cxn ang="0">
                  <a:pos x="85" y="0"/>
                </a:cxn>
                <a:cxn ang="0">
                  <a:pos x="99" y="1"/>
                </a:cxn>
                <a:cxn ang="0">
                  <a:pos x="116" y="10"/>
                </a:cxn>
                <a:cxn ang="0">
                  <a:pos x="128" y="30"/>
                </a:cxn>
                <a:cxn ang="0">
                  <a:pos x="131" y="54"/>
                </a:cxn>
                <a:cxn ang="0">
                  <a:pos x="117" y="106"/>
                </a:cxn>
                <a:cxn ang="0">
                  <a:pos x="102" y="128"/>
                </a:cxn>
                <a:cxn ang="0">
                  <a:pos x="84" y="147"/>
                </a:cxn>
                <a:cxn ang="0">
                  <a:pos x="64" y="161"/>
                </a:cxn>
                <a:cxn ang="0">
                  <a:pos x="44" y="170"/>
                </a:cxn>
                <a:cxn ang="0">
                  <a:pos x="26" y="173"/>
                </a:cxn>
                <a:cxn ang="0">
                  <a:pos x="12" y="172"/>
                </a:cxn>
                <a:cxn ang="0">
                  <a:pos x="3" y="171"/>
                </a:cxn>
                <a:cxn ang="0">
                  <a:pos x="0" y="170"/>
                </a:cxn>
                <a:cxn ang="0">
                  <a:pos x="12" y="170"/>
                </a:cxn>
                <a:cxn ang="0">
                  <a:pos x="25" y="168"/>
                </a:cxn>
                <a:cxn ang="0">
                  <a:pos x="41" y="162"/>
                </a:cxn>
                <a:cxn ang="0">
                  <a:pos x="59" y="153"/>
                </a:cxn>
                <a:cxn ang="0">
                  <a:pos x="76" y="139"/>
                </a:cxn>
                <a:cxn ang="0">
                  <a:pos x="105" y="99"/>
                </a:cxn>
                <a:cxn ang="0">
                  <a:pos x="119" y="54"/>
                </a:cxn>
                <a:cxn ang="0">
                  <a:pos x="118" y="32"/>
                </a:cxn>
                <a:cxn ang="0">
                  <a:pos x="111" y="15"/>
                </a:cxn>
                <a:cxn ang="0">
                  <a:pos x="98" y="6"/>
                </a:cxn>
                <a:cxn ang="0">
                  <a:pos x="85" y="3"/>
                </a:cxn>
                <a:cxn ang="0">
                  <a:pos x="77" y="2"/>
                </a:cxn>
                <a:cxn ang="0">
                  <a:pos x="73" y="2"/>
                </a:cxn>
              </a:cxnLst>
              <a:rect l="0" t="0" r="r" b="b"/>
              <a:pathLst>
                <a:path w="131" h="173">
                  <a:moveTo>
                    <a:pt x="73" y="2"/>
                  </a:moveTo>
                  <a:cubicBezTo>
                    <a:pt x="73" y="2"/>
                    <a:pt x="74" y="2"/>
                    <a:pt x="76" y="1"/>
                  </a:cubicBezTo>
                  <a:cubicBezTo>
                    <a:pt x="78" y="1"/>
                    <a:pt x="81" y="0"/>
                    <a:pt x="85" y="0"/>
                  </a:cubicBezTo>
                  <a:cubicBezTo>
                    <a:pt x="89" y="0"/>
                    <a:pt x="94" y="0"/>
                    <a:pt x="99" y="1"/>
                  </a:cubicBezTo>
                  <a:cubicBezTo>
                    <a:pt x="105" y="2"/>
                    <a:pt x="111" y="5"/>
                    <a:pt x="116" y="10"/>
                  </a:cubicBezTo>
                  <a:cubicBezTo>
                    <a:pt x="122" y="15"/>
                    <a:pt x="126" y="22"/>
                    <a:pt x="128" y="30"/>
                  </a:cubicBezTo>
                  <a:cubicBezTo>
                    <a:pt x="130" y="37"/>
                    <a:pt x="131" y="46"/>
                    <a:pt x="131" y="54"/>
                  </a:cubicBezTo>
                  <a:cubicBezTo>
                    <a:pt x="130" y="72"/>
                    <a:pt x="125" y="89"/>
                    <a:pt x="117" y="106"/>
                  </a:cubicBezTo>
                  <a:cubicBezTo>
                    <a:pt x="112" y="114"/>
                    <a:pt x="108" y="121"/>
                    <a:pt x="102" y="128"/>
                  </a:cubicBezTo>
                  <a:cubicBezTo>
                    <a:pt x="97" y="136"/>
                    <a:pt x="91" y="142"/>
                    <a:pt x="84" y="147"/>
                  </a:cubicBezTo>
                  <a:cubicBezTo>
                    <a:pt x="78" y="153"/>
                    <a:pt x="71" y="158"/>
                    <a:pt x="64" y="161"/>
                  </a:cubicBezTo>
                  <a:cubicBezTo>
                    <a:pt x="57" y="165"/>
                    <a:pt x="50" y="168"/>
                    <a:pt x="44" y="170"/>
                  </a:cubicBezTo>
                  <a:cubicBezTo>
                    <a:pt x="37" y="171"/>
                    <a:pt x="31" y="172"/>
                    <a:pt x="26" y="173"/>
                  </a:cubicBezTo>
                  <a:cubicBezTo>
                    <a:pt x="20" y="173"/>
                    <a:pt x="16" y="172"/>
                    <a:pt x="12" y="172"/>
                  </a:cubicBezTo>
                  <a:cubicBezTo>
                    <a:pt x="8" y="172"/>
                    <a:pt x="5" y="171"/>
                    <a:pt x="3" y="171"/>
                  </a:cubicBezTo>
                  <a:cubicBezTo>
                    <a:pt x="1" y="170"/>
                    <a:pt x="0" y="170"/>
                    <a:pt x="0" y="170"/>
                  </a:cubicBezTo>
                  <a:cubicBezTo>
                    <a:pt x="0" y="170"/>
                    <a:pt x="4" y="170"/>
                    <a:pt x="12" y="170"/>
                  </a:cubicBezTo>
                  <a:cubicBezTo>
                    <a:pt x="16" y="169"/>
                    <a:pt x="20" y="169"/>
                    <a:pt x="25" y="168"/>
                  </a:cubicBezTo>
                  <a:cubicBezTo>
                    <a:pt x="30" y="167"/>
                    <a:pt x="36" y="165"/>
                    <a:pt x="41" y="162"/>
                  </a:cubicBezTo>
                  <a:cubicBezTo>
                    <a:pt x="47" y="160"/>
                    <a:pt x="53" y="157"/>
                    <a:pt x="59" y="153"/>
                  </a:cubicBezTo>
                  <a:cubicBezTo>
                    <a:pt x="65" y="149"/>
                    <a:pt x="71" y="144"/>
                    <a:pt x="76" y="139"/>
                  </a:cubicBezTo>
                  <a:cubicBezTo>
                    <a:pt x="87" y="128"/>
                    <a:pt x="97" y="114"/>
                    <a:pt x="105" y="99"/>
                  </a:cubicBezTo>
                  <a:cubicBezTo>
                    <a:pt x="112" y="85"/>
                    <a:pt x="117" y="69"/>
                    <a:pt x="119" y="54"/>
                  </a:cubicBezTo>
                  <a:cubicBezTo>
                    <a:pt x="119" y="46"/>
                    <a:pt x="120" y="39"/>
                    <a:pt x="118" y="32"/>
                  </a:cubicBezTo>
                  <a:cubicBezTo>
                    <a:pt x="117" y="25"/>
                    <a:pt x="114" y="20"/>
                    <a:pt x="111" y="15"/>
                  </a:cubicBezTo>
                  <a:cubicBezTo>
                    <a:pt x="107" y="11"/>
                    <a:pt x="102" y="8"/>
                    <a:pt x="98" y="6"/>
                  </a:cubicBezTo>
                  <a:cubicBezTo>
                    <a:pt x="93" y="4"/>
                    <a:pt x="89" y="3"/>
                    <a:pt x="85" y="3"/>
                  </a:cubicBezTo>
                  <a:cubicBezTo>
                    <a:pt x="82" y="2"/>
                    <a:pt x="79" y="2"/>
                    <a:pt x="77" y="2"/>
                  </a:cubicBezTo>
                  <a:cubicBezTo>
                    <a:pt x="74" y="2"/>
                    <a:pt x="73" y="2"/>
                    <a:pt x="73" y="2"/>
                  </a:cubicBez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70" name="Freeform: Shape 79">
              <a:extLst>
                <a:ext uri="{FF2B5EF4-FFF2-40B4-BE49-F238E27FC236}">
                  <a16:creationId xmlns:a16="http://schemas.microsoft.com/office/drawing/2014/main" id="{DBE2C357-5E56-4066-B3BC-2E0771758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2139950"/>
              <a:ext cx="144463" cy="82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2"/>
                </a:cxn>
                <a:cxn ang="0">
                  <a:pos x="8" y="16"/>
                </a:cxn>
                <a:cxn ang="0">
                  <a:pos x="13" y="21"/>
                </a:cxn>
                <a:cxn ang="0">
                  <a:pos x="19" y="25"/>
                </a:cxn>
                <a:cxn ang="0">
                  <a:pos x="25" y="28"/>
                </a:cxn>
                <a:cxn ang="0">
                  <a:pos x="32" y="31"/>
                </a:cxn>
                <a:cxn ang="0">
                  <a:pos x="39" y="33"/>
                </a:cxn>
                <a:cxn ang="0">
                  <a:pos x="46" y="33"/>
                </a:cxn>
                <a:cxn ang="0">
                  <a:pos x="52" y="32"/>
                </a:cxn>
                <a:cxn ang="0">
                  <a:pos x="63" y="27"/>
                </a:cxn>
                <a:cxn ang="0">
                  <a:pos x="61" y="30"/>
                </a:cxn>
                <a:cxn ang="0">
                  <a:pos x="53" y="34"/>
                </a:cxn>
                <a:cxn ang="0">
                  <a:pos x="46" y="36"/>
                </a:cxn>
                <a:cxn ang="0">
                  <a:pos x="39" y="35"/>
                </a:cxn>
                <a:cxn ang="0">
                  <a:pos x="31" y="34"/>
                </a:cxn>
                <a:cxn ang="0">
                  <a:pos x="24" y="31"/>
                </a:cxn>
                <a:cxn ang="0">
                  <a:pos x="17" y="28"/>
                </a:cxn>
                <a:cxn ang="0">
                  <a:pos x="11" y="23"/>
                </a:cxn>
                <a:cxn ang="0">
                  <a:pos x="6" y="18"/>
                </a:cxn>
                <a:cxn ang="0">
                  <a:pos x="2" y="13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63" h="36">
                  <a:moveTo>
                    <a:pt x="0" y="0"/>
                  </a:moveTo>
                  <a:cubicBezTo>
                    <a:pt x="0" y="0"/>
                    <a:pt x="0" y="5"/>
                    <a:pt x="4" y="12"/>
                  </a:cubicBezTo>
                  <a:cubicBezTo>
                    <a:pt x="5" y="13"/>
                    <a:pt x="6" y="15"/>
                    <a:pt x="8" y="16"/>
                  </a:cubicBezTo>
                  <a:cubicBezTo>
                    <a:pt x="9" y="18"/>
                    <a:pt x="11" y="20"/>
                    <a:pt x="13" y="21"/>
                  </a:cubicBezTo>
                  <a:cubicBezTo>
                    <a:pt x="14" y="22"/>
                    <a:pt x="16" y="24"/>
                    <a:pt x="19" y="25"/>
                  </a:cubicBezTo>
                  <a:cubicBezTo>
                    <a:pt x="21" y="26"/>
                    <a:pt x="23" y="27"/>
                    <a:pt x="25" y="28"/>
                  </a:cubicBezTo>
                  <a:cubicBezTo>
                    <a:pt x="28" y="29"/>
                    <a:pt x="30" y="30"/>
                    <a:pt x="32" y="31"/>
                  </a:cubicBezTo>
                  <a:cubicBezTo>
                    <a:pt x="35" y="32"/>
                    <a:pt x="37" y="32"/>
                    <a:pt x="39" y="33"/>
                  </a:cubicBezTo>
                  <a:cubicBezTo>
                    <a:pt x="42" y="33"/>
                    <a:pt x="44" y="33"/>
                    <a:pt x="46" y="33"/>
                  </a:cubicBezTo>
                  <a:cubicBezTo>
                    <a:pt x="48" y="33"/>
                    <a:pt x="50" y="33"/>
                    <a:pt x="52" y="32"/>
                  </a:cubicBezTo>
                  <a:cubicBezTo>
                    <a:pt x="60" y="31"/>
                    <a:pt x="63" y="27"/>
                    <a:pt x="63" y="27"/>
                  </a:cubicBezTo>
                  <a:cubicBezTo>
                    <a:pt x="63" y="27"/>
                    <a:pt x="63" y="28"/>
                    <a:pt x="61" y="30"/>
                  </a:cubicBezTo>
                  <a:cubicBezTo>
                    <a:pt x="59" y="31"/>
                    <a:pt x="56" y="33"/>
                    <a:pt x="53" y="34"/>
                  </a:cubicBezTo>
                  <a:cubicBezTo>
                    <a:pt x="51" y="35"/>
                    <a:pt x="49" y="36"/>
                    <a:pt x="46" y="36"/>
                  </a:cubicBezTo>
                  <a:cubicBezTo>
                    <a:pt x="44" y="36"/>
                    <a:pt x="41" y="36"/>
                    <a:pt x="39" y="35"/>
                  </a:cubicBezTo>
                  <a:cubicBezTo>
                    <a:pt x="36" y="35"/>
                    <a:pt x="34" y="35"/>
                    <a:pt x="31" y="34"/>
                  </a:cubicBezTo>
                  <a:cubicBezTo>
                    <a:pt x="29" y="33"/>
                    <a:pt x="26" y="32"/>
                    <a:pt x="24" y="31"/>
                  </a:cubicBezTo>
                  <a:cubicBezTo>
                    <a:pt x="22" y="30"/>
                    <a:pt x="19" y="29"/>
                    <a:pt x="17" y="28"/>
                  </a:cubicBezTo>
                  <a:cubicBezTo>
                    <a:pt x="15" y="27"/>
                    <a:pt x="13" y="25"/>
                    <a:pt x="11" y="23"/>
                  </a:cubicBezTo>
                  <a:cubicBezTo>
                    <a:pt x="9" y="22"/>
                    <a:pt x="7" y="20"/>
                    <a:pt x="6" y="18"/>
                  </a:cubicBezTo>
                  <a:cubicBezTo>
                    <a:pt x="4" y="16"/>
                    <a:pt x="3" y="14"/>
                    <a:pt x="2" y="13"/>
                  </a:cubicBezTo>
                  <a:cubicBezTo>
                    <a:pt x="0" y="9"/>
                    <a:pt x="0" y="6"/>
                    <a:pt x="0" y="3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</p:grpSp>
      <p:grpSp>
        <p:nvGrpSpPr>
          <p:cNvPr id="100" name="Nhóm 7">
            <a:extLst>
              <a:ext uri="{FF2B5EF4-FFF2-40B4-BE49-F238E27FC236}">
                <a16:creationId xmlns:a16="http://schemas.microsoft.com/office/drawing/2014/main" id="{86A7886F-7F18-4F46-B92E-1D828861B72A}"/>
              </a:ext>
            </a:extLst>
          </p:cNvPr>
          <p:cNvGrpSpPr/>
          <p:nvPr/>
        </p:nvGrpSpPr>
        <p:grpSpPr>
          <a:xfrm>
            <a:off x="3462927" y="552097"/>
            <a:ext cx="6720670" cy="830997"/>
            <a:chOff x="3117569" y="-44718"/>
            <a:chExt cx="5093061" cy="830997"/>
          </a:xfrm>
        </p:grpSpPr>
        <p:sp>
          <p:nvSpPr>
            <p:cNvPr id="101" name="Hộp Văn bản 8">
              <a:extLst>
                <a:ext uri="{FF2B5EF4-FFF2-40B4-BE49-F238E27FC236}">
                  <a16:creationId xmlns:a16="http://schemas.microsoft.com/office/drawing/2014/main" id="{5D8725B2-0CA9-461B-A5A0-FC1018F09929}"/>
                </a:ext>
              </a:extLst>
            </p:cNvPr>
            <p:cNvSpPr txBox="1"/>
            <p:nvPr/>
          </p:nvSpPr>
          <p:spPr>
            <a:xfrm>
              <a:off x="3117569" y="-44718"/>
              <a:ext cx="509306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4BACC6"/>
                    </a:outerShdw>
                  </a:effectLst>
                  <a:uLnTx/>
                  <a:uFillTx/>
                  <a:latin typeface="#9Slide07 IcielBC Cubano Normal" panose="00000500000000000000" pitchFamily="2" charset="0"/>
                  <a:ea typeface="+mn-ea"/>
                  <a:cs typeface="+mn-cs"/>
                </a:rPr>
                <a:t>NỘI DUNG BÀI HỌC</a:t>
              </a:r>
            </a:p>
          </p:txBody>
        </p:sp>
        <p:cxnSp>
          <p:nvCxnSpPr>
            <p:cNvPr id="103" name="Đường nối Thẳng 10">
              <a:extLst>
                <a:ext uri="{FF2B5EF4-FFF2-40B4-BE49-F238E27FC236}">
                  <a16:creationId xmlns:a16="http://schemas.microsoft.com/office/drawing/2014/main" id="{1A4C9B91-1E0F-478E-8ACC-65CD9AEF634D}"/>
                </a:ext>
              </a:extLst>
            </p:cNvPr>
            <p:cNvCxnSpPr>
              <a:cxnSpLocks/>
            </p:cNvCxnSpPr>
            <p:nvPr/>
          </p:nvCxnSpPr>
          <p:spPr>
            <a:xfrm>
              <a:off x="3117569" y="646331"/>
              <a:ext cx="4136093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Nhóm 1">
            <a:extLst>
              <a:ext uri="{FF2B5EF4-FFF2-40B4-BE49-F238E27FC236}">
                <a16:creationId xmlns:a16="http://schemas.microsoft.com/office/drawing/2014/main" id="{3D459A95-086F-4546-82B2-4870BFF2925F}"/>
              </a:ext>
            </a:extLst>
          </p:cNvPr>
          <p:cNvGrpSpPr/>
          <p:nvPr/>
        </p:nvGrpSpPr>
        <p:grpSpPr>
          <a:xfrm>
            <a:off x="0" y="0"/>
            <a:ext cx="12192000" cy="6830868"/>
            <a:chOff x="-14068" y="0"/>
            <a:chExt cx="12206068" cy="6858000"/>
          </a:xfrm>
        </p:grpSpPr>
        <p:grpSp>
          <p:nvGrpSpPr>
            <p:cNvPr id="143" name="Nhóm 2">
              <a:extLst>
                <a:ext uri="{FF2B5EF4-FFF2-40B4-BE49-F238E27FC236}">
                  <a16:creationId xmlns:a16="http://schemas.microsoft.com/office/drawing/2014/main" id="{8DBA72CE-E0B7-460F-92E6-1E370D5E6F79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145" name="Đường nối Thẳng 4">
                <a:extLst>
                  <a:ext uri="{FF2B5EF4-FFF2-40B4-BE49-F238E27FC236}">
                    <a16:creationId xmlns:a16="http://schemas.microsoft.com/office/drawing/2014/main" id="{079B7EA2-8447-4CA9-842A-7E10259BBF1A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noFill/>
              <a:ln w="7620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6" name="Đường nối Thẳng 5">
                <a:extLst>
                  <a:ext uri="{FF2B5EF4-FFF2-40B4-BE49-F238E27FC236}">
                    <a16:creationId xmlns:a16="http://schemas.microsoft.com/office/drawing/2014/main" id="{75164D3D-CAA0-49F0-965A-07AF4E3EA6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noFill/>
              <a:ln w="7620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7" name="Đường nối Thẳng 6">
                <a:extLst>
                  <a:ext uri="{FF2B5EF4-FFF2-40B4-BE49-F238E27FC236}">
                    <a16:creationId xmlns:a16="http://schemas.microsoft.com/office/drawing/2014/main" id="{785EE0FB-08F6-4C75-8C63-4CC3A7200AB1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noFill/>
              <a:ln w="7620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44" name="Đường nối Thẳng 3">
              <a:extLst>
                <a:ext uri="{FF2B5EF4-FFF2-40B4-BE49-F238E27FC236}">
                  <a16:creationId xmlns:a16="http://schemas.microsoft.com/office/drawing/2014/main" id="{1F572DEF-38E9-46DD-896E-CE75BCC3C4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noFill/>
            <a:ln w="762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FBC658F-30F5-48FA-25D4-8E0009777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407" y="3500797"/>
            <a:ext cx="2667314" cy="1104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CFFC39-B85B-0629-4A35-BB4B168BE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658" y="3692279"/>
            <a:ext cx="1561496" cy="1091188"/>
          </a:xfrm>
          <a:prstGeom prst="rect">
            <a:avLst/>
          </a:prstGeom>
        </p:spPr>
      </p:pic>
      <p:graphicFrame>
        <p:nvGraphicFramePr>
          <p:cNvPr id="93" name="TextBox 1">
            <a:extLst>
              <a:ext uri="{FF2B5EF4-FFF2-40B4-BE49-F238E27FC236}">
                <a16:creationId xmlns:a16="http://schemas.microsoft.com/office/drawing/2014/main" id="{4993E8B5-4E2E-EC49-6DBE-2A8D8B2221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3135932"/>
              </p:ext>
            </p:extLst>
          </p:nvPr>
        </p:nvGraphicFramePr>
        <p:xfrm>
          <a:off x="2529825" y="1880132"/>
          <a:ext cx="8827803" cy="3609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6" name="TextBox 95">
            <a:extLst>
              <a:ext uri="{FF2B5EF4-FFF2-40B4-BE49-F238E27FC236}">
                <a16:creationId xmlns:a16="http://schemas.microsoft.com/office/drawing/2014/main" id="{0D0C1394-87B5-C6D5-2AA0-2766B1B37B39}"/>
              </a:ext>
            </a:extLst>
          </p:cNvPr>
          <p:cNvSpPr txBox="1"/>
          <p:nvPr/>
        </p:nvSpPr>
        <p:spPr>
          <a:xfrm>
            <a:off x="2870577" y="2735837"/>
            <a:ext cx="8910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70C0"/>
                </a:solidFill>
                <a:latin typeface="#9Slide05 Beautiful Caps" panose="02040603050506020204" pitchFamily="18" charset="0"/>
                <a:ea typeface="#9Slide05 SVNQuarzo" panose="04000000000000000000" pitchFamily="82" charset="0"/>
              </a:rPr>
              <a:t>2. Các </a:t>
            </a:r>
            <a:r>
              <a:rPr lang="en-US" sz="3600" b="1" dirty="0" err="1">
                <a:solidFill>
                  <a:srgbClr val="0070C0"/>
                </a:solidFill>
                <a:latin typeface="#9Slide05 Beautiful Caps" panose="02040603050506020204" pitchFamily="18" charset="0"/>
                <a:ea typeface="#9Slide05 SVNQuarzo" panose="04000000000000000000" pitchFamily="82" charset="0"/>
              </a:rPr>
              <a:t>ngành</a:t>
            </a:r>
            <a:r>
              <a:rPr lang="en-US" sz="3600" b="1" dirty="0">
                <a:solidFill>
                  <a:srgbClr val="0070C0"/>
                </a:solidFill>
                <a:latin typeface="#9Slide05 Beautiful Caps" panose="02040603050506020204" pitchFamily="18" charset="0"/>
                <a:ea typeface="#9Slide05 SVNQuarzo" panose="04000000000000000000" pitchFamily="8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5 Beautiful Caps" panose="02040603050506020204" pitchFamily="18" charset="0"/>
                <a:ea typeface="#9Slide05 SVNQuarzo" panose="04000000000000000000" pitchFamily="82" charset="0"/>
              </a:rPr>
              <a:t>kinh</a:t>
            </a:r>
            <a:r>
              <a:rPr lang="en-US" sz="3600" b="1" dirty="0">
                <a:solidFill>
                  <a:srgbClr val="0070C0"/>
                </a:solidFill>
                <a:latin typeface="#9Slide05 Beautiful Caps" panose="02040603050506020204" pitchFamily="18" charset="0"/>
                <a:ea typeface="#9Slide05 SVNQuarzo" panose="04000000000000000000" pitchFamily="8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5 Beautiful Caps" panose="02040603050506020204" pitchFamily="18" charset="0"/>
                <a:ea typeface="#9Slide05 SVNQuarzo" panose="04000000000000000000" pitchFamily="82" charset="0"/>
              </a:rPr>
              <a:t>tế</a:t>
            </a:r>
            <a:endParaRPr lang="en-US" sz="3600" b="1" dirty="0">
              <a:solidFill>
                <a:srgbClr val="0070C0"/>
              </a:solidFill>
              <a:latin typeface="#9Slide05 Beautiful Caps" panose="02040603050506020204" pitchFamily="18" charset="0"/>
              <a:ea typeface="#9Slide05 SVNQuarzo" panose="04000000000000000000" pitchFamily="8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9F15069-E3C7-EB23-BE50-22DCD636E323}"/>
              </a:ext>
            </a:extLst>
          </p:cNvPr>
          <p:cNvSpPr txBox="1"/>
          <p:nvPr/>
        </p:nvSpPr>
        <p:spPr>
          <a:xfrm>
            <a:off x="2874264" y="1915633"/>
            <a:ext cx="80892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70C0"/>
                </a:solidFill>
                <a:latin typeface="#9Slide05 Beautiful Caps" panose="02040603050506020204" pitchFamily="18" charset="0"/>
                <a:ea typeface="#9Slide05 SVNQuarzo" panose="04000000000000000000" pitchFamily="82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#9Slide05 Beautiful Caps" panose="02040603050506020204" pitchFamily="18" charset="0"/>
                <a:ea typeface="#9Slide05 SVNQuarzo" panose="04000000000000000000" pitchFamily="82" charset="0"/>
              </a:rPr>
              <a:t>Khái</a:t>
            </a:r>
            <a:r>
              <a:rPr lang="en-US" sz="3600" b="1" dirty="0">
                <a:solidFill>
                  <a:srgbClr val="0070C0"/>
                </a:solidFill>
                <a:latin typeface="#9Slide05 Beautiful Caps" panose="02040603050506020204" pitchFamily="18" charset="0"/>
                <a:ea typeface="#9Slide05 SVNQuarzo" panose="04000000000000000000" pitchFamily="8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5 Beautiful Caps" panose="02040603050506020204" pitchFamily="18" charset="0"/>
                <a:ea typeface="#9Slide05 SVNQuarzo" panose="04000000000000000000" pitchFamily="82" charset="0"/>
              </a:rPr>
              <a:t>quát</a:t>
            </a:r>
            <a:r>
              <a:rPr lang="en-US" sz="3600" b="1" dirty="0">
                <a:solidFill>
                  <a:srgbClr val="0070C0"/>
                </a:solidFill>
                <a:latin typeface="#9Slide05 Beautiful Caps" panose="02040603050506020204" pitchFamily="18" charset="0"/>
                <a:ea typeface="#9Slide05 SVNQuarzo" panose="04000000000000000000" pitchFamily="8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5 Beautiful Caps" panose="02040603050506020204" pitchFamily="18" charset="0"/>
                <a:ea typeface="#9Slide05 SVNQuarzo" panose="04000000000000000000" pitchFamily="82" charset="0"/>
              </a:rPr>
              <a:t>chung</a:t>
            </a:r>
            <a:endParaRPr lang="en-US" sz="3600" b="1" dirty="0">
              <a:solidFill>
                <a:srgbClr val="0070C0"/>
              </a:solidFill>
              <a:latin typeface="#9Slide05 Beautiful Caps" panose="02040603050506020204" pitchFamily="18" charset="0"/>
              <a:ea typeface="#9Slide05 SVNQuarzo" panose="04000000000000000000" pitchFamily="82" charset="0"/>
            </a:endParaRPr>
          </a:p>
        </p:txBody>
      </p:sp>
      <p:pic>
        <p:nvPicPr>
          <p:cNvPr id="5" name="Picture 4" descr="A flag pole with a flag in the middle of a city&#10;&#10;AI-generated content may be incorrect.">
            <a:extLst>
              <a:ext uri="{FF2B5EF4-FFF2-40B4-BE49-F238E27FC236}">
                <a16:creationId xmlns:a16="http://schemas.microsoft.com/office/drawing/2014/main" id="{B0F33079-9DF6-BC7E-FF5E-EFB7B5A5B8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0412" y="3482332"/>
            <a:ext cx="4711428" cy="3248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DA2E45-FAF0-FEB9-1454-E0585B5B17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1407" y="3361706"/>
            <a:ext cx="4586151" cy="3248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11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80" advClick="0" advTm="14026">
        <p:push dir="u"/>
      </p:transition>
    </mc:Choice>
    <mc:Fallback xmlns="">
      <p:transition advClick="0" advTm="14026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3" grpId="0">
        <p:bldAsOne/>
      </p:bldGraphic>
      <p:bldP spid="96" grpId="0"/>
      <p:bldP spid="9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A1B7EF-8EA4-E9AA-1E5E-2862E89C5264}"/>
              </a:ext>
            </a:extLst>
          </p:cNvPr>
          <p:cNvSpPr txBox="1"/>
          <p:nvPr/>
        </p:nvSpPr>
        <p:spPr>
          <a:xfrm>
            <a:off x="282011" y="0"/>
            <a:ext cx="11682101" cy="260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  <a:buNone/>
              <a:tabLst>
                <a:tab pos="133350" algn="l"/>
                <a:tab pos="124777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1 472,1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tỷ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A0DF6-C2AD-698F-13DB-9043D6EEC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84" y="2606675"/>
            <a:ext cx="5905734" cy="421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29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D12745-F40C-C2C0-2A91-A689988A207C}"/>
              </a:ext>
            </a:extLst>
          </p:cNvPr>
          <p:cNvSpPr txBox="1"/>
          <p:nvPr/>
        </p:nvSpPr>
        <p:spPr>
          <a:xfrm>
            <a:off x="299103" y="170917"/>
            <a:ext cx="11682101" cy="6114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  <a:buNone/>
              <a:tabLst>
                <a:tab pos="133350" algn="l"/>
                <a:tab pos="1247775" algn="l"/>
              </a:tabLs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  <a:buNone/>
              <a:tabLst>
                <a:tab pos="133350" algn="l"/>
                <a:tab pos="1247775" algn="l"/>
              </a:tabLst>
            </a:pP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Hải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2019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152,2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32,0%,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12,0%,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ở.</a:t>
            </a:r>
            <a:b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doanh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Xu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Các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7184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E80AAA-A9B6-38B0-D9C1-E3D2E1C7ABB6}"/>
              </a:ext>
            </a:extLst>
          </p:cNvPr>
          <p:cNvSpPr txBox="1"/>
          <p:nvPr/>
        </p:nvSpPr>
        <p:spPr>
          <a:xfrm>
            <a:off x="299103" y="1"/>
            <a:ext cx="1171628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Hải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Các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thuốc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59,5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ha. Trong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36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5008F5-F94C-4BCD-F713-2DA315FD1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56334"/>
              </p:ext>
            </p:extLst>
          </p:nvPr>
        </p:nvGraphicFramePr>
        <p:xfrm>
          <a:off x="598206" y="3429000"/>
          <a:ext cx="11357360" cy="2321308"/>
        </p:xfrm>
        <a:graphic>
          <a:graphicData uri="http://schemas.openxmlformats.org/drawingml/2006/table">
            <a:tbl>
              <a:tblPr firstRow="1" firstCol="1" bandRow="1"/>
              <a:tblGrid>
                <a:gridCol w="5812249">
                  <a:extLst>
                    <a:ext uri="{9D8B030D-6E8A-4147-A177-3AD203B41FA5}">
                      <a16:colId xmlns:a16="http://schemas.microsoft.com/office/drawing/2014/main" val="1460532242"/>
                    </a:ext>
                  </a:extLst>
                </a:gridCol>
                <a:gridCol w="1934772">
                  <a:extLst>
                    <a:ext uri="{9D8B030D-6E8A-4147-A177-3AD203B41FA5}">
                      <a16:colId xmlns:a16="http://schemas.microsoft.com/office/drawing/2014/main" val="3278527077"/>
                    </a:ext>
                  </a:extLst>
                </a:gridCol>
                <a:gridCol w="1864680">
                  <a:extLst>
                    <a:ext uri="{9D8B030D-6E8A-4147-A177-3AD203B41FA5}">
                      <a16:colId xmlns:a16="http://schemas.microsoft.com/office/drawing/2014/main" val="4249722362"/>
                    </a:ext>
                  </a:extLst>
                </a:gridCol>
                <a:gridCol w="1745659">
                  <a:extLst>
                    <a:ext uri="{9D8B030D-6E8A-4147-A177-3AD203B41FA5}">
                      <a16:colId xmlns:a16="http://schemas.microsoft.com/office/drawing/2014/main" val="483326064"/>
                    </a:ext>
                  </a:extLst>
                </a:gridCol>
              </a:tblGrid>
              <a:tr h="349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 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138332"/>
                  </a:ext>
                </a:extLst>
              </a:tr>
              <a:tr h="3498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 tích </a:t>
                      </a:r>
                      <a:r>
                        <a:rPr lang="en-US" sz="36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(nghìn ha)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94176"/>
                  </a:ext>
                </a:extLst>
              </a:tr>
              <a:tr h="3498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 lượng </a:t>
                      </a:r>
                      <a:r>
                        <a:rPr lang="en-US" sz="36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(nghìn tấn)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478,3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440,8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376,1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812024"/>
                  </a:ext>
                </a:extLst>
              </a:tr>
              <a:tr h="3498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 suất </a:t>
                      </a:r>
                      <a:r>
                        <a:rPr lang="en-US" sz="36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(tạ/ha)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38442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0472162-863C-8955-0932-0E863624B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13" y="2524056"/>
            <a:ext cx="1183877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  <a:tab pos="1247775" algn="l"/>
              </a:tabLs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3.6.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2015 - 2020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86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7867C5-097F-7668-CDB3-1132F4016C35}"/>
              </a:ext>
            </a:extLst>
          </p:cNvPr>
          <p:cNvSpPr txBox="1"/>
          <p:nvPr/>
        </p:nvSpPr>
        <p:spPr>
          <a:xfrm>
            <a:off x="262783" y="81450"/>
            <a:ext cx="11650053" cy="3108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  <a:buNone/>
              <a:tabLst>
                <a:tab pos="133350" algn="l"/>
                <a:tab pos="1247775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Hải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Hải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Tiên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Bảo.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1981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456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5 619,5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2020).</a:t>
            </a:r>
          </a:p>
          <a:p>
            <a:pPr algn="l">
              <a:lnSpc>
                <a:spcPct val="115000"/>
              </a:lnSpc>
              <a:spcAft>
                <a:spcPts val="600"/>
              </a:spcAft>
              <a:buNone/>
              <a:tabLst>
                <a:tab pos="133350" algn="l"/>
                <a:tab pos="124777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Bưởi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(Lâm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Nguyên),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Sơn), Na Liên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Khê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Nguyên),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 (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Bảo)…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8EEEA-222A-3725-BFD9-E71299033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293" y="3326451"/>
            <a:ext cx="9130337" cy="32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96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42E88-5465-6580-FB90-E676105F960D}"/>
              </a:ext>
            </a:extLst>
          </p:cNvPr>
          <p:cNvSpPr txBox="1"/>
          <p:nvPr/>
        </p:nvSpPr>
        <p:spPr>
          <a:xfrm>
            <a:off x="299103" y="85459"/>
            <a:ext cx="1176755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D6811F-A938-7D57-40D2-3DE4931B4368}"/>
              </a:ext>
            </a:extLst>
          </p:cNvPr>
          <p:cNvSpPr txBox="1"/>
          <p:nvPr/>
        </p:nvSpPr>
        <p:spPr>
          <a:xfrm>
            <a:off x="188007" y="2580832"/>
            <a:ext cx="12003993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buNone/>
              <a:tabLst>
                <a:tab pos="133350" algn="l"/>
                <a:tab pos="1247775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3.8.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2015 - 2020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6B053A8-3C7F-C470-C4CB-61C5352C6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66004"/>
              </p:ext>
            </p:extLst>
          </p:nvPr>
        </p:nvGraphicFramePr>
        <p:xfrm>
          <a:off x="485686" y="3312453"/>
          <a:ext cx="11220628" cy="3087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6137">
                  <a:extLst>
                    <a:ext uri="{9D8B030D-6E8A-4147-A177-3AD203B41FA5}">
                      <a16:colId xmlns:a16="http://schemas.microsoft.com/office/drawing/2014/main" val="1175253241"/>
                    </a:ext>
                  </a:extLst>
                </a:gridCol>
                <a:gridCol w="2766785">
                  <a:extLst>
                    <a:ext uri="{9D8B030D-6E8A-4147-A177-3AD203B41FA5}">
                      <a16:colId xmlns:a16="http://schemas.microsoft.com/office/drawing/2014/main" val="687081015"/>
                    </a:ext>
                  </a:extLst>
                </a:gridCol>
                <a:gridCol w="2484049">
                  <a:extLst>
                    <a:ext uri="{9D8B030D-6E8A-4147-A177-3AD203B41FA5}">
                      <a16:colId xmlns:a16="http://schemas.microsoft.com/office/drawing/2014/main" val="724206945"/>
                    </a:ext>
                  </a:extLst>
                </a:gridCol>
                <a:gridCol w="2443657">
                  <a:extLst>
                    <a:ext uri="{9D8B030D-6E8A-4147-A177-3AD203B41FA5}">
                      <a16:colId xmlns:a16="http://schemas.microsoft.com/office/drawing/2014/main" val="4129955070"/>
                    </a:ext>
                  </a:extLst>
                </a:gridCol>
              </a:tblGrid>
              <a:tr h="434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2222436"/>
                  </a:ext>
                </a:extLst>
              </a:tr>
              <a:tr h="4346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Trâu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711,2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734,9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707,8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340110"/>
                  </a:ext>
                </a:extLst>
              </a:tr>
              <a:tr h="6977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1 276,7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1 42,6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1 009,4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3190360"/>
                  </a:ext>
                </a:extLst>
              </a:tr>
              <a:tr h="5884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73 93,6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70 794,1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23 419,7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1819394"/>
                  </a:ext>
                </a:extLst>
              </a:tr>
              <a:tr h="8987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 cầm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43 347,9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48 120,4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  <a:tabLst>
                          <a:tab pos="133350" algn="l"/>
                          <a:tab pos="124777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67 458,7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5382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229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AB85BF4-2C53-AE85-76E6-DA5127E0C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03" y="3781425"/>
            <a:ext cx="11667392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124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  <a:tab pos="1247775" algn="l"/>
              </a:tabLst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Hải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  <a:tab pos="1247775" algn="l"/>
              </a:tabLst>
            </a:pP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Picture 16">
            <a:extLst>
              <a:ext uri="{FF2B5EF4-FFF2-40B4-BE49-F238E27FC236}">
                <a16:creationId xmlns:a16="http://schemas.microsoft.com/office/drawing/2014/main" id="{5B46DA3B-9C25-8CAA-63A0-1C41ED725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42" y="0"/>
            <a:ext cx="5354515" cy="372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D4D896B-FE45-360C-5523-02A349C4D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6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76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C72FFE-0FBF-DE6D-3F87-E63D2DA317EC}"/>
              </a:ext>
            </a:extLst>
          </p:cNvPr>
          <p:cNvSpPr txBox="1"/>
          <p:nvPr/>
        </p:nvSpPr>
        <p:spPr>
          <a:xfrm>
            <a:off x="136733" y="128186"/>
            <a:ext cx="11921383" cy="596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  <a:buNone/>
              <a:tabLst>
                <a:tab pos="133350" algn="l"/>
                <a:tab pos="124777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2020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182,1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Khai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xu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ven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ngòi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ngọt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2020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121,1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08965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1981200" y="1009916"/>
            <a:ext cx="8229600" cy="4838169"/>
            <a:chOff x="2963271" y="990787"/>
            <a:chExt cx="2294529" cy="1371413"/>
          </a:xfrm>
        </p:grpSpPr>
        <p:pic>
          <p:nvPicPr>
            <p:cNvPr id="61" name="Picture 8" descr="Đồ hoạ vector miễn phí của Giấy giấ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73303">
              <a:off x="3673620" y="1305335"/>
              <a:ext cx="1139066" cy="569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" name="组合 1483"/>
            <p:cNvGrpSpPr/>
            <p:nvPr/>
          </p:nvGrpSpPr>
          <p:grpSpPr>
            <a:xfrm>
              <a:off x="3891734" y="1660128"/>
              <a:ext cx="1366066" cy="702072"/>
              <a:chOff x="28079" y="1041053"/>
              <a:chExt cx="7035801" cy="4572000"/>
            </a:xfrm>
          </p:grpSpPr>
          <p:sp>
            <p:nvSpPr>
              <p:cNvPr id="65" name="Freeform 422"/>
              <p:cNvSpPr>
                <a:spLocks/>
              </p:cNvSpPr>
              <p:nvPr/>
            </p:nvSpPr>
            <p:spPr bwMode="auto">
              <a:xfrm>
                <a:off x="28079" y="1041053"/>
                <a:ext cx="7035801" cy="4572000"/>
              </a:xfrm>
              <a:custGeom>
                <a:avLst/>
                <a:gdLst>
                  <a:gd name="T0" fmla="*/ 929 w 1660"/>
                  <a:gd name="T1" fmla="*/ 1077 h 1077"/>
                  <a:gd name="T2" fmla="*/ 867 w 1660"/>
                  <a:gd name="T3" fmla="*/ 1073 h 1077"/>
                  <a:gd name="T4" fmla="*/ 763 w 1660"/>
                  <a:gd name="T5" fmla="*/ 1036 h 1077"/>
                  <a:gd name="T6" fmla="*/ 674 w 1660"/>
                  <a:gd name="T7" fmla="*/ 987 h 1077"/>
                  <a:gd name="T8" fmla="*/ 601 w 1660"/>
                  <a:gd name="T9" fmla="*/ 1022 h 1077"/>
                  <a:gd name="T10" fmla="*/ 526 w 1660"/>
                  <a:gd name="T11" fmla="*/ 1033 h 1077"/>
                  <a:gd name="T12" fmla="*/ 522 w 1660"/>
                  <a:gd name="T13" fmla="*/ 1033 h 1077"/>
                  <a:gd name="T14" fmla="*/ 328 w 1660"/>
                  <a:gd name="T15" fmla="*/ 957 h 1077"/>
                  <a:gd name="T16" fmla="*/ 245 w 1660"/>
                  <a:gd name="T17" fmla="*/ 821 h 1077"/>
                  <a:gd name="T18" fmla="*/ 245 w 1660"/>
                  <a:gd name="T19" fmla="*/ 816 h 1077"/>
                  <a:gd name="T20" fmla="*/ 228 w 1660"/>
                  <a:gd name="T21" fmla="*/ 816 h 1077"/>
                  <a:gd name="T22" fmla="*/ 16 w 1660"/>
                  <a:gd name="T23" fmla="*/ 673 h 1077"/>
                  <a:gd name="T24" fmla="*/ 31 w 1660"/>
                  <a:gd name="T25" fmla="*/ 526 h 1077"/>
                  <a:gd name="T26" fmla="*/ 112 w 1660"/>
                  <a:gd name="T27" fmla="*/ 440 h 1077"/>
                  <a:gd name="T28" fmla="*/ 100 w 1660"/>
                  <a:gd name="T29" fmla="*/ 272 h 1077"/>
                  <a:gd name="T30" fmla="*/ 219 w 1660"/>
                  <a:gd name="T31" fmla="*/ 167 h 1077"/>
                  <a:gd name="T32" fmla="*/ 271 w 1660"/>
                  <a:gd name="T33" fmla="*/ 162 h 1077"/>
                  <a:gd name="T34" fmla="*/ 336 w 1660"/>
                  <a:gd name="T35" fmla="*/ 169 h 1077"/>
                  <a:gd name="T36" fmla="*/ 360 w 1660"/>
                  <a:gd name="T37" fmla="*/ 109 h 1077"/>
                  <a:gd name="T38" fmla="*/ 603 w 1660"/>
                  <a:gd name="T39" fmla="*/ 0 h 1077"/>
                  <a:gd name="T40" fmla="*/ 613 w 1660"/>
                  <a:gd name="T41" fmla="*/ 0 h 1077"/>
                  <a:gd name="T42" fmla="*/ 831 w 1660"/>
                  <a:gd name="T43" fmla="*/ 112 h 1077"/>
                  <a:gd name="T44" fmla="*/ 863 w 1660"/>
                  <a:gd name="T45" fmla="*/ 196 h 1077"/>
                  <a:gd name="T46" fmla="*/ 878 w 1660"/>
                  <a:gd name="T47" fmla="*/ 195 h 1077"/>
                  <a:gd name="T48" fmla="*/ 933 w 1660"/>
                  <a:gd name="T49" fmla="*/ 208 h 1077"/>
                  <a:gd name="T50" fmla="*/ 973 w 1660"/>
                  <a:gd name="T51" fmla="*/ 136 h 1077"/>
                  <a:gd name="T52" fmla="*/ 1251 w 1660"/>
                  <a:gd name="T53" fmla="*/ 33 h 1077"/>
                  <a:gd name="T54" fmla="*/ 1287 w 1660"/>
                  <a:gd name="T55" fmla="*/ 35 h 1077"/>
                  <a:gd name="T56" fmla="*/ 1455 w 1660"/>
                  <a:gd name="T57" fmla="*/ 129 h 1077"/>
                  <a:gd name="T58" fmla="*/ 1513 w 1660"/>
                  <a:gd name="T59" fmla="*/ 253 h 1077"/>
                  <a:gd name="T60" fmla="*/ 1619 w 1660"/>
                  <a:gd name="T61" fmla="*/ 370 h 1077"/>
                  <a:gd name="T62" fmla="*/ 1606 w 1660"/>
                  <a:gd name="T63" fmla="*/ 443 h 1077"/>
                  <a:gd name="T64" fmla="*/ 1618 w 1660"/>
                  <a:gd name="T65" fmla="*/ 456 h 1077"/>
                  <a:gd name="T66" fmla="*/ 1648 w 1660"/>
                  <a:gd name="T67" fmla="*/ 660 h 1077"/>
                  <a:gd name="T68" fmla="*/ 1408 w 1660"/>
                  <a:gd name="T69" fmla="*/ 814 h 1077"/>
                  <a:gd name="T70" fmla="*/ 1320 w 1660"/>
                  <a:gd name="T71" fmla="*/ 807 h 1077"/>
                  <a:gd name="T72" fmla="*/ 1122 w 1660"/>
                  <a:gd name="T73" fmla="*/ 1038 h 1077"/>
                  <a:gd name="T74" fmla="*/ 929 w 1660"/>
                  <a:gd name="T75" fmla="*/ 1077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60" h="1077">
                    <a:moveTo>
                      <a:pt x="929" y="1077"/>
                    </a:moveTo>
                    <a:cubicBezTo>
                      <a:pt x="908" y="1077"/>
                      <a:pt x="887" y="1075"/>
                      <a:pt x="867" y="1073"/>
                    </a:cubicBezTo>
                    <a:cubicBezTo>
                      <a:pt x="853" y="1071"/>
                      <a:pt x="804" y="1053"/>
                      <a:pt x="763" y="1036"/>
                    </a:cubicBezTo>
                    <a:cubicBezTo>
                      <a:pt x="717" y="1016"/>
                      <a:pt x="690" y="1000"/>
                      <a:pt x="674" y="987"/>
                    </a:cubicBezTo>
                    <a:cubicBezTo>
                      <a:pt x="653" y="1003"/>
                      <a:pt x="629" y="1014"/>
                      <a:pt x="601" y="1022"/>
                    </a:cubicBezTo>
                    <a:cubicBezTo>
                      <a:pt x="578" y="1029"/>
                      <a:pt x="553" y="1032"/>
                      <a:pt x="526" y="1033"/>
                    </a:cubicBezTo>
                    <a:cubicBezTo>
                      <a:pt x="525" y="1033"/>
                      <a:pt x="523" y="1033"/>
                      <a:pt x="522" y="1033"/>
                    </a:cubicBezTo>
                    <a:cubicBezTo>
                      <a:pt x="457" y="1033"/>
                      <a:pt x="385" y="1004"/>
                      <a:pt x="328" y="957"/>
                    </a:cubicBezTo>
                    <a:cubicBezTo>
                      <a:pt x="299" y="933"/>
                      <a:pt x="250" y="877"/>
                      <a:pt x="245" y="821"/>
                    </a:cubicBezTo>
                    <a:cubicBezTo>
                      <a:pt x="245" y="819"/>
                      <a:pt x="245" y="817"/>
                      <a:pt x="245" y="816"/>
                    </a:cubicBezTo>
                    <a:cubicBezTo>
                      <a:pt x="239" y="816"/>
                      <a:pt x="234" y="816"/>
                      <a:pt x="228" y="816"/>
                    </a:cubicBezTo>
                    <a:cubicBezTo>
                      <a:pt x="127" y="816"/>
                      <a:pt x="46" y="761"/>
                      <a:pt x="16" y="673"/>
                    </a:cubicBezTo>
                    <a:cubicBezTo>
                      <a:pt x="0" y="628"/>
                      <a:pt x="5" y="574"/>
                      <a:pt x="31" y="526"/>
                    </a:cubicBezTo>
                    <a:cubicBezTo>
                      <a:pt x="50" y="488"/>
                      <a:pt x="79" y="458"/>
                      <a:pt x="112" y="440"/>
                    </a:cubicBezTo>
                    <a:cubicBezTo>
                      <a:pt x="86" y="384"/>
                      <a:pt x="81" y="323"/>
                      <a:pt x="100" y="272"/>
                    </a:cubicBezTo>
                    <a:cubicBezTo>
                      <a:pt x="120" y="221"/>
                      <a:pt x="162" y="184"/>
                      <a:pt x="219" y="167"/>
                    </a:cubicBezTo>
                    <a:cubicBezTo>
                      <a:pt x="236" y="162"/>
                      <a:pt x="259" y="162"/>
                      <a:pt x="271" y="162"/>
                    </a:cubicBezTo>
                    <a:cubicBezTo>
                      <a:pt x="286" y="162"/>
                      <a:pt x="311" y="163"/>
                      <a:pt x="336" y="169"/>
                    </a:cubicBezTo>
                    <a:cubicBezTo>
                      <a:pt x="339" y="148"/>
                      <a:pt x="347" y="128"/>
                      <a:pt x="360" y="109"/>
                    </a:cubicBezTo>
                    <a:cubicBezTo>
                      <a:pt x="409" y="38"/>
                      <a:pt x="522" y="0"/>
                      <a:pt x="603" y="0"/>
                    </a:cubicBezTo>
                    <a:cubicBezTo>
                      <a:pt x="607" y="0"/>
                      <a:pt x="610" y="0"/>
                      <a:pt x="613" y="0"/>
                    </a:cubicBezTo>
                    <a:cubicBezTo>
                      <a:pt x="681" y="3"/>
                      <a:pt x="779" y="39"/>
                      <a:pt x="831" y="112"/>
                    </a:cubicBezTo>
                    <a:cubicBezTo>
                      <a:pt x="850" y="139"/>
                      <a:pt x="861" y="167"/>
                      <a:pt x="863" y="196"/>
                    </a:cubicBezTo>
                    <a:cubicBezTo>
                      <a:pt x="868" y="196"/>
                      <a:pt x="873" y="195"/>
                      <a:pt x="878" y="195"/>
                    </a:cubicBezTo>
                    <a:cubicBezTo>
                      <a:pt x="897" y="195"/>
                      <a:pt x="916" y="200"/>
                      <a:pt x="933" y="208"/>
                    </a:cubicBezTo>
                    <a:cubicBezTo>
                      <a:pt x="940" y="182"/>
                      <a:pt x="954" y="158"/>
                      <a:pt x="973" y="136"/>
                    </a:cubicBezTo>
                    <a:cubicBezTo>
                      <a:pt x="1040" y="60"/>
                      <a:pt x="1165" y="33"/>
                      <a:pt x="1251" y="33"/>
                    </a:cubicBezTo>
                    <a:cubicBezTo>
                      <a:pt x="1263" y="33"/>
                      <a:pt x="1275" y="34"/>
                      <a:pt x="1287" y="35"/>
                    </a:cubicBezTo>
                    <a:cubicBezTo>
                      <a:pt x="1360" y="42"/>
                      <a:pt x="1409" y="69"/>
                      <a:pt x="1455" y="129"/>
                    </a:cubicBezTo>
                    <a:cubicBezTo>
                      <a:pt x="1488" y="171"/>
                      <a:pt x="1508" y="212"/>
                      <a:pt x="1513" y="253"/>
                    </a:cubicBezTo>
                    <a:cubicBezTo>
                      <a:pt x="1571" y="260"/>
                      <a:pt x="1612" y="316"/>
                      <a:pt x="1619" y="370"/>
                    </a:cubicBezTo>
                    <a:cubicBezTo>
                      <a:pt x="1623" y="397"/>
                      <a:pt x="1618" y="423"/>
                      <a:pt x="1606" y="443"/>
                    </a:cubicBezTo>
                    <a:cubicBezTo>
                      <a:pt x="1610" y="447"/>
                      <a:pt x="1614" y="451"/>
                      <a:pt x="1618" y="456"/>
                    </a:cubicBezTo>
                    <a:cubicBezTo>
                      <a:pt x="1660" y="512"/>
                      <a:pt x="1658" y="624"/>
                      <a:pt x="1648" y="660"/>
                    </a:cubicBezTo>
                    <a:cubicBezTo>
                      <a:pt x="1628" y="731"/>
                      <a:pt x="1570" y="814"/>
                      <a:pt x="1408" y="814"/>
                    </a:cubicBezTo>
                    <a:cubicBezTo>
                      <a:pt x="1381" y="814"/>
                      <a:pt x="1351" y="812"/>
                      <a:pt x="1320" y="807"/>
                    </a:cubicBezTo>
                    <a:cubicBezTo>
                      <a:pt x="1288" y="919"/>
                      <a:pt x="1222" y="997"/>
                      <a:pt x="1122" y="1038"/>
                    </a:cubicBezTo>
                    <a:cubicBezTo>
                      <a:pt x="1062" y="1063"/>
                      <a:pt x="996" y="1077"/>
                      <a:pt x="929" y="107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5599" tIns="57799" rIns="115599" bIns="57799" numCol="1" anchor="t" anchorCtr="0" compatLnSpc="1">
                <a:prstTxWarp prst="textNoShape">
                  <a:avLst/>
                </a:prstTxWarp>
              </a:bodyPr>
              <a:lstStyle/>
              <a:p>
                <a:pPr defTabSz="115589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76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6" name="Freeform 423"/>
              <p:cNvSpPr>
                <a:spLocks noEditPoints="1"/>
              </p:cNvSpPr>
              <p:nvPr/>
            </p:nvSpPr>
            <p:spPr bwMode="auto">
              <a:xfrm>
                <a:off x="185242" y="1168053"/>
                <a:ext cx="6726238" cy="4318000"/>
              </a:xfrm>
              <a:custGeom>
                <a:avLst/>
                <a:gdLst>
                  <a:gd name="T0" fmla="*/ 607 w 1587"/>
                  <a:gd name="T1" fmla="*/ 941 h 1017"/>
                  <a:gd name="T2" fmla="*/ 647 w 1587"/>
                  <a:gd name="T3" fmla="*/ 905 h 1017"/>
                  <a:gd name="T4" fmla="*/ 685 w 1587"/>
                  <a:gd name="T5" fmla="*/ 947 h 1017"/>
                  <a:gd name="T6" fmla="*/ 765 w 1587"/>
                  <a:gd name="T7" fmla="*/ 989 h 1017"/>
                  <a:gd name="T8" fmla="*/ 834 w 1587"/>
                  <a:gd name="T9" fmla="*/ 1010 h 1017"/>
                  <a:gd name="T10" fmla="*/ 941 w 1587"/>
                  <a:gd name="T11" fmla="*/ 1009 h 1017"/>
                  <a:gd name="T12" fmla="*/ 1003 w 1587"/>
                  <a:gd name="T13" fmla="*/ 1001 h 1017"/>
                  <a:gd name="T14" fmla="*/ 1070 w 1587"/>
                  <a:gd name="T15" fmla="*/ 980 h 1017"/>
                  <a:gd name="T16" fmla="*/ 1136 w 1587"/>
                  <a:gd name="T17" fmla="*/ 940 h 1017"/>
                  <a:gd name="T18" fmla="*/ 1202 w 1587"/>
                  <a:gd name="T19" fmla="*/ 880 h 1017"/>
                  <a:gd name="T20" fmla="*/ 1236 w 1587"/>
                  <a:gd name="T21" fmla="*/ 815 h 1017"/>
                  <a:gd name="T22" fmla="*/ 1288 w 1587"/>
                  <a:gd name="T23" fmla="*/ 742 h 1017"/>
                  <a:gd name="T24" fmla="*/ 1349 w 1587"/>
                  <a:gd name="T25" fmla="*/ 751 h 1017"/>
                  <a:gd name="T26" fmla="*/ 1421 w 1587"/>
                  <a:gd name="T27" fmla="*/ 746 h 1017"/>
                  <a:gd name="T28" fmla="*/ 1492 w 1587"/>
                  <a:gd name="T29" fmla="*/ 725 h 1017"/>
                  <a:gd name="T30" fmla="*/ 1562 w 1587"/>
                  <a:gd name="T31" fmla="*/ 670 h 1017"/>
                  <a:gd name="T32" fmla="*/ 1582 w 1587"/>
                  <a:gd name="T33" fmla="*/ 583 h 1017"/>
                  <a:gd name="T34" fmla="*/ 1581 w 1587"/>
                  <a:gd name="T35" fmla="*/ 521 h 1017"/>
                  <a:gd name="T36" fmla="*/ 1561 w 1587"/>
                  <a:gd name="T37" fmla="*/ 451 h 1017"/>
                  <a:gd name="T38" fmla="*/ 1496 w 1587"/>
                  <a:gd name="T39" fmla="*/ 427 h 1017"/>
                  <a:gd name="T40" fmla="*/ 1548 w 1587"/>
                  <a:gd name="T41" fmla="*/ 358 h 1017"/>
                  <a:gd name="T42" fmla="*/ 1537 w 1587"/>
                  <a:gd name="T43" fmla="*/ 299 h 1017"/>
                  <a:gd name="T44" fmla="*/ 1477 w 1587"/>
                  <a:gd name="T45" fmla="*/ 259 h 1017"/>
                  <a:gd name="T46" fmla="*/ 1448 w 1587"/>
                  <a:gd name="T47" fmla="*/ 244 h 1017"/>
                  <a:gd name="T48" fmla="*/ 1428 w 1587"/>
                  <a:gd name="T49" fmla="*/ 175 h 1017"/>
                  <a:gd name="T50" fmla="*/ 1384 w 1587"/>
                  <a:gd name="T51" fmla="*/ 108 h 1017"/>
                  <a:gd name="T52" fmla="*/ 1331 w 1587"/>
                  <a:gd name="T53" fmla="*/ 59 h 1017"/>
                  <a:gd name="T54" fmla="*/ 1243 w 1587"/>
                  <a:gd name="T55" fmla="*/ 39 h 1017"/>
                  <a:gd name="T56" fmla="*/ 1169 w 1587"/>
                  <a:gd name="T57" fmla="*/ 41 h 1017"/>
                  <a:gd name="T58" fmla="*/ 1080 w 1587"/>
                  <a:gd name="T59" fmla="*/ 54 h 1017"/>
                  <a:gd name="T60" fmla="*/ 1014 w 1587"/>
                  <a:gd name="T61" fmla="*/ 85 h 1017"/>
                  <a:gd name="T62" fmla="*/ 940 w 1587"/>
                  <a:gd name="T63" fmla="*/ 160 h 1017"/>
                  <a:gd name="T64" fmla="*/ 922 w 1587"/>
                  <a:gd name="T65" fmla="*/ 219 h 1017"/>
                  <a:gd name="T66" fmla="*/ 906 w 1587"/>
                  <a:gd name="T67" fmla="*/ 219 h 1017"/>
                  <a:gd name="T68" fmla="*/ 837 w 1587"/>
                  <a:gd name="T69" fmla="*/ 198 h 1017"/>
                  <a:gd name="T70" fmla="*/ 791 w 1587"/>
                  <a:gd name="T71" fmla="*/ 166 h 1017"/>
                  <a:gd name="T72" fmla="*/ 783 w 1587"/>
                  <a:gd name="T73" fmla="*/ 122 h 1017"/>
                  <a:gd name="T74" fmla="*/ 720 w 1587"/>
                  <a:gd name="T75" fmla="*/ 58 h 1017"/>
                  <a:gd name="T76" fmla="*/ 655 w 1587"/>
                  <a:gd name="T77" fmla="*/ 23 h 1017"/>
                  <a:gd name="T78" fmla="*/ 583 w 1587"/>
                  <a:gd name="T79" fmla="*/ 1 h 1017"/>
                  <a:gd name="T80" fmla="*/ 480 w 1587"/>
                  <a:gd name="T81" fmla="*/ 19 h 1017"/>
                  <a:gd name="T82" fmla="*/ 421 w 1587"/>
                  <a:gd name="T83" fmla="*/ 39 h 1017"/>
                  <a:gd name="T84" fmla="*/ 361 w 1587"/>
                  <a:gd name="T85" fmla="*/ 80 h 1017"/>
                  <a:gd name="T86" fmla="*/ 332 w 1587"/>
                  <a:gd name="T87" fmla="*/ 162 h 1017"/>
                  <a:gd name="T88" fmla="*/ 334 w 1587"/>
                  <a:gd name="T89" fmla="*/ 194 h 1017"/>
                  <a:gd name="T90" fmla="*/ 269 w 1587"/>
                  <a:gd name="T91" fmla="*/ 164 h 1017"/>
                  <a:gd name="T92" fmla="*/ 195 w 1587"/>
                  <a:gd name="T93" fmla="*/ 170 h 1017"/>
                  <a:gd name="T94" fmla="*/ 116 w 1587"/>
                  <a:gd name="T95" fmla="*/ 211 h 1017"/>
                  <a:gd name="T96" fmla="*/ 87 w 1587"/>
                  <a:gd name="T97" fmla="*/ 278 h 1017"/>
                  <a:gd name="T98" fmla="*/ 101 w 1587"/>
                  <a:gd name="T99" fmla="*/ 382 h 1017"/>
                  <a:gd name="T100" fmla="*/ 118 w 1587"/>
                  <a:gd name="T101" fmla="*/ 421 h 1017"/>
                  <a:gd name="T102" fmla="*/ 57 w 1587"/>
                  <a:gd name="T103" fmla="*/ 460 h 1017"/>
                  <a:gd name="T104" fmla="*/ 18 w 1587"/>
                  <a:gd name="T105" fmla="*/ 521 h 1017"/>
                  <a:gd name="T106" fmla="*/ 2 w 1587"/>
                  <a:gd name="T107" fmla="*/ 599 h 1017"/>
                  <a:gd name="T108" fmla="*/ 23 w 1587"/>
                  <a:gd name="T109" fmla="*/ 668 h 1017"/>
                  <a:gd name="T110" fmla="*/ 91 w 1587"/>
                  <a:gd name="T111" fmla="*/ 726 h 1017"/>
                  <a:gd name="T112" fmla="*/ 161 w 1587"/>
                  <a:gd name="T113" fmla="*/ 749 h 1017"/>
                  <a:gd name="T114" fmla="*/ 250 w 1587"/>
                  <a:gd name="T115" fmla="*/ 749 h 1017"/>
                  <a:gd name="T116" fmla="*/ 253 w 1587"/>
                  <a:gd name="T117" fmla="*/ 824 h 1017"/>
                  <a:gd name="T118" fmla="*/ 286 w 1587"/>
                  <a:gd name="T119" fmla="*/ 876 h 1017"/>
                  <a:gd name="T120" fmla="*/ 340 w 1587"/>
                  <a:gd name="T121" fmla="*/ 925 h 1017"/>
                  <a:gd name="T122" fmla="*/ 423 w 1587"/>
                  <a:gd name="T123" fmla="*/ 959 h 1017"/>
                  <a:gd name="T124" fmla="*/ 485 w 1587"/>
                  <a:gd name="T125" fmla="*/ 973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87" h="1017">
                    <a:moveTo>
                      <a:pt x="555" y="958"/>
                    </a:moveTo>
                    <a:cubicBezTo>
                      <a:pt x="550" y="960"/>
                      <a:pt x="545" y="961"/>
                      <a:pt x="540" y="962"/>
                    </a:cubicBezTo>
                    <a:cubicBezTo>
                      <a:pt x="539" y="962"/>
                      <a:pt x="538" y="963"/>
                      <a:pt x="539" y="965"/>
                    </a:cubicBezTo>
                    <a:cubicBezTo>
                      <a:pt x="539" y="966"/>
                      <a:pt x="540" y="967"/>
                      <a:pt x="542" y="967"/>
                    </a:cubicBezTo>
                    <a:cubicBezTo>
                      <a:pt x="546" y="966"/>
                      <a:pt x="551" y="965"/>
                      <a:pt x="556" y="963"/>
                    </a:cubicBezTo>
                    <a:cubicBezTo>
                      <a:pt x="558" y="963"/>
                      <a:pt x="558" y="961"/>
                      <a:pt x="558" y="960"/>
                    </a:cubicBezTo>
                    <a:cubicBezTo>
                      <a:pt x="558" y="959"/>
                      <a:pt x="556" y="958"/>
                      <a:pt x="555" y="958"/>
                    </a:cubicBezTo>
                    <a:close/>
                    <a:moveTo>
                      <a:pt x="578" y="950"/>
                    </a:moveTo>
                    <a:cubicBezTo>
                      <a:pt x="573" y="952"/>
                      <a:pt x="569" y="954"/>
                      <a:pt x="564" y="956"/>
                    </a:cubicBezTo>
                    <a:cubicBezTo>
                      <a:pt x="563" y="956"/>
                      <a:pt x="562" y="957"/>
                      <a:pt x="563" y="959"/>
                    </a:cubicBezTo>
                    <a:cubicBezTo>
                      <a:pt x="563" y="960"/>
                      <a:pt x="564" y="961"/>
                      <a:pt x="566" y="960"/>
                    </a:cubicBezTo>
                    <a:cubicBezTo>
                      <a:pt x="571" y="959"/>
                      <a:pt x="575" y="957"/>
                      <a:pt x="580" y="955"/>
                    </a:cubicBezTo>
                    <a:cubicBezTo>
                      <a:pt x="581" y="955"/>
                      <a:pt x="582" y="953"/>
                      <a:pt x="581" y="952"/>
                    </a:cubicBezTo>
                    <a:cubicBezTo>
                      <a:pt x="581" y="950"/>
                      <a:pt x="579" y="950"/>
                      <a:pt x="578" y="950"/>
                    </a:cubicBezTo>
                    <a:close/>
                    <a:moveTo>
                      <a:pt x="604" y="937"/>
                    </a:moveTo>
                    <a:cubicBezTo>
                      <a:pt x="600" y="940"/>
                      <a:pt x="596" y="942"/>
                      <a:pt x="591" y="944"/>
                    </a:cubicBezTo>
                    <a:cubicBezTo>
                      <a:pt x="590" y="945"/>
                      <a:pt x="590" y="946"/>
                      <a:pt x="590" y="948"/>
                    </a:cubicBezTo>
                    <a:cubicBezTo>
                      <a:pt x="591" y="949"/>
                      <a:pt x="593" y="949"/>
                      <a:pt x="594" y="949"/>
                    </a:cubicBezTo>
                    <a:cubicBezTo>
                      <a:pt x="598" y="946"/>
                      <a:pt x="603" y="944"/>
                      <a:pt x="607" y="941"/>
                    </a:cubicBezTo>
                    <a:cubicBezTo>
                      <a:pt x="608" y="940"/>
                      <a:pt x="608" y="939"/>
                      <a:pt x="608" y="938"/>
                    </a:cubicBezTo>
                    <a:cubicBezTo>
                      <a:pt x="607" y="937"/>
                      <a:pt x="605" y="936"/>
                      <a:pt x="604" y="937"/>
                    </a:cubicBezTo>
                    <a:close/>
                    <a:moveTo>
                      <a:pt x="628" y="919"/>
                    </a:moveTo>
                    <a:cubicBezTo>
                      <a:pt x="624" y="922"/>
                      <a:pt x="620" y="925"/>
                      <a:pt x="616" y="928"/>
                    </a:cubicBezTo>
                    <a:cubicBezTo>
                      <a:pt x="615" y="929"/>
                      <a:pt x="615" y="931"/>
                      <a:pt x="616" y="932"/>
                    </a:cubicBezTo>
                    <a:cubicBezTo>
                      <a:pt x="617" y="933"/>
                      <a:pt x="618" y="933"/>
                      <a:pt x="619" y="932"/>
                    </a:cubicBezTo>
                    <a:cubicBezTo>
                      <a:pt x="623" y="929"/>
                      <a:pt x="627" y="926"/>
                      <a:pt x="631" y="922"/>
                    </a:cubicBezTo>
                    <a:cubicBezTo>
                      <a:pt x="632" y="921"/>
                      <a:pt x="632" y="920"/>
                      <a:pt x="631" y="919"/>
                    </a:cubicBezTo>
                    <a:cubicBezTo>
                      <a:pt x="630" y="918"/>
                      <a:pt x="629" y="918"/>
                      <a:pt x="628" y="919"/>
                    </a:cubicBezTo>
                    <a:close/>
                    <a:moveTo>
                      <a:pt x="645" y="909"/>
                    </a:moveTo>
                    <a:cubicBezTo>
                      <a:pt x="645" y="908"/>
                      <a:pt x="646" y="906"/>
                      <a:pt x="647" y="905"/>
                    </a:cubicBezTo>
                    <a:cubicBezTo>
                      <a:pt x="647" y="904"/>
                      <a:pt x="647" y="903"/>
                      <a:pt x="647" y="903"/>
                    </a:cubicBezTo>
                    <a:cubicBezTo>
                      <a:pt x="647" y="902"/>
                      <a:pt x="647" y="901"/>
                      <a:pt x="646" y="901"/>
                    </a:cubicBezTo>
                    <a:cubicBezTo>
                      <a:pt x="646" y="901"/>
                      <a:pt x="645" y="900"/>
                      <a:pt x="644" y="901"/>
                    </a:cubicBezTo>
                    <a:cubicBezTo>
                      <a:pt x="644" y="901"/>
                      <a:pt x="643" y="901"/>
                      <a:pt x="643" y="902"/>
                    </a:cubicBezTo>
                    <a:cubicBezTo>
                      <a:pt x="641" y="904"/>
                      <a:pt x="639" y="906"/>
                      <a:pt x="638" y="908"/>
                    </a:cubicBezTo>
                    <a:cubicBezTo>
                      <a:pt x="637" y="909"/>
                      <a:pt x="637" y="911"/>
                      <a:pt x="638" y="912"/>
                    </a:cubicBezTo>
                    <a:cubicBezTo>
                      <a:pt x="639" y="913"/>
                      <a:pt x="641" y="912"/>
                      <a:pt x="641" y="911"/>
                    </a:cubicBezTo>
                    <a:cubicBezTo>
                      <a:pt x="643" y="909"/>
                      <a:pt x="645" y="907"/>
                      <a:pt x="647" y="905"/>
                    </a:cubicBezTo>
                    <a:cubicBezTo>
                      <a:pt x="648" y="903"/>
                      <a:pt x="647" y="902"/>
                      <a:pt x="646" y="901"/>
                    </a:cubicBezTo>
                    <a:cubicBezTo>
                      <a:pt x="645" y="900"/>
                      <a:pt x="644" y="900"/>
                      <a:pt x="643" y="902"/>
                    </a:cubicBezTo>
                    <a:cubicBezTo>
                      <a:pt x="641" y="904"/>
                      <a:pt x="640" y="906"/>
                      <a:pt x="640" y="909"/>
                    </a:cubicBezTo>
                    <a:cubicBezTo>
                      <a:pt x="640" y="910"/>
                      <a:pt x="641" y="911"/>
                      <a:pt x="642" y="912"/>
                    </a:cubicBezTo>
                    <a:cubicBezTo>
                      <a:pt x="644" y="912"/>
                      <a:pt x="645" y="911"/>
                      <a:pt x="645" y="909"/>
                    </a:cubicBezTo>
                    <a:close/>
                    <a:moveTo>
                      <a:pt x="660" y="931"/>
                    </a:moveTo>
                    <a:cubicBezTo>
                      <a:pt x="656" y="928"/>
                      <a:pt x="652" y="924"/>
                      <a:pt x="650" y="921"/>
                    </a:cubicBezTo>
                    <a:cubicBezTo>
                      <a:pt x="649" y="920"/>
                      <a:pt x="647" y="920"/>
                      <a:pt x="646" y="921"/>
                    </a:cubicBezTo>
                    <a:cubicBezTo>
                      <a:pt x="645" y="921"/>
                      <a:pt x="645" y="923"/>
                      <a:pt x="646" y="924"/>
                    </a:cubicBezTo>
                    <a:cubicBezTo>
                      <a:pt x="649" y="928"/>
                      <a:pt x="652" y="931"/>
                      <a:pt x="657" y="935"/>
                    </a:cubicBezTo>
                    <a:cubicBezTo>
                      <a:pt x="658" y="936"/>
                      <a:pt x="660" y="936"/>
                      <a:pt x="660" y="935"/>
                    </a:cubicBezTo>
                    <a:cubicBezTo>
                      <a:pt x="661" y="933"/>
                      <a:pt x="661" y="932"/>
                      <a:pt x="660" y="931"/>
                    </a:cubicBezTo>
                    <a:close/>
                    <a:moveTo>
                      <a:pt x="685" y="947"/>
                    </a:moveTo>
                    <a:cubicBezTo>
                      <a:pt x="680" y="945"/>
                      <a:pt x="676" y="942"/>
                      <a:pt x="672" y="940"/>
                    </a:cubicBezTo>
                    <a:cubicBezTo>
                      <a:pt x="671" y="939"/>
                      <a:pt x="669" y="939"/>
                      <a:pt x="669" y="940"/>
                    </a:cubicBezTo>
                    <a:cubicBezTo>
                      <a:pt x="668" y="941"/>
                      <a:pt x="668" y="943"/>
                      <a:pt x="669" y="944"/>
                    </a:cubicBezTo>
                    <a:cubicBezTo>
                      <a:pt x="673" y="946"/>
                      <a:pt x="678" y="949"/>
                      <a:pt x="682" y="952"/>
                    </a:cubicBezTo>
                    <a:cubicBezTo>
                      <a:pt x="684" y="952"/>
                      <a:pt x="685" y="952"/>
                      <a:pt x="686" y="951"/>
                    </a:cubicBezTo>
                    <a:cubicBezTo>
                      <a:pt x="686" y="950"/>
                      <a:pt x="686" y="948"/>
                      <a:pt x="685" y="947"/>
                    </a:cubicBezTo>
                    <a:close/>
                    <a:moveTo>
                      <a:pt x="711" y="961"/>
                    </a:moveTo>
                    <a:cubicBezTo>
                      <a:pt x="707" y="959"/>
                      <a:pt x="702" y="957"/>
                      <a:pt x="698" y="954"/>
                    </a:cubicBezTo>
                    <a:cubicBezTo>
                      <a:pt x="697" y="954"/>
                      <a:pt x="695" y="954"/>
                      <a:pt x="695" y="955"/>
                    </a:cubicBezTo>
                    <a:cubicBezTo>
                      <a:pt x="694" y="957"/>
                      <a:pt x="694" y="958"/>
                      <a:pt x="696" y="959"/>
                    </a:cubicBezTo>
                    <a:cubicBezTo>
                      <a:pt x="700" y="961"/>
                      <a:pt x="705" y="963"/>
                      <a:pt x="709" y="966"/>
                    </a:cubicBezTo>
                    <a:cubicBezTo>
                      <a:pt x="710" y="966"/>
                      <a:pt x="712" y="966"/>
                      <a:pt x="713" y="964"/>
                    </a:cubicBezTo>
                    <a:cubicBezTo>
                      <a:pt x="713" y="963"/>
                      <a:pt x="713" y="962"/>
                      <a:pt x="711" y="961"/>
                    </a:cubicBezTo>
                    <a:close/>
                    <a:moveTo>
                      <a:pt x="739" y="973"/>
                    </a:moveTo>
                    <a:cubicBezTo>
                      <a:pt x="734" y="971"/>
                      <a:pt x="730" y="969"/>
                      <a:pt x="725" y="967"/>
                    </a:cubicBezTo>
                    <a:cubicBezTo>
                      <a:pt x="724" y="967"/>
                      <a:pt x="722" y="967"/>
                      <a:pt x="722" y="969"/>
                    </a:cubicBezTo>
                    <a:cubicBezTo>
                      <a:pt x="721" y="970"/>
                      <a:pt x="722" y="971"/>
                      <a:pt x="723" y="972"/>
                    </a:cubicBezTo>
                    <a:cubicBezTo>
                      <a:pt x="727" y="974"/>
                      <a:pt x="732" y="976"/>
                      <a:pt x="737" y="978"/>
                    </a:cubicBezTo>
                    <a:cubicBezTo>
                      <a:pt x="738" y="979"/>
                      <a:pt x="739" y="978"/>
                      <a:pt x="740" y="977"/>
                    </a:cubicBezTo>
                    <a:cubicBezTo>
                      <a:pt x="741" y="975"/>
                      <a:pt x="740" y="974"/>
                      <a:pt x="739" y="973"/>
                    </a:cubicBezTo>
                    <a:close/>
                    <a:moveTo>
                      <a:pt x="766" y="985"/>
                    </a:moveTo>
                    <a:cubicBezTo>
                      <a:pt x="762" y="983"/>
                      <a:pt x="757" y="981"/>
                      <a:pt x="753" y="979"/>
                    </a:cubicBezTo>
                    <a:cubicBezTo>
                      <a:pt x="751" y="979"/>
                      <a:pt x="750" y="979"/>
                      <a:pt x="749" y="981"/>
                    </a:cubicBezTo>
                    <a:cubicBezTo>
                      <a:pt x="749" y="982"/>
                      <a:pt x="749" y="983"/>
                      <a:pt x="751" y="984"/>
                    </a:cubicBezTo>
                    <a:cubicBezTo>
                      <a:pt x="755" y="986"/>
                      <a:pt x="760" y="988"/>
                      <a:pt x="765" y="989"/>
                    </a:cubicBezTo>
                    <a:cubicBezTo>
                      <a:pt x="766" y="990"/>
                      <a:pt x="767" y="989"/>
                      <a:pt x="768" y="988"/>
                    </a:cubicBezTo>
                    <a:cubicBezTo>
                      <a:pt x="768" y="987"/>
                      <a:pt x="768" y="985"/>
                      <a:pt x="766" y="985"/>
                    </a:cubicBezTo>
                    <a:close/>
                    <a:moveTo>
                      <a:pt x="795" y="995"/>
                    </a:moveTo>
                    <a:cubicBezTo>
                      <a:pt x="790" y="994"/>
                      <a:pt x="785" y="992"/>
                      <a:pt x="780" y="990"/>
                    </a:cubicBezTo>
                    <a:cubicBezTo>
                      <a:pt x="779" y="990"/>
                      <a:pt x="778" y="990"/>
                      <a:pt x="777" y="992"/>
                    </a:cubicBezTo>
                    <a:cubicBezTo>
                      <a:pt x="777" y="993"/>
                      <a:pt x="777" y="994"/>
                      <a:pt x="779" y="995"/>
                    </a:cubicBezTo>
                    <a:cubicBezTo>
                      <a:pt x="784" y="997"/>
                      <a:pt x="788" y="998"/>
                      <a:pt x="793" y="1000"/>
                    </a:cubicBezTo>
                    <a:cubicBezTo>
                      <a:pt x="794" y="1000"/>
                      <a:pt x="796" y="1000"/>
                      <a:pt x="796" y="998"/>
                    </a:cubicBezTo>
                    <a:cubicBezTo>
                      <a:pt x="797" y="997"/>
                      <a:pt x="796" y="996"/>
                      <a:pt x="795" y="995"/>
                    </a:cubicBezTo>
                    <a:close/>
                    <a:moveTo>
                      <a:pt x="823" y="1005"/>
                    </a:moveTo>
                    <a:cubicBezTo>
                      <a:pt x="819" y="1004"/>
                      <a:pt x="814" y="1002"/>
                      <a:pt x="809" y="1000"/>
                    </a:cubicBezTo>
                    <a:cubicBezTo>
                      <a:pt x="807" y="1000"/>
                      <a:pt x="806" y="1000"/>
                      <a:pt x="806" y="1002"/>
                    </a:cubicBezTo>
                    <a:cubicBezTo>
                      <a:pt x="805" y="1003"/>
                      <a:pt x="806" y="1004"/>
                      <a:pt x="807" y="1005"/>
                    </a:cubicBezTo>
                    <a:cubicBezTo>
                      <a:pt x="813" y="1007"/>
                      <a:pt x="817" y="1008"/>
                      <a:pt x="822" y="1010"/>
                    </a:cubicBezTo>
                    <a:cubicBezTo>
                      <a:pt x="823" y="1010"/>
                      <a:pt x="824" y="1009"/>
                      <a:pt x="825" y="1008"/>
                    </a:cubicBezTo>
                    <a:cubicBezTo>
                      <a:pt x="825" y="1007"/>
                      <a:pt x="824" y="1005"/>
                      <a:pt x="823" y="1005"/>
                    </a:cubicBezTo>
                    <a:close/>
                    <a:moveTo>
                      <a:pt x="852" y="1010"/>
                    </a:moveTo>
                    <a:cubicBezTo>
                      <a:pt x="847" y="1009"/>
                      <a:pt x="842" y="1009"/>
                      <a:pt x="837" y="1008"/>
                    </a:cubicBezTo>
                    <a:cubicBezTo>
                      <a:pt x="836" y="1008"/>
                      <a:pt x="835" y="1009"/>
                      <a:pt x="834" y="1010"/>
                    </a:cubicBezTo>
                    <a:cubicBezTo>
                      <a:pt x="834" y="1012"/>
                      <a:pt x="835" y="1013"/>
                      <a:pt x="837" y="1013"/>
                    </a:cubicBezTo>
                    <a:cubicBezTo>
                      <a:pt x="842" y="1014"/>
                      <a:pt x="847" y="1014"/>
                      <a:pt x="852" y="1015"/>
                    </a:cubicBezTo>
                    <a:cubicBezTo>
                      <a:pt x="853" y="1015"/>
                      <a:pt x="854" y="1014"/>
                      <a:pt x="854" y="1012"/>
                    </a:cubicBezTo>
                    <a:cubicBezTo>
                      <a:pt x="854" y="1011"/>
                      <a:pt x="853" y="1010"/>
                      <a:pt x="852" y="1010"/>
                    </a:cubicBezTo>
                    <a:close/>
                    <a:moveTo>
                      <a:pt x="882" y="1011"/>
                    </a:moveTo>
                    <a:cubicBezTo>
                      <a:pt x="877" y="1011"/>
                      <a:pt x="872" y="1011"/>
                      <a:pt x="867" y="1011"/>
                    </a:cubicBezTo>
                    <a:cubicBezTo>
                      <a:pt x="866" y="1011"/>
                      <a:pt x="864" y="1012"/>
                      <a:pt x="864" y="1013"/>
                    </a:cubicBezTo>
                    <a:cubicBezTo>
                      <a:pt x="864" y="1015"/>
                      <a:pt x="865" y="1016"/>
                      <a:pt x="867" y="1016"/>
                    </a:cubicBezTo>
                    <a:cubicBezTo>
                      <a:pt x="872" y="1016"/>
                      <a:pt x="877" y="1016"/>
                      <a:pt x="882" y="1016"/>
                    </a:cubicBezTo>
                    <a:cubicBezTo>
                      <a:pt x="883" y="1016"/>
                      <a:pt x="884" y="1015"/>
                      <a:pt x="884" y="1014"/>
                    </a:cubicBezTo>
                    <a:cubicBezTo>
                      <a:pt x="884" y="1013"/>
                      <a:pt x="883" y="1011"/>
                      <a:pt x="882" y="1011"/>
                    </a:cubicBezTo>
                    <a:close/>
                    <a:moveTo>
                      <a:pt x="912" y="1011"/>
                    </a:moveTo>
                    <a:cubicBezTo>
                      <a:pt x="907" y="1011"/>
                      <a:pt x="902" y="1011"/>
                      <a:pt x="897" y="1012"/>
                    </a:cubicBezTo>
                    <a:cubicBezTo>
                      <a:pt x="895" y="1012"/>
                      <a:pt x="894" y="1013"/>
                      <a:pt x="894" y="1014"/>
                    </a:cubicBezTo>
                    <a:cubicBezTo>
                      <a:pt x="894" y="1015"/>
                      <a:pt x="895" y="1017"/>
                      <a:pt x="897" y="1017"/>
                    </a:cubicBezTo>
                    <a:cubicBezTo>
                      <a:pt x="902" y="1016"/>
                      <a:pt x="907" y="1016"/>
                      <a:pt x="912" y="1016"/>
                    </a:cubicBezTo>
                    <a:cubicBezTo>
                      <a:pt x="913" y="1016"/>
                      <a:pt x="914" y="1015"/>
                      <a:pt x="914" y="1014"/>
                    </a:cubicBezTo>
                    <a:cubicBezTo>
                      <a:pt x="914" y="1012"/>
                      <a:pt x="913" y="1011"/>
                      <a:pt x="912" y="1011"/>
                    </a:cubicBezTo>
                    <a:close/>
                    <a:moveTo>
                      <a:pt x="941" y="1009"/>
                    </a:moveTo>
                    <a:cubicBezTo>
                      <a:pt x="936" y="1009"/>
                      <a:pt x="932" y="1010"/>
                      <a:pt x="927" y="1010"/>
                    </a:cubicBezTo>
                    <a:cubicBezTo>
                      <a:pt x="925" y="1010"/>
                      <a:pt x="924" y="1012"/>
                      <a:pt x="924" y="1013"/>
                    </a:cubicBezTo>
                    <a:cubicBezTo>
                      <a:pt x="924" y="1014"/>
                      <a:pt x="926" y="1015"/>
                      <a:pt x="927" y="1015"/>
                    </a:cubicBezTo>
                    <a:cubicBezTo>
                      <a:pt x="932" y="1015"/>
                      <a:pt x="937" y="1014"/>
                      <a:pt x="942" y="1014"/>
                    </a:cubicBezTo>
                    <a:cubicBezTo>
                      <a:pt x="943" y="1014"/>
                      <a:pt x="944" y="1013"/>
                      <a:pt x="944" y="1011"/>
                    </a:cubicBezTo>
                    <a:cubicBezTo>
                      <a:pt x="944" y="1010"/>
                      <a:pt x="943" y="1009"/>
                      <a:pt x="941" y="1009"/>
                    </a:cubicBezTo>
                    <a:close/>
                    <a:moveTo>
                      <a:pt x="971" y="1005"/>
                    </a:moveTo>
                    <a:cubicBezTo>
                      <a:pt x="966" y="1006"/>
                      <a:pt x="961" y="1006"/>
                      <a:pt x="956" y="1007"/>
                    </a:cubicBezTo>
                    <a:cubicBezTo>
                      <a:pt x="955" y="1007"/>
                      <a:pt x="954" y="1009"/>
                      <a:pt x="954" y="1010"/>
                    </a:cubicBezTo>
                    <a:cubicBezTo>
                      <a:pt x="954" y="1011"/>
                      <a:pt x="956" y="1012"/>
                      <a:pt x="957" y="1012"/>
                    </a:cubicBezTo>
                    <a:cubicBezTo>
                      <a:pt x="962" y="1011"/>
                      <a:pt x="967" y="1011"/>
                      <a:pt x="972" y="1010"/>
                    </a:cubicBezTo>
                    <a:cubicBezTo>
                      <a:pt x="973" y="1010"/>
                      <a:pt x="974" y="1008"/>
                      <a:pt x="974" y="1007"/>
                    </a:cubicBezTo>
                    <a:cubicBezTo>
                      <a:pt x="974" y="1006"/>
                      <a:pt x="972" y="1005"/>
                      <a:pt x="971" y="1005"/>
                    </a:cubicBezTo>
                    <a:close/>
                    <a:moveTo>
                      <a:pt x="1000" y="999"/>
                    </a:moveTo>
                    <a:cubicBezTo>
                      <a:pt x="995" y="1000"/>
                      <a:pt x="991" y="1001"/>
                      <a:pt x="986" y="1002"/>
                    </a:cubicBezTo>
                    <a:cubicBezTo>
                      <a:pt x="984" y="1002"/>
                      <a:pt x="983" y="1004"/>
                      <a:pt x="984" y="1005"/>
                    </a:cubicBezTo>
                    <a:cubicBezTo>
                      <a:pt x="984" y="1006"/>
                      <a:pt x="985" y="1007"/>
                      <a:pt x="987" y="1007"/>
                    </a:cubicBezTo>
                    <a:cubicBezTo>
                      <a:pt x="992" y="1006"/>
                      <a:pt x="997" y="1005"/>
                      <a:pt x="1001" y="1004"/>
                    </a:cubicBezTo>
                    <a:cubicBezTo>
                      <a:pt x="1003" y="1004"/>
                      <a:pt x="1004" y="1002"/>
                      <a:pt x="1003" y="1001"/>
                    </a:cubicBezTo>
                    <a:cubicBezTo>
                      <a:pt x="1003" y="1000"/>
                      <a:pt x="1002" y="999"/>
                      <a:pt x="1000" y="999"/>
                    </a:cubicBezTo>
                    <a:close/>
                    <a:moveTo>
                      <a:pt x="1029" y="991"/>
                    </a:moveTo>
                    <a:cubicBezTo>
                      <a:pt x="1024" y="993"/>
                      <a:pt x="1020" y="994"/>
                      <a:pt x="1015" y="995"/>
                    </a:cubicBezTo>
                    <a:cubicBezTo>
                      <a:pt x="1013" y="996"/>
                      <a:pt x="1013" y="997"/>
                      <a:pt x="1013" y="998"/>
                    </a:cubicBezTo>
                    <a:cubicBezTo>
                      <a:pt x="1013" y="1000"/>
                      <a:pt x="1015" y="1001"/>
                      <a:pt x="1016" y="1000"/>
                    </a:cubicBezTo>
                    <a:cubicBezTo>
                      <a:pt x="1021" y="999"/>
                      <a:pt x="1026" y="998"/>
                      <a:pt x="1031" y="996"/>
                    </a:cubicBezTo>
                    <a:cubicBezTo>
                      <a:pt x="1032" y="996"/>
                      <a:pt x="1033" y="994"/>
                      <a:pt x="1032" y="993"/>
                    </a:cubicBezTo>
                    <a:cubicBezTo>
                      <a:pt x="1032" y="992"/>
                      <a:pt x="1030" y="991"/>
                      <a:pt x="1029" y="991"/>
                    </a:cubicBezTo>
                    <a:close/>
                    <a:moveTo>
                      <a:pt x="1057" y="982"/>
                    </a:moveTo>
                    <a:cubicBezTo>
                      <a:pt x="1053" y="983"/>
                      <a:pt x="1048" y="985"/>
                      <a:pt x="1043" y="987"/>
                    </a:cubicBezTo>
                    <a:cubicBezTo>
                      <a:pt x="1042" y="987"/>
                      <a:pt x="1041" y="989"/>
                      <a:pt x="1042" y="990"/>
                    </a:cubicBezTo>
                    <a:cubicBezTo>
                      <a:pt x="1042" y="991"/>
                      <a:pt x="1044" y="992"/>
                      <a:pt x="1045" y="991"/>
                    </a:cubicBezTo>
                    <a:cubicBezTo>
                      <a:pt x="1050" y="990"/>
                      <a:pt x="1054" y="988"/>
                      <a:pt x="1059" y="986"/>
                    </a:cubicBezTo>
                    <a:cubicBezTo>
                      <a:pt x="1060" y="986"/>
                      <a:pt x="1061" y="984"/>
                      <a:pt x="1061" y="983"/>
                    </a:cubicBezTo>
                    <a:cubicBezTo>
                      <a:pt x="1060" y="982"/>
                      <a:pt x="1059" y="981"/>
                      <a:pt x="1057" y="982"/>
                    </a:cubicBezTo>
                    <a:close/>
                    <a:moveTo>
                      <a:pt x="1085" y="970"/>
                    </a:moveTo>
                    <a:cubicBezTo>
                      <a:pt x="1080" y="972"/>
                      <a:pt x="1076" y="974"/>
                      <a:pt x="1072" y="976"/>
                    </a:cubicBezTo>
                    <a:cubicBezTo>
                      <a:pt x="1071" y="976"/>
                      <a:pt x="1071" y="976"/>
                      <a:pt x="1071" y="976"/>
                    </a:cubicBezTo>
                    <a:cubicBezTo>
                      <a:pt x="1070" y="977"/>
                      <a:pt x="1069" y="978"/>
                      <a:pt x="1070" y="980"/>
                    </a:cubicBezTo>
                    <a:cubicBezTo>
                      <a:pt x="1070" y="981"/>
                      <a:pt x="1072" y="981"/>
                      <a:pt x="1073" y="981"/>
                    </a:cubicBezTo>
                    <a:cubicBezTo>
                      <a:pt x="1073" y="981"/>
                      <a:pt x="1073" y="981"/>
                      <a:pt x="1073" y="981"/>
                    </a:cubicBezTo>
                    <a:cubicBezTo>
                      <a:pt x="1078" y="979"/>
                      <a:pt x="1083" y="977"/>
                      <a:pt x="1087" y="975"/>
                    </a:cubicBezTo>
                    <a:cubicBezTo>
                      <a:pt x="1088" y="974"/>
                      <a:pt x="1089" y="973"/>
                      <a:pt x="1088" y="971"/>
                    </a:cubicBezTo>
                    <a:cubicBezTo>
                      <a:pt x="1088" y="970"/>
                      <a:pt x="1086" y="970"/>
                      <a:pt x="1085" y="970"/>
                    </a:cubicBezTo>
                    <a:close/>
                    <a:moveTo>
                      <a:pt x="1111" y="956"/>
                    </a:moveTo>
                    <a:cubicBezTo>
                      <a:pt x="1107" y="959"/>
                      <a:pt x="1103" y="961"/>
                      <a:pt x="1098" y="964"/>
                    </a:cubicBezTo>
                    <a:cubicBezTo>
                      <a:pt x="1097" y="964"/>
                      <a:pt x="1096" y="966"/>
                      <a:pt x="1097" y="967"/>
                    </a:cubicBezTo>
                    <a:cubicBezTo>
                      <a:pt x="1098" y="968"/>
                      <a:pt x="1099" y="969"/>
                      <a:pt x="1100" y="968"/>
                    </a:cubicBezTo>
                    <a:cubicBezTo>
                      <a:pt x="1105" y="966"/>
                      <a:pt x="1109" y="963"/>
                      <a:pt x="1114" y="961"/>
                    </a:cubicBezTo>
                    <a:cubicBezTo>
                      <a:pt x="1115" y="960"/>
                      <a:pt x="1115" y="958"/>
                      <a:pt x="1114" y="957"/>
                    </a:cubicBezTo>
                    <a:cubicBezTo>
                      <a:pt x="1114" y="956"/>
                      <a:pt x="1112" y="956"/>
                      <a:pt x="1111" y="956"/>
                    </a:cubicBezTo>
                    <a:close/>
                    <a:moveTo>
                      <a:pt x="1136" y="940"/>
                    </a:moveTo>
                    <a:cubicBezTo>
                      <a:pt x="1132" y="943"/>
                      <a:pt x="1128" y="946"/>
                      <a:pt x="1124" y="948"/>
                    </a:cubicBezTo>
                    <a:cubicBezTo>
                      <a:pt x="1123" y="949"/>
                      <a:pt x="1122" y="951"/>
                      <a:pt x="1123" y="952"/>
                    </a:cubicBezTo>
                    <a:cubicBezTo>
                      <a:pt x="1124" y="953"/>
                      <a:pt x="1125" y="953"/>
                      <a:pt x="1126" y="953"/>
                    </a:cubicBezTo>
                    <a:cubicBezTo>
                      <a:pt x="1131" y="950"/>
                      <a:pt x="1135" y="947"/>
                      <a:pt x="1139" y="944"/>
                    </a:cubicBezTo>
                    <a:cubicBezTo>
                      <a:pt x="1140" y="943"/>
                      <a:pt x="1140" y="942"/>
                      <a:pt x="1139" y="940"/>
                    </a:cubicBezTo>
                    <a:cubicBezTo>
                      <a:pt x="1139" y="939"/>
                      <a:pt x="1137" y="939"/>
                      <a:pt x="1136" y="940"/>
                    </a:cubicBezTo>
                    <a:close/>
                    <a:moveTo>
                      <a:pt x="1159" y="921"/>
                    </a:moveTo>
                    <a:cubicBezTo>
                      <a:pt x="1155" y="924"/>
                      <a:pt x="1151" y="928"/>
                      <a:pt x="1148" y="931"/>
                    </a:cubicBezTo>
                    <a:cubicBezTo>
                      <a:pt x="1147" y="932"/>
                      <a:pt x="1146" y="933"/>
                      <a:pt x="1147" y="934"/>
                    </a:cubicBezTo>
                    <a:cubicBezTo>
                      <a:pt x="1148" y="935"/>
                      <a:pt x="1150" y="935"/>
                      <a:pt x="1151" y="935"/>
                    </a:cubicBezTo>
                    <a:cubicBezTo>
                      <a:pt x="1155" y="931"/>
                      <a:pt x="1158" y="928"/>
                      <a:pt x="1162" y="925"/>
                    </a:cubicBezTo>
                    <a:cubicBezTo>
                      <a:pt x="1163" y="924"/>
                      <a:pt x="1163" y="922"/>
                      <a:pt x="1162" y="921"/>
                    </a:cubicBezTo>
                    <a:cubicBezTo>
                      <a:pt x="1161" y="920"/>
                      <a:pt x="1160" y="920"/>
                      <a:pt x="1159" y="921"/>
                    </a:cubicBezTo>
                    <a:close/>
                    <a:moveTo>
                      <a:pt x="1180" y="900"/>
                    </a:moveTo>
                    <a:cubicBezTo>
                      <a:pt x="1176" y="904"/>
                      <a:pt x="1173" y="907"/>
                      <a:pt x="1169" y="911"/>
                    </a:cubicBezTo>
                    <a:cubicBezTo>
                      <a:pt x="1169" y="912"/>
                      <a:pt x="1169" y="913"/>
                      <a:pt x="1170" y="914"/>
                    </a:cubicBezTo>
                    <a:cubicBezTo>
                      <a:pt x="1170" y="915"/>
                      <a:pt x="1172" y="915"/>
                      <a:pt x="1173" y="914"/>
                    </a:cubicBezTo>
                    <a:cubicBezTo>
                      <a:pt x="1177" y="911"/>
                      <a:pt x="1180" y="907"/>
                      <a:pt x="1183" y="903"/>
                    </a:cubicBezTo>
                    <a:cubicBezTo>
                      <a:pt x="1184" y="902"/>
                      <a:pt x="1184" y="901"/>
                      <a:pt x="1183" y="900"/>
                    </a:cubicBezTo>
                    <a:cubicBezTo>
                      <a:pt x="1182" y="899"/>
                      <a:pt x="1181" y="899"/>
                      <a:pt x="1180" y="900"/>
                    </a:cubicBezTo>
                    <a:close/>
                    <a:moveTo>
                      <a:pt x="1198" y="877"/>
                    </a:moveTo>
                    <a:cubicBezTo>
                      <a:pt x="1195" y="881"/>
                      <a:pt x="1192" y="885"/>
                      <a:pt x="1189" y="888"/>
                    </a:cubicBezTo>
                    <a:cubicBezTo>
                      <a:pt x="1188" y="890"/>
                      <a:pt x="1189" y="891"/>
                      <a:pt x="1190" y="892"/>
                    </a:cubicBezTo>
                    <a:cubicBezTo>
                      <a:pt x="1191" y="893"/>
                      <a:pt x="1192" y="893"/>
                      <a:pt x="1193" y="892"/>
                    </a:cubicBezTo>
                    <a:cubicBezTo>
                      <a:pt x="1196" y="888"/>
                      <a:pt x="1199" y="884"/>
                      <a:pt x="1202" y="880"/>
                    </a:cubicBezTo>
                    <a:cubicBezTo>
                      <a:pt x="1203" y="878"/>
                      <a:pt x="1203" y="877"/>
                      <a:pt x="1202" y="876"/>
                    </a:cubicBezTo>
                    <a:cubicBezTo>
                      <a:pt x="1201" y="875"/>
                      <a:pt x="1199" y="876"/>
                      <a:pt x="1198" y="877"/>
                    </a:cubicBezTo>
                    <a:close/>
                    <a:moveTo>
                      <a:pt x="1214" y="852"/>
                    </a:moveTo>
                    <a:cubicBezTo>
                      <a:pt x="1212" y="856"/>
                      <a:pt x="1209" y="860"/>
                      <a:pt x="1207" y="864"/>
                    </a:cubicBezTo>
                    <a:cubicBezTo>
                      <a:pt x="1206" y="865"/>
                      <a:pt x="1206" y="867"/>
                      <a:pt x="1207" y="868"/>
                    </a:cubicBezTo>
                    <a:cubicBezTo>
                      <a:pt x="1208" y="869"/>
                      <a:pt x="1210" y="868"/>
                      <a:pt x="1211" y="867"/>
                    </a:cubicBezTo>
                    <a:cubicBezTo>
                      <a:pt x="1213" y="863"/>
                      <a:pt x="1216" y="859"/>
                      <a:pt x="1219" y="854"/>
                    </a:cubicBezTo>
                    <a:cubicBezTo>
                      <a:pt x="1219" y="853"/>
                      <a:pt x="1219" y="851"/>
                      <a:pt x="1218" y="851"/>
                    </a:cubicBezTo>
                    <a:cubicBezTo>
                      <a:pt x="1217" y="850"/>
                      <a:pt x="1215" y="850"/>
                      <a:pt x="1214" y="852"/>
                    </a:cubicBezTo>
                    <a:close/>
                    <a:moveTo>
                      <a:pt x="1228" y="825"/>
                    </a:moveTo>
                    <a:cubicBezTo>
                      <a:pt x="1226" y="830"/>
                      <a:pt x="1224" y="834"/>
                      <a:pt x="1222" y="839"/>
                    </a:cubicBezTo>
                    <a:cubicBezTo>
                      <a:pt x="1221" y="840"/>
                      <a:pt x="1221" y="841"/>
                      <a:pt x="1223" y="842"/>
                    </a:cubicBezTo>
                    <a:cubicBezTo>
                      <a:pt x="1224" y="843"/>
                      <a:pt x="1225" y="842"/>
                      <a:pt x="1226" y="841"/>
                    </a:cubicBezTo>
                    <a:cubicBezTo>
                      <a:pt x="1228" y="836"/>
                      <a:pt x="1231" y="832"/>
                      <a:pt x="1233" y="827"/>
                    </a:cubicBezTo>
                    <a:cubicBezTo>
                      <a:pt x="1233" y="826"/>
                      <a:pt x="1233" y="825"/>
                      <a:pt x="1231" y="824"/>
                    </a:cubicBezTo>
                    <a:cubicBezTo>
                      <a:pt x="1230" y="823"/>
                      <a:pt x="1229" y="824"/>
                      <a:pt x="1228" y="825"/>
                    </a:cubicBezTo>
                    <a:close/>
                    <a:moveTo>
                      <a:pt x="1240" y="798"/>
                    </a:moveTo>
                    <a:cubicBezTo>
                      <a:pt x="1238" y="802"/>
                      <a:pt x="1236" y="807"/>
                      <a:pt x="1234" y="812"/>
                    </a:cubicBezTo>
                    <a:cubicBezTo>
                      <a:pt x="1234" y="813"/>
                      <a:pt x="1234" y="814"/>
                      <a:pt x="1236" y="815"/>
                    </a:cubicBezTo>
                    <a:cubicBezTo>
                      <a:pt x="1237" y="815"/>
                      <a:pt x="1238" y="815"/>
                      <a:pt x="1239" y="814"/>
                    </a:cubicBezTo>
                    <a:cubicBezTo>
                      <a:pt x="1241" y="809"/>
                      <a:pt x="1243" y="804"/>
                      <a:pt x="1244" y="800"/>
                    </a:cubicBezTo>
                    <a:cubicBezTo>
                      <a:pt x="1245" y="798"/>
                      <a:pt x="1244" y="797"/>
                      <a:pt x="1243" y="796"/>
                    </a:cubicBezTo>
                    <a:cubicBezTo>
                      <a:pt x="1242" y="796"/>
                      <a:pt x="1240" y="796"/>
                      <a:pt x="1240" y="798"/>
                    </a:cubicBezTo>
                    <a:close/>
                    <a:moveTo>
                      <a:pt x="1249" y="769"/>
                    </a:moveTo>
                    <a:cubicBezTo>
                      <a:pt x="1248" y="774"/>
                      <a:pt x="1246" y="779"/>
                      <a:pt x="1245" y="784"/>
                    </a:cubicBezTo>
                    <a:cubicBezTo>
                      <a:pt x="1244" y="785"/>
                      <a:pt x="1245" y="786"/>
                      <a:pt x="1246" y="787"/>
                    </a:cubicBezTo>
                    <a:cubicBezTo>
                      <a:pt x="1247" y="787"/>
                      <a:pt x="1249" y="787"/>
                      <a:pt x="1249" y="785"/>
                    </a:cubicBezTo>
                    <a:cubicBezTo>
                      <a:pt x="1251" y="781"/>
                      <a:pt x="1252" y="776"/>
                      <a:pt x="1254" y="771"/>
                    </a:cubicBezTo>
                    <a:cubicBezTo>
                      <a:pt x="1254" y="770"/>
                      <a:pt x="1253" y="768"/>
                      <a:pt x="1252" y="768"/>
                    </a:cubicBezTo>
                    <a:cubicBezTo>
                      <a:pt x="1251" y="767"/>
                      <a:pt x="1249" y="768"/>
                      <a:pt x="1249" y="769"/>
                    </a:cubicBezTo>
                    <a:close/>
                    <a:moveTo>
                      <a:pt x="1256" y="741"/>
                    </a:moveTo>
                    <a:cubicBezTo>
                      <a:pt x="1255" y="745"/>
                      <a:pt x="1254" y="750"/>
                      <a:pt x="1253" y="755"/>
                    </a:cubicBezTo>
                    <a:cubicBezTo>
                      <a:pt x="1253" y="756"/>
                      <a:pt x="1253" y="758"/>
                      <a:pt x="1255" y="758"/>
                    </a:cubicBezTo>
                    <a:cubicBezTo>
                      <a:pt x="1256" y="758"/>
                      <a:pt x="1257" y="758"/>
                      <a:pt x="1258" y="756"/>
                    </a:cubicBezTo>
                    <a:cubicBezTo>
                      <a:pt x="1259" y="751"/>
                      <a:pt x="1260" y="747"/>
                      <a:pt x="1261" y="742"/>
                    </a:cubicBezTo>
                    <a:cubicBezTo>
                      <a:pt x="1262" y="740"/>
                      <a:pt x="1261" y="739"/>
                      <a:pt x="1259" y="739"/>
                    </a:cubicBezTo>
                    <a:cubicBezTo>
                      <a:pt x="1258" y="738"/>
                      <a:pt x="1257" y="739"/>
                      <a:pt x="1256" y="741"/>
                    </a:cubicBezTo>
                    <a:close/>
                    <a:moveTo>
                      <a:pt x="1288" y="742"/>
                    </a:moveTo>
                    <a:cubicBezTo>
                      <a:pt x="1283" y="742"/>
                      <a:pt x="1278" y="741"/>
                      <a:pt x="1273" y="740"/>
                    </a:cubicBezTo>
                    <a:cubicBezTo>
                      <a:pt x="1272" y="740"/>
                      <a:pt x="1270" y="741"/>
                      <a:pt x="1270" y="742"/>
                    </a:cubicBezTo>
                    <a:cubicBezTo>
                      <a:pt x="1270" y="743"/>
                      <a:pt x="1271" y="745"/>
                      <a:pt x="1272" y="745"/>
                    </a:cubicBezTo>
                    <a:cubicBezTo>
                      <a:pt x="1277" y="746"/>
                      <a:pt x="1282" y="747"/>
                      <a:pt x="1287" y="747"/>
                    </a:cubicBezTo>
                    <a:cubicBezTo>
                      <a:pt x="1288" y="748"/>
                      <a:pt x="1290" y="747"/>
                      <a:pt x="1290" y="745"/>
                    </a:cubicBezTo>
                    <a:cubicBezTo>
                      <a:pt x="1290" y="744"/>
                      <a:pt x="1289" y="743"/>
                      <a:pt x="1288" y="742"/>
                    </a:cubicBezTo>
                    <a:close/>
                    <a:moveTo>
                      <a:pt x="1317" y="746"/>
                    </a:moveTo>
                    <a:cubicBezTo>
                      <a:pt x="1312" y="746"/>
                      <a:pt x="1307" y="745"/>
                      <a:pt x="1302" y="745"/>
                    </a:cubicBezTo>
                    <a:cubicBezTo>
                      <a:pt x="1301" y="744"/>
                      <a:pt x="1300" y="745"/>
                      <a:pt x="1300" y="747"/>
                    </a:cubicBezTo>
                    <a:cubicBezTo>
                      <a:pt x="1299" y="748"/>
                      <a:pt x="1300" y="749"/>
                      <a:pt x="1302" y="750"/>
                    </a:cubicBezTo>
                    <a:cubicBezTo>
                      <a:pt x="1307" y="750"/>
                      <a:pt x="1312" y="751"/>
                      <a:pt x="1317" y="751"/>
                    </a:cubicBezTo>
                    <a:cubicBezTo>
                      <a:pt x="1318" y="752"/>
                      <a:pt x="1319" y="751"/>
                      <a:pt x="1320" y="749"/>
                    </a:cubicBezTo>
                    <a:cubicBezTo>
                      <a:pt x="1320" y="748"/>
                      <a:pt x="1319" y="747"/>
                      <a:pt x="1317" y="746"/>
                    </a:cubicBezTo>
                    <a:close/>
                    <a:moveTo>
                      <a:pt x="1347" y="749"/>
                    </a:moveTo>
                    <a:cubicBezTo>
                      <a:pt x="1342" y="749"/>
                      <a:pt x="1337" y="748"/>
                      <a:pt x="1332" y="748"/>
                    </a:cubicBezTo>
                    <a:cubicBezTo>
                      <a:pt x="1331" y="748"/>
                      <a:pt x="1330" y="749"/>
                      <a:pt x="1329" y="750"/>
                    </a:cubicBezTo>
                    <a:cubicBezTo>
                      <a:pt x="1329" y="751"/>
                      <a:pt x="1330" y="753"/>
                      <a:pt x="1332" y="753"/>
                    </a:cubicBezTo>
                    <a:cubicBezTo>
                      <a:pt x="1337" y="753"/>
                      <a:pt x="1342" y="754"/>
                      <a:pt x="1347" y="754"/>
                    </a:cubicBezTo>
                    <a:cubicBezTo>
                      <a:pt x="1348" y="754"/>
                      <a:pt x="1349" y="753"/>
                      <a:pt x="1349" y="751"/>
                    </a:cubicBezTo>
                    <a:cubicBezTo>
                      <a:pt x="1350" y="750"/>
                      <a:pt x="1348" y="749"/>
                      <a:pt x="1347" y="749"/>
                    </a:cubicBezTo>
                    <a:close/>
                    <a:moveTo>
                      <a:pt x="1377" y="749"/>
                    </a:moveTo>
                    <a:cubicBezTo>
                      <a:pt x="1375" y="749"/>
                      <a:pt x="1373" y="749"/>
                      <a:pt x="1371" y="749"/>
                    </a:cubicBezTo>
                    <a:cubicBezTo>
                      <a:pt x="1368" y="749"/>
                      <a:pt x="1365" y="749"/>
                      <a:pt x="1362" y="749"/>
                    </a:cubicBezTo>
                    <a:cubicBezTo>
                      <a:pt x="1361" y="749"/>
                      <a:pt x="1359" y="750"/>
                      <a:pt x="1359" y="752"/>
                    </a:cubicBezTo>
                    <a:cubicBezTo>
                      <a:pt x="1359" y="753"/>
                      <a:pt x="1361" y="754"/>
                      <a:pt x="1362" y="754"/>
                    </a:cubicBezTo>
                    <a:cubicBezTo>
                      <a:pt x="1365" y="754"/>
                      <a:pt x="1368" y="754"/>
                      <a:pt x="1371" y="754"/>
                    </a:cubicBezTo>
                    <a:cubicBezTo>
                      <a:pt x="1373" y="754"/>
                      <a:pt x="1375" y="754"/>
                      <a:pt x="1377" y="754"/>
                    </a:cubicBezTo>
                    <a:cubicBezTo>
                      <a:pt x="1378" y="754"/>
                      <a:pt x="1379" y="753"/>
                      <a:pt x="1379" y="752"/>
                    </a:cubicBezTo>
                    <a:cubicBezTo>
                      <a:pt x="1379" y="751"/>
                      <a:pt x="1378" y="749"/>
                      <a:pt x="1377" y="749"/>
                    </a:cubicBezTo>
                    <a:close/>
                    <a:moveTo>
                      <a:pt x="1407" y="748"/>
                    </a:moveTo>
                    <a:cubicBezTo>
                      <a:pt x="1402" y="748"/>
                      <a:pt x="1397" y="749"/>
                      <a:pt x="1392" y="749"/>
                    </a:cubicBezTo>
                    <a:cubicBezTo>
                      <a:pt x="1390" y="749"/>
                      <a:pt x="1389" y="750"/>
                      <a:pt x="1389" y="752"/>
                    </a:cubicBezTo>
                    <a:cubicBezTo>
                      <a:pt x="1389" y="753"/>
                      <a:pt x="1391" y="754"/>
                      <a:pt x="1392" y="754"/>
                    </a:cubicBezTo>
                    <a:cubicBezTo>
                      <a:pt x="1397" y="754"/>
                      <a:pt x="1402" y="753"/>
                      <a:pt x="1407" y="753"/>
                    </a:cubicBezTo>
                    <a:cubicBezTo>
                      <a:pt x="1408" y="753"/>
                      <a:pt x="1410" y="752"/>
                      <a:pt x="1409" y="750"/>
                    </a:cubicBezTo>
                    <a:cubicBezTo>
                      <a:pt x="1409" y="749"/>
                      <a:pt x="1408" y="748"/>
                      <a:pt x="1407" y="748"/>
                    </a:cubicBezTo>
                    <a:close/>
                    <a:moveTo>
                      <a:pt x="1436" y="744"/>
                    </a:moveTo>
                    <a:cubicBezTo>
                      <a:pt x="1431" y="745"/>
                      <a:pt x="1426" y="745"/>
                      <a:pt x="1421" y="746"/>
                    </a:cubicBezTo>
                    <a:cubicBezTo>
                      <a:pt x="1420" y="746"/>
                      <a:pt x="1419" y="748"/>
                      <a:pt x="1419" y="749"/>
                    </a:cubicBezTo>
                    <a:cubicBezTo>
                      <a:pt x="1420" y="750"/>
                      <a:pt x="1421" y="751"/>
                      <a:pt x="1422" y="751"/>
                    </a:cubicBezTo>
                    <a:cubicBezTo>
                      <a:pt x="1427" y="750"/>
                      <a:pt x="1432" y="750"/>
                      <a:pt x="1437" y="749"/>
                    </a:cubicBezTo>
                    <a:cubicBezTo>
                      <a:pt x="1438" y="748"/>
                      <a:pt x="1439" y="747"/>
                      <a:pt x="1439" y="746"/>
                    </a:cubicBezTo>
                    <a:cubicBezTo>
                      <a:pt x="1439" y="744"/>
                      <a:pt x="1437" y="743"/>
                      <a:pt x="1436" y="744"/>
                    </a:cubicBezTo>
                    <a:close/>
                    <a:moveTo>
                      <a:pt x="1465" y="736"/>
                    </a:moveTo>
                    <a:cubicBezTo>
                      <a:pt x="1460" y="738"/>
                      <a:pt x="1455" y="739"/>
                      <a:pt x="1451" y="740"/>
                    </a:cubicBezTo>
                    <a:cubicBezTo>
                      <a:pt x="1449" y="741"/>
                      <a:pt x="1448" y="742"/>
                      <a:pt x="1449" y="744"/>
                    </a:cubicBezTo>
                    <a:cubicBezTo>
                      <a:pt x="1449" y="745"/>
                      <a:pt x="1451" y="746"/>
                      <a:pt x="1452" y="745"/>
                    </a:cubicBezTo>
                    <a:cubicBezTo>
                      <a:pt x="1457" y="744"/>
                      <a:pt x="1462" y="743"/>
                      <a:pt x="1466" y="741"/>
                    </a:cubicBezTo>
                    <a:cubicBezTo>
                      <a:pt x="1468" y="741"/>
                      <a:pt x="1468" y="739"/>
                      <a:pt x="1468" y="738"/>
                    </a:cubicBezTo>
                    <a:cubicBezTo>
                      <a:pt x="1468" y="737"/>
                      <a:pt x="1466" y="736"/>
                      <a:pt x="1465" y="736"/>
                    </a:cubicBezTo>
                    <a:close/>
                    <a:moveTo>
                      <a:pt x="1492" y="725"/>
                    </a:moveTo>
                    <a:cubicBezTo>
                      <a:pt x="1488" y="728"/>
                      <a:pt x="1483" y="730"/>
                      <a:pt x="1479" y="731"/>
                    </a:cubicBezTo>
                    <a:cubicBezTo>
                      <a:pt x="1478" y="732"/>
                      <a:pt x="1477" y="733"/>
                      <a:pt x="1477" y="735"/>
                    </a:cubicBezTo>
                    <a:cubicBezTo>
                      <a:pt x="1478" y="736"/>
                      <a:pt x="1479" y="737"/>
                      <a:pt x="1481" y="736"/>
                    </a:cubicBezTo>
                    <a:cubicBezTo>
                      <a:pt x="1485" y="734"/>
                      <a:pt x="1490" y="732"/>
                      <a:pt x="1495" y="730"/>
                    </a:cubicBezTo>
                    <a:cubicBezTo>
                      <a:pt x="1496" y="729"/>
                      <a:pt x="1496" y="728"/>
                      <a:pt x="1496" y="726"/>
                    </a:cubicBezTo>
                    <a:cubicBezTo>
                      <a:pt x="1495" y="725"/>
                      <a:pt x="1494" y="725"/>
                      <a:pt x="1492" y="725"/>
                    </a:cubicBezTo>
                    <a:close/>
                    <a:moveTo>
                      <a:pt x="1518" y="710"/>
                    </a:moveTo>
                    <a:cubicBezTo>
                      <a:pt x="1514" y="713"/>
                      <a:pt x="1509" y="716"/>
                      <a:pt x="1505" y="718"/>
                    </a:cubicBezTo>
                    <a:cubicBezTo>
                      <a:pt x="1504" y="719"/>
                      <a:pt x="1504" y="720"/>
                      <a:pt x="1504" y="722"/>
                    </a:cubicBezTo>
                    <a:cubicBezTo>
                      <a:pt x="1505" y="723"/>
                      <a:pt x="1507" y="723"/>
                      <a:pt x="1508" y="723"/>
                    </a:cubicBezTo>
                    <a:cubicBezTo>
                      <a:pt x="1512" y="720"/>
                      <a:pt x="1516" y="717"/>
                      <a:pt x="1521" y="714"/>
                    </a:cubicBezTo>
                    <a:cubicBezTo>
                      <a:pt x="1522" y="713"/>
                      <a:pt x="1522" y="712"/>
                      <a:pt x="1521" y="711"/>
                    </a:cubicBezTo>
                    <a:cubicBezTo>
                      <a:pt x="1520" y="709"/>
                      <a:pt x="1519" y="709"/>
                      <a:pt x="1518" y="710"/>
                    </a:cubicBezTo>
                    <a:close/>
                    <a:moveTo>
                      <a:pt x="1539" y="690"/>
                    </a:moveTo>
                    <a:cubicBezTo>
                      <a:pt x="1536" y="694"/>
                      <a:pt x="1533" y="697"/>
                      <a:pt x="1529" y="701"/>
                    </a:cubicBezTo>
                    <a:cubicBezTo>
                      <a:pt x="1528" y="702"/>
                      <a:pt x="1528" y="703"/>
                      <a:pt x="1529" y="704"/>
                    </a:cubicBezTo>
                    <a:cubicBezTo>
                      <a:pt x="1530" y="705"/>
                      <a:pt x="1531" y="705"/>
                      <a:pt x="1532" y="704"/>
                    </a:cubicBezTo>
                    <a:cubicBezTo>
                      <a:pt x="1536" y="701"/>
                      <a:pt x="1540" y="698"/>
                      <a:pt x="1543" y="694"/>
                    </a:cubicBezTo>
                    <a:cubicBezTo>
                      <a:pt x="1544" y="693"/>
                      <a:pt x="1544" y="691"/>
                      <a:pt x="1543" y="690"/>
                    </a:cubicBezTo>
                    <a:cubicBezTo>
                      <a:pt x="1542" y="689"/>
                      <a:pt x="1540" y="689"/>
                      <a:pt x="1539" y="690"/>
                    </a:cubicBezTo>
                    <a:close/>
                    <a:moveTo>
                      <a:pt x="1557" y="667"/>
                    </a:moveTo>
                    <a:cubicBezTo>
                      <a:pt x="1555" y="671"/>
                      <a:pt x="1552" y="675"/>
                      <a:pt x="1549" y="679"/>
                    </a:cubicBezTo>
                    <a:cubicBezTo>
                      <a:pt x="1548" y="680"/>
                      <a:pt x="1548" y="682"/>
                      <a:pt x="1549" y="683"/>
                    </a:cubicBezTo>
                    <a:cubicBezTo>
                      <a:pt x="1551" y="683"/>
                      <a:pt x="1552" y="683"/>
                      <a:pt x="1553" y="682"/>
                    </a:cubicBezTo>
                    <a:cubicBezTo>
                      <a:pt x="1556" y="678"/>
                      <a:pt x="1559" y="674"/>
                      <a:pt x="1562" y="670"/>
                    </a:cubicBezTo>
                    <a:cubicBezTo>
                      <a:pt x="1562" y="668"/>
                      <a:pt x="1562" y="667"/>
                      <a:pt x="1561" y="666"/>
                    </a:cubicBezTo>
                    <a:cubicBezTo>
                      <a:pt x="1560" y="665"/>
                      <a:pt x="1558" y="666"/>
                      <a:pt x="1557" y="667"/>
                    </a:cubicBezTo>
                    <a:close/>
                    <a:moveTo>
                      <a:pt x="1570" y="641"/>
                    </a:moveTo>
                    <a:cubicBezTo>
                      <a:pt x="1569" y="645"/>
                      <a:pt x="1567" y="650"/>
                      <a:pt x="1564" y="654"/>
                    </a:cubicBezTo>
                    <a:cubicBezTo>
                      <a:pt x="1564" y="655"/>
                      <a:pt x="1564" y="657"/>
                      <a:pt x="1566" y="657"/>
                    </a:cubicBezTo>
                    <a:cubicBezTo>
                      <a:pt x="1567" y="658"/>
                      <a:pt x="1568" y="657"/>
                      <a:pt x="1569" y="656"/>
                    </a:cubicBezTo>
                    <a:cubicBezTo>
                      <a:pt x="1571" y="652"/>
                      <a:pt x="1573" y="647"/>
                      <a:pt x="1575" y="642"/>
                    </a:cubicBezTo>
                    <a:cubicBezTo>
                      <a:pt x="1576" y="641"/>
                      <a:pt x="1575" y="640"/>
                      <a:pt x="1574" y="639"/>
                    </a:cubicBezTo>
                    <a:cubicBezTo>
                      <a:pt x="1572" y="639"/>
                      <a:pt x="1571" y="639"/>
                      <a:pt x="1570" y="641"/>
                    </a:cubicBezTo>
                    <a:close/>
                    <a:moveTo>
                      <a:pt x="1579" y="612"/>
                    </a:moveTo>
                    <a:cubicBezTo>
                      <a:pt x="1578" y="616"/>
                      <a:pt x="1578" y="618"/>
                      <a:pt x="1577" y="621"/>
                    </a:cubicBezTo>
                    <a:cubicBezTo>
                      <a:pt x="1577" y="623"/>
                      <a:pt x="1576" y="625"/>
                      <a:pt x="1575" y="627"/>
                    </a:cubicBezTo>
                    <a:cubicBezTo>
                      <a:pt x="1575" y="628"/>
                      <a:pt x="1576" y="629"/>
                      <a:pt x="1577" y="630"/>
                    </a:cubicBezTo>
                    <a:cubicBezTo>
                      <a:pt x="1578" y="630"/>
                      <a:pt x="1580" y="629"/>
                      <a:pt x="1580" y="628"/>
                    </a:cubicBezTo>
                    <a:cubicBezTo>
                      <a:pt x="1581" y="626"/>
                      <a:pt x="1581" y="624"/>
                      <a:pt x="1582" y="622"/>
                    </a:cubicBezTo>
                    <a:cubicBezTo>
                      <a:pt x="1583" y="619"/>
                      <a:pt x="1583" y="617"/>
                      <a:pt x="1584" y="613"/>
                    </a:cubicBezTo>
                    <a:cubicBezTo>
                      <a:pt x="1584" y="612"/>
                      <a:pt x="1583" y="611"/>
                      <a:pt x="1582" y="610"/>
                    </a:cubicBezTo>
                    <a:cubicBezTo>
                      <a:pt x="1581" y="610"/>
                      <a:pt x="1579" y="611"/>
                      <a:pt x="1579" y="612"/>
                    </a:cubicBezTo>
                    <a:close/>
                    <a:moveTo>
                      <a:pt x="1582" y="583"/>
                    </a:moveTo>
                    <a:cubicBezTo>
                      <a:pt x="1581" y="588"/>
                      <a:pt x="1581" y="593"/>
                      <a:pt x="1581" y="598"/>
                    </a:cubicBezTo>
                    <a:cubicBezTo>
                      <a:pt x="1581" y="599"/>
                      <a:pt x="1582" y="600"/>
                      <a:pt x="1583" y="600"/>
                    </a:cubicBezTo>
                    <a:cubicBezTo>
                      <a:pt x="1584" y="601"/>
                      <a:pt x="1586" y="600"/>
                      <a:pt x="1586" y="598"/>
                    </a:cubicBezTo>
                    <a:cubicBezTo>
                      <a:pt x="1586" y="593"/>
                      <a:pt x="1586" y="588"/>
                      <a:pt x="1587" y="583"/>
                    </a:cubicBezTo>
                    <a:cubicBezTo>
                      <a:pt x="1587" y="582"/>
                      <a:pt x="1586" y="580"/>
                      <a:pt x="1584" y="580"/>
                    </a:cubicBezTo>
                    <a:cubicBezTo>
                      <a:pt x="1583" y="580"/>
                      <a:pt x="1582" y="581"/>
                      <a:pt x="1582" y="583"/>
                    </a:cubicBezTo>
                    <a:close/>
                    <a:moveTo>
                      <a:pt x="1581" y="553"/>
                    </a:moveTo>
                    <a:cubicBezTo>
                      <a:pt x="1582" y="558"/>
                      <a:pt x="1582" y="563"/>
                      <a:pt x="1582" y="568"/>
                    </a:cubicBezTo>
                    <a:cubicBezTo>
                      <a:pt x="1582" y="569"/>
                      <a:pt x="1583" y="570"/>
                      <a:pt x="1584" y="570"/>
                    </a:cubicBezTo>
                    <a:cubicBezTo>
                      <a:pt x="1586" y="570"/>
                      <a:pt x="1587" y="569"/>
                      <a:pt x="1587" y="568"/>
                    </a:cubicBezTo>
                    <a:cubicBezTo>
                      <a:pt x="1587" y="563"/>
                      <a:pt x="1587" y="558"/>
                      <a:pt x="1586" y="553"/>
                    </a:cubicBezTo>
                    <a:cubicBezTo>
                      <a:pt x="1586" y="551"/>
                      <a:pt x="1585" y="550"/>
                      <a:pt x="1584" y="550"/>
                    </a:cubicBezTo>
                    <a:cubicBezTo>
                      <a:pt x="1582" y="551"/>
                      <a:pt x="1581" y="552"/>
                      <a:pt x="1581" y="553"/>
                    </a:cubicBezTo>
                    <a:close/>
                    <a:moveTo>
                      <a:pt x="1579" y="523"/>
                    </a:moveTo>
                    <a:cubicBezTo>
                      <a:pt x="1579" y="528"/>
                      <a:pt x="1580" y="533"/>
                      <a:pt x="1580" y="538"/>
                    </a:cubicBezTo>
                    <a:cubicBezTo>
                      <a:pt x="1580" y="540"/>
                      <a:pt x="1582" y="541"/>
                      <a:pt x="1583" y="540"/>
                    </a:cubicBezTo>
                    <a:cubicBezTo>
                      <a:pt x="1584" y="540"/>
                      <a:pt x="1585" y="539"/>
                      <a:pt x="1585" y="538"/>
                    </a:cubicBezTo>
                    <a:cubicBezTo>
                      <a:pt x="1585" y="533"/>
                      <a:pt x="1584" y="528"/>
                      <a:pt x="1584" y="523"/>
                    </a:cubicBezTo>
                    <a:cubicBezTo>
                      <a:pt x="1583" y="521"/>
                      <a:pt x="1582" y="520"/>
                      <a:pt x="1581" y="521"/>
                    </a:cubicBezTo>
                    <a:cubicBezTo>
                      <a:pt x="1579" y="521"/>
                      <a:pt x="1578" y="522"/>
                      <a:pt x="1579" y="523"/>
                    </a:cubicBezTo>
                    <a:close/>
                    <a:moveTo>
                      <a:pt x="1573" y="494"/>
                    </a:moveTo>
                    <a:cubicBezTo>
                      <a:pt x="1574" y="499"/>
                      <a:pt x="1575" y="504"/>
                      <a:pt x="1576" y="509"/>
                    </a:cubicBezTo>
                    <a:cubicBezTo>
                      <a:pt x="1577" y="510"/>
                      <a:pt x="1578" y="511"/>
                      <a:pt x="1579" y="511"/>
                    </a:cubicBezTo>
                    <a:cubicBezTo>
                      <a:pt x="1581" y="510"/>
                      <a:pt x="1581" y="509"/>
                      <a:pt x="1581" y="508"/>
                    </a:cubicBezTo>
                    <a:cubicBezTo>
                      <a:pt x="1580" y="503"/>
                      <a:pt x="1579" y="498"/>
                      <a:pt x="1578" y="493"/>
                    </a:cubicBezTo>
                    <a:cubicBezTo>
                      <a:pt x="1578" y="492"/>
                      <a:pt x="1576" y="491"/>
                      <a:pt x="1575" y="491"/>
                    </a:cubicBezTo>
                    <a:cubicBezTo>
                      <a:pt x="1574" y="491"/>
                      <a:pt x="1573" y="493"/>
                      <a:pt x="1573" y="494"/>
                    </a:cubicBezTo>
                    <a:close/>
                    <a:moveTo>
                      <a:pt x="1564" y="466"/>
                    </a:moveTo>
                    <a:cubicBezTo>
                      <a:pt x="1566" y="471"/>
                      <a:pt x="1567" y="475"/>
                      <a:pt x="1569" y="480"/>
                    </a:cubicBezTo>
                    <a:cubicBezTo>
                      <a:pt x="1569" y="481"/>
                      <a:pt x="1571" y="482"/>
                      <a:pt x="1572" y="482"/>
                    </a:cubicBezTo>
                    <a:cubicBezTo>
                      <a:pt x="1573" y="481"/>
                      <a:pt x="1574" y="480"/>
                      <a:pt x="1574" y="478"/>
                    </a:cubicBezTo>
                    <a:cubicBezTo>
                      <a:pt x="1572" y="473"/>
                      <a:pt x="1570" y="469"/>
                      <a:pt x="1568" y="464"/>
                    </a:cubicBezTo>
                    <a:cubicBezTo>
                      <a:pt x="1568" y="463"/>
                      <a:pt x="1566" y="462"/>
                      <a:pt x="1565" y="463"/>
                    </a:cubicBezTo>
                    <a:cubicBezTo>
                      <a:pt x="1564" y="463"/>
                      <a:pt x="1563" y="465"/>
                      <a:pt x="1564" y="466"/>
                    </a:cubicBezTo>
                    <a:close/>
                    <a:moveTo>
                      <a:pt x="1548" y="442"/>
                    </a:moveTo>
                    <a:cubicBezTo>
                      <a:pt x="1551" y="445"/>
                      <a:pt x="1554" y="449"/>
                      <a:pt x="1557" y="453"/>
                    </a:cubicBezTo>
                    <a:cubicBezTo>
                      <a:pt x="1557" y="454"/>
                      <a:pt x="1559" y="455"/>
                      <a:pt x="1560" y="454"/>
                    </a:cubicBezTo>
                    <a:cubicBezTo>
                      <a:pt x="1561" y="453"/>
                      <a:pt x="1562" y="452"/>
                      <a:pt x="1561" y="451"/>
                    </a:cubicBezTo>
                    <a:cubicBezTo>
                      <a:pt x="1558" y="446"/>
                      <a:pt x="1555" y="442"/>
                      <a:pt x="1552" y="438"/>
                    </a:cubicBezTo>
                    <a:cubicBezTo>
                      <a:pt x="1551" y="437"/>
                      <a:pt x="1549" y="437"/>
                      <a:pt x="1548" y="438"/>
                    </a:cubicBezTo>
                    <a:cubicBezTo>
                      <a:pt x="1547" y="439"/>
                      <a:pt x="1547" y="441"/>
                      <a:pt x="1548" y="442"/>
                    </a:cubicBezTo>
                    <a:close/>
                    <a:moveTo>
                      <a:pt x="1524" y="428"/>
                    </a:moveTo>
                    <a:cubicBezTo>
                      <a:pt x="1529" y="429"/>
                      <a:pt x="1533" y="430"/>
                      <a:pt x="1537" y="433"/>
                    </a:cubicBezTo>
                    <a:cubicBezTo>
                      <a:pt x="1538" y="433"/>
                      <a:pt x="1540" y="433"/>
                      <a:pt x="1540" y="432"/>
                    </a:cubicBezTo>
                    <a:cubicBezTo>
                      <a:pt x="1541" y="431"/>
                      <a:pt x="1541" y="429"/>
                      <a:pt x="1540" y="428"/>
                    </a:cubicBezTo>
                    <a:cubicBezTo>
                      <a:pt x="1535" y="426"/>
                      <a:pt x="1530" y="424"/>
                      <a:pt x="1525" y="423"/>
                    </a:cubicBezTo>
                    <a:cubicBezTo>
                      <a:pt x="1524" y="422"/>
                      <a:pt x="1522" y="423"/>
                      <a:pt x="1522" y="425"/>
                    </a:cubicBezTo>
                    <a:cubicBezTo>
                      <a:pt x="1522" y="426"/>
                      <a:pt x="1523" y="427"/>
                      <a:pt x="1524" y="428"/>
                    </a:cubicBezTo>
                    <a:close/>
                    <a:moveTo>
                      <a:pt x="1501" y="423"/>
                    </a:moveTo>
                    <a:cubicBezTo>
                      <a:pt x="1500" y="423"/>
                      <a:pt x="1499" y="424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3" y="428"/>
                      <a:pt x="1506" y="427"/>
                      <a:pt x="1510" y="427"/>
                    </a:cubicBezTo>
                    <a:cubicBezTo>
                      <a:pt x="1511" y="427"/>
                      <a:pt x="1512" y="425"/>
                      <a:pt x="1512" y="424"/>
                    </a:cubicBezTo>
                    <a:cubicBezTo>
                      <a:pt x="1512" y="423"/>
                      <a:pt x="1511" y="422"/>
                      <a:pt x="1509" y="422"/>
                    </a:cubicBezTo>
                    <a:cubicBezTo>
                      <a:pt x="1506" y="422"/>
                      <a:pt x="1502" y="423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0" y="428"/>
                      <a:pt x="1501" y="428"/>
                      <a:pt x="1502" y="428"/>
                    </a:cubicBezTo>
                    <a:cubicBezTo>
                      <a:pt x="1504" y="427"/>
                      <a:pt x="1504" y="426"/>
                      <a:pt x="1504" y="425"/>
                    </a:cubicBezTo>
                    <a:cubicBezTo>
                      <a:pt x="1504" y="423"/>
                      <a:pt x="1502" y="423"/>
                      <a:pt x="1501" y="423"/>
                    </a:cubicBezTo>
                    <a:close/>
                    <a:moveTo>
                      <a:pt x="1526" y="409"/>
                    </a:moveTo>
                    <a:cubicBezTo>
                      <a:pt x="1523" y="412"/>
                      <a:pt x="1519" y="415"/>
                      <a:pt x="1514" y="417"/>
                    </a:cubicBezTo>
                    <a:cubicBezTo>
                      <a:pt x="1513" y="418"/>
                      <a:pt x="1513" y="420"/>
                      <a:pt x="1513" y="421"/>
                    </a:cubicBezTo>
                    <a:cubicBezTo>
                      <a:pt x="1514" y="422"/>
                      <a:pt x="1515" y="422"/>
                      <a:pt x="1517" y="422"/>
                    </a:cubicBezTo>
                    <a:cubicBezTo>
                      <a:pt x="1521" y="419"/>
                      <a:pt x="1526" y="416"/>
                      <a:pt x="1529" y="413"/>
                    </a:cubicBezTo>
                    <a:cubicBezTo>
                      <a:pt x="1531" y="412"/>
                      <a:pt x="1531" y="411"/>
                      <a:pt x="1530" y="410"/>
                    </a:cubicBezTo>
                    <a:cubicBezTo>
                      <a:pt x="1529" y="409"/>
                      <a:pt x="1527" y="408"/>
                      <a:pt x="1526" y="409"/>
                    </a:cubicBezTo>
                    <a:close/>
                    <a:moveTo>
                      <a:pt x="1543" y="386"/>
                    </a:moveTo>
                    <a:cubicBezTo>
                      <a:pt x="1541" y="391"/>
                      <a:pt x="1539" y="395"/>
                      <a:pt x="1536" y="399"/>
                    </a:cubicBezTo>
                    <a:cubicBezTo>
                      <a:pt x="1535" y="400"/>
                      <a:pt x="1535" y="401"/>
                      <a:pt x="1537" y="402"/>
                    </a:cubicBezTo>
                    <a:cubicBezTo>
                      <a:pt x="1538" y="403"/>
                      <a:pt x="1539" y="403"/>
                      <a:pt x="1540" y="402"/>
                    </a:cubicBezTo>
                    <a:cubicBezTo>
                      <a:pt x="1543" y="397"/>
                      <a:pt x="1546" y="393"/>
                      <a:pt x="1548" y="388"/>
                    </a:cubicBezTo>
                    <a:cubicBezTo>
                      <a:pt x="1548" y="387"/>
                      <a:pt x="1547" y="385"/>
                      <a:pt x="1546" y="385"/>
                    </a:cubicBezTo>
                    <a:cubicBezTo>
                      <a:pt x="1545" y="384"/>
                      <a:pt x="1543" y="385"/>
                      <a:pt x="1543" y="386"/>
                    </a:cubicBezTo>
                    <a:close/>
                    <a:moveTo>
                      <a:pt x="1548" y="358"/>
                    </a:moveTo>
                    <a:cubicBezTo>
                      <a:pt x="1548" y="363"/>
                      <a:pt x="1548" y="368"/>
                      <a:pt x="1547" y="372"/>
                    </a:cubicBezTo>
                    <a:cubicBezTo>
                      <a:pt x="1547" y="374"/>
                      <a:pt x="1548" y="375"/>
                      <a:pt x="1549" y="375"/>
                    </a:cubicBezTo>
                    <a:cubicBezTo>
                      <a:pt x="1550" y="375"/>
                      <a:pt x="1552" y="375"/>
                      <a:pt x="1552" y="373"/>
                    </a:cubicBezTo>
                    <a:cubicBezTo>
                      <a:pt x="1552" y="373"/>
                      <a:pt x="1552" y="373"/>
                      <a:pt x="1552" y="373"/>
                    </a:cubicBezTo>
                    <a:cubicBezTo>
                      <a:pt x="1553" y="368"/>
                      <a:pt x="1553" y="363"/>
                      <a:pt x="1553" y="358"/>
                    </a:cubicBezTo>
                    <a:cubicBezTo>
                      <a:pt x="1553" y="356"/>
                      <a:pt x="1552" y="355"/>
                      <a:pt x="1551" y="355"/>
                    </a:cubicBezTo>
                    <a:cubicBezTo>
                      <a:pt x="1549" y="355"/>
                      <a:pt x="1548" y="356"/>
                      <a:pt x="1548" y="358"/>
                    </a:cubicBezTo>
                    <a:close/>
                    <a:moveTo>
                      <a:pt x="1544" y="329"/>
                    </a:moveTo>
                    <a:cubicBezTo>
                      <a:pt x="1546" y="334"/>
                      <a:pt x="1547" y="338"/>
                      <a:pt x="1547" y="343"/>
                    </a:cubicBezTo>
                    <a:cubicBezTo>
                      <a:pt x="1547" y="345"/>
                      <a:pt x="1549" y="346"/>
                      <a:pt x="1550" y="345"/>
                    </a:cubicBezTo>
                    <a:cubicBezTo>
                      <a:pt x="1551" y="345"/>
                      <a:pt x="1552" y="344"/>
                      <a:pt x="1552" y="343"/>
                    </a:cubicBezTo>
                    <a:cubicBezTo>
                      <a:pt x="1551" y="337"/>
                      <a:pt x="1550" y="332"/>
                      <a:pt x="1549" y="328"/>
                    </a:cubicBezTo>
                    <a:cubicBezTo>
                      <a:pt x="1549" y="326"/>
                      <a:pt x="1547" y="325"/>
                      <a:pt x="1546" y="326"/>
                    </a:cubicBezTo>
                    <a:cubicBezTo>
                      <a:pt x="1545" y="326"/>
                      <a:pt x="1544" y="328"/>
                      <a:pt x="1544" y="329"/>
                    </a:cubicBezTo>
                    <a:close/>
                    <a:moveTo>
                      <a:pt x="1533" y="302"/>
                    </a:moveTo>
                    <a:cubicBezTo>
                      <a:pt x="1535" y="306"/>
                      <a:pt x="1537" y="311"/>
                      <a:pt x="1539" y="315"/>
                    </a:cubicBezTo>
                    <a:cubicBezTo>
                      <a:pt x="1540" y="316"/>
                      <a:pt x="1541" y="317"/>
                      <a:pt x="1542" y="316"/>
                    </a:cubicBezTo>
                    <a:cubicBezTo>
                      <a:pt x="1544" y="316"/>
                      <a:pt x="1544" y="314"/>
                      <a:pt x="1544" y="313"/>
                    </a:cubicBezTo>
                    <a:cubicBezTo>
                      <a:pt x="1542" y="308"/>
                      <a:pt x="1539" y="304"/>
                      <a:pt x="1537" y="299"/>
                    </a:cubicBezTo>
                    <a:cubicBezTo>
                      <a:pt x="1536" y="298"/>
                      <a:pt x="1535" y="298"/>
                      <a:pt x="1533" y="299"/>
                    </a:cubicBezTo>
                    <a:cubicBezTo>
                      <a:pt x="1532" y="299"/>
                      <a:pt x="1532" y="301"/>
                      <a:pt x="1533" y="302"/>
                    </a:cubicBezTo>
                    <a:close/>
                    <a:moveTo>
                      <a:pt x="1514" y="279"/>
                    </a:moveTo>
                    <a:cubicBezTo>
                      <a:pt x="1518" y="282"/>
                      <a:pt x="1521" y="286"/>
                      <a:pt x="1524" y="290"/>
                    </a:cubicBezTo>
                    <a:cubicBezTo>
                      <a:pt x="1525" y="291"/>
                      <a:pt x="1527" y="291"/>
                      <a:pt x="1528" y="290"/>
                    </a:cubicBezTo>
                    <a:cubicBezTo>
                      <a:pt x="1529" y="289"/>
                      <a:pt x="1529" y="288"/>
                      <a:pt x="1528" y="287"/>
                    </a:cubicBezTo>
                    <a:cubicBezTo>
                      <a:pt x="1525" y="283"/>
                      <a:pt x="1522" y="279"/>
                      <a:pt x="1518" y="275"/>
                    </a:cubicBezTo>
                    <a:cubicBezTo>
                      <a:pt x="1517" y="275"/>
                      <a:pt x="1515" y="275"/>
                      <a:pt x="1514" y="276"/>
                    </a:cubicBezTo>
                    <a:cubicBezTo>
                      <a:pt x="1513" y="277"/>
                      <a:pt x="1513" y="278"/>
                      <a:pt x="1514" y="279"/>
                    </a:cubicBezTo>
                    <a:close/>
                    <a:moveTo>
                      <a:pt x="1490" y="263"/>
                    </a:moveTo>
                    <a:cubicBezTo>
                      <a:pt x="1495" y="265"/>
                      <a:pt x="1499" y="267"/>
                      <a:pt x="1503" y="270"/>
                    </a:cubicBezTo>
                    <a:cubicBezTo>
                      <a:pt x="1504" y="271"/>
                      <a:pt x="1506" y="270"/>
                      <a:pt x="1507" y="269"/>
                    </a:cubicBezTo>
                    <a:cubicBezTo>
                      <a:pt x="1507" y="268"/>
                      <a:pt x="1507" y="267"/>
                      <a:pt x="1506" y="266"/>
                    </a:cubicBezTo>
                    <a:cubicBezTo>
                      <a:pt x="1502" y="263"/>
                      <a:pt x="1497" y="260"/>
                      <a:pt x="1492" y="258"/>
                    </a:cubicBezTo>
                    <a:cubicBezTo>
                      <a:pt x="1491" y="258"/>
                      <a:pt x="1490" y="258"/>
                      <a:pt x="1489" y="260"/>
                    </a:cubicBezTo>
                    <a:cubicBezTo>
                      <a:pt x="1489" y="261"/>
                      <a:pt x="1489" y="262"/>
                      <a:pt x="1490" y="263"/>
                    </a:cubicBezTo>
                    <a:close/>
                    <a:moveTo>
                      <a:pt x="1462" y="257"/>
                    </a:moveTo>
                    <a:cubicBezTo>
                      <a:pt x="1463" y="257"/>
                      <a:pt x="1463" y="257"/>
                      <a:pt x="1463" y="257"/>
                    </a:cubicBezTo>
                    <a:cubicBezTo>
                      <a:pt x="1468" y="257"/>
                      <a:pt x="1472" y="258"/>
                      <a:pt x="1477" y="259"/>
                    </a:cubicBezTo>
                    <a:cubicBezTo>
                      <a:pt x="1478" y="259"/>
                      <a:pt x="1479" y="258"/>
                      <a:pt x="1480" y="257"/>
                    </a:cubicBezTo>
                    <a:cubicBezTo>
                      <a:pt x="1480" y="255"/>
                      <a:pt x="1479" y="254"/>
                      <a:pt x="1478" y="254"/>
                    </a:cubicBezTo>
                    <a:cubicBezTo>
                      <a:pt x="1473" y="253"/>
                      <a:pt x="1468" y="252"/>
                      <a:pt x="1463" y="252"/>
                    </a:cubicBezTo>
                    <a:cubicBezTo>
                      <a:pt x="1463" y="252"/>
                      <a:pt x="1463" y="252"/>
                      <a:pt x="1462" y="252"/>
                    </a:cubicBezTo>
                    <a:cubicBezTo>
                      <a:pt x="1461" y="252"/>
                      <a:pt x="1460" y="253"/>
                      <a:pt x="1460" y="255"/>
                    </a:cubicBezTo>
                    <a:cubicBezTo>
                      <a:pt x="1460" y="256"/>
                      <a:pt x="1461" y="257"/>
                      <a:pt x="1462" y="257"/>
                    </a:cubicBezTo>
                    <a:close/>
                    <a:moveTo>
                      <a:pt x="1443" y="244"/>
                    </a:moveTo>
                    <a:cubicBezTo>
                      <a:pt x="1443" y="246"/>
                      <a:pt x="1443" y="247"/>
                      <a:pt x="1443" y="249"/>
                    </a:cubicBezTo>
                    <a:cubicBezTo>
                      <a:pt x="1443" y="251"/>
                      <a:pt x="1443" y="254"/>
                      <a:pt x="1443" y="257"/>
                    </a:cubicBezTo>
                    <a:cubicBezTo>
                      <a:pt x="1443" y="258"/>
                      <a:pt x="1443" y="258"/>
                      <a:pt x="1444" y="259"/>
                    </a:cubicBezTo>
                    <a:cubicBezTo>
                      <a:pt x="1444" y="260"/>
                      <a:pt x="1445" y="260"/>
                      <a:pt x="1446" y="259"/>
                    </a:cubicBezTo>
                    <a:cubicBezTo>
                      <a:pt x="1447" y="259"/>
                      <a:pt x="1447" y="259"/>
                      <a:pt x="1448" y="259"/>
                    </a:cubicBezTo>
                    <a:cubicBezTo>
                      <a:pt x="1449" y="259"/>
                      <a:pt x="1450" y="257"/>
                      <a:pt x="1450" y="256"/>
                    </a:cubicBezTo>
                    <a:cubicBezTo>
                      <a:pt x="1449" y="255"/>
                      <a:pt x="1448" y="254"/>
                      <a:pt x="1447" y="254"/>
                    </a:cubicBezTo>
                    <a:cubicBezTo>
                      <a:pt x="1446" y="254"/>
                      <a:pt x="1445" y="254"/>
                      <a:pt x="1445" y="255"/>
                    </a:cubicBezTo>
                    <a:cubicBezTo>
                      <a:pt x="1445" y="257"/>
                      <a:pt x="1445" y="257"/>
                      <a:pt x="1445" y="257"/>
                    </a:cubicBezTo>
                    <a:cubicBezTo>
                      <a:pt x="1448" y="257"/>
                      <a:pt x="1448" y="257"/>
                      <a:pt x="1448" y="257"/>
                    </a:cubicBezTo>
                    <a:cubicBezTo>
                      <a:pt x="1448" y="254"/>
                      <a:pt x="1448" y="252"/>
                      <a:pt x="1448" y="249"/>
                    </a:cubicBezTo>
                    <a:cubicBezTo>
                      <a:pt x="1448" y="247"/>
                      <a:pt x="1448" y="246"/>
                      <a:pt x="1448" y="244"/>
                    </a:cubicBezTo>
                    <a:cubicBezTo>
                      <a:pt x="1448" y="243"/>
                      <a:pt x="1447" y="242"/>
                      <a:pt x="1445" y="242"/>
                    </a:cubicBezTo>
                    <a:cubicBezTo>
                      <a:pt x="1444" y="242"/>
                      <a:pt x="1443" y="243"/>
                      <a:pt x="1443" y="244"/>
                    </a:cubicBezTo>
                    <a:close/>
                    <a:moveTo>
                      <a:pt x="1439" y="215"/>
                    </a:moveTo>
                    <a:cubicBezTo>
                      <a:pt x="1440" y="220"/>
                      <a:pt x="1441" y="225"/>
                      <a:pt x="1442" y="230"/>
                    </a:cubicBezTo>
                    <a:cubicBezTo>
                      <a:pt x="1442" y="231"/>
                      <a:pt x="1443" y="232"/>
                      <a:pt x="1445" y="232"/>
                    </a:cubicBezTo>
                    <a:cubicBezTo>
                      <a:pt x="1446" y="232"/>
                      <a:pt x="1447" y="230"/>
                      <a:pt x="1447" y="229"/>
                    </a:cubicBezTo>
                    <a:cubicBezTo>
                      <a:pt x="1446" y="224"/>
                      <a:pt x="1445" y="219"/>
                      <a:pt x="1444" y="214"/>
                    </a:cubicBezTo>
                    <a:cubicBezTo>
                      <a:pt x="1444" y="213"/>
                      <a:pt x="1442" y="212"/>
                      <a:pt x="1441" y="212"/>
                    </a:cubicBezTo>
                    <a:cubicBezTo>
                      <a:pt x="1440" y="212"/>
                      <a:pt x="1439" y="214"/>
                      <a:pt x="1439" y="215"/>
                    </a:cubicBezTo>
                    <a:close/>
                    <a:moveTo>
                      <a:pt x="1430" y="187"/>
                    </a:moveTo>
                    <a:cubicBezTo>
                      <a:pt x="1432" y="192"/>
                      <a:pt x="1434" y="196"/>
                      <a:pt x="1435" y="201"/>
                    </a:cubicBezTo>
                    <a:cubicBezTo>
                      <a:pt x="1436" y="202"/>
                      <a:pt x="1437" y="203"/>
                      <a:pt x="1438" y="203"/>
                    </a:cubicBezTo>
                    <a:cubicBezTo>
                      <a:pt x="1440" y="202"/>
                      <a:pt x="1441" y="201"/>
                      <a:pt x="1440" y="199"/>
                    </a:cubicBezTo>
                    <a:cubicBezTo>
                      <a:pt x="1439" y="195"/>
                      <a:pt x="1437" y="190"/>
                      <a:pt x="1435" y="185"/>
                    </a:cubicBezTo>
                    <a:cubicBezTo>
                      <a:pt x="1435" y="184"/>
                      <a:pt x="1433" y="183"/>
                      <a:pt x="1432" y="184"/>
                    </a:cubicBezTo>
                    <a:cubicBezTo>
                      <a:pt x="1431" y="184"/>
                      <a:pt x="1430" y="186"/>
                      <a:pt x="1430" y="187"/>
                    </a:cubicBezTo>
                    <a:close/>
                    <a:moveTo>
                      <a:pt x="1418" y="160"/>
                    </a:moveTo>
                    <a:cubicBezTo>
                      <a:pt x="1420" y="165"/>
                      <a:pt x="1422" y="169"/>
                      <a:pt x="1424" y="173"/>
                    </a:cubicBezTo>
                    <a:cubicBezTo>
                      <a:pt x="1425" y="175"/>
                      <a:pt x="1427" y="175"/>
                      <a:pt x="1428" y="175"/>
                    </a:cubicBezTo>
                    <a:cubicBezTo>
                      <a:pt x="1429" y="174"/>
                      <a:pt x="1430" y="172"/>
                      <a:pt x="1429" y="171"/>
                    </a:cubicBezTo>
                    <a:cubicBezTo>
                      <a:pt x="1427" y="167"/>
                      <a:pt x="1424" y="162"/>
                      <a:pt x="1422" y="158"/>
                    </a:cubicBezTo>
                    <a:cubicBezTo>
                      <a:pt x="1421" y="157"/>
                      <a:pt x="1420" y="156"/>
                      <a:pt x="1419" y="157"/>
                    </a:cubicBezTo>
                    <a:cubicBezTo>
                      <a:pt x="1417" y="157"/>
                      <a:pt x="1417" y="159"/>
                      <a:pt x="1418" y="160"/>
                    </a:cubicBezTo>
                    <a:close/>
                    <a:moveTo>
                      <a:pt x="1402" y="135"/>
                    </a:moveTo>
                    <a:cubicBezTo>
                      <a:pt x="1405" y="139"/>
                      <a:pt x="1407" y="143"/>
                      <a:pt x="1410" y="147"/>
                    </a:cubicBezTo>
                    <a:cubicBezTo>
                      <a:pt x="1411" y="149"/>
                      <a:pt x="1412" y="149"/>
                      <a:pt x="1413" y="148"/>
                    </a:cubicBezTo>
                    <a:cubicBezTo>
                      <a:pt x="1415" y="147"/>
                      <a:pt x="1415" y="146"/>
                      <a:pt x="1414" y="145"/>
                    </a:cubicBezTo>
                    <a:cubicBezTo>
                      <a:pt x="1412" y="140"/>
                      <a:pt x="1409" y="136"/>
                      <a:pt x="1406" y="132"/>
                    </a:cubicBezTo>
                    <a:cubicBezTo>
                      <a:pt x="1405" y="131"/>
                      <a:pt x="1404" y="131"/>
                      <a:pt x="1402" y="132"/>
                    </a:cubicBezTo>
                    <a:cubicBezTo>
                      <a:pt x="1401" y="132"/>
                      <a:pt x="1401" y="134"/>
                      <a:pt x="1402" y="135"/>
                    </a:cubicBezTo>
                    <a:close/>
                    <a:moveTo>
                      <a:pt x="1384" y="111"/>
                    </a:moveTo>
                    <a:cubicBezTo>
                      <a:pt x="1386" y="114"/>
                      <a:pt x="1388" y="117"/>
                      <a:pt x="1391" y="120"/>
                    </a:cubicBezTo>
                    <a:cubicBezTo>
                      <a:pt x="1391" y="121"/>
                      <a:pt x="1392" y="122"/>
                      <a:pt x="1393" y="123"/>
                    </a:cubicBezTo>
                    <a:cubicBezTo>
                      <a:pt x="1394" y="124"/>
                      <a:pt x="1395" y="124"/>
                      <a:pt x="1396" y="123"/>
                    </a:cubicBezTo>
                    <a:cubicBezTo>
                      <a:pt x="1398" y="123"/>
                      <a:pt x="1398" y="121"/>
                      <a:pt x="1397" y="120"/>
                    </a:cubicBezTo>
                    <a:cubicBezTo>
                      <a:pt x="1396" y="119"/>
                      <a:pt x="1395" y="118"/>
                      <a:pt x="1395" y="117"/>
                    </a:cubicBezTo>
                    <a:cubicBezTo>
                      <a:pt x="1392" y="114"/>
                      <a:pt x="1390" y="111"/>
                      <a:pt x="1388" y="108"/>
                    </a:cubicBezTo>
                    <a:cubicBezTo>
                      <a:pt x="1387" y="107"/>
                      <a:pt x="1385" y="107"/>
                      <a:pt x="1384" y="108"/>
                    </a:cubicBezTo>
                    <a:cubicBezTo>
                      <a:pt x="1383" y="109"/>
                      <a:pt x="1383" y="110"/>
                      <a:pt x="1384" y="111"/>
                    </a:cubicBezTo>
                    <a:close/>
                    <a:moveTo>
                      <a:pt x="1364" y="90"/>
                    </a:moveTo>
                    <a:cubicBezTo>
                      <a:pt x="1367" y="93"/>
                      <a:pt x="1371" y="96"/>
                      <a:pt x="1374" y="100"/>
                    </a:cubicBezTo>
                    <a:cubicBezTo>
                      <a:pt x="1375" y="101"/>
                      <a:pt x="1376" y="101"/>
                      <a:pt x="1377" y="100"/>
                    </a:cubicBezTo>
                    <a:cubicBezTo>
                      <a:pt x="1379" y="99"/>
                      <a:pt x="1379" y="98"/>
                      <a:pt x="1378" y="97"/>
                    </a:cubicBezTo>
                    <a:cubicBezTo>
                      <a:pt x="1374" y="93"/>
                      <a:pt x="1371" y="89"/>
                      <a:pt x="1367" y="86"/>
                    </a:cubicBezTo>
                    <a:cubicBezTo>
                      <a:pt x="1366" y="85"/>
                      <a:pt x="1364" y="85"/>
                      <a:pt x="1363" y="86"/>
                    </a:cubicBezTo>
                    <a:cubicBezTo>
                      <a:pt x="1363" y="87"/>
                      <a:pt x="1363" y="89"/>
                      <a:pt x="1364" y="90"/>
                    </a:cubicBezTo>
                    <a:close/>
                    <a:moveTo>
                      <a:pt x="1341" y="71"/>
                    </a:moveTo>
                    <a:cubicBezTo>
                      <a:pt x="1345" y="74"/>
                      <a:pt x="1349" y="77"/>
                      <a:pt x="1352" y="80"/>
                    </a:cubicBezTo>
                    <a:cubicBezTo>
                      <a:pt x="1354" y="81"/>
                      <a:pt x="1355" y="80"/>
                      <a:pt x="1356" y="79"/>
                    </a:cubicBezTo>
                    <a:cubicBezTo>
                      <a:pt x="1357" y="78"/>
                      <a:pt x="1357" y="77"/>
                      <a:pt x="1356" y="76"/>
                    </a:cubicBezTo>
                    <a:cubicBezTo>
                      <a:pt x="1352" y="73"/>
                      <a:pt x="1348" y="70"/>
                      <a:pt x="1343" y="67"/>
                    </a:cubicBezTo>
                    <a:cubicBezTo>
                      <a:pt x="1342" y="66"/>
                      <a:pt x="1341" y="66"/>
                      <a:pt x="1340" y="67"/>
                    </a:cubicBezTo>
                    <a:cubicBezTo>
                      <a:pt x="1339" y="69"/>
                      <a:pt x="1339" y="70"/>
                      <a:pt x="1341" y="71"/>
                    </a:cubicBezTo>
                    <a:close/>
                    <a:moveTo>
                      <a:pt x="1315" y="56"/>
                    </a:moveTo>
                    <a:cubicBezTo>
                      <a:pt x="1319" y="58"/>
                      <a:pt x="1324" y="61"/>
                      <a:pt x="1328" y="63"/>
                    </a:cubicBezTo>
                    <a:cubicBezTo>
                      <a:pt x="1329" y="64"/>
                      <a:pt x="1331" y="63"/>
                      <a:pt x="1332" y="62"/>
                    </a:cubicBezTo>
                    <a:cubicBezTo>
                      <a:pt x="1332" y="61"/>
                      <a:pt x="1332" y="59"/>
                      <a:pt x="1331" y="59"/>
                    </a:cubicBezTo>
                    <a:cubicBezTo>
                      <a:pt x="1326" y="56"/>
                      <a:pt x="1322" y="54"/>
                      <a:pt x="1317" y="52"/>
                    </a:cubicBezTo>
                    <a:cubicBezTo>
                      <a:pt x="1316" y="51"/>
                      <a:pt x="1314" y="52"/>
                      <a:pt x="1314" y="53"/>
                    </a:cubicBezTo>
                    <a:cubicBezTo>
                      <a:pt x="1313" y="54"/>
                      <a:pt x="1314" y="56"/>
                      <a:pt x="1315" y="56"/>
                    </a:cubicBezTo>
                    <a:close/>
                    <a:moveTo>
                      <a:pt x="1287" y="47"/>
                    </a:moveTo>
                    <a:cubicBezTo>
                      <a:pt x="1292" y="48"/>
                      <a:pt x="1297" y="49"/>
                      <a:pt x="1301" y="51"/>
                    </a:cubicBezTo>
                    <a:cubicBezTo>
                      <a:pt x="1303" y="51"/>
                      <a:pt x="1304" y="51"/>
                      <a:pt x="1304" y="49"/>
                    </a:cubicBezTo>
                    <a:cubicBezTo>
                      <a:pt x="1305" y="48"/>
                      <a:pt x="1304" y="47"/>
                      <a:pt x="1303" y="46"/>
                    </a:cubicBezTo>
                    <a:cubicBezTo>
                      <a:pt x="1298" y="45"/>
                      <a:pt x="1293" y="43"/>
                      <a:pt x="1288" y="42"/>
                    </a:cubicBezTo>
                    <a:cubicBezTo>
                      <a:pt x="1287" y="41"/>
                      <a:pt x="1286" y="42"/>
                      <a:pt x="1285" y="44"/>
                    </a:cubicBezTo>
                    <a:cubicBezTo>
                      <a:pt x="1285" y="45"/>
                      <a:pt x="1286" y="46"/>
                      <a:pt x="1287" y="47"/>
                    </a:cubicBezTo>
                    <a:close/>
                    <a:moveTo>
                      <a:pt x="1258" y="41"/>
                    </a:moveTo>
                    <a:cubicBezTo>
                      <a:pt x="1263" y="42"/>
                      <a:pt x="1268" y="42"/>
                      <a:pt x="1273" y="43"/>
                    </a:cubicBezTo>
                    <a:cubicBezTo>
                      <a:pt x="1274" y="44"/>
                      <a:pt x="1275" y="43"/>
                      <a:pt x="1276" y="41"/>
                    </a:cubicBezTo>
                    <a:cubicBezTo>
                      <a:pt x="1276" y="40"/>
                      <a:pt x="1275" y="39"/>
                      <a:pt x="1274" y="38"/>
                    </a:cubicBezTo>
                    <a:cubicBezTo>
                      <a:pt x="1269" y="37"/>
                      <a:pt x="1264" y="37"/>
                      <a:pt x="1259" y="36"/>
                    </a:cubicBezTo>
                    <a:cubicBezTo>
                      <a:pt x="1257" y="36"/>
                      <a:pt x="1256" y="37"/>
                      <a:pt x="1256" y="38"/>
                    </a:cubicBezTo>
                    <a:cubicBezTo>
                      <a:pt x="1256" y="39"/>
                      <a:pt x="1257" y="41"/>
                      <a:pt x="1258" y="41"/>
                    </a:cubicBezTo>
                    <a:close/>
                    <a:moveTo>
                      <a:pt x="1228" y="38"/>
                    </a:moveTo>
                    <a:cubicBezTo>
                      <a:pt x="1233" y="39"/>
                      <a:pt x="1238" y="39"/>
                      <a:pt x="1243" y="39"/>
                    </a:cubicBezTo>
                    <a:cubicBezTo>
                      <a:pt x="1245" y="39"/>
                      <a:pt x="1246" y="38"/>
                      <a:pt x="1246" y="37"/>
                    </a:cubicBezTo>
                    <a:cubicBezTo>
                      <a:pt x="1246" y="36"/>
                      <a:pt x="1245" y="34"/>
                      <a:pt x="1244" y="34"/>
                    </a:cubicBezTo>
                    <a:cubicBezTo>
                      <a:pt x="1239" y="34"/>
                      <a:pt x="1234" y="34"/>
                      <a:pt x="1229" y="33"/>
                    </a:cubicBezTo>
                    <a:cubicBezTo>
                      <a:pt x="1227" y="33"/>
                      <a:pt x="1226" y="34"/>
                      <a:pt x="1226" y="36"/>
                    </a:cubicBezTo>
                    <a:cubicBezTo>
                      <a:pt x="1226" y="37"/>
                      <a:pt x="1227" y="38"/>
                      <a:pt x="1228" y="38"/>
                    </a:cubicBezTo>
                    <a:close/>
                    <a:moveTo>
                      <a:pt x="1199" y="38"/>
                    </a:moveTo>
                    <a:cubicBezTo>
                      <a:pt x="1204" y="38"/>
                      <a:pt x="1209" y="38"/>
                      <a:pt x="1213" y="38"/>
                    </a:cubicBezTo>
                    <a:cubicBezTo>
                      <a:pt x="1215" y="38"/>
                      <a:pt x="1216" y="37"/>
                      <a:pt x="1216" y="36"/>
                    </a:cubicBezTo>
                    <a:cubicBezTo>
                      <a:pt x="1216" y="34"/>
                      <a:pt x="1215" y="33"/>
                      <a:pt x="1213" y="33"/>
                    </a:cubicBezTo>
                    <a:cubicBezTo>
                      <a:pt x="1208" y="33"/>
                      <a:pt x="1203" y="33"/>
                      <a:pt x="1198" y="33"/>
                    </a:cubicBezTo>
                    <a:cubicBezTo>
                      <a:pt x="1197" y="34"/>
                      <a:pt x="1196" y="35"/>
                      <a:pt x="1196" y="36"/>
                    </a:cubicBezTo>
                    <a:cubicBezTo>
                      <a:pt x="1196" y="37"/>
                      <a:pt x="1197" y="39"/>
                      <a:pt x="1199" y="38"/>
                    </a:cubicBezTo>
                    <a:close/>
                    <a:moveTo>
                      <a:pt x="1169" y="41"/>
                    </a:moveTo>
                    <a:cubicBezTo>
                      <a:pt x="1174" y="40"/>
                      <a:pt x="1179" y="40"/>
                      <a:pt x="1184" y="39"/>
                    </a:cubicBezTo>
                    <a:cubicBezTo>
                      <a:pt x="1185" y="39"/>
                      <a:pt x="1186" y="38"/>
                      <a:pt x="1186" y="37"/>
                    </a:cubicBezTo>
                    <a:cubicBezTo>
                      <a:pt x="1186" y="35"/>
                      <a:pt x="1185" y="34"/>
                      <a:pt x="1183" y="34"/>
                    </a:cubicBezTo>
                    <a:cubicBezTo>
                      <a:pt x="1178" y="35"/>
                      <a:pt x="1173" y="35"/>
                      <a:pt x="1168" y="36"/>
                    </a:cubicBezTo>
                    <a:cubicBezTo>
                      <a:pt x="1167" y="36"/>
                      <a:pt x="1166" y="37"/>
                      <a:pt x="1166" y="38"/>
                    </a:cubicBezTo>
                    <a:cubicBezTo>
                      <a:pt x="1166" y="40"/>
                      <a:pt x="1167" y="41"/>
                      <a:pt x="1169" y="41"/>
                    </a:cubicBezTo>
                    <a:close/>
                    <a:moveTo>
                      <a:pt x="1139" y="45"/>
                    </a:moveTo>
                    <a:cubicBezTo>
                      <a:pt x="1144" y="44"/>
                      <a:pt x="1149" y="43"/>
                      <a:pt x="1154" y="42"/>
                    </a:cubicBezTo>
                    <a:cubicBezTo>
                      <a:pt x="1155" y="42"/>
                      <a:pt x="1156" y="41"/>
                      <a:pt x="1156" y="40"/>
                    </a:cubicBezTo>
                    <a:cubicBezTo>
                      <a:pt x="1156" y="38"/>
                      <a:pt x="1155" y="37"/>
                      <a:pt x="1153" y="37"/>
                    </a:cubicBezTo>
                    <a:cubicBezTo>
                      <a:pt x="1148" y="38"/>
                      <a:pt x="1143" y="39"/>
                      <a:pt x="1138" y="40"/>
                    </a:cubicBezTo>
                    <a:cubicBezTo>
                      <a:pt x="1137" y="40"/>
                      <a:pt x="1136" y="41"/>
                      <a:pt x="1136" y="43"/>
                    </a:cubicBezTo>
                    <a:cubicBezTo>
                      <a:pt x="1136" y="44"/>
                      <a:pt x="1138" y="45"/>
                      <a:pt x="1139" y="45"/>
                    </a:cubicBezTo>
                    <a:close/>
                    <a:moveTo>
                      <a:pt x="1110" y="51"/>
                    </a:moveTo>
                    <a:cubicBezTo>
                      <a:pt x="1115" y="50"/>
                      <a:pt x="1120" y="48"/>
                      <a:pt x="1124" y="47"/>
                    </a:cubicBezTo>
                    <a:cubicBezTo>
                      <a:pt x="1126" y="47"/>
                      <a:pt x="1127" y="46"/>
                      <a:pt x="1126" y="45"/>
                    </a:cubicBezTo>
                    <a:cubicBezTo>
                      <a:pt x="1126" y="43"/>
                      <a:pt x="1125" y="42"/>
                      <a:pt x="1123" y="43"/>
                    </a:cubicBezTo>
                    <a:cubicBezTo>
                      <a:pt x="1119" y="44"/>
                      <a:pt x="1114" y="45"/>
                      <a:pt x="1109" y="46"/>
                    </a:cubicBezTo>
                    <a:cubicBezTo>
                      <a:pt x="1107" y="46"/>
                      <a:pt x="1107" y="48"/>
                      <a:pt x="1107" y="49"/>
                    </a:cubicBezTo>
                    <a:cubicBezTo>
                      <a:pt x="1107" y="50"/>
                      <a:pt x="1109" y="51"/>
                      <a:pt x="1110" y="51"/>
                    </a:cubicBezTo>
                    <a:close/>
                    <a:moveTo>
                      <a:pt x="1081" y="59"/>
                    </a:moveTo>
                    <a:cubicBezTo>
                      <a:pt x="1086" y="57"/>
                      <a:pt x="1091" y="56"/>
                      <a:pt x="1095" y="54"/>
                    </a:cubicBezTo>
                    <a:cubicBezTo>
                      <a:pt x="1097" y="54"/>
                      <a:pt x="1098" y="53"/>
                      <a:pt x="1097" y="51"/>
                    </a:cubicBezTo>
                    <a:cubicBezTo>
                      <a:pt x="1097" y="50"/>
                      <a:pt x="1095" y="49"/>
                      <a:pt x="1094" y="50"/>
                    </a:cubicBezTo>
                    <a:cubicBezTo>
                      <a:pt x="1089" y="51"/>
                      <a:pt x="1084" y="52"/>
                      <a:pt x="1080" y="54"/>
                    </a:cubicBezTo>
                    <a:cubicBezTo>
                      <a:pt x="1078" y="54"/>
                      <a:pt x="1078" y="56"/>
                      <a:pt x="1078" y="57"/>
                    </a:cubicBezTo>
                    <a:cubicBezTo>
                      <a:pt x="1078" y="58"/>
                      <a:pt x="1080" y="59"/>
                      <a:pt x="1081" y="59"/>
                    </a:cubicBezTo>
                    <a:close/>
                    <a:moveTo>
                      <a:pt x="1053" y="69"/>
                    </a:moveTo>
                    <a:cubicBezTo>
                      <a:pt x="1058" y="67"/>
                      <a:pt x="1062" y="65"/>
                      <a:pt x="1067" y="63"/>
                    </a:cubicBezTo>
                    <a:cubicBezTo>
                      <a:pt x="1068" y="63"/>
                      <a:pt x="1069" y="62"/>
                      <a:pt x="1068" y="60"/>
                    </a:cubicBezTo>
                    <a:cubicBezTo>
                      <a:pt x="1068" y="59"/>
                      <a:pt x="1067" y="58"/>
                      <a:pt x="1065" y="59"/>
                    </a:cubicBezTo>
                    <a:cubicBezTo>
                      <a:pt x="1061" y="60"/>
                      <a:pt x="1056" y="62"/>
                      <a:pt x="1051" y="64"/>
                    </a:cubicBezTo>
                    <a:cubicBezTo>
                      <a:pt x="1050" y="65"/>
                      <a:pt x="1049" y="66"/>
                      <a:pt x="1050" y="67"/>
                    </a:cubicBezTo>
                    <a:cubicBezTo>
                      <a:pt x="1050" y="69"/>
                      <a:pt x="1052" y="69"/>
                      <a:pt x="1053" y="69"/>
                    </a:cubicBezTo>
                    <a:close/>
                    <a:moveTo>
                      <a:pt x="1026" y="81"/>
                    </a:moveTo>
                    <a:cubicBezTo>
                      <a:pt x="1030" y="79"/>
                      <a:pt x="1035" y="77"/>
                      <a:pt x="1039" y="75"/>
                    </a:cubicBezTo>
                    <a:cubicBezTo>
                      <a:pt x="1041" y="74"/>
                      <a:pt x="1041" y="73"/>
                      <a:pt x="1041" y="71"/>
                    </a:cubicBezTo>
                    <a:cubicBezTo>
                      <a:pt x="1040" y="70"/>
                      <a:pt x="1039" y="70"/>
                      <a:pt x="1037" y="70"/>
                    </a:cubicBezTo>
                    <a:cubicBezTo>
                      <a:pt x="1033" y="72"/>
                      <a:pt x="1028" y="74"/>
                      <a:pt x="1024" y="77"/>
                    </a:cubicBezTo>
                    <a:cubicBezTo>
                      <a:pt x="1022" y="77"/>
                      <a:pt x="1022" y="79"/>
                      <a:pt x="1023" y="80"/>
                    </a:cubicBezTo>
                    <a:cubicBezTo>
                      <a:pt x="1023" y="81"/>
                      <a:pt x="1025" y="82"/>
                      <a:pt x="1026" y="81"/>
                    </a:cubicBezTo>
                    <a:close/>
                    <a:moveTo>
                      <a:pt x="1000" y="96"/>
                    </a:moveTo>
                    <a:cubicBezTo>
                      <a:pt x="1004" y="94"/>
                      <a:pt x="1009" y="91"/>
                      <a:pt x="1013" y="88"/>
                    </a:cubicBezTo>
                    <a:cubicBezTo>
                      <a:pt x="1014" y="88"/>
                      <a:pt x="1015" y="86"/>
                      <a:pt x="1014" y="85"/>
                    </a:cubicBezTo>
                    <a:cubicBezTo>
                      <a:pt x="1013" y="84"/>
                      <a:pt x="1012" y="83"/>
                      <a:pt x="1010" y="84"/>
                    </a:cubicBezTo>
                    <a:cubicBezTo>
                      <a:pt x="1006" y="87"/>
                      <a:pt x="1002" y="89"/>
                      <a:pt x="998" y="92"/>
                    </a:cubicBezTo>
                    <a:cubicBezTo>
                      <a:pt x="996" y="93"/>
                      <a:pt x="996" y="94"/>
                      <a:pt x="997" y="96"/>
                    </a:cubicBezTo>
                    <a:cubicBezTo>
                      <a:pt x="998" y="97"/>
                      <a:pt x="999" y="97"/>
                      <a:pt x="1000" y="96"/>
                    </a:cubicBezTo>
                    <a:close/>
                    <a:moveTo>
                      <a:pt x="977" y="114"/>
                    </a:moveTo>
                    <a:cubicBezTo>
                      <a:pt x="981" y="111"/>
                      <a:pt x="984" y="108"/>
                      <a:pt x="988" y="105"/>
                    </a:cubicBezTo>
                    <a:cubicBezTo>
                      <a:pt x="989" y="104"/>
                      <a:pt x="990" y="102"/>
                      <a:pt x="989" y="101"/>
                    </a:cubicBezTo>
                    <a:cubicBezTo>
                      <a:pt x="988" y="100"/>
                      <a:pt x="986" y="100"/>
                      <a:pt x="985" y="101"/>
                    </a:cubicBezTo>
                    <a:cubicBezTo>
                      <a:pt x="981" y="104"/>
                      <a:pt x="977" y="107"/>
                      <a:pt x="974" y="111"/>
                    </a:cubicBezTo>
                    <a:cubicBezTo>
                      <a:pt x="973" y="111"/>
                      <a:pt x="972" y="113"/>
                      <a:pt x="973" y="114"/>
                    </a:cubicBezTo>
                    <a:cubicBezTo>
                      <a:pt x="974" y="115"/>
                      <a:pt x="976" y="115"/>
                      <a:pt x="977" y="114"/>
                    </a:cubicBezTo>
                    <a:close/>
                    <a:moveTo>
                      <a:pt x="956" y="136"/>
                    </a:moveTo>
                    <a:cubicBezTo>
                      <a:pt x="960" y="132"/>
                      <a:pt x="963" y="128"/>
                      <a:pt x="966" y="125"/>
                    </a:cubicBezTo>
                    <a:cubicBezTo>
                      <a:pt x="967" y="124"/>
                      <a:pt x="967" y="122"/>
                      <a:pt x="966" y="121"/>
                    </a:cubicBezTo>
                    <a:cubicBezTo>
                      <a:pt x="965" y="120"/>
                      <a:pt x="964" y="120"/>
                      <a:pt x="963" y="121"/>
                    </a:cubicBezTo>
                    <a:cubicBezTo>
                      <a:pt x="959" y="125"/>
                      <a:pt x="956" y="129"/>
                      <a:pt x="953" y="133"/>
                    </a:cubicBezTo>
                    <a:cubicBezTo>
                      <a:pt x="952" y="134"/>
                      <a:pt x="952" y="135"/>
                      <a:pt x="953" y="136"/>
                    </a:cubicBezTo>
                    <a:cubicBezTo>
                      <a:pt x="954" y="137"/>
                      <a:pt x="956" y="137"/>
                      <a:pt x="956" y="136"/>
                    </a:cubicBezTo>
                    <a:close/>
                    <a:moveTo>
                      <a:pt x="940" y="160"/>
                    </a:moveTo>
                    <a:cubicBezTo>
                      <a:pt x="943" y="156"/>
                      <a:pt x="945" y="152"/>
                      <a:pt x="948" y="148"/>
                    </a:cubicBezTo>
                    <a:cubicBezTo>
                      <a:pt x="949" y="146"/>
                      <a:pt x="948" y="145"/>
                      <a:pt x="947" y="144"/>
                    </a:cubicBezTo>
                    <a:cubicBezTo>
                      <a:pt x="946" y="143"/>
                      <a:pt x="944" y="144"/>
                      <a:pt x="944" y="145"/>
                    </a:cubicBezTo>
                    <a:cubicBezTo>
                      <a:pt x="941" y="149"/>
                      <a:pt x="938" y="153"/>
                      <a:pt x="936" y="158"/>
                    </a:cubicBezTo>
                    <a:cubicBezTo>
                      <a:pt x="935" y="159"/>
                      <a:pt x="936" y="161"/>
                      <a:pt x="937" y="161"/>
                    </a:cubicBezTo>
                    <a:cubicBezTo>
                      <a:pt x="938" y="162"/>
                      <a:pt x="940" y="161"/>
                      <a:pt x="940" y="160"/>
                    </a:cubicBezTo>
                    <a:close/>
                    <a:moveTo>
                      <a:pt x="930" y="188"/>
                    </a:moveTo>
                    <a:cubicBezTo>
                      <a:pt x="931" y="183"/>
                      <a:pt x="933" y="178"/>
                      <a:pt x="934" y="174"/>
                    </a:cubicBezTo>
                    <a:cubicBezTo>
                      <a:pt x="935" y="172"/>
                      <a:pt x="934" y="171"/>
                      <a:pt x="933" y="170"/>
                    </a:cubicBezTo>
                    <a:cubicBezTo>
                      <a:pt x="932" y="170"/>
                      <a:pt x="930" y="171"/>
                      <a:pt x="930" y="172"/>
                    </a:cubicBezTo>
                    <a:cubicBezTo>
                      <a:pt x="928" y="177"/>
                      <a:pt x="926" y="181"/>
                      <a:pt x="925" y="186"/>
                    </a:cubicBezTo>
                    <a:cubicBezTo>
                      <a:pt x="925" y="188"/>
                      <a:pt x="925" y="189"/>
                      <a:pt x="927" y="189"/>
                    </a:cubicBezTo>
                    <a:cubicBezTo>
                      <a:pt x="928" y="190"/>
                      <a:pt x="929" y="189"/>
                      <a:pt x="930" y="188"/>
                    </a:cubicBezTo>
                    <a:close/>
                    <a:moveTo>
                      <a:pt x="925" y="217"/>
                    </a:moveTo>
                    <a:cubicBezTo>
                      <a:pt x="925" y="212"/>
                      <a:pt x="926" y="207"/>
                      <a:pt x="927" y="202"/>
                    </a:cubicBezTo>
                    <a:cubicBezTo>
                      <a:pt x="927" y="201"/>
                      <a:pt x="926" y="199"/>
                      <a:pt x="925" y="199"/>
                    </a:cubicBezTo>
                    <a:cubicBezTo>
                      <a:pt x="923" y="199"/>
                      <a:pt x="922" y="200"/>
                      <a:pt x="922" y="201"/>
                    </a:cubicBezTo>
                    <a:cubicBezTo>
                      <a:pt x="921" y="206"/>
                      <a:pt x="920" y="211"/>
                      <a:pt x="920" y="216"/>
                    </a:cubicBezTo>
                    <a:cubicBezTo>
                      <a:pt x="920" y="218"/>
                      <a:pt x="921" y="219"/>
                      <a:pt x="922" y="219"/>
                    </a:cubicBezTo>
                    <a:cubicBezTo>
                      <a:pt x="924" y="219"/>
                      <a:pt x="925" y="218"/>
                      <a:pt x="925" y="217"/>
                    </a:cubicBezTo>
                    <a:close/>
                    <a:moveTo>
                      <a:pt x="921" y="245"/>
                    </a:moveTo>
                    <a:cubicBezTo>
                      <a:pt x="921" y="245"/>
                      <a:pt x="921" y="246"/>
                      <a:pt x="921" y="246"/>
                    </a:cubicBezTo>
                    <a:cubicBezTo>
                      <a:pt x="922" y="247"/>
                      <a:pt x="923" y="248"/>
                      <a:pt x="924" y="247"/>
                    </a:cubicBezTo>
                    <a:cubicBezTo>
                      <a:pt x="925" y="247"/>
                      <a:pt x="926" y="246"/>
                      <a:pt x="926" y="245"/>
                    </a:cubicBezTo>
                    <a:cubicBezTo>
                      <a:pt x="925" y="240"/>
                      <a:pt x="925" y="236"/>
                      <a:pt x="925" y="231"/>
                    </a:cubicBezTo>
                    <a:cubicBezTo>
                      <a:pt x="925" y="230"/>
                      <a:pt x="924" y="229"/>
                      <a:pt x="922" y="229"/>
                    </a:cubicBezTo>
                    <a:cubicBezTo>
                      <a:pt x="921" y="229"/>
                      <a:pt x="920" y="230"/>
                      <a:pt x="920" y="232"/>
                    </a:cubicBezTo>
                    <a:cubicBezTo>
                      <a:pt x="920" y="236"/>
                      <a:pt x="921" y="241"/>
                      <a:pt x="921" y="245"/>
                    </a:cubicBezTo>
                    <a:cubicBezTo>
                      <a:pt x="924" y="245"/>
                      <a:pt x="924" y="245"/>
                      <a:pt x="924" y="245"/>
                    </a:cubicBezTo>
                    <a:cubicBezTo>
                      <a:pt x="926" y="244"/>
                      <a:pt x="926" y="244"/>
                      <a:pt x="926" y="244"/>
                    </a:cubicBezTo>
                    <a:cubicBezTo>
                      <a:pt x="926" y="243"/>
                      <a:pt x="925" y="243"/>
                      <a:pt x="925" y="243"/>
                    </a:cubicBezTo>
                    <a:cubicBezTo>
                      <a:pt x="924" y="241"/>
                      <a:pt x="923" y="241"/>
                      <a:pt x="922" y="241"/>
                    </a:cubicBezTo>
                    <a:cubicBezTo>
                      <a:pt x="921" y="242"/>
                      <a:pt x="920" y="244"/>
                      <a:pt x="921" y="245"/>
                    </a:cubicBezTo>
                    <a:close/>
                    <a:moveTo>
                      <a:pt x="902" y="223"/>
                    </a:moveTo>
                    <a:cubicBezTo>
                      <a:pt x="906" y="226"/>
                      <a:pt x="910" y="229"/>
                      <a:pt x="913" y="233"/>
                    </a:cubicBezTo>
                    <a:cubicBezTo>
                      <a:pt x="914" y="234"/>
                      <a:pt x="915" y="234"/>
                      <a:pt x="916" y="233"/>
                    </a:cubicBezTo>
                    <a:cubicBezTo>
                      <a:pt x="917" y="232"/>
                      <a:pt x="917" y="231"/>
                      <a:pt x="917" y="230"/>
                    </a:cubicBezTo>
                    <a:cubicBezTo>
                      <a:pt x="913" y="226"/>
                      <a:pt x="910" y="222"/>
                      <a:pt x="906" y="219"/>
                    </a:cubicBezTo>
                    <a:cubicBezTo>
                      <a:pt x="905" y="218"/>
                      <a:pt x="903" y="218"/>
                      <a:pt x="902" y="219"/>
                    </a:cubicBezTo>
                    <a:cubicBezTo>
                      <a:pt x="901" y="220"/>
                      <a:pt x="901" y="222"/>
                      <a:pt x="902" y="223"/>
                    </a:cubicBezTo>
                    <a:close/>
                    <a:moveTo>
                      <a:pt x="877" y="208"/>
                    </a:moveTo>
                    <a:cubicBezTo>
                      <a:pt x="882" y="209"/>
                      <a:pt x="886" y="212"/>
                      <a:pt x="891" y="214"/>
                    </a:cubicBezTo>
                    <a:cubicBezTo>
                      <a:pt x="892" y="215"/>
                      <a:pt x="893" y="214"/>
                      <a:pt x="894" y="213"/>
                    </a:cubicBezTo>
                    <a:cubicBezTo>
                      <a:pt x="895" y="212"/>
                      <a:pt x="894" y="211"/>
                      <a:pt x="893" y="210"/>
                    </a:cubicBezTo>
                    <a:cubicBezTo>
                      <a:pt x="889" y="207"/>
                      <a:pt x="884" y="205"/>
                      <a:pt x="879" y="203"/>
                    </a:cubicBezTo>
                    <a:cubicBezTo>
                      <a:pt x="878" y="202"/>
                      <a:pt x="877" y="203"/>
                      <a:pt x="876" y="204"/>
                    </a:cubicBezTo>
                    <a:cubicBezTo>
                      <a:pt x="876" y="206"/>
                      <a:pt x="876" y="207"/>
                      <a:pt x="877" y="208"/>
                    </a:cubicBezTo>
                    <a:close/>
                    <a:moveTo>
                      <a:pt x="849" y="201"/>
                    </a:moveTo>
                    <a:cubicBezTo>
                      <a:pt x="854" y="201"/>
                      <a:pt x="859" y="202"/>
                      <a:pt x="864" y="203"/>
                    </a:cubicBezTo>
                    <a:cubicBezTo>
                      <a:pt x="865" y="203"/>
                      <a:pt x="866" y="203"/>
                      <a:pt x="867" y="201"/>
                    </a:cubicBezTo>
                    <a:cubicBezTo>
                      <a:pt x="867" y="200"/>
                      <a:pt x="866" y="199"/>
                      <a:pt x="865" y="198"/>
                    </a:cubicBezTo>
                    <a:cubicBezTo>
                      <a:pt x="860" y="197"/>
                      <a:pt x="855" y="196"/>
                      <a:pt x="850" y="196"/>
                    </a:cubicBezTo>
                    <a:cubicBezTo>
                      <a:pt x="848" y="195"/>
                      <a:pt x="847" y="196"/>
                      <a:pt x="847" y="198"/>
                    </a:cubicBezTo>
                    <a:cubicBezTo>
                      <a:pt x="847" y="199"/>
                      <a:pt x="848" y="200"/>
                      <a:pt x="849" y="201"/>
                    </a:cubicBezTo>
                    <a:close/>
                    <a:moveTo>
                      <a:pt x="820" y="203"/>
                    </a:moveTo>
                    <a:cubicBezTo>
                      <a:pt x="825" y="202"/>
                      <a:pt x="830" y="201"/>
                      <a:pt x="835" y="200"/>
                    </a:cubicBezTo>
                    <a:cubicBezTo>
                      <a:pt x="836" y="200"/>
                      <a:pt x="837" y="199"/>
                      <a:pt x="837" y="198"/>
                    </a:cubicBezTo>
                    <a:cubicBezTo>
                      <a:pt x="837" y="196"/>
                      <a:pt x="836" y="195"/>
                      <a:pt x="834" y="195"/>
                    </a:cubicBezTo>
                    <a:cubicBezTo>
                      <a:pt x="829" y="196"/>
                      <a:pt x="824" y="197"/>
                      <a:pt x="819" y="198"/>
                    </a:cubicBezTo>
                    <a:cubicBezTo>
                      <a:pt x="818" y="198"/>
                      <a:pt x="817" y="200"/>
                      <a:pt x="817" y="201"/>
                    </a:cubicBezTo>
                    <a:cubicBezTo>
                      <a:pt x="818" y="202"/>
                      <a:pt x="819" y="203"/>
                      <a:pt x="820" y="203"/>
                    </a:cubicBezTo>
                    <a:close/>
                    <a:moveTo>
                      <a:pt x="795" y="216"/>
                    </a:moveTo>
                    <a:cubicBezTo>
                      <a:pt x="799" y="213"/>
                      <a:pt x="803" y="210"/>
                      <a:pt x="807" y="208"/>
                    </a:cubicBezTo>
                    <a:cubicBezTo>
                      <a:pt x="808" y="208"/>
                      <a:pt x="809" y="206"/>
                      <a:pt x="808" y="205"/>
                    </a:cubicBezTo>
                    <a:cubicBezTo>
                      <a:pt x="807" y="204"/>
                      <a:pt x="806" y="203"/>
                      <a:pt x="805" y="204"/>
                    </a:cubicBezTo>
                    <a:cubicBezTo>
                      <a:pt x="800" y="206"/>
                      <a:pt x="796" y="209"/>
                      <a:pt x="792" y="212"/>
                    </a:cubicBezTo>
                    <a:cubicBezTo>
                      <a:pt x="791" y="213"/>
                      <a:pt x="791" y="215"/>
                      <a:pt x="791" y="216"/>
                    </a:cubicBezTo>
                    <a:cubicBezTo>
                      <a:pt x="792" y="217"/>
                      <a:pt x="794" y="217"/>
                      <a:pt x="795" y="216"/>
                    </a:cubicBezTo>
                    <a:close/>
                    <a:moveTo>
                      <a:pt x="791" y="195"/>
                    </a:moveTo>
                    <a:cubicBezTo>
                      <a:pt x="790" y="200"/>
                      <a:pt x="790" y="205"/>
                      <a:pt x="789" y="210"/>
                    </a:cubicBezTo>
                    <a:cubicBezTo>
                      <a:pt x="788" y="211"/>
                      <a:pt x="789" y="212"/>
                      <a:pt x="790" y="213"/>
                    </a:cubicBezTo>
                    <a:cubicBezTo>
                      <a:pt x="792" y="213"/>
                      <a:pt x="793" y="212"/>
                      <a:pt x="793" y="211"/>
                    </a:cubicBezTo>
                    <a:cubicBezTo>
                      <a:pt x="795" y="206"/>
                      <a:pt x="795" y="201"/>
                      <a:pt x="796" y="196"/>
                    </a:cubicBezTo>
                    <a:cubicBezTo>
                      <a:pt x="796" y="194"/>
                      <a:pt x="795" y="193"/>
                      <a:pt x="794" y="193"/>
                    </a:cubicBezTo>
                    <a:cubicBezTo>
                      <a:pt x="792" y="193"/>
                      <a:pt x="791" y="194"/>
                      <a:pt x="791" y="195"/>
                    </a:cubicBezTo>
                    <a:close/>
                    <a:moveTo>
                      <a:pt x="791" y="166"/>
                    </a:moveTo>
                    <a:cubicBezTo>
                      <a:pt x="792" y="171"/>
                      <a:pt x="792" y="176"/>
                      <a:pt x="792" y="180"/>
                    </a:cubicBezTo>
                    <a:cubicBezTo>
                      <a:pt x="792" y="181"/>
                      <a:pt x="792" y="181"/>
                      <a:pt x="792" y="181"/>
                    </a:cubicBezTo>
                    <a:cubicBezTo>
                      <a:pt x="792" y="182"/>
                      <a:pt x="793" y="183"/>
                      <a:pt x="794" y="183"/>
                    </a:cubicBezTo>
                    <a:cubicBezTo>
                      <a:pt x="796" y="183"/>
                      <a:pt x="797" y="182"/>
                      <a:pt x="797" y="181"/>
                    </a:cubicBezTo>
                    <a:cubicBezTo>
                      <a:pt x="797" y="180"/>
                      <a:pt x="797" y="180"/>
                      <a:pt x="797" y="180"/>
                    </a:cubicBezTo>
                    <a:cubicBezTo>
                      <a:pt x="797" y="175"/>
                      <a:pt x="797" y="170"/>
                      <a:pt x="796" y="165"/>
                    </a:cubicBezTo>
                    <a:cubicBezTo>
                      <a:pt x="796" y="164"/>
                      <a:pt x="795" y="163"/>
                      <a:pt x="793" y="163"/>
                    </a:cubicBezTo>
                    <a:cubicBezTo>
                      <a:pt x="792" y="163"/>
                      <a:pt x="791" y="165"/>
                      <a:pt x="791" y="166"/>
                    </a:cubicBezTo>
                    <a:close/>
                    <a:moveTo>
                      <a:pt x="784" y="137"/>
                    </a:moveTo>
                    <a:cubicBezTo>
                      <a:pt x="786" y="142"/>
                      <a:pt x="787" y="147"/>
                      <a:pt x="788" y="152"/>
                    </a:cubicBezTo>
                    <a:cubicBezTo>
                      <a:pt x="789" y="153"/>
                      <a:pt x="790" y="154"/>
                      <a:pt x="791" y="153"/>
                    </a:cubicBezTo>
                    <a:cubicBezTo>
                      <a:pt x="793" y="153"/>
                      <a:pt x="794" y="152"/>
                      <a:pt x="793" y="150"/>
                    </a:cubicBezTo>
                    <a:cubicBezTo>
                      <a:pt x="792" y="145"/>
                      <a:pt x="791" y="141"/>
                      <a:pt x="789" y="136"/>
                    </a:cubicBezTo>
                    <a:cubicBezTo>
                      <a:pt x="788" y="134"/>
                      <a:pt x="787" y="134"/>
                      <a:pt x="786" y="134"/>
                    </a:cubicBezTo>
                    <a:cubicBezTo>
                      <a:pt x="784" y="135"/>
                      <a:pt x="784" y="136"/>
                      <a:pt x="784" y="137"/>
                    </a:cubicBezTo>
                    <a:close/>
                    <a:moveTo>
                      <a:pt x="771" y="111"/>
                    </a:moveTo>
                    <a:cubicBezTo>
                      <a:pt x="774" y="115"/>
                      <a:pt x="776" y="120"/>
                      <a:pt x="778" y="124"/>
                    </a:cubicBezTo>
                    <a:cubicBezTo>
                      <a:pt x="779" y="125"/>
                      <a:pt x="780" y="126"/>
                      <a:pt x="782" y="125"/>
                    </a:cubicBezTo>
                    <a:cubicBezTo>
                      <a:pt x="783" y="124"/>
                      <a:pt x="783" y="123"/>
                      <a:pt x="783" y="122"/>
                    </a:cubicBezTo>
                    <a:cubicBezTo>
                      <a:pt x="781" y="117"/>
                      <a:pt x="778" y="113"/>
                      <a:pt x="775" y="108"/>
                    </a:cubicBezTo>
                    <a:cubicBezTo>
                      <a:pt x="775" y="107"/>
                      <a:pt x="773" y="107"/>
                      <a:pt x="772" y="108"/>
                    </a:cubicBezTo>
                    <a:cubicBezTo>
                      <a:pt x="771" y="108"/>
                      <a:pt x="770" y="110"/>
                      <a:pt x="771" y="111"/>
                    </a:cubicBezTo>
                    <a:close/>
                    <a:moveTo>
                      <a:pt x="753" y="88"/>
                    </a:moveTo>
                    <a:cubicBezTo>
                      <a:pt x="757" y="91"/>
                      <a:pt x="760" y="95"/>
                      <a:pt x="763" y="99"/>
                    </a:cubicBezTo>
                    <a:cubicBezTo>
                      <a:pt x="764" y="100"/>
                      <a:pt x="765" y="100"/>
                      <a:pt x="766" y="99"/>
                    </a:cubicBezTo>
                    <a:cubicBezTo>
                      <a:pt x="767" y="99"/>
                      <a:pt x="768" y="97"/>
                      <a:pt x="767" y="96"/>
                    </a:cubicBezTo>
                    <a:cubicBezTo>
                      <a:pt x="764" y="92"/>
                      <a:pt x="760" y="88"/>
                      <a:pt x="757" y="84"/>
                    </a:cubicBezTo>
                    <a:cubicBezTo>
                      <a:pt x="756" y="83"/>
                      <a:pt x="755" y="83"/>
                      <a:pt x="753" y="84"/>
                    </a:cubicBezTo>
                    <a:cubicBezTo>
                      <a:pt x="752" y="85"/>
                      <a:pt x="752" y="87"/>
                      <a:pt x="753" y="88"/>
                    </a:cubicBezTo>
                    <a:close/>
                    <a:moveTo>
                      <a:pt x="732" y="67"/>
                    </a:moveTo>
                    <a:cubicBezTo>
                      <a:pt x="736" y="70"/>
                      <a:pt x="739" y="74"/>
                      <a:pt x="743" y="77"/>
                    </a:cubicBezTo>
                    <a:cubicBezTo>
                      <a:pt x="744" y="78"/>
                      <a:pt x="746" y="78"/>
                      <a:pt x="747" y="77"/>
                    </a:cubicBezTo>
                    <a:cubicBezTo>
                      <a:pt x="747" y="76"/>
                      <a:pt x="747" y="74"/>
                      <a:pt x="746" y="73"/>
                    </a:cubicBezTo>
                    <a:cubicBezTo>
                      <a:pt x="743" y="70"/>
                      <a:pt x="739" y="67"/>
                      <a:pt x="735" y="63"/>
                    </a:cubicBezTo>
                    <a:cubicBezTo>
                      <a:pt x="734" y="62"/>
                      <a:pt x="733" y="62"/>
                      <a:pt x="732" y="64"/>
                    </a:cubicBezTo>
                    <a:cubicBezTo>
                      <a:pt x="731" y="65"/>
                      <a:pt x="731" y="66"/>
                      <a:pt x="732" y="67"/>
                    </a:cubicBezTo>
                    <a:close/>
                    <a:moveTo>
                      <a:pt x="708" y="49"/>
                    </a:moveTo>
                    <a:cubicBezTo>
                      <a:pt x="712" y="52"/>
                      <a:pt x="716" y="55"/>
                      <a:pt x="720" y="58"/>
                    </a:cubicBezTo>
                    <a:cubicBezTo>
                      <a:pt x="721" y="59"/>
                      <a:pt x="723" y="59"/>
                      <a:pt x="724" y="57"/>
                    </a:cubicBezTo>
                    <a:cubicBezTo>
                      <a:pt x="725" y="56"/>
                      <a:pt x="724" y="55"/>
                      <a:pt x="723" y="54"/>
                    </a:cubicBezTo>
                    <a:cubicBezTo>
                      <a:pt x="719" y="51"/>
                      <a:pt x="715" y="48"/>
                      <a:pt x="711" y="45"/>
                    </a:cubicBezTo>
                    <a:cubicBezTo>
                      <a:pt x="710" y="45"/>
                      <a:pt x="708" y="45"/>
                      <a:pt x="707" y="46"/>
                    </a:cubicBezTo>
                    <a:cubicBezTo>
                      <a:pt x="707" y="47"/>
                      <a:pt x="707" y="49"/>
                      <a:pt x="708" y="49"/>
                    </a:cubicBezTo>
                    <a:close/>
                    <a:moveTo>
                      <a:pt x="682" y="35"/>
                    </a:moveTo>
                    <a:cubicBezTo>
                      <a:pt x="687" y="37"/>
                      <a:pt x="691" y="39"/>
                      <a:pt x="695" y="42"/>
                    </a:cubicBezTo>
                    <a:cubicBezTo>
                      <a:pt x="696" y="42"/>
                      <a:pt x="698" y="42"/>
                      <a:pt x="699" y="41"/>
                    </a:cubicBezTo>
                    <a:cubicBezTo>
                      <a:pt x="699" y="40"/>
                      <a:pt x="699" y="38"/>
                      <a:pt x="698" y="37"/>
                    </a:cubicBezTo>
                    <a:cubicBezTo>
                      <a:pt x="693" y="35"/>
                      <a:pt x="689" y="33"/>
                      <a:pt x="684" y="30"/>
                    </a:cubicBezTo>
                    <a:cubicBezTo>
                      <a:pt x="683" y="30"/>
                      <a:pt x="682" y="30"/>
                      <a:pt x="681" y="31"/>
                    </a:cubicBezTo>
                    <a:cubicBezTo>
                      <a:pt x="680" y="33"/>
                      <a:pt x="681" y="34"/>
                      <a:pt x="682" y="35"/>
                    </a:cubicBezTo>
                    <a:close/>
                    <a:moveTo>
                      <a:pt x="655" y="23"/>
                    </a:moveTo>
                    <a:cubicBezTo>
                      <a:pt x="660" y="24"/>
                      <a:pt x="664" y="26"/>
                      <a:pt x="669" y="28"/>
                    </a:cubicBezTo>
                    <a:cubicBezTo>
                      <a:pt x="670" y="29"/>
                      <a:pt x="671" y="28"/>
                      <a:pt x="672" y="27"/>
                    </a:cubicBezTo>
                    <a:cubicBezTo>
                      <a:pt x="673" y="26"/>
                      <a:pt x="672" y="24"/>
                      <a:pt x="671" y="24"/>
                    </a:cubicBezTo>
                    <a:cubicBezTo>
                      <a:pt x="666" y="22"/>
                      <a:pt x="661" y="20"/>
                      <a:pt x="657" y="18"/>
                    </a:cubicBezTo>
                    <a:cubicBezTo>
                      <a:pt x="655" y="17"/>
                      <a:pt x="654" y="18"/>
                      <a:pt x="654" y="19"/>
                    </a:cubicBezTo>
                    <a:cubicBezTo>
                      <a:pt x="653" y="21"/>
                      <a:pt x="654" y="22"/>
                      <a:pt x="655" y="23"/>
                    </a:cubicBezTo>
                    <a:close/>
                    <a:moveTo>
                      <a:pt x="627" y="13"/>
                    </a:moveTo>
                    <a:cubicBezTo>
                      <a:pt x="631" y="15"/>
                      <a:pt x="636" y="16"/>
                      <a:pt x="641" y="18"/>
                    </a:cubicBezTo>
                    <a:cubicBezTo>
                      <a:pt x="642" y="18"/>
                      <a:pt x="644" y="17"/>
                      <a:pt x="644" y="16"/>
                    </a:cubicBezTo>
                    <a:cubicBezTo>
                      <a:pt x="645" y="15"/>
                      <a:pt x="644" y="13"/>
                      <a:pt x="643" y="13"/>
                    </a:cubicBezTo>
                    <a:cubicBezTo>
                      <a:pt x="638" y="11"/>
                      <a:pt x="633" y="10"/>
                      <a:pt x="628" y="9"/>
                    </a:cubicBezTo>
                    <a:cubicBezTo>
                      <a:pt x="627" y="8"/>
                      <a:pt x="625" y="9"/>
                      <a:pt x="625" y="10"/>
                    </a:cubicBezTo>
                    <a:cubicBezTo>
                      <a:pt x="625" y="12"/>
                      <a:pt x="625" y="13"/>
                      <a:pt x="627" y="13"/>
                    </a:cubicBezTo>
                    <a:close/>
                    <a:moveTo>
                      <a:pt x="598" y="7"/>
                    </a:moveTo>
                    <a:cubicBezTo>
                      <a:pt x="602" y="8"/>
                      <a:pt x="607" y="9"/>
                      <a:pt x="612" y="10"/>
                    </a:cubicBezTo>
                    <a:cubicBezTo>
                      <a:pt x="614" y="10"/>
                      <a:pt x="615" y="9"/>
                      <a:pt x="615" y="8"/>
                    </a:cubicBezTo>
                    <a:cubicBezTo>
                      <a:pt x="615" y="7"/>
                      <a:pt x="615" y="5"/>
                      <a:pt x="613" y="5"/>
                    </a:cubicBezTo>
                    <a:cubicBezTo>
                      <a:pt x="608" y="4"/>
                      <a:pt x="603" y="3"/>
                      <a:pt x="598" y="2"/>
                    </a:cubicBezTo>
                    <a:cubicBezTo>
                      <a:pt x="597" y="2"/>
                      <a:pt x="596" y="3"/>
                      <a:pt x="596" y="4"/>
                    </a:cubicBezTo>
                    <a:cubicBezTo>
                      <a:pt x="595" y="6"/>
                      <a:pt x="596" y="7"/>
                      <a:pt x="598" y="7"/>
                    </a:cubicBezTo>
                    <a:close/>
                    <a:moveTo>
                      <a:pt x="568" y="5"/>
                    </a:moveTo>
                    <a:cubicBezTo>
                      <a:pt x="570" y="5"/>
                      <a:pt x="572" y="5"/>
                      <a:pt x="574" y="5"/>
                    </a:cubicBezTo>
                    <a:cubicBezTo>
                      <a:pt x="577" y="5"/>
                      <a:pt x="580" y="5"/>
                      <a:pt x="583" y="6"/>
                    </a:cubicBezTo>
                    <a:cubicBezTo>
                      <a:pt x="584" y="6"/>
                      <a:pt x="585" y="5"/>
                      <a:pt x="586" y="3"/>
                    </a:cubicBezTo>
                    <a:cubicBezTo>
                      <a:pt x="586" y="2"/>
                      <a:pt x="585" y="1"/>
                      <a:pt x="583" y="1"/>
                    </a:cubicBezTo>
                    <a:cubicBezTo>
                      <a:pt x="580" y="0"/>
                      <a:pt x="577" y="0"/>
                      <a:pt x="575" y="0"/>
                    </a:cubicBezTo>
                    <a:cubicBezTo>
                      <a:pt x="572" y="0"/>
                      <a:pt x="570" y="0"/>
                      <a:pt x="568" y="0"/>
                    </a:cubicBezTo>
                    <a:cubicBezTo>
                      <a:pt x="567" y="0"/>
                      <a:pt x="566" y="1"/>
                      <a:pt x="566" y="2"/>
                    </a:cubicBezTo>
                    <a:cubicBezTo>
                      <a:pt x="566" y="4"/>
                      <a:pt x="567" y="5"/>
                      <a:pt x="568" y="5"/>
                    </a:cubicBezTo>
                    <a:close/>
                    <a:moveTo>
                      <a:pt x="538" y="7"/>
                    </a:moveTo>
                    <a:cubicBezTo>
                      <a:pt x="543" y="6"/>
                      <a:pt x="548" y="6"/>
                      <a:pt x="553" y="5"/>
                    </a:cubicBezTo>
                    <a:cubicBezTo>
                      <a:pt x="555" y="5"/>
                      <a:pt x="556" y="4"/>
                      <a:pt x="556" y="3"/>
                    </a:cubicBezTo>
                    <a:cubicBezTo>
                      <a:pt x="556" y="1"/>
                      <a:pt x="554" y="0"/>
                      <a:pt x="553" y="0"/>
                    </a:cubicBezTo>
                    <a:cubicBezTo>
                      <a:pt x="548" y="1"/>
                      <a:pt x="543" y="1"/>
                      <a:pt x="538" y="2"/>
                    </a:cubicBezTo>
                    <a:cubicBezTo>
                      <a:pt x="536" y="2"/>
                      <a:pt x="536" y="3"/>
                      <a:pt x="536" y="4"/>
                    </a:cubicBezTo>
                    <a:cubicBezTo>
                      <a:pt x="536" y="6"/>
                      <a:pt x="537" y="7"/>
                      <a:pt x="538" y="7"/>
                    </a:cubicBezTo>
                    <a:close/>
                    <a:moveTo>
                      <a:pt x="509" y="11"/>
                    </a:moveTo>
                    <a:cubicBezTo>
                      <a:pt x="514" y="10"/>
                      <a:pt x="519" y="9"/>
                      <a:pt x="524" y="9"/>
                    </a:cubicBezTo>
                    <a:cubicBezTo>
                      <a:pt x="525" y="8"/>
                      <a:pt x="526" y="7"/>
                      <a:pt x="526" y="6"/>
                    </a:cubicBezTo>
                    <a:cubicBezTo>
                      <a:pt x="526" y="4"/>
                      <a:pt x="524" y="3"/>
                      <a:pt x="523" y="4"/>
                    </a:cubicBezTo>
                    <a:cubicBezTo>
                      <a:pt x="518" y="4"/>
                      <a:pt x="513" y="5"/>
                      <a:pt x="508" y="6"/>
                    </a:cubicBezTo>
                    <a:cubicBezTo>
                      <a:pt x="507" y="7"/>
                      <a:pt x="506" y="8"/>
                      <a:pt x="506" y="9"/>
                    </a:cubicBezTo>
                    <a:cubicBezTo>
                      <a:pt x="506" y="11"/>
                      <a:pt x="508" y="12"/>
                      <a:pt x="509" y="11"/>
                    </a:cubicBezTo>
                    <a:close/>
                    <a:moveTo>
                      <a:pt x="480" y="19"/>
                    </a:moveTo>
                    <a:cubicBezTo>
                      <a:pt x="485" y="17"/>
                      <a:pt x="490" y="16"/>
                      <a:pt x="494" y="15"/>
                    </a:cubicBezTo>
                    <a:cubicBezTo>
                      <a:pt x="496" y="14"/>
                      <a:pt x="497" y="13"/>
                      <a:pt x="496" y="12"/>
                    </a:cubicBezTo>
                    <a:cubicBezTo>
                      <a:pt x="496" y="10"/>
                      <a:pt x="495" y="9"/>
                      <a:pt x="493" y="10"/>
                    </a:cubicBezTo>
                    <a:cubicBezTo>
                      <a:pt x="488" y="11"/>
                      <a:pt x="484" y="12"/>
                      <a:pt x="479" y="14"/>
                    </a:cubicBezTo>
                    <a:cubicBezTo>
                      <a:pt x="477" y="14"/>
                      <a:pt x="477" y="16"/>
                      <a:pt x="477" y="17"/>
                    </a:cubicBezTo>
                    <a:cubicBezTo>
                      <a:pt x="477" y="18"/>
                      <a:pt x="479" y="19"/>
                      <a:pt x="480" y="19"/>
                    </a:cubicBezTo>
                    <a:close/>
                    <a:moveTo>
                      <a:pt x="452" y="28"/>
                    </a:moveTo>
                    <a:cubicBezTo>
                      <a:pt x="457" y="26"/>
                      <a:pt x="461" y="25"/>
                      <a:pt x="466" y="23"/>
                    </a:cubicBezTo>
                    <a:cubicBezTo>
                      <a:pt x="467" y="23"/>
                      <a:pt x="468" y="21"/>
                      <a:pt x="467" y="20"/>
                    </a:cubicBezTo>
                    <a:cubicBezTo>
                      <a:pt x="467" y="19"/>
                      <a:pt x="466" y="18"/>
                      <a:pt x="464" y="18"/>
                    </a:cubicBezTo>
                    <a:cubicBezTo>
                      <a:pt x="459" y="20"/>
                      <a:pt x="455" y="22"/>
                      <a:pt x="450" y="24"/>
                    </a:cubicBezTo>
                    <a:cubicBezTo>
                      <a:pt x="449" y="24"/>
                      <a:pt x="448" y="25"/>
                      <a:pt x="449" y="27"/>
                    </a:cubicBezTo>
                    <a:cubicBezTo>
                      <a:pt x="449" y="28"/>
                      <a:pt x="451" y="29"/>
                      <a:pt x="452" y="28"/>
                    </a:cubicBezTo>
                    <a:close/>
                    <a:moveTo>
                      <a:pt x="425" y="40"/>
                    </a:moveTo>
                    <a:cubicBezTo>
                      <a:pt x="429" y="38"/>
                      <a:pt x="434" y="36"/>
                      <a:pt x="438" y="34"/>
                    </a:cubicBezTo>
                    <a:cubicBezTo>
                      <a:pt x="439" y="33"/>
                      <a:pt x="440" y="32"/>
                      <a:pt x="439" y="31"/>
                    </a:cubicBezTo>
                    <a:cubicBezTo>
                      <a:pt x="439" y="29"/>
                      <a:pt x="437" y="29"/>
                      <a:pt x="436" y="29"/>
                    </a:cubicBezTo>
                    <a:cubicBezTo>
                      <a:pt x="431" y="31"/>
                      <a:pt x="427" y="34"/>
                      <a:pt x="422" y="36"/>
                    </a:cubicBezTo>
                    <a:cubicBezTo>
                      <a:pt x="421" y="36"/>
                      <a:pt x="421" y="38"/>
                      <a:pt x="421" y="39"/>
                    </a:cubicBezTo>
                    <a:cubicBezTo>
                      <a:pt x="422" y="40"/>
                      <a:pt x="423" y="41"/>
                      <a:pt x="425" y="40"/>
                    </a:cubicBezTo>
                    <a:close/>
                    <a:moveTo>
                      <a:pt x="399" y="55"/>
                    </a:moveTo>
                    <a:cubicBezTo>
                      <a:pt x="403" y="52"/>
                      <a:pt x="407" y="50"/>
                      <a:pt x="412" y="47"/>
                    </a:cubicBezTo>
                    <a:cubicBezTo>
                      <a:pt x="413" y="47"/>
                      <a:pt x="413" y="45"/>
                      <a:pt x="412" y="44"/>
                    </a:cubicBezTo>
                    <a:cubicBezTo>
                      <a:pt x="412" y="43"/>
                      <a:pt x="410" y="42"/>
                      <a:pt x="409" y="43"/>
                    </a:cubicBezTo>
                    <a:cubicBezTo>
                      <a:pt x="405" y="46"/>
                      <a:pt x="400" y="48"/>
                      <a:pt x="396" y="51"/>
                    </a:cubicBezTo>
                    <a:cubicBezTo>
                      <a:pt x="395" y="52"/>
                      <a:pt x="395" y="53"/>
                      <a:pt x="395" y="54"/>
                    </a:cubicBezTo>
                    <a:cubicBezTo>
                      <a:pt x="396" y="56"/>
                      <a:pt x="398" y="56"/>
                      <a:pt x="399" y="55"/>
                    </a:cubicBezTo>
                    <a:close/>
                    <a:moveTo>
                      <a:pt x="375" y="73"/>
                    </a:moveTo>
                    <a:cubicBezTo>
                      <a:pt x="379" y="70"/>
                      <a:pt x="383" y="67"/>
                      <a:pt x="387" y="64"/>
                    </a:cubicBezTo>
                    <a:cubicBezTo>
                      <a:pt x="388" y="63"/>
                      <a:pt x="388" y="61"/>
                      <a:pt x="387" y="60"/>
                    </a:cubicBezTo>
                    <a:cubicBezTo>
                      <a:pt x="386" y="59"/>
                      <a:pt x="385" y="59"/>
                      <a:pt x="384" y="60"/>
                    </a:cubicBezTo>
                    <a:cubicBezTo>
                      <a:pt x="380" y="63"/>
                      <a:pt x="376" y="66"/>
                      <a:pt x="372" y="69"/>
                    </a:cubicBezTo>
                    <a:cubicBezTo>
                      <a:pt x="371" y="70"/>
                      <a:pt x="371" y="72"/>
                      <a:pt x="372" y="73"/>
                    </a:cubicBezTo>
                    <a:cubicBezTo>
                      <a:pt x="373" y="74"/>
                      <a:pt x="374" y="74"/>
                      <a:pt x="375" y="73"/>
                    </a:cubicBezTo>
                    <a:close/>
                    <a:moveTo>
                      <a:pt x="355" y="95"/>
                    </a:moveTo>
                    <a:cubicBezTo>
                      <a:pt x="358" y="91"/>
                      <a:pt x="361" y="87"/>
                      <a:pt x="365" y="83"/>
                    </a:cubicBezTo>
                    <a:cubicBezTo>
                      <a:pt x="366" y="82"/>
                      <a:pt x="366" y="81"/>
                      <a:pt x="365" y="80"/>
                    </a:cubicBezTo>
                    <a:cubicBezTo>
                      <a:pt x="364" y="79"/>
                      <a:pt x="362" y="79"/>
                      <a:pt x="361" y="80"/>
                    </a:cubicBezTo>
                    <a:cubicBezTo>
                      <a:pt x="358" y="84"/>
                      <a:pt x="354" y="87"/>
                      <a:pt x="351" y="91"/>
                    </a:cubicBezTo>
                    <a:cubicBezTo>
                      <a:pt x="350" y="93"/>
                      <a:pt x="351" y="94"/>
                      <a:pt x="352" y="95"/>
                    </a:cubicBezTo>
                    <a:cubicBezTo>
                      <a:pt x="353" y="96"/>
                      <a:pt x="354" y="96"/>
                      <a:pt x="355" y="95"/>
                    </a:cubicBezTo>
                    <a:close/>
                    <a:moveTo>
                      <a:pt x="340" y="120"/>
                    </a:moveTo>
                    <a:cubicBezTo>
                      <a:pt x="342" y="115"/>
                      <a:pt x="344" y="111"/>
                      <a:pt x="347" y="107"/>
                    </a:cubicBezTo>
                    <a:cubicBezTo>
                      <a:pt x="348" y="105"/>
                      <a:pt x="347" y="104"/>
                      <a:pt x="346" y="103"/>
                    </a:cubicBezTo>
                    <a:cubicBezTo>
                      <a:pt x="345" y="103"/>
                      <a:pt x="343" y="103"/>
                      <a:pt x="343" y="104"/>
                    </a:cubicBezTo>
                    <a:cubicBezTo>
                      <a:pt x="340" y="109"/>
                      <a:pt x="338" y="113"/>
                      <a:pt x="336" y="118"/>
                    </a:cubicBezTo>
                    <a:cubicBezTo>
                      <a:pt x="335" y="119"/>
                      <a:pt x="336" y="120"/>
                      <a:pt x="337" y="121"/>
                    </a:cubicBezTo>
                    <a:cubicBezTo>
                      <a:pt x="338" y="122"/>
                      <a:pt x="340" y="121"/>
                      <a:pt x="340" y="120"/>
                    </a:cubicBezTo>
                    <a:close/>
                    <a:moveTo>
                      <a:pt x="333" y="148"/>
                    </a:moveTo>
                    <a:cubicBezTo>
                      <a:pt x="333" y="143"/>
                      <a:pt x="334" y="138"/>
                      <a:pt x="336" y="134"/>
                    </a:cubicBezTo>
                    <a:cubicBezTo>
                      <a:pt x="336" y="132"/>
                      <a:pt x="335" y="131"/>
                      <a:pt x="334" y="130"/>
                    </a:cubicBezTo>
                    <a:cubicBezTo>
                      <a:pt x="332" y="130"/>
                      <a:pt x="331" y="131"/>
                      <a:pt x="331" y="132"/>
                    </a:cubicBezTo>
                    <a:cubicBezTo>
                      <a:pt x="329" y="137"/>
                      <a:pt x="328" y="142"/>
                      <a:pt x="328" y="147"/>
                    </a:cubicBezTo>
                    <a:cubicBezTo>
                      <a:pt x="328" y="149"/>
                      <a:pt x="329" y="150"/>
                      <a:pt x="330" y="150"/>
                    </a:cubicBezTo>
                    <a:cubicBezTo>
                      <a:pt x="331" y="150"/>
                      <a:pt x="333" y="149"/>
                      <a:pt x="333" y="148"/>
                    </a:cubicBezTo>
                    <a:close/>
                    <a:moveTo>
                      <a:pt x="334" y="177"/>
                    </a:moveTo>
                    <a:cubicBezTo>
                      <a:pt x="333" y="172"/>
                      <a:pt x="333" y="167"/>
                      <a:pt x="332" y="162"/>
                    </a:cubicBezTo>
                    <a:cubicBezTo>
                      <a:pt x="332" y="161"/>
                      <a:pt x="331" y="160"/>
                      <a:pt x="330" y="160"/>
                    </a:cubicBezTo>
                    <a:cubicBezTo>
                      <a:pt x="328" y="160"/>
                      <a:pt x="327" y="161"/>
                      <a:pt x="327" y="163"/>
                    </a:cubicBezTo>
                    <a:cubicBezTo>
                      <a:pt x="328" y="168"/>
                      <a:pt x="328" y="173"/>
                      <a:pt x="329" y="178"/>
                    </a:cubicBezTo>
                    <a:cubicBezTo>
                      <a:pt x="329" y="179"/>
                      <a:pt x="330" y="180"/>
                      <a:pt x="332" y="180"/>
                    </a:cubicBezTo>
                    <a:cubicBezTo>
                      <a:pt x="333" y="180"/>
                      <a:pt x="334" y="178"/>
                      <a:pt x="334" y="177"/>
                    </a:cubicBezTo>
                    <a:close/>
                    <a:moveTo>
                      <a:pt x="333" y="197"/>
                    </a:moveTo>
                    <a:cubicBezTo>
                      <a:pt x="334" y="199"/>
                      <a:pt x="335" y="200"/>
                      <a:pt x="335" y="202"/>
                    </a:cubicBezTo>
                    <a:cubicBezTo>
                      <a:pt x="336" y="203"/>
                      <a:pt x="337" y="204"/>
                      <a:pt x="339" y="203"/>
                    </a:cubicBezTo>
                    <a:cubicBezTo>
                      <a:pt x="340" y="203"/>
                      <a:pt x="341" y="201"/>
                      <a:pt x="340" y="200"/>
                    </a:cubicBezTo>
                    <a:cubicBezTo>
                      <a:pt x="339" y="197"/>
                      <a:pt x="338" y="194"/>
                      <a:pt x="337" y="191"/>
                    </a:cubicBezTo>
                    <a:cubicBezTo>
                      <a:pt x="337" y="190"/>
                      <a:pt x="335" y="189"/>
                      <a:pt x="334" y="190"/>
                    </a:cubicBezTo>
                    <a:cubicBezTo>
                      <a:pt x="333" y="190"/>
                      <a:pt x="332" y="191"/>
                      <a:pt x="332" y="193"/>
                    </a:cubicBezTo>
                    <a:cubicBezTo>
                      <a:pt x="333" y="196"/>
                      <a:pt x="334" y="199"/>
                      <a:pt x="335" y="202"/>
                    </a:cubicBezTo>
                    <a:cubicBezTo>
                      <a:pt x="336" y="202"/>
                      <a:pt x="336" y="203"/>
                      <a:pt x="337" y="203"/>
                    </a:cubicBezTo>
                    <a:cubicBezTo>
                      <a:pt x="337" y="203"/>
                      <a:pt x="338" y="203"/>
                      <a:pt x="339" y="203"/>
                    </a:cubicBezTo>
                    <a:cubicBezTo>
                      <a:pt x="339" y="203"/>
                      <a:pt x="340" y="203"/>
                      <a:pt x="340" y="202"/>
                    </a:cubicBezTo>
                    <a:cubicBezTo>
                      <a:pt x="340" y="201"/>
                      <a:pt x="340" y="201"/>
                      <a:pt x="340" y="200"/>
                    </a:cubicBezTo>
                    <a:cubicBezTo>
                      <a:pt x="339" y="198"/>
                      <a:pt x="339" y="196"/>
                      <a:pt x="337" y="195"/>
                    </a:cubicBezTo>
                    <a:cubicBezTo>
                      <a:pt x="337" y="193"/>
                      <a:pt x="335" y="193"/>
                      <a:pt x="334" y="194"/>
                    </a:cubicBezTo>
                    <a:cubicBezTo>
                      <a:pt x="333" y="194"/>
                      <a:pt x="332" y="196"/>
                      <a:pt x="333" y="197"/>
                    </a:cubicBezTo>
                    <a:close/>
                    <a:moveTo>
                      <a:pt x="311" y="180"/>
                    </a:moveTo>
                    <a:cubicBezTo>
                      <a:pt x="316" y="182"/>
                      <a:pt x="320" y="184"/>
                      <a:pt x="324" y="187"/>
                    </a:cubicBezTo>
                    <a:cubicBezTo>
                      <a:pt x="325" y="188"/>
                      <a:pt x="326" y="188"/>
                      <a:pt x="327" y="187"/>
                    </a:cubicBezTo>
                    <a:cubicBezTo>
                      <a:pt x="328" y="185"/>
                      <a:pt x="328" y="184"/>
                      <a:pt x="327" y="183"/>
                    </a:cubicBezTo>
                    <a:cubicBezTo>
                      <a:pt x="323" y="180"/>
                      <a:pt x="318" y="177"/>
                      <a:pt x="313" y="175"/>
                    </a:cubicBezTo>
                    <a:cubicBezTo>
                      <a:pt x="312" y="175"/>
                      <a:pt x="310" y="175"/>
                      <a:pt x="310" y="177"/>
                    </a:cubicBezTo>
                    <a:cubicBezTo>
                      <a:pt x="309" y="178"/>
                      <a:pt x="310" y="179"/>
                      <a:pt x="311" y="180"/>
                    </a:cubicBezTo>
                    <a:close/>
                    <a:moveTo>
                      <a:pt x="283" y="171"/>
                    </a:moveTo>
                    <a:cubicBezTo>
                      <a:pt x="288" y="172"/>
                      <a:pt x="293" y="173"/>
                      <a:pt x="297" y="175"/>
                    </a:cubicBezTo>
                    <a:cubicBezTo>
                      <a:pt x="299" y="175"/>
                      <a:pt x="300" y="174"/>
                      <a:pt x="300" y="173"/>
                    </a:cubicBezTo>
                    <a:cubicBezTo>
                      <a:pt x="301" y="172"/>
                      <a:pt x="300" y="170"/>
                      <a:pt x="299" y="170"/>
                    </a:cubicBezTo>
                    <a:cubicBezTo>
                      <a:pt x="294" y="169"/>
                      <a:pt x="289" y="167"/>
                      <a:pt x="284" y="166"/>
                    </a:cubicBezTo>
                    <a:cubicBezTo>
                      <a:pt x="283" y="166"/>
                      <a:pt x="281" y="167"/>
                      <a:pt x="281" y="168"/>
                    </a:cubicBezTo>
                    <a:cubicBezTo>
                      <a:pt x="281" y="170"/>
                      <a:pt x="282" y="171"/>
                      <a:pt x="283" y="171"/>
                    </a:cubicBezTo>
                    <a:close/>
                    <a:moveTo>
                      <a:pt x="254" y="167"/>
                    </a:moveTo>
                    <a:cubicBezTo>
                      <a:pt x="259" y="168"/>
                      <a:pt x="263" y="168"/>
                      <a:pt x="268" y="169"/>
                    </a:cubicBezTo>
                    <a:cubicBezTo>
                      <a:pt x="270" y="169"/>
                      <a:pt x="271" y="168"/>
                      <a:pt x="271" y="167"/>
                    </a:cubicBezTo>
                    <a:cubicBezTo>
                      <a:pt x="271" y="165"/>
                      <a:pt x="270" y="164"/>
                      <a:pt x="269" y="164"/>
                    </a:cubicBezTo>
                    <a:cubicBezTo>
                      <a:pt x="264" y="163"/>
                      <a:pt x="259" y="163"/>
                      <a:pt x="254" y="162"/>
                    </a:cubicBezTo>
                    <a:cubicBezTo>
                      <a:pt x="253" y="162"/>
                      <a:pt x="251" y="163"/>
                      <a:pt x="251" y="165"/>
                    </a:cubicBezTo>
                    <a:cubicBezTo>
                      <a:pt x="251" y="166"/>
                      <a:pt x="252" y="167"/>
                      <a:pt x="254" y="167"/>
                    </a:cubicBezTo>
                    <a:close/>
                    <a:moveTo>
                      <a:pt x="224" y="167"/>
                    </a:moveTo>
                    <a:cubicBezTo>
                      <a:pt x="227" y="167"/>
                      <a:pt x="230" y="167"/>
                      <a:pt x="234" y="167"/>
                    </a:cubicBezTo>
                    <a:cubicBezTo>
                      <a:pt x="235" y="167"/>
                      <a:pt x="237" y="167"/>
                      <a:pt x="239" y="167"/>
                    </a:cubicBezTo>
                    <a:cubicBezTo>
                      <a:pt x="240" y="167"/>
                      <a:pt x="241" y="166"/>
                      <a:pt x="241" y="164"/>
                    </a:cubicBezTo>
                    <a:cubicBezTo>
                      <a:pt x="241" y="163"/>
                      <a:pt x="240" y="162"/>
                      <a:pt x="239" y="162"/>
                    </a:cubicBezTo>
                    <a:cubicBezTo>
                      <a:pt x="237" y="162"/>
                      <a:pt x="235" y="162"/>
                      <a:pt x="234" y="162"/>
                    </a:cubicBezTo>
                    <a:cubicBezTo>
                      <a:pt x="230" y="162"/>
                      <a:pt x="227" y="162"/>
                      <a:pt x="224" y="162"/>
                    </a:cubicBezTo>
                    <a:cubicBezTo>
                      <a:pt x="222" y="162"/>
                      <a:pt x="221" y="163"/>
                      <a:pt x="221" y="164"/>
                    </a:cubicBezTo>
                    <a:cubicBezTo>
                      <a:pt x="221" y="166"/>
                      <a:pt x="222" y="167"/>
                      <a:pt x="224" y="167"/>
                    </a:cubicBezTo>
                    <a:close/>
                    <a:moveTo>
                      <a:pt x="195" y="170"/>
                    </a:moveTo>
                    <a:cubicBezTo>
                      <a:pt x="199" y="169"/>
                      <a:pt x="203" y="168"/>
                      <a:pt x="209" y="168"/>
                    </a:cubicBezTo>
                    <a:cubicBezTo>
                      <a:pt x="210" y="168"/>
                      <a:pt x="211" y="166"/>
                      <a:pt x="211" y="165"/>
                    </a:cubicBezTo>
                    <a:cubicBezTo>
                      <a:pt x="211" y="164"/>
                      <a:pt x="210" y="163"/>
                      <a:pt x="209" y="163"/>
                    </a:cubicBezTo>
                    <a:cubicBezTo>
                      <a:pt x="203" y="163"/>
                      <a:pt x="198" y="164"/>
                      <a:pt x="193" y="165"/>
                    </a:cubicBezTo>
                    <a:cubicBezTo>
                      <a:pt x="192" y="166"/>
                      <a:pt x="191" y="167"/>
                      <a:pt x="192" y="168"/>
                    </a:cubicBezTo>
                    <a:cubicBezTo>
                      <a:pt x="192" y="170"/>
                      <a:pt x="193" y="170"/>
                      <a:pt x="195" y="170"/>
                    </a:cubicBezTo>
                    <a:close/>
                    <a:moveTo>
                      <a:pt x="167" y="180"/>
                    </a:moveTo>
                    <a:cubicBezTo>
                      <a:pt x="171" y="178"/>
                      <a:pt x="176" y="176"/>
                      <a:pt x="181" y="174"/>
                    </a:cubicBezTo>
                    <a:cubicBezTo>
                      <a:pt x="182" y="174"/>
                      <a:pt x="182" y="173"/>
                      <a:pt x="182" y="171"/>
                    </a:cubicBezTo>
                    <a:cubicBezTo>
                      <a:pt x="182" y="170"/>
                      <a:pt x="180" y="169"/>
                      <a:pt x="179" y="170"/>
                    </a:cubicBezTo>
                    <a:cubicBezTo>
                      <a:pt x="174" y="171"/>
                      <a:pt x="169" y="173"/>
                      <a:pt x="165" y="175"/>
                    </a:cubicBezTo>
                    <a:cubicBezTo>
                      <a:pt x="163" y="176"/>
                      <a:pt x="163" y="177"/>
                      <a:pt x="164" y="179"/>
                    </a:cubicBezTo>
                    <a:cubicBezTo>
                      <a:pt x="164" y="180"/>
                      <a:pt x="166" y="181"/>
                      <a:pt x="167" y="180"/>
                    </a:cubicBezTo>
                    <a:close/>
                    <a:moveTo>
                      <a:pt x="141" y="195"/>
                    </a:moveTo>
                    <a:cubicBezTo>
                      <a:pt x="145" y="192"/>
                      <a:pt x="149" y="189"/>
                      <a:pt x="154" y="187"/>
                    </a:cubicBezTo>
                    <a:cubicBezTo>
                      <a:pt x="155" y="186"/>
                      <a:pt x="155" y="185"/>
                      <a:pt x="155" y="183"/>
                    </a:cubicBezTo>
                    <a:cubicBezTo>
                      <a:pt x="154" y="182"/>
                      <a:pt x="152" y="182"/>
                      <a:pt x="151" y="182"/>
                    </a:cubicBezTo>
                    <a:cubicBezTo>
                      <a:pt x="147" y="185"/>
                      <a:pt x="142" y="188"/>
                      <a:pt x="138" y="191"/>
                    </a:cubicBezTo>
                    <a:cubicBezTo>
                      <a:pt x="137" y="192"/>
                      <a:pt x="137" y="193"/>
                      <a:pt x="138" y="194"/>
                    </a:cubicBezTo>
                    <a:cubicBezTo>
                      <a:pt x="139" y="195"/>
                      <a:pt x="140" y="196"/>
                      <a:pt x="141" y="195"/>
                    </a:cubicBezTo>
                    <a:close/>
                    <a:moveTo>
                      <a:pt x="120" y="215"/>
                    </a:moveTo>
                    <a:cubicBezTo>
                      <a:pt x="123" y="211"/>
                      <a:pt x="126" y="207"/>
                      <a:pt x="130" y="204"/>
                    </a:cubicBezTo>
                    <a:cubicBezTo>
                      <a:pt x="131" y="203"/>
                      <a:pt x="131" y="202"/>
                      <a:pt x="130" y="201"/>
                    </a:cubicBezTo>
                    <a:cubicBezTo>
                      <a:pt x="129" y="200"/>
                      <a:pt x="128" y="199"/>
                      <a:pt x="127" y="200"/>
                    </a:cubicBezTo>
                    <a:cubicBezTo>
                      <a:pt x="123" y="204"/>
                      <a:pt x="119" y="207"/>
                      <a:pt x="116" y="211"/>
                    </a:cubicBezTo>
                    <a:cubicBezTo>
                      <a:pt x="115" y="212"/>
                      <a:pt x="115" y="214"/>
                      <a:pt x="116" y="215"/>
                    </a:cubicBezTo>
                    <a:cubicBezTo>
                      <a:pt x="117" y="216"/>
                      <a:pt x="119" y="216"/>
                      <a:pt x="120" y="215"/>
                    </a:cubicBezTo>
                    <a:close/>
                    <a:moveTo>
                      <a:pt x="103" y="239"/>
                    </a:moveTo>
                    <a:cubicBezTo>
                      <a:pt x="105" y="234"/>
                      <a:pt x="108" y="230"/>
                      <a:pt x="111" y="226"/>
                    </a:cubicBezTo>
                    <a:cubicBezTo>
                      <a:pt x="111" y="225"/>
                      <a:pt x="111" y="223"/>
                      <a:pt x="110" y="223"/>
                    </a:cubicBezTo>
                    <a:cubicBezTo>
                      <a:pt x="109" y="222"/>
                      <a:pt x="107" y="222"/>
                      <a:pt x="107" y="223"/>
                    </a:cubicBezTo>
                    <a:cubicBezTo>
                      <a:pt x="104" y="228"/>
                      <a:pt x="101" y="232"/>
                      <a:pt x="99" y="236"/>
                    </a:cubicBezTo>
                    <a:cubicBezTo>
                      <a:pt x="98" y="238"/>
                      <a:pt x="98" y="239"/>
                      <a:pt x="100" y="240"/>
                    </a:cubicBezTo>
                    <a:cubicBezTo>
                      <a:pt x="101" y="240"/>
                      <a:pt x="102" y="240"/>
                      <a:pt x="103" y="239"/>
                    </a:cubicBezTo>
                    <a:close/>
                    <a:moveTo>
                      <a:pt x="92" y="266"/>
                    </a:moveTo>
                    <a:cubicBezTo>
                      <a:pt x="94" y="261"/>
                      <a:pt x="95" y="257"/>
                      <a:pt x="97" y="252"/>
                    </a:cubicBezTo>
                    <a:cubicBezTo>
                      <a:pt x="97" y="251"/>
                      <a:pt x="97" y="249"/>
                      <a:pt x="96" y="249"/>
                    </a:cubicBezTo>
                    <a:cubicBezTo>
                      <a:pt x="94" y="248"/>
                      <a:pt x="93" y="249"/>
                      <a:pt x="92" y="250"/>
                    </a:cubicBezTo>
                    <a:cubicBezTo>
                      <a:pt x="90" y="255"/>
                      <a:pt x="89" y="260"/>
                      <a:pt x="87" y="265"/>
                    </a:cubicBezTo>
                    <a:cubicBezTo>
                      <a:pt x="87" y="266"/>
                      <a:pt x="88" y="267"/>
                      <a:pt x="89" y="268"/>
                    </a:cubicBezTo>
                    <a:cubicBezTo>
                      <a:pt x="90" y="268"/>
                      <a:pt x="92" y="267"/>
                      <a:pt x="92" y="266"/>
                    </a:cubicBezTo>
                    <a:close/>
                    <a:moveTo>
                      <a:pt x="87" y="295"/>
                    </a:moveTo>
                    <a:cubicBezTo>
                      <a:pt x="88" y="290"/>
                      <a:pt x="88" y="285"/>
                      <a:pt x="89" y="280"/>
                    </a:cubicBezTo>
                    <a:cubicBezTo>
                      <a:pt x="89" y="279"/>
                      <a:pt x="88" y="278"/>
                      <a:pt x="87" y="278"/>
                    </a:cubicBezTo>
                    <a:cubicBezTo>
                      <a:pt x="86" y="277"/>
                      <a:pt x="84" y="278"/>
                      <a:pt x="84" y="280"/>
                    </a:cubicBezTo>
                    <a:cubicBezTo>
                      <a:pt x="83" y="285"/>
                      <a:pt x="83" y="290"/>
                      <a:pt x="82" y="295"/>
                    </a:cubicBezTo>
                    <a:cubicBezTo>
                      <a:pt x="82" y="296"/>
                      <a:pt x="83" y="297"/>
                      <a:pt x="84" y="297"/>
                    </a:cubicBezTo>
                    <a:cubicBezTo>
                      <a:pt x="86" y="298"/>
                      <a:pt x="87" y="296"/>
                      <a:pt x="87" y="295"/>
                    </a:cubicBezTo>
                    <a:close/>
                    <a:moveTo>
                      <a:pt x="87" y="325"/>
                    </a:moveTo>
                    <a:cubicBezTo>
                      <a:pt x="87" y="320"/>
                      <a:pt x="87" y="315"/>
                      <a:pt x="87" y="310"/>
                    </a:cubicBezTo>
                    <a:cubicBezTo>
                      <a:pt x="87" y="309"/>
                      <a:pt x="85" y="307"/>
                      <a:pt x="84" y="307"/>
                    </a:cubicBezTo>
                    <a:cubicBezTo>
                      <a:pt x="83" y="307"/>
                      <a:pt x="82" y="309"/>
                      <a:pt x="82" y="310"/>
                    </a:cubicBezTo>
                    <a:cubicBezTo>
                      <a:pt x="82" y="315"/>
                      <a:pt x="82" y="320"/>
                      <a:pt x="82" y="325"/>
                    </a:cubicBezTo>
                    <a:cubicBezTo>
                      <a:pt x="82" y="326"/>
                      <a:pt x="84" y="327"/>
                      <a:pt x="85" y="327"/>
                    </a:cubicBezTo>
                    <a:cubicBezTo>
                      <a:pt x="86" y="327"/>
                      <a:pt x="87" y="326"/>
                      <a:pt x="87" y="325"/>
                    </a:cubicBezTo>
                    <a:close/>
                    <a:moveTo>
                      <a:pt x="92" y="354"/>
                    </a:moveTo>
                    <a:cubicBezTo>
                      <a:pt x="91" y="349"/>
                      <a:pt x="90" y="344"/>
                      <a:pt x="89" y="339"/>
                    </a:cubicBezTo>
                    <a:cubicBezTo>
                      <a:pt x="89" y="338"/>
                      <a:pt x="88" y="337"/>
                      <a:pt x="86" y="337"/>
                    </a:cubicBezTo>
                    <a:cubicBezTo>
                      <a:pt x="85" y="338"/>
                      <a:pt x="84" y="339"/>
                      <a:pt x="84" y="340"/>
                    </a:cubicBezTo>
                    <a:cubicBezTo>
                      <a:pt x="85" y="345"/>
                      <a:pt x="86" y="350"/>
                      <a:pt x="87" y="355"/>
                    </a:cubicBezTo>
                    <a:cubicBezTo>
                      <a:pt x="88" y="356"/>
                      <a:pt x="89" y="357"/>
                      <a:pt x="90" y="357"/>
                    </a:cubicBezTo>
                    <a:cubicBezTo>
                      <a:pt x="92" y="357"/>
                      <a:pt x="92" y="355"/>
                      <a:pt x="92" y="354"/>
                    </a:cubicBezTo>
                    <a:close/>
                    <a:moveTo>
                      <a:pt x="101" y="382"/>
                    </a:moveTo>
                    <a:cubicBezTo>
                      <a:pt x="99" y="377"/>
                      <a:pt x="98" y="373"/>
                      <a:pt x="96" y="368"/>
                    </a:cubicBezTo>
                    <a:cubicBezTo>
                      <a:pt x="96" y="367"/>
                      <a:pt x="94" y="366"/>
                      <a:pt x="93" y="367"/>
                    </a:cubicBezTo>
                    <a:cubicBezTo>
                      <a:pt x="92" y="367"/>
                      <a:pt x="91" y="368"/>
                      <a:pt x="91" y="370"/>
                    </a:cubicBezTo>
                    <a:cubicBezTo>
                      <a:pt x="93" y="374"/>
                      <a:pt x="95" y="379"/>
                      <a:pt x="96" y="384"/>
                    </a:cubicBezTo>
                    <a:cubicBezTo>
                      <a:pt x="97" y="385"/>
                      <a:pt x="98" y="386"/>
                      <a:pt x="100" y="385"/>
                    </a:cubicBezTo>
                    <a:cubicBezTo>
                      <a:pt x="101" y="385"/>
                      <a:pt x="102" y="383"/>
                      <a:pt x="101" y="382"/>
                    </a:cubicBezTo>
                    <a:close/>
                    <a:moveTo>
                      <a:pt x="114" y="409"/>
                    </a:moveTo>
                    <a:cubicBezTo>
                      <a:pt x="111" y="405"/>
                      <a:pt x="109" y="400"/>
                      <a:pt x="107" y="396"/>
                    </a:cubicBezTo>
                    <a:cubicBezTo>
                      <a:pt x="106" y="395"/>
                      <a:pt x="105" y="394"/>
                      <a:pt x="104" y="395"/>
                    </a:cubicBezTo>
                    <a:cubicBezTo>
                      <a:pt x="102" y="395"/>
                      <a:pt x="102" y="397"/>
                      <a:pt x="102" y="398"/>
                    </a:cubicBezTo>
                    <a:cubicBezTo>
                      <a:pt x="104" y="402"/>
                      <a:pt x="107" y="407"/>
                      <a:pt x="109" y="411"/>
                    </a:cubicBezTo>
                    <a:cubicBezTo>
                      <a:pt x="110" y="413"/>
                      <a:pt x="111" y="413"/>
                      <a:pt x="113" y="412"/>
                    </a:cubicBezTo>
                    <a:cubicBezTo>
                      <a:pt x="114" y="412"/>
                      <a:pt x="114" y="410"/>
                      <a:pt x="114" y="409"/>
                    </a:cubicBezTo>
                    <a:close/>
                    <a:moveTo>
                      <a:pt x="110" y="432"/>
                    </a:moveTo>
                    <a:cubicBezTo>
                      <a:pt x="114" y="430"/>
                      <a:pt x="117" y="429"/>
                      <a:pt x="121" y="428"/>
                    </a:cubicBezTo>
                    <a:cubicBezTo>
                      <a:pt x="122" y="428"/>
                      <a:pt x="123" y="427"/>
                      <a:pt x="123" y="426"/>
                    </a:cubicBezTo>
                    <a:cubicBezTo>
                      <a:pt x="123" y="426"/>
                      <a:pt x="123" y="425"/>
                      <a:pt x="123" y="424"/>
                    </a:cubicBezTo>
                    <a:cubicBezTo>
                      <a:pt x="122" y="423"/>
                      <a:pt x="122" y="423"/>
                      <a:pt x="121" y="422"/>
                    </a:cubicBezTo>
                    <a:cubicBezTo>
                      <a:pt x="120" y="421"/>
                      <a:pt x="119" y="420"/>
                      <a:pt x="118" y="421"/>
                    </a:cubicBezTo>
                    <a:cubicBezTo>
                      <a:pt x="117" y="422"/>
                      <a:pt x="116" y="423"/>
                      <a:pt x="117" y="424"/>
                    </a:cubicBezTo>
                    <a:cubicBezTo>
                      <a:pt x="117" y="425"/>
                      <a:pt x="118" y="426"/>
                      <a:pt x="118" y="427"/>
                    </a:cubicBezTo>
                    <a:cubicBezTo>
                      <a:pt x="120" y="425"/>
                      <a:pt x="120" y="425"/>
                      <a:pt x="120" y="425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6" y="424"/>
                      <a:pt x="112" y="426"/>
                      <a:pt x="108" y="427"/>
                    </a:cubicBezTo>
                    <a:cubicBezTo>
                      <a:pt x="107" y="428"/>
                      <a:pt x="106" y="429"/>
                      <a:pt x="107" y="430"/>
                    </a:cubicBezTo>
                    <a:cubicBezTo>
                      <a:pt x="107" y="432"/>
                      <a:pt x="109" y="432"/>
                      <a:pt x="110" y="432"/>
                    </a:cubicBezTo>
                    <a:close/>
                    <a:moveTo>
                      <a:pt x="84" y="445"/>
                    </a:moveTo>
                    <a:cubicBezTo>
                      <a:pt x="88" y="443"/>
                      <a:pt x="92" y="440"/>
                      <a:pt x="96" y="438"/>
                    </a:cubicBezTo>
                    <a:cubicBezTo>
                      <a:pt x="98" y="437"/>
                      <a:pt x="98" y="436"/>
                      <a:pt x="97" y="434"/>
                    </a:cubicBezTo>
                    <a:cubicBezTo>
                      <a:pt x="97" y="433"/>
                      <a:pt x="95" y="433"/>
                      <a:pt x="94" y="433"/>
                    </a:cubicBezTo>
                    <a:cubicBezTo>
                      <a:pt x="90" y="436"/>
                      <a:pt x="85" y="438"/>
                      <a:pt x="81" y="441"/>
                    </a:cubicBezTo>
                    <a:cubicBezTo>
                      <a:pt x="80" y="442"/>
                      <a:pt x="79" y="443"/>
                      <a:pt x="80" y="445"/>
                    </a:cubicBezTo>
                    <a:cubicBezTo>
                      <a:pt x="81" y="446"/>
                      <a:pt x="83" y="446"/>
                      <a:pt x="84" y="445"/>
                    </a:cubicBezTo>
                    <a:close/>
                    <a:moveTo>
                      <a:pt x="61" y="464"/>
                    </a:moveTo>
                    <a:cubicBezTo>
                      <a:pt x="64" y="460"/>
                      <a:pt x="68" y="457"/>
                      <a:pt x="72" y="454"/>
                    </a:cubicBezTo>
                    <a:cubicBezTo>
                      <a:pt x="73" y="453"/>
                      <a:pt x="73" y="452"/>
                      <a:pt x="72" y="450"/>
                    </a:cubicBezTo>
                    <a:cubicBezTo>
                      <a:pt x="71" y="449"/>
                      <a:pt x="70" y="449"/>
                      <a:pt x="69" y="450"/>
                    </a:cubicBezTo>
                    <a:cubicBezTo>
                      <a:pt x="65" y="453"/>
                      <a:pt x="61" y="457"/>
                      <a:pt x="57" y="460"/>
                    </a:cubicBezTo>
                    <a:cubicBezTo>
                      <a:pt x="56" y="461"/>
                      <a:pt x="56" y="463"/>
                      <a:pt x="57" y="464"/>
                    </a:cubicBezTo>
                    <a:cubicBezTo>
                      <a:pt x="58" y="465"/>
                      <a:pt x="60" y="465"/>
                      <a:pt x="61" y="464"/>
                    </a:cubicBezTo>
                    <a:close/>
                    <a:moveTo>
                      <a:pt x="41" y="486"/>
                    </a:moveTo>
                    <a:cubicBezTo>
                      <a:pt x="44" y="482"/>
                      <a:pt x="47" y="478"/>
                      <a:pt x="50" y="474"/>
                    </a:cubicBezTo>
                    <a:cubicBezTo>
                      <a:pt x="51" y="473"/>
                      <a:pt x="51" y="472"/>
                      <a:pt x="50" y="471"/>
                    </a:cubicBezTo>
                    <a:cubicBezTo>
                      <a:pt x="49" y="470"/>
                      <a:pt x="48" y="470"/>
                      <a:pt x="47" y="471"/>
                    </a:cubicBezTo>
                    <a:cubicBezTo>
                      <a:pt x="43" y="475"/>
                      <a:pt x="40" y="479"/>
                      <a:pt x="37" y="483"/>
                    </a:cubicBezTo>
                    <a:cubicBezTo>
                      <a:pt x="36" y="484"/>
                      <a:pt x="36" y="486"/>
                      <a:pt x="38" y="486"/>
                    </a:cubicBezTo>
                    <a:cubicBezTo>
                      <a:pt x="39" y="487"/>
                      <a:pt x="40" y="487"/>
                      <a:pt x="41" y="486"/>
                    </a:cubicBezTo>
                    <a:close/>
                    <a:moveTo>
                      <a:pt x="25" y="511"/>
                    </a:moveTo>
                    <a:cubicBezTo>
                      <a:pt x="28" y="507"/>
                      <a:pt x="30" y="502"/>
                      <a:pt x="33" y="498"/>
                    </a:cubicBezTo>
                    <a:cubicBezTo>
                      <a:pt x="33" y="497"/>
                      <a:pt x="33" y="495"/>
                      <a:pt x="32" y="495"/>
                    </a:cubicBezTo>
                    <a:cubicBezTo>
                      <a:pt x="31" y="494"/>
                      <a:pt x="29" y="494"/>
                      <a:pt x="28" y="495"/>
                    </a:cubicBezTo>
                    <a:cubicBezTo>
                      <a:pt x="26" y="500"/>
                      <a:pt x="23" y="504"/>
                      <a:pt x="21" y="509"/>
                    </a:cubicBezTo>
                    <a:cubicBezTo>
                      <a:pt x="20" y="510"/>
                      <a:pt x="21" y="511"/>
                      <a:pt x="22" y="512"/>
                    </a:cubicBezTo>
                    <a:cubicBezTo>
                      <a:pt x="23" y="513"/>
                      <a:pt x="25" y="512"/>
                      <a:pt x="25" y="511"/>
                    </a:cubicBezTo>
                    <a:close/>
                    <a:moveTo>
                      <a:pt x="14" y="538"/>
                    </a:moveTo>
                    <a:cubicBezTo>
                      <a:pt x="15" y="533"/>
                      <a:pt x="17" y="529"/>
                      <a:pt x="19" y="524"/>
                    </a:cubicBezTo>
                    <a:cubicBezTo>
                      <a:pt x="19" y="523"/>
                      <a:pt x="19" y="522"/>
                      <a:pt x="18" y="521"/>
                    </a:cubicBezTo>
                    <a:cubicBezTo>
                      <a:pt x="16" y="520"/>
                      <a:pt x="15" y="521"/>
                      <a:pt x="14" y="522"/>
                    </a:cubicBezTo>
                    <a:cubicBezTo>
                      <a:pt x="12" y="527"/>
                      <a:pt x="10" y="532"/>
                      <a:pt x="9" y="536"/>
                    </a:cubicBezTo>
                    <a:cubicBezTo>
                      <a:pt x="8" y="538"/>
                      <a:pt x="9" y="539"/>
                      <a:pt x="10" y="540"/>
                    </a:cubicBezTo>
                    <a:cubicBezTo>
                      <a:pt x="12" y="540"/>
                      <a:pt x="13" y="539"/>
                      <a:pt x="14" y="538"/>
                    </a:cubicBezTo>
                    <a:close/>
                    <a:moveTo>
                      <a:pt x="7" y="567"/>
                    </a:moveTo>
                    <a:cubicBezTo>
                      <a:pt x="7" y="562"/>
                      <a:pt x="8" y="557"/>
                      <a:pt x="9" y="552"/>
                    </a:cubicBezTo>
                    <a:cubicBezTo>
                      <a:pt x="10" y="551"/>
                      <a:pt x="9" y="550"/>
                      <a:pt x="8" y="549"/>
                    </a:cubicBezTo>
                    <a:cubicBezTo>
                      <a:pt x="6" y="549"/>
                      <a:pt x="5" y="550"/>
                      <a:pt x="5" y="551"/>
                    </a:cubicBezTo>
                    <a:cubicBezTo>
                      <a:pt x="3" y="556"/>
                      <a:pt x="2" y="561"/>
                      <a:pt x="2" y="566"/>
                    </a:cubicBezTo>
                    <a:cubicBezTo>
                      <a:pt x="1" y="567"/>
                      <a:pt x="2" y="569"/>
                      <a:pt x="4" y="569"/>
                    </a:cubicBezTo>
                    <a:cubicBezTo>
                      <a:pt x="5" y="569"/>
                      <a:pt x="6" y="568"/>
                      <a:pt x="7" y="567"/>
                    </a:cubicBezTo>
                    <a:close/>
                    <a:moveTo>
                      <a:pt x="5" y="596"/>
                    </a:moveTo>
                    <a:cubicBezTo>
                      <a:pt x="5" y="594"/>
                      <a:pt x="5" y="592"/>
                      <a:pt x="5" y="590"/>
                    </a:cubicBezTo>
                    <a:cubicBezTo>
                      <a:pt x="5" y="587"/>
                      <a:pt x="5" y="584"/>
                      <a:pt x="5" y="581"/>
                    </a:cubicBezTo>
                    <a:cubicBezTo>
                      <a:pt x="5" y="580"/>
                      <a:pt x="4" y="579"/>
                      <a:pt x="3" y="579"/>
                    </a:cubicBezTo>
                    <a:cubicBezTo>
                      <a:pt x="1" y="579"/>
                      <a:pt x="0" y="580"/>
                      <a:pt x="0" y="581"/>
                    </a:cubicBezTo>
                    <a:cubicBezTo>
                      <a:pt x="0" y="584"/>
                      <a:pt x="0" y="587"/>
                      <a:pt x="0" y="590"/>
                    </a:cubicBezTo>
                    <a:cubicBezTo>
                      <a:pt x="0" y="592"/>
                      <a:pt x="0" y="594"/>
                      <a:pt x="0" y="596"/>
                    </a:cubicBezTo>
                    <a:cubicBezTo>
                      <a:pt x="0" y="598"/>
                      <a:pt x="1" y="599"/>
                      <a:pt x="2" y="599"/>
                    </a:cubicBezTo>
                    <a:cubicBezTo>
                      <a:pt x="4" y="599"/>
                      <a:pt x="5" y="598"/>
                      <a:pt x="5" y="596"/>
                    </a:cubicBezTo>
                    <a:close/>
                    <a:moveTo>
                      <a:pt x="10" y="625"/>
                    </a:moveTo>
                    <a:cubicBezTo>
                      <a:pt x="8" y="620"/>
                      <a:pt x="7" y="616"/>
                      <a:pt x="6" y="611"/>
                    </a:cubicBezTo>
                    <a:cubicBezTo>
                      <a:pt x="6" y="609"/>
                      <a:pt x="5" y="608"/>
                      <a:pt x="3" y="609"/>
                    </a:cubicBezTo>
                    <a:cubicBezTo>
                      <a:pt x="2" y="609"/>
                      <a:pt x="1" y="610"/>
                      <a:pt x="1" y="612"/>
                    </a:cubicBezTo>
                    <a:cubicBezTo>
                      <a:pt x="2" y="617"/>
                      <a:pt x="3" y="622"/>
                      <a:pt x="5" y="627"/>
                    </a:cubicBezTo>
                    <a:cubicBezTo>
                      <a:pt x="5" y="628"/>
                      <a:pt x="6" y="629"/>
                      <a:pt x="8" y="628"/>
                    </a:cubicBezTo>
                    <a:cubicBezTo>
                      <a:pt x="9" y="628"/>
                      <a:pt x="10" y="626"/>
                      <a:pt x="10" y="625"/>
                    </a:cubicBezTo>
                    <a:close/>
                    <a:moveTo>
                      <a:pt x="20" y="653"/>
                    </a:moveTo>
                    <a:cubicBezTo>
                      <a:pt x="18" y="648"/>
                      <a:pt x="16" y="644"/>
                      <a:pt x="14" y="639"/>
                    </a:cubicBezTo>
                    <a:cubicBezTo>
                      <a:pt x="14" y="638"/>
                      <a:pt x="12" y="637"/>
                      <a:pt x="11" y="638"/>
                    </a:cubicBezTo>
                    <a:cubicBezTo>
                      <a:pt x="10" y="638"/>
                      <a:pt x="9" y="640"/>
                      <a:pt x="10" y="641"/>
                    </a:cubicBezTo>
                    <a:cubicBezTo>
                      <a:pt x="12" y="646"/>
                      <a:pt x="14" y="650"/>
                      <a:pt x="16" y="655"/>
                    </a:cubicBezTo>
                    <a:cubicBezTo>
                      <a:pt x="16" y="656"/>
                      <a:pt x="18" y="657"/>
                      <a:pt x="19" y="656"/>
                    </a:cubicBezTo>
                    <a:cubicBezTo>
                      <a:pt x="20" y="655"/>
                      <a:pt x="21" y="654"/>
                      <a:pt x="20" y="653"/>
                    </a:cubicBezTo>
                    <a:close/>
                    <a:moveTo>
                      <a:pt x="36" y="678"/>
                    </a:moveTo>
                    <a:cubicBezTo>
                      <a:pt x="33" y="674"/>
                      <a:pt x="30" y="670"/>
                      <a:pt x="27" y="666"/>
                    </a:cubicBezTo>
                    <a:cubicBezTo>
                      <a:pt x="27" y="664"/>
                      <a:pt x="25" y="664"/>
                      <a:pt x="24" y="665"/>
                    </a:cubicBezTo>
                    <a:cubicBezTo>
                      <a:pt x="23" y="665"/>
                      <a:pt x="22" y="667"/>
                      <a:pt x="23" y="668"/>
                    </a:cubicBezTo>
                    <a:cubicBezTo>
                      <a:pt x="26" y="673"/>
                      <a:pt x="29" y="677"/>
                      <a:pt x="32" y="681"/>
                    </a:cubicBezTo>
                    <a:cubicBezTo>
                      <a:pt x="32" y="682"/>
                      <a:pt x="34" y="682"/>
                      <a:pt x="35" y="681"/>
                    </a:cubicBezTo>
                    <a:cubicBezTo>
                      <a:pt x="36" y="681"/>
                      <a:pt x="36" y="679"/>
                      <a:pt x="36" y="678"/>
                    </a:cubicBezTo>
                    <a:close/>
                    <a:moveTo>
                      <a:pt x="55" y="700"/>
                    </a:moveTo>
                    <a:cubicBezTo>
                      <a:pt x="51" y="697"/>
                      <a:pt x="48" y="693"/>
                      <a:pt x="45" y="689"/>
                    </a:cubicBezTo>
                    <a:cubicBezTo>
                      <a:pt x="44" y="688"/>
                      <a:pt x="42" y="688"/>
                      <a:pt x="41" y="689"/>
                    </a:cubicBezTo>
                    <a:cubicBezTo>
                      <a:pt x="40" y="690"/>
                      <a:pt x="40" y="692"/>
                      <a:pt x="41" y="693"/>
                    </a:cubicBezTo>
                    <a:cubicBezTo>
                      <a:pt x="44" y="697"/>
                      <a:pt x="48" y="700"/>
                      <a:pt x="52" y="704"/>
                    </a:cubicBezTo>
                    <a:cubicBezTo>
                      <a:pt x="53" y="705"/>
                      <a:pt x="54" y="705"/>
                      <a:pt x="55" y="704"/>
                    </a:cubicBezTo>
                    <a:cubicBezTo>
                      <a:pt x="56" y="703"/>
                      <a:pt x="56" y="701"/>
                      <a:pt x="55" y="700"/>
                    </a:cubicBezTo>
                    <a:close/>
                    <a:moveTo>
                      <a:pt x="78" y="718"/>
                    </a:moveTo>
                    <a:cubicBezTo>
                      <a:pt x="74" y="716"/>
                      <a:pt x="70" y="713"/>
                      <a:pt x="66" y="710"/>
                    </a:cubicBezTo>
                    <a:cubicBezTo>
                      <a:pt x="65" y="709"/>
                      <a:pt x="63" y="709"/>
                      <a:pt x="63" y="710"/>
                    </a:cubicBezTo>
                    <a:cubicBezTo>
                      <a:pt x="62" y="711"/>
                      <a:pt x="62" y="713"/>
                      <a:pt x="63" y="714"/>
                    </a:cubicBezTo>
                    <a:cubicBezTo>
                      <a:pt x="67" y="717"/>
                      <a:pt x="71" y="720"/>
                      <a:pt x="75" y="723"/>
                    </a:cubicBezTo>
                    <a:cubicBezTo>
                      <a:pt x="76" y="723"/>
                      <a:pt x="78" y="723"/>
                      <a:pt x="79" y="722"/>
                    </a:cubicBezTo>
                    <a:cubicBezTo>
                      <a:pt x="80" y="721"/>
                      <a:pt x="79" y="719"/>
                      <a:pt x="78" y="718"/>
                    </a:cubicBezTo>
                    <a:close/>
                    <a:moveTo>
                      <a:pt x="104" y="733"/>
                    </a:moveTo>
                    <a:cubicBezTo>
                      <a:pt x="99" y="731"/>
                      <a:pt x="95" y="729"/>
                      <a:pt x="91" y="726"/>
                    </a:cubicBezTo>
                    <a:cubicBezTo>
                      <a:pt x="89" y="726"/>
                      <a:pt x="88" y="726"/>
                      <a:pt x="87" y="727"/>
                    </a:cubicBezTo>
                    <a:cubicBezTo>
                      <a:pt x="87" y="728"/>
                      <a:pt x="87" y="730"/>
                      <a:pt x="88" y="731"/>
                    </a:cubicBezTo>
                    <a:cubicBezTo>
                      <a:pt x="93" y="733"/>
                      <a:pt x="97" y="735"/>
                      <a:pt x="102" y="737"/>
                    </a:cubicBezTo>
                    <a:cubicBezTo>
                      <a:pt x="103" y="738"/>
                      <a:pt x="105" y="737"/>
                      <a:pt x="105" y="736"/>
                    </a:cubicBezTo>
                    <a:cubicBezTo>
                      <a:pt x="106" y="735"/>
                      <a:pt x="105" y="733"/>
                      <a:pt x="104" y="733"/>
                    </a:cubicBezTo>
                    <a:close/>
                    <a:moveTo>
                      <a:pt x="132" y="743"/>
                    </a:moveTo>
                    <a:cubicBezTo>
                      <a:pt x="127" y="742"/>
                      <a:pt x="122" y="740"/>
                      <a:pt x="118" y="738"/>
                    </a:cubicBezTo>
                    <a:cubicBezTo>
                      <a:pt x="116" y="738"/>
                      <a:pt x="115" y="739"/>
                      <a:pt x="114" y="740"/>
                    </a:cubicBezTo>
                    <a:cubicBezTo>
                      <a:pt x="114" y="741"/>
                      <a:pt x="115" y="743"/>
                      <a:pt x="116" y="743"/>
                    </a:cubicBezTo>
                    <a:cubicBezTo>
                      <a:pt x="121" y="745"/>
                      <a:pt x="125" y="746"/>
                      <a:pt x="130" y="748"/>
                    </a:cubicBezTo>
                    <a:cubicBezTo>
                      <a:pt x="132" y="748"/>
                      <a:pt x="133" y="747"/>
                      <a:pt x="133" y="746"/>
                    </a:cubicBezTo>
                    <a:cubicBezTo>
                      <a:pt x="134" y="745"/>
                      <a:pt x="133" y="743"/>
                      <a:pt x="132" y="743"/>
                    </a:cubicBezTo>
                    <a:close/>
                    <a:moveTo>
                      <a:pt x="161" y="749"/>
                    </a:moveTo>
                    <a:cubicBezTo>
                      <a:pt x="156" y="748"/>
                      <a:pt x="151" y="748"/>
                      <a:pt x="146" y="747"/>
                    </a:cubicBezTo>
                    <a:cubicBezTo>
                      <a:pt x="145" y="746"/>
                      <a:pt x="143" y="747"/>
                      <a:pt x="143" y="748"/>
                    </a:cubicBezTo>
                    <a:cubicBezTo>
                      <a:pt x="143" y="750"/>
                      <a:pt x="144" y="751"/>
                      <a:pt x="145" y="751"/>
                    </a:cubicBezTo>
                    <a:cubicBezTo>
                      <a:pt x="150" y="752"/>
                      <a:pt x="155" y="753"/>
                      <a:pt x="160" y="754"/>
                    </a:cubicBezTo>
                    <a:cubicBezTo>
                      <a:pt x="161" y="754"/>
                      <a:pt x="163" y="753"/>
                      <a:pt x="163" y="752"/>
                    </a:cubicBezTo>
                    <a:cubicBezTo>
                      <a:pt x="163" y="750"/>
                      <a:pt x="162" y="749"/>
                      <a:pt x="161" y="749"/>
                    </a:cubicBezTo>
                    <a:close/>
                    <a:moveTo>
                      <a:pt x="190" y="751"/>
                    </a:moveTo>
                    <a:cubicBezTo>
                      <a:pt x="185" y="751"/>
                      <a:pt x="180" y="751"/>
                      <a:pt x="175" y="751"/>
                    </a:cubicBezTo>
                    <a:cubicBezTo>
                      <a:pt x="174" y="750"/>
                      <a:pt x="173" y="751"/>
                      <a:pt x="173" y="753"/>
                    </a:cubicBezTo>
                    <a:cubicBezTo>
                      <a:pt x="173" y="754"/>
                      <a:pt x="174" y="755"/>
                      <a:pt x="175" y="756"/>
                    </a:cubicBezTo>
                    <a:cubicBezTo>
                      <a:pt x="180" y="756"/>
                      <a:pt x="185" y="756"/>
                      <a:pt x="190" y="756"/>
                    </a:cubicBezTo>
                    <a:cubicBezTo>
                      <a:pt x="192" y="756"/>
                      <a:pt x="193" y="755"/>
                      <a:pt x="193" y="754"/>
                    </a:cubicBezTo>
                    <a:cubicBezTo>
                      <a:pt x="193" y="752"/>
                      <a:pt x="192" y="751"/>
                      <a:pt x="190" y="751"/>
                    </a:cubicBezTo>
                    <a:close/>
                    <a:moveTo>
                      <a:pt x="220" y="749"/>
                    </a:moveTo>
                    <a:cubicBezTo>
                      <a:pt x="215" y="750"/>
                      <a:pt x="210" y="750"/>
                      <a:pt x="205" y="751"/>
                    </a:cubicBezTo>
                    <a:cubicBezTo>
                      <a:pt x="204" y="751"/>
                      <a:pt x="203" y="752"/>
                      <a:pt x="203" y="753"/>
                    </a:cubicBezTo>
                    <a:cubicBezTo>
                      <a:pt x="203" y="755"/>
                      <a:pt x="204" y="756"/>
                      <a:pt x="205" y="756"/>
                    </a:cubicBezTo>
                    <a:cubicBezTo>
                      <a:pt x="210" y="755"/>
                      <a:pt x="215" y="755"/>
                      <a:pt x="221" y="754"/>
                    </a:cubicBezTo>
                    <a:cubicBezTo>
                      <a:pt x="222" y="754"/>
                      <a:pt x="223" y="753"/>
                      <a:pt x="223" y="751"/>
                    </a:cubicBezTo>
                    <a:cubicBezTo>
                      <a:pt x="223" y="750"/>
                      <a:pt x="221" y="749"/>
                      <a:pt x="220" y="749"/>
                    </a:cubicBezTo>
                    <a:close/>
                    <a:moveTo>
                      <a:pt x="249" y="744"/>
                    </a:moveTo>
                    <a:cubicBezTo>
                      <a:pt x="244" y="745"/>
                      <a:pt x="239" y="746"/>
                      <a:pt x="235" y="747"/>
                    </a:cubicBezTo>
                    <a:cubicBezTo>
                      <a:pt x="233" y="747"/>
                      <a:pt x="232" y="749"/>
                      <a:pt x="233" y="750"/>
                    </a:cubicBezTo>
                    <a:cubicBezTo>
                      <a:pt x="233" y="751"/>
                      <a:pt x="234" y="752"/>
                      <a:pt x="235" y="752"/>
                    </a:cubicBezTo>
                    <a:cubicBezTo>
                      <a:pt x="240" y="751"/>
                      <a:pt x="245" y="750"/>
                      <a:pt x="250" y="749"/>
                    </a:cubicBezTo>
                    <a:cubicBezTo>
                      <a:pt x="252" y="748"/>
                      <a:pt x="252" y="747"/>
                      <a:pt x="252" y="745"/>
                    </a:cubicBezTo>
                    <a:cubicBezTo>
                      <a:pt x="252" y="744"/>
                      <a:pt x="250" y="743"/>
                      <a:pt x="249" y="744"/>
                    </a:cubicBezTo>
                    <a:close/>
                    <a:moveTo>
                      <a:pt x="245" y="767"/>
                    </a:moveTo>
                    <a:cubicBezTo>
                      <a:pt x="246" y="763"/>
                      <a:pt x="248" y="758"/>
                      <a:pt x="251" y="754"/>
                    </a:cubicBezTo>
                    <a:cubicBezTo>
                      <a:pt x="252" y="753"/>
                      <a:pt x="251" y="751"/>
                      <a:pt x="250" y="751"/>
                    </a:cubicBezTo>
                    <a:cubicBezTo>
                      <a:pt x="249" y="750"/>
                      <a:pt x="247" y="750"/>
                      <a:pt x="247" y="751"/>
                    </a:cubicBezTo>
                    <a:cubicBezTo>
                      <a:pt x="244" y="756"/>
                      <a:pt x="242" y="761"/>
                      <a:pt x="240" y="766"/>
                    </a:cubicBezTo>
                    <a:cubicBezTo>
                      <a:pt x="240" y="767"/>
                      <a:pt x="241" y="768"/>
                      <a:pt x="242" y="769"/>
                    </a:cubicBezTo>
                    <a:cubicBezTo>
                      <a:pt x="243" y="769"/>
                      <a:pt x="245" y="768"/>
                      <a:pt x="245" y="767"/>
                    </a:cubicBezTo>
                    <a:close/>
                    <a:moveTo>
                      <a:pt x="244" y="796"/>
                    </a:moveTo>
                    <a:cubicBezTo>
                      <a:pt x="243" y="791"/>
                      <a:pt x="243" y="787"/>
                      <a:pt x="243" y="783"/>
                    </a:cubicBezTo>
                    <a:cubicBezTo>
                      <a:pt x="243" y="782"/>
                      <a:pt x="243" y="782"/>
                      <a:pt x="243" y="781"/>
                    </a:cubicBezTo>
                    <a:cubicBezTo>
                      <a:pt x="243" y="780"/>
                      <a:pt x="242" y="779"/>
                      <a:pt x="241" y="779"/>
                    </a:cubicBezTo>
                    <a:cubicBezTo>
                      <a:pt x="239" y="779"/>
                      <a:pt x="238" y="780"/>
                      <a:pt x="238" y="781"/>
                    </a:cubicBezTo>
                    <a:cubicBezTo>
                      <a:pt x="238" y="782"/>
                      <a:pt x="238" y="782"/>
                      <a:pt x="238" y="783"/>
                    </a:cubicBezTo>
                    <a:cubicBezTo>
                      <a:pt x="238" y="787"/>
                      <a:pt x="238" y="792"/>
                      <a:pt x="239" y="797"/>
                    </a:cubicBezTo>
                    <a:cubicBezTo>
                      <a:pt x="239" y="798"/>
                      <a:pt x="241" y="799"/>
                      <a:pt x="242" y="799"/>
                    </a:cubicBezTo>
                    <a:cubicBezTo>
                      <a:pt x="243" y="798"/>
                      <a:pt x="244" y="797"/>
                      <a:pt x="244" y="796"/>
                    </a:cubicBezTo>
                    <a:close/>
                    <a:moveTo>
                      <a:pt x="253" y="824"/>
                    </a:moveTo>
                    <a:cubicBezTo>
                      <a:pt x="251" y="819"/>
                      <a:pt x="249" y="814"/>
                      <a:pt x="248" y="810"/>
                    </a:cubicBezTo>
                    <a:cubicBezTo>
                      <a:pt x="247" y="809"/>
                      <a:pt x="246" y="808"/>
                      <a:pt x="245" y="808"/>
                    </a:cubicBezTo>
                    <a:cubicBezTo>
                      <a:pt x="243" y="809"/>
                      <a:pt x="243" y="810"/>
                      <a:pt x="243" y="811"/>
                    </a:cubicBezTo>
                    <a:cubicBezTo>
                      <a:pt x="245" y="816"/>
                      <a:pt x="247" y="821"/>
                      <a:pt x="249" y="826"/>
                    </a:cubicBezTo>
                    <a:cubicBezTo>
                      <a:pt x="249" y="827"/>
                      <a:pt x="251" y="827"/>
                      <a:pt x="252" y="827"/>
                    </a:cubicBezTo>
                    <a:cubicBezTo>
                      <a:pt x="253" y="826"/>
                      <a:pt x="254" y="825"/>
                      <a:pt x="253" y="824"/>
                    </a:cubicBezTo>
                    <a:close/>
                    <a:moveTo>
                      <a:pt x="268" y="849"/>
                    </a:moveTo>
                    <a:cubicBezTo>
                      <a:pt x="265" y="845"/>
                      <a:pt x="263" y="841"/>
                      <a:pt x="260" y="837"/>
                    </a:cubicBezTo>
                    <a:cubicBezTo>
                      <a:pt x="259" y="835"/>
                      <a:pt x="258" y="835"/>
                      <a:pt x="257" y="836"/>
                    </a:cubicBezTo>
                    <a:cubicBezTo>
                      <a:pt x="256" y="836"/>
                      <a:pt x="255" y="838"/>
                      <a:pt x="256" y="839"/>
                    </a:cubicBezTo>
                    <a:cubicBezTo>
                      <a:pt x="258" y="844"/>
                      <a:pt x="261" y="848"/>
                      <a:pt x="264" y="852"/>
                    </a:cubicBezTo>
                    <a:cubicBezTo>
                      <a:pt x="265" y="853"/>
                      <a:pt x="266" y="853"/>
                      <a:pt x="267" y="853"/>
                    </a:cubicBezTo>
                    <a:cubicBezTo>
                      <a:pt x="269" y="852"/>
                      <a:pt x="269" y="850"/>
                      <a:pt x="268" y="849"/>
                    </a:cubicBezTo>
                    <a:close/>
                    <a:moveTo>
                      <a:pt x="286" y="873"/>
                    </a:moveTo>
                    <a:cubicBezTo>
                      <a:pt x="283" y="869"/>
                      <a:pt x="280" y="865"/>
                      <a:pt x="277" y="861"/>
                    </a:cubicBezTo>
                    <a:cubicBezTo>
                      <a:pt x="276" y="860"/>
                      <a:pt x="274" y="860"/>
                      <a:pt x="273" y="861"/>
                    </a:cubicBezTo>
                    <a:cubicBezTo>
                      <a:pt x="272" y="862"/>
                      <a:pt x="272" y="863"/>
                      <a:pt x="273" y="864"/>
                    </a:cubicBezTo>
                    <a:cubicBezTo>
                      <a:pt x="276" y="868"/>
                      <a:pt x="279" y="872"/>
                      <a:pt x="282" y="876"/>
                    </a:cubicBezTo>
                    <a:cubicBezTo>
                      <a:pt x="283" y="877"/>
                      <a:pt x="285" y="877"/>
                      <a:pt x="286" y="876"/>
                    </a:cubicBezTo>
                    <a:cubicBezTo>
                      <a:pt x="287" y="875"/>
                      <a:pt x="287" y="874"/>
                      <a:pt x="286" y="873"/>
                    </a:cubicBezTo>
                    <a:close/>
                    <a:moveTo>
                      <a:pt x="307" y="894"/>
                    </a:moveTo>
                    <a:cubicBezTo>
                      <a:pt x="303" y="891"/>
                      <a:pt x="300" y="887"/>
                      <a:pt x="296" y="884"/>
                    </a:cubicBezTo>
                    <a:cubicBezTo>
                      <a:pt x="295" y="883"/>
                      <a:pt x="294" y="883"/>
                      <a:pt x="293" y="884"/>
                    </a:cubicBezTo>
                    <a:cubicBezTo>
                      <a:pt x="292" y="885"/>
                      <a:pt x="292" y="886"/>
                      <a:pt x="293" y="887"/>
                    </a:cubicBezTo>
                    <a:cubicBezTo>
                      <a:pt x="296" y="891"/>
                      <a:pt x="300" y="895"/>
                      <a:pt x="303" y="898"/>
                    </a:cubicBezTo>
                    <a:cubicBezTo>
                      <a:pt x="305" y="899"/>
                      <a:pt x="306" y="899"/>
                      <a:pt x="307" y="898"/>
                    </a:cubicBezTo>
                    <a:cubicBezTo>
                      <a:pt x="308" y="897"/>
                      <a:pt x="308" y="895"/>
                      <a:pt x="307" y="894"/>
                    </a:cubicBezTo>
                    <a:close/>
                    <a:moveTo>
                      <a:pt x="330" y="913"/>
                    </a:moveTo>
                    <a:cubicBezTo>
                      <a:pt x="326" y="910"/>
                      <a:pt x="322" y="907"/>
                      <a:pt x="318" y="904"/>
                    </a:cubicBezTo>
                    <a:cubicBezTo>
                      <a:pt x="317" y="903"/>
                      <a:pt x="316" y="903"/>
                      <a:pt x="315" y="904"/>
                    </a:cubicBezTo>
                    <a:cubicBezTo>
                      <a:pt x="314" y="905"/>
                      <a:pt x="314" y="907"/>
                      <a:pt x="315" y="908"/>
                    </a:cubicBezTo>
                    <a:cubicBezTo>
                      <a:pt x="319" y="911"/>
                      <a:pt x="323" y="914"/>
                      <a:pt x="327" y="917"/>
                    </a:cubicBezTo>
                    <a:cubicBezTo>
                      <a:pt x="328" y="918"/>
                      <a:pt x="330" y="917"/>
                      <a:pt x="331" y="916"/>
                    </a:cubicBezTo>
                    <a:cubicBezTo>
                      <a:pt x="331" y="915"/>
                      <a:pt x="331" y="914"/>
                      <a:pt x="330" y="913"/>
                    </a:cubicBezTo>
                    <a:close/>
                    <a:moveTo>
                      <a:pt x="355" y="929"/>
                    </a:moveTo>
                    <a:cubicBezTo>
                      <a:pt x="351" y="926"/>
                      <a:pt x="346" y="924"/>
                      <a:pt x="342" y="921"/>
                    </a:cubicBezTo>
                    <a:cubicBezTo>
                      <a:pt x="341" y="920"/>
                      <a:pt x="340" y="921"/>
                      <a:pt x="339" y="922"/>
                    </a:cubicBezTo>
                    <a:cubicBezTo>
                      <a:pt x="338" y="923"/>
                      <a:pt x="338" y="925"/>
                      <a:pt x="340" y="925"/>
                    </a:cubicBezTo>
                    <a:cubicBezTo>
                      <a:pt x="344" y="928"/>
                      <a:pt x="348" y="931"/>
                      <a:pt x="352" y="933"/>
                    </a:cubicBezTo>
                    <a:cubicBezTo>
                      <a:pt x="354" y="934"/>
                      <a:pt x="355" y="934"/>
                      <a:pt x="356" y="932"/>
                    </a:cubicBezTo>
                    <a:cubicBezTo>
                      <a:pt x="357" y="931"/>
                      <a:pt x="356" y="930"/>
                      <a:pt x="355" y="929"/>
                    </a:cubicBezTo>
                    <a:close/>
                    <a:moveTo>
                      <a:pt x="381" y="943"/>
                    </a:moveTo>
                    <a:cubicBezTo>
                      <a:pt x="377" y="941"/>
                      <a:pt x="372" y="939"/>
                      <a:pt x="368" y="936"/>
                    </a:cubicBezTo>
                    <a:cubicBezTo>
                      <a:pt x="367" y="936"/>
                      <a:pt x="365" y="936"/>
                      <a:pt x="365" y="937"/>
                    </a:cubicBezTo>
                    <a:cubicBezTo>
                      <a:pt x="364" y="939"/>
                      <a:pt x="364" y="940"/>
                      <a:pt x="366" y="941"/>
                    </a:cubicBezTo>
                    <a:cubicBezTo>
                      <a:pt x="370" y="943"/>
                      <a:pt x="375" y="945"/>
                      <a:pt x="379" y="947"/>
                    </a:cubicBezTo>
                    <a:cubicBezTo>
                      <a:pt x="380" y="948"/>
                      <a:pt x="382" y="947"/>
                      <a:pt x="382" y="946"/>
                    </a:cubicBezTo>
                    <a:cubicBezTo>
                      <a:pt x="383" y="945"/>
                      <a:pt x="383" y="943"/>
                      <a:pt x="381" y="943"/>
                    </a:cubicBezTo>
                    <a:close/>
                    <a:moveTo>
                      <a:pt x="409" y="954"/>
                    </a:moveTo>
                    <a:cubicBezTo>
                      <a:pt x="404" y="952"/>
                      <a:pt x="400" y="951"/>
                      <a:pt x="395" y="949"/>
                    </a:cubicBezTo>
                    <a:cubicBezTo>
                      <a:pt x="394" y="948"/>
                      <a:pt x="392" y="949"/>
                      <a:pt x="392" y="950"/>
                    </a:cubicBezTo>
                    <a:cubicBezTo>
                      <a:pt x="391" y="951"/>
                      <a:pt x="392" y="953"/>
                      <a:pt x="393" y="953"/>
                    </a:cubicBezTo>
                    <a:cubicBezTo>
                      <a:pt x="398" y="955"/>
                      <a:pt x="402" y="957"/>
                      <a:pt x="407" y="959"/>
                    </a:cubicBezTo>
                    <a:cubicBezTo>
                      <a:pt x="408" y="959"/>
                      <a:pt x="410" y="959"/>
                      <a:pt x="410" y="957"/>
                    </a:cubicBezTo>
                    <a:cubicBezTo>
                      <a:pt x="411" y="956"/>
                      <a:pt x="410" y="955"/>
                      <a:pt x="409" y="954"/>
                    </a:cubicBezTo>
                    <a:close/>
                    <a:moveTo>
                      <a:pt x="437" y="962"/>
                    </a:moveTo>
                    <a:cubicBezTo>
                      <a:pt x="433" y="961"/>
                      <a:pt x="428" y="960"/>
                      <a:pt x="423" y="959"/>
                    </a:cubicBezTo>
                    <a:cubicBezTo>
                      <a:pt x="422" y="958"/>
                      <a:pt x="420" y="959"/>
                      <a:pt x="420" y="960"/>
                    </a:cubicBezTo>
                    <a:cubicBezTo>
                      <a:pt x="420" y="962"/>
                      <a:pt x="420" y="963"/>
                      <a:pt x="422" y="963"/>
                    </a:cubicBezTo>
                    <a:cubicBezTo>
                      <a:pt x="426" y="965"/>
                      <a:pt x="431" y="966"/>
                      <a:pt x="436" y="967"/>
                    </a:cubicBezTo>
                    <a:cubicBezTo>
                      <a:pt x="438" y="967"/>
                      <a:pt x="439" y="967"/>
                      <a:pt x="439" y="965"/>
                    </a:cubicBezTo>
                    <a:cubicBezTo>
                      <a:pt x="440" y="964"/>
                      <a:pt x="439" y="963"/>
                      <a:pt x="437" y="962"/>
                    </a:cubicBezTo>
                    <a:close/>
                    <a:moveTo>
                      <a:pt x="467" y="967"/>
                    </a:moveTo>
                    <a:cubicBezTo>
                      <a:pt x="462" y="966"/>
                      <a:pt x="457" y="966"/>
                      <a:pt x="452" y="965"/>
                    </a:cubicBezTo>
                    <a:cubicBezTo>
                      <a:pt x="451" y="965"/>
                      <a:pt x="449" y="966"/>
                      <a:pt x="449" y="967"/>
                    </a:cubicBezTo>
                    <a:cubicBezTo>
                      <a:pt x="449" y="968"/>
                      <a:pt x="450" y="970"/>
                      <a:pt x="451" y="970"/>
                    </a:cubicBezTo>
                    <a:cubicBezTo>
                      <a:pt x="456" y="971"/>
                      <a:pt x="461" y="971"/>
                      <a:pt x="466" y="972"/>
                    </a:cubicBezTo>
                    <a:cubicBezTo>
                      <a:pt x="468" y="972"/>
                      <a:pt x="469" y="971"/>
                      <a:pt x="469" y="970"/>
                    </a:cubicBezTo>
                    <a:cubicBezTo>
                      <a:pt x="469" y="968"/>
                      <a:pt x="468" y="967"/>
                      <a:pt x="467" y="967"/>
                    </a:cubicBezTo>
                    <a:close/>
                    <a:moveTo>
                      <a:pt x="496" y="967"/>
                    </a:moveTo>
                    <a:cubicBezTo>
                      <a:pt x="494" y="968"/>
                      <a:pt x="491" y="968"/>
                      <a:pt x="488" y="968"/>
                    </a:cubicBezTo>
                    <a:cubicBezTo>
                      <a:pt x="487" y="968"/>
                      <a:pt x="486" y="968"/>
                      <a:pt x="485" y="968"/>
                    </a:cubicBezTo>
                    <a:cubicBezTo>
                      <a:pt x="483" y="968"/>
                      <a:pt x="482" y="968"/>
                      <a:pt x="481" y="968"/>
                    </a:cubicBezTo>
                    <a:cubicBezTo>
                      <a:pt x="480" y="968"/>
                      <a:pt x="479" y="969"/>
                      <a:pt x="479" y="970"/>
                    </a:cubicBezTo>
                    <a:cubicBezTo>
                      <a:pt x="479" y="971"/>
                      <a:pt x="480" y="973"/>
                      <a:pt x="481" y="973"/>
                    </a:cubicBezTo>
                    <a:cubicBezTo>
                      <a:pt x="482" y="973"/>
                      <a:pt x="483" y="973"/>
                      <a:pt x="485" y="973"/>
                    </a:cubicBezTo>
                    <a:cubicBezTo>
                      <a:pt x="486" y="973"/>
                      <a:pt x="487" y="973"/>
                      <a:pt x="489" y="973"/>
                    </a:cubicBezTo>
                    <a:cubicBezTo>
                      <a:pt x="491" y="973"/>
                      <a:pt x="494" y="972"/>
                      <a:pt x="496" y="972"/>
                    </a:cubicBezTo>
                    <a:cubicBezTo>
                      <a:pt x="498" y="972"/>
                      <a:pt x="499" y="971"/>
                      <a:pt x="499" y="970"/>
                    </a:cubicBezTo>
                    <a:cubicBezTo>
                      <a:pt x="499" y="968"/>
                      <a:pt x="498" y="967"/>
                      <a:pt x="496" y="967"/>
                    </a:cubicBezTo>
                    <a:close/>
                    <a:moveTo>
                      <a:pt x="526" y="965"/>
                    </a:moveTo>
                    <a:cubicBezTo>
                      <a:pt x="521" y="965"/>
                      <a:pt x="516" y="966"/>
                      <a:pt x="511" y="966"/>
                    </a:cubicBezTo>
                    <a:cubicBezTo>
                      <a:pt x="510" y="966"/>
                      <a:pt x="509" y="968"/>
                      <a:pt x="509" y="969"/>
                    </a:cubicBezTo>
                    <a:cubicBezTo>
                      <a:pt x="509" y="970"/>
                      <a:pt x="510" y="971"/>
                      <a:pt x="512" y="971"/>
                    </a:cubicBezTo>
                    <a:cubicBezTo>
                      <a:pt x="517" y="971"/>
                      <a:pt x="522" y="970"/>
                      <a:pt x="527" y="969"/>
                    </a:cubicBezTo>
                    <a:cubicBezTo>
                      <a:pt x="528" y="969"/>
                      <a:pt x="529" y="968"/>
                      <a:pt x="529" y="967"/>
                    </a:cubicBezTo>
                    <a:cubicBezTo>
                      <a:pt x="528" y="965"/>
                      <a:pt x="527" y="964"/>
                      <a:pt x="526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5599" tIns="57799" rIns="115599" bIns="57799" numCol="1" anchor="t" anchorCtr="0" compatLnSpc="1">
                <a:prstTxWarp prst="textNoShape">
                  <a:avLst/>
                </a:prstTxWarp>
              </a:bodyPr>
              <a:lstStyle/>
              <a:p>
                <a:pPr defTabSz="115589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76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3972205" y="1825965"/>
              <a:ext cx="1224121" cy="31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67" b="1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  <p:pic>
          <p:nvPicPr>
            <p:cNvPr id="64" name="Picture 6" descr="Hình minh họa miễn phí về Th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3271" y="990787"/>
              <a:ext cx="1220932" cy="1219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906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287930-66E3-1E9B-B3E0-D03609863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467453"/>
              </p:ext>
            </p:extLst>
          </p:nvPr>
        </p:nvGraphicFramePr>
        <p:xfrm>
          <a:off x="123090" y="1674264"/>
          <a:ext cx="12068910" cy="2321308"/>
        </p:xfrm>
        <a:graphic>
          <a:graphicData uri="http://schemas.openxmlformats.org/drawingml/2006/table">
            <a:tbl>
              <a:tblPr firstRow="1" firstCol="1" bandRow="1"/>
              <a:tblGrid>
                <a:gridCol w="4022970">
                  <a:extLst>
                    <a:ext uri="{9D8B030D-6E8A-4147-A177-3AD203B41FA5}">
                      <a16:colId xmlns:a16="http://schemas.microsoft.com/office/drawing/2014/main" val="164941325"/>
                    </a:ext>
                  </a:extLst>
                </a:gridCol>
                <a:gridCol w="3388948">
                  <a:extLst>
                    <a:ext uri="{9D8B030D-6E8A-4147-A177-3AD203B41FA5}">
                      <a16:colId xmlns:a16="http://schemas.microsoft.com/office/drawing/2014/main" val="3723485474"/>
                    </a:ext>
                  </a:extLst>
                </a:gridCol>
                <a:gridCol w="4656992">
                  <a:extLst>
                    <a:ext uri="{9D8B030D-6E8A-4147-A177-3AD203B41FA5}">
                      <a16:colId xmlns:a16="http://schemas.microsoft.com/office/drawing/2014/main" val="1646518583"/>
                    </a:ext>
                  </a:extLst>
                </a:gridCol>
              </a:tblGrid>
              <a:tr h="144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Vai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356232"/>
                  </a:ext>
                </a:extLst>
              </a:tr>
              <a:tr h="1441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 công nghiệp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562321"/>
                  </a:ext>
                </a:extLst>
              </a:tr>
              <a:tr h="1441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 dịch vụ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9164083"/>
                  </a:ext>
                </a:extLst>
              </a:tr>
              <a:tr h="1441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110808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00FD2F41-A94B-6AD2-D3C7-B53D95A76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22" y="359926"/>
            <a:ext cx="977704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Hải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846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1981200" y="1009916"/>
            <a:ext cx="8229600" cy="4838169"/>
            <a:chOff x="2963271" y="990787"/>
            <a:chExt cx="2294529" cy="1371413"/>
          </a:xfrm>
        </p:grpSpPr>
        <p:pic>
          <p:nvPicPr>
            <p:cNvPr id="61" name="Picture 8" descr="Đồ hoạ vector miễn phí của Giấy giấ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73303">
              <a:off x="3673620" y="1305335"/>
              <a:ext cx="1139066" cy="569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" name="组合 1483"/>
            <p:cNvGrpSpPr/>
            <p:nvPr/>
          </p:nvGrpSpPr>
          <p:grpSpPr>
            <a:xfrm>
              <a:off x="3891734" y="1660128"/>
              <a:ext cx="1366066" cy="702072"/>
              <a:chOff x="28079" y="1041053"/>
              <a:chExt cx="7035801" cy="4572000"/>
            </a:xfrm>
          </p:grpSpPr>
          <p:sp>
            <p:nvSpPr>
              <p:cNvPr id="65" name="Freeform 422"/>
              <p:cNvSpPr>
                <a:spLocks/>
              </p:cNvSpPr>
              <p:nvPr/>
            </p:nvSpPr>
            <p:spPr bwMode="auto">
              <a:xfrm>
                <a:off x="28079" y="1041053"/>
                <a:ext cx="7035801" cy="4572000"/>
              </a:xfrm>
              <a:custGeom>
                <a:avLst/>
                <a:gdLst>
                  <a:gd name="T0" fmla="*/ 929 w 1660"/>
                  <a:gd name="T1" fmla="*/ 1077 h 1077"/>
                  <a:gd name="T2" fmla="*/ 867 w 1660"/>
                  <a:gd name="T3" fmla="*/ 1073 h 1077"/>
                  <a:gd name="T4" fmla="*/ 763 w 1660"/>
                  <a:gd name="T5" fmla="*/ 1036 h 1077"/>
                  <a:gd name="T6" fmla="*/ 674 w 1660"/>
                  <a:gd name="T7" fmla="*/ 987 h 1077"/>
                  <a:gd name="T8" fmla="*/ 601 w 1660"/>
                  <a:gd name="T9" fmla="*/ 1022 h 1077"/>
                  <a:gd name="T10" fmla="*/ 526 w 1660"/>
                  <a:gd name="T11" fmla="*/ 1033 h 1077"/>
                  <a:gd name="T12" fmla="*/ 522 w 1660"/>
                  <a:gd name="T13" fmla="*/ 1033 h 1077"/>
                  <a:gd name="T14" fmla="*/ 328 w 1660"/>
                  <a:gd name="T15" fmla="*/ 957 h 1077"/>
                  <a:gd name="T16" fmla="*/ 245 w 1660"/>
                  <a:gd name="T17" fmla="*/ 821 h 1077"/>
                  <a:gd name="T18" fmla="*/ 245 w 1660"/>
                  <a:gd name="T19" fmla="*/ 816 h 1077"/>
                  <a:gd name="T20" fmla="*/ 228 w 1660"/>
                  <a:gd name="T21" fmla="*/ 816 h 1077"/>
                  <a:gd name="T22" fmla="*/ 16 w 1660"/>
                  <a:gd name="T23" fmla="*/ 673 h 1077"/>
                  <a:gd name="T24" fmla="*/ 31 w 1660"/>
                  <a:gd name="T25" fmla="*/ 526 h 1077"/>
                  <a:gd name="T26" fmla="*/ 112 w 1660"/>
                  <a:gd name="T27" fmla="*/ 440 h 1077"/>
                  <a:gd name="T28" fmla="*/ 100 w 1660"/>
                  <a:gd name="T29" fmla="*/ 272 h 1077"/>
                  <a:gd name="T30" fmla="*/ 219 w 1660"/>
                  <a:gd name="T31" fmla="*/ 167 h 1077"/>
                  <a:gd name="T32" fmla="*/ 271 w 1660"/>
                  <a:gd name="T33" fmla="*/ 162 h 1077"/>
                  <a:gd name="T34" fmla="*/ 336 w 1660"/>
                  <a:gd name="T35" fmla="*/ 169 h 1077"/>
                  <a:gd name="T36" fmla="*/ 360 w 1660"/>
                  <a:gd name="T37" fmla="*/ 109 h 1077"/>
                  <a:gd name="T38" fmla="*/ 603 w 1660"/>
                  <a:gd name="T39" fmla="*/ 0 h 1077"/>
                  <a:gd name="T40" fmla="*/ 613 w 1660"/>
                  <a:gd name="T41" fmla="*/ 0 h 1077"/>
                  <a:gd name="T42" fmla="*/ 831 w 1660"/>
                  <a:gd name="T43" fmla="*/ 112 h 1077"/>
                  <a:gd name="T44" fmla="*/ 863 w 1660"/>
                  <a:gd name="T45" fmla="*/ 196 h 1077"/>
                  <a:gd name="T46" fmla="*/ 878 w 1660"/>
                  <a:gd name="T47" fmla="*/ 195 h 1077"/>
                  <a:gd name="T48" fmla="*/ 933 w 1660"/>
                  <a:gd name="T49" fmla="*/ 208 h 1077"/>
                  <a:gd name="T50" fmla="*/ 973 w 1660"/>
                  <a:gd name="T51" fmla="*/ 136 h 1077"/>
                  <a:gd name="T52" fmla="*/ 1251 w 1660"/>
                  <a:gd name="T53" fmla="*/ 33 h 1077"/>
                  <a:gd name="T54" fmla="*/ 1287 w 1660"/>
                  <a:gd name="T55" fmla="*/ 35 h 1077"/>
                  <a:gd name="T56" fmla="*/ 1455 w 1660"/>
                  <a:gd name="T57" fmla="*/ 129 h 1077"/>
                  <a:gd name="T58" fmla="*/ 1513 w 1660"/>
                  <a:gd name="T59" fmla="*/ 253 h 1077"/>
                  <a:gd name="T60" fmla="*/ 1619 w 1660"/>
                  <a:gd name="T61" fmla="*/ 370 h 1077"/>
                  <a:gd name="T62" fmla="*/ 1606 w 1660"/>
                  <a:gd name="T63" fmla="*/ 443 h 1077"/>
                  <a:gd name="T64" fmla="*/ 1618 w 1660"/>
                  <a:gd name="T65" fmla="*/ 456 h 1077"/>
                  <a:gd name="T66" fmla="*/ 1648 w 1660"/>
                  <a:gd name="T67" fmla="*/ 660 h 1077"/>
                  <a:gd name="T68" fmla="*/ 1408 w 1660"/>
                  <a:gd name="T69" fmla="*/ 814 h 1077"/>
                  <a:gd name="T70" fmla="*/ 1320 w 1660"/>
                  <a:gd name="T71" fmla="*/ 807 h 1077"/>
                  <a:gd name="T72" fmla="*/ 1122 w 1660"/>
                  <a:gd name="T73" fmla="*/ 1038 h 1077"/>
                  <a:gd name="T74" fmla="*/ 929 w 1660"/>
                  <a:gd name="T75" fmla="*/ 1077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60" h="1077">
                    <a:moveTo>
                      <a:pt x="929" y="1077"/>
                    </a:moveTo>
                    <a:cubicBezTo>
                      <a:pt x="908" y="1077"/>
                      <a:pt x="887" y="1075"/>
                      <a:pt x="867" y="1073"/>
                    </a:cubicBezTo>
                    <a:cubicBezTo>
                      <a:pt x="853" y="1071"/>
                      <a:pt x="804" y="1053"/>
                      <a:pt x="763" y="1036"/>
                    </a:cubicBezTo>
                    <a:cubicBezTo>
                      <a:pt x="717" y="1016"/>
                      <a:pt x="690" y="1000"/>
                      <a:pt x="674" y="987"/>
                    </a:cubicBezTo>
                    <a:cubicBezTo>
                      <a:pt x="653" y="1003"/>
                      <a:pt x="629" y="1014"/>
                      <a:pt x="601" y="1022"/>
                    </a:cubicBezTo>
                    <a:cubicBezTo>
                      <a:pt x="578" y="1029"/>
                      <a:pt x="553" y="1032"/>
                      <a:pt x="526" y="1033"/>
                    </a:cubicBezTo>
                    <a:cubicBezTo>
                      <a:pt x="525" y="1033"/>
                      <a:pt x="523" y="1033"/>
                      <a:pt x="522" y="1033"/>
                    </a:cubicBezTo>
                    <a:cubicBezTo>
                      <a:pt x="457" y="1033"/>
                      <a:pt x="385" y="1004"/>
                      <a:pt x="328" y="957"/>
                    </a:cubicBezTo>
                    <a:cubicBezTo>
                      <a:pt x="299" y="933"/>
                      <a:pt x="250" y="877"/>
                      <a:pt x="245" y="821"/>
                    </a:cubicBezTo>
                    <a:cubicBezTo>
                      <a:pt x="245" y="819"/>
                      <a:pt x="245" y="817"/>
                      <a:pt x="245" y="816"/>
                    </a:cubicBezTo>
                    <a:cubicBezTo>
                      <a:pt x="239" y="816"/>
                      <a:pt x="234" y="816"/>
                      <a:pt x="228" y="816"/>
                    </a:cubicBezTo>
                    <a:cubicBezTo>
                      <a:pt x="127" y="816"/>
                      <a:pt x="46" y="761"/>
                      <a:pt x="16" y="673"/>
                    </a:cubicBezTo>
                    <a:cubicBezTo>
                      <a:pt x="0" y="628"/>
                      <a:pt x="5" y="574"/>
                      <a:pt x="31" y="526"/>
                    </a:cubicBezTo>
                    <a:cubicBezTo>
                      <a:pt x="50" y="488"/>
                      <a:pt x="79" y="458"/>
                      <a:pt x="112" y="440"/>
                    </a:cubicBezTo>
                    <a:cubicBezTo>
                      <a:pt x="86" y="384"/>
                      <a:pt x="81" y="323"/>
                      <a:pt x="100" y="272"/>
                    </a:cubicBezTo>
                    <a:cubicBezTo>
                      <a:pt x="120" y="221"/>
                      <a:pt x="162" y="184"/>
                      <a:pt x="219" y="167"/>
                    </a:cubicBezTo>
                    <a:cubicBezTo>
                      <a:pt x="236" y="162"/>
                      <a:pt x="259" y="162"/>
                      <a:pt x="271" y="162"/>
                    </a:cubicBezTo>
                    <a:cubicBezTo>
                      <a:pt x="286" y="162"/>
                      <a:pt x="311" y="163"/>
                      <a:pt x="336" y="169"/>
                    </a:cubicBezTo>
                    <a:cubicBezTo>
                      <a:pt x="339" y="148"/>
                      <a:pt x="347" y="128"/>
                      <a:pt x="360" y="109"/>
                    </a:cubicBezTo>
                    <a:cubicBezTo>
                      <a:pt x="409" y="38"/>
                      <a:pt x="522" y="0"/>
                      <a:pt x="603" y="0"/>
                    </a:cubicBezTo>
                    <a:cubicBezTo>
                      <a:pt x="607" y="0"/>
                      <a:pt x="610" y="0"/>
                      <a:pt x="613" y="0"/>
                    </a:cubicBezTo>
                    <a:cubicBezTo>
                      <a:pt x="681" y="3"/>
                      <a:pt x="779" y="39"/>
                      <a:pt x="831" y="112"/>
                    </a:cubicBezTo>
                    <a:cubicBezTo>
                      <a:pt x="850" y="139"/>
                      <a:pt x="861" y="167"/>
                      <a:pt x="863" y="196"/>
                    </a:cubicBezTo>
                    <a:cubicBezTo>
                      <a:pt x="868" y="196"/>
                      <a:pt x="873" y="195"/>
                      <a:pt x="878" y="195"/>
                    </a:cubicBezTo>
                    <a:cubicBezTo>
                      <a:pt x="897" y="195"/>
                      <a:pt x="916" y="200"/>
                      <a:pt x="933" y="208"/>
                    </a:cubicBezTo>
                    <a:cubicBezTo>
                      <a:pt x="940" y="182"/>
                      <a:pt x="954" y="158"/>
                      <a:pt x="973" y="136"/>
                    </a:cubicBezTo>
                    <a:cubicBezTo>
                      <a:pt x="1040" y="60"/>
                      <a:pt x="1165" y="33"/>
                      <a:pt x="1251" y="33"/>
                    </a:cubicBezTo>
                    <a:cubicBezTo>
                      <a:pt x="1263" y="33"/>
                      <a:pt x="1275" y="34"/>
                      <a:pt x="1287" y="35"/>
                    </a:cubicBezTo>
                    <a:cubicBezTo>
                      <a:pt x="1360" y="42"/>
                      <a:pt x="1409" y="69"/>
                      <a:pt x="1455" y="129"/>
                    </a:cubicBezTo>
                    <a:cubicBezTo>
                      <a:pt x="1488" y="171"/>
                      <a:pt x="1508" y="212"/>
                      <a:pt x="1513" y="253"/>
                    </a:cubicBezTo>
                    <a:cubicBezTo>
                      <a:pt x="1571" y="260"/>
                      <a:pt x="1612" y="316"/>
                      <a:pt x="1619" y="370"/>
                    </a:cubicBezTo>
                    <a:cubicBezTo>
                      <a:pt x="1623" y="397"/>
                      <a:pt x="1618" y="423"/>
                      <a:pt x="1606" y="443"/>
                    </a:cubicBezTo>
                    <a:cubicBezTo>
                      <a:pt x="1610" y="447"/>
                      <a:pt x="1614" y="451"/>
                      <a:pt x="1618" y="456"/>
                    </a:cubicBezTo>
                    <a:cubicBezTo>
                      <a:pt x="1660" y="512"/>
                      <a:pt x="1658" y="624"/>
                      <a:pt x="1648" y="660"/>
                    </a:cubicBezTo>
                    <a:cubicBezTo>
                      <a:pt x="1628" y="731"/>
                      <a:pt x="1570" y="814"/>
                      <a:pt x="1408" y="814"/>
                    </a:cubicBezTo>
                    <a:cubicBezTo>
                      <a:pt x="1381" y="814"/>
                      <a:pt x="1351" y="812"/>
                      <a:pt x="1320" y="807"/>
                    </a:cubicBezTo>
                    <a:cubicBezTo>
                      <a:pt x="1288" y="919"/>
                      <a:pt x="1222" y="997"/>
                      <a:pt x="1122" y="1038"/>
                    </a:cubicBezTo>
                    <a:cubicBezTo>
                      <a:pt x="1062" y="1063"/>
                      <a:pt x="996" y="1077"/>
                      <a:pt x="929" y="107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5599" tIns="57799" rIns="115599" bIns="57799" numCol="1" anchor="t" anchorCtr="0" compatLnSpc="1">
                <a:prstTxWarp prst="textNoShape">
                  <a:avLst/>
                </a:prstTxWarp>
              </a:bodyPr>
              <a:lstStyle/>
              <a:p>
                <a:pPr defTabSz="115589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76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6" name="Freeform 423"/>
              <p:cNvSpPr>
                <a:spLocks noEditPoints="1"/>
              </p:cNvSpPr>
              <p:nvPr/>
            </p:nvSpPr>
            <p:spPr bwMode="auto">
              <a:xfrm>
                <a:off x="185242" y="1168053"/>
                <a:ext cx="6726238" cy="4318000"/>
              </a:xfrm>
              <a:custGeom>
                <a:avLst/>
                <a:gdLst>
                  <a:gd name="T0" fmla="*/ 607 w 1587"/>
                  <a:gd name="T1" fmla="*/ 941 h 1017"/>
                  <a:gd name="T2" fmla="*/ 647 w 1587"/>
                  <a:gd name="T3" fmla="*/ 905 h 1017"/>
                  <a:gd name="T4" fmla="*/ 685 w 1587"/>
                  <a:gd name="T5" fmla="*/ 947 h 1017"/>
                  <a:gd name="T6" fmla="*/ 765 w 1587"/>
                  <a:gd name="T7" fmla="*/ 989 h 1017"/>
                  <a:gd name="T8" fmla="*/ 834 w 1587"/>
                  <a:gd name="T9" fmla="*/ 1010 h 1017"/>
                  <a:gd name="T10" fmla="*/ 941 w 1587"/>
                  <a:gd name="T11" fmla="*/ 1009 h 1017"/>
                  <a:gd name="T12" fmla="*/ 1003 w 1587"/>
                  <a:gd name="T13" fmla="*/ 1001 h 1017"/>
                  <a:gd name="T14" fmla="*/ 1070 w 1587"/>
                  <a:gd name="T15" fmla="*/ 980 h 1017"/>
                  <a:gd name="T16" fmla="*/ 1136 w 1587"/>
                  <a:gd name="T17" fmla="*/ 940 h 1017"/>
                  <a:gd name="T18" fmla="*/ 1202 w 1587"/>
                  <a:gd name="T19" fmla="*/ 880 h 1017"/>
                  <a:gd name="T20" fmla="*/ 1236 w 1587"/>
                  <a:gd name="T21" fmla="*/ 815 h 1017"/>
                  <a:gd name="T22" fmla="*/ 1288 w 1587"/>
                  <a:gd name="T23" fmla="*/ 742 h 1017"/>
                  <a:gd name="T24" fmla="*/ 1349 w 1587"/>
                  <a:gd name="T25" fmla="*/ 751 h 1017"/>
                  <a:gd name="T26" fmla="*/ 1421 w 1587"/>
                  <a:gd name="T27" fmla="*/ 746 h 1017"/>
                  <a:gd name="T28" fmla="*/ 1492 w 1587"/>
                  <a:gd name="T29" fmla="*/ 725 h 1017"/>
                  <a:gd name="T30" fmla="*/ 1562 w 1587"/>
                  <a:gd name="T31" fmla="*/ 670 h 1017"/>
                  <a:gd name="T32" fmla="*/ 1582 w 1587"/>
                  <a:gd name="T33" fmla="*/ 583 h 1017"/>
                  <a:gd name="T34" fmla="*/ 1581 w 1587"/>
                  <a:gd name="T35" fmla="*/ 521 h 1017"/>
                  <a:gd name="T36" fmla="*/ 1561 w 1587"/>
                  <a:gd name="T37" fmla="*/ 451 h 1017"/>
                  <a:gd name="T38" fmla="*/ 1496 w 1587"/>
                  <a:gd name="T39" fmla="*/ 427 h 1017"/>
                  <a:gd name="T40" fmla="*/ 1548 w 1587"/>
                  <a:gd name="T41" fmla="*/ 358 h 1017"/>
                  <a:gd name="T42" fmla="*/ 1537 w 1587"/>
                  <a:gd name="T43" fmla="*/ 299 h 1017"/>
                  <a:gd name="T44" fmla="*/ 1477 w 1587"/>
                  <a:gd name="T45" fmla="*/ 259 h 1017"/>
                  <a:gd name="T46" fmla="*/ 1448 w 1587"/>
                  <a:gd name="T47" fmla="*/ 244 h 1017"/>
                  <a:gd name="T48" fmla="*/ 1428 w 1587"/>
                  <a:gd name="T49" fmla="*/ 175 h 1017"/>
                  <a:gd name="T50" fmla="*/ 1384 w 1587"/>
                  <a:gd name="T51" fmla="*/ 108 h 1017"/>
                  <a:gd name="T52" fmla="*/ 1331 w 1587"/>
                  <a:gd name="T53" fmla="*/ 59 h 1017"/>
                  <a:gd name="T54" fmla="*/ 1243 w 1587"/>
                  <a:gd name="T55" fmla="*/ 39 h 1017"/>
                  <a:gd name="T56" fmla="*/ 1169 w 1587"/>
                  <a:gd name="T57" fmla="*/ 41 h 1017"/>
                  <a:gd name="T58" fmla="*/ 1080 w 1587"/>
                  <a:gd name="T59" fmla="*/ 54 h 1017"/>
                  <a:gd name="T60" fmla="*/ 1014 w 1587"/>
                  <a:gd name="T61" fmla="*/ 85 h 1017"/>
                  <a:gd name="T62" fmla="*/ 940 w 1587"/>
                  <a:gd name="T63" fmla="*/ 160 h 1017"/>
                  <a:gd name="T64" fmla="*/ 922 w 1587"/>
                  <a:gd name="T65" fmla="*/ 219 h 1017"/>
                  <a:gd name="T66" fmla="*/ 906 w 1587"/>
                  <a:gd name="T67" fmla="*/ 219 h 1017"/>
                  <a:gd name="T68" fmla="*/ 837 w 1587"/>
                  <a:gd name="T69" fmla="*/ 198 h 1017"/>
                  <a:gd name="T70" fmla="*/ 791 w 1587"/>
                  <a:gd name="T71" fmla="*/ 166 h 1017"/>
                  <a:gd name="T72" fmla="*/ 783 w 1587"/>
                  <a:gd name="T73" fmla="*/ 122 h 1017"/>
                  <a:gd name="T74" fmla="*/ 720 w 1587"/>
                  <a:gd name="T75" fmla="*/ 58 h 1017"/>
                  <a:gd name="T76" fmla="*/ 655 w 1587"/>
                  <a:gd name="T77" fmla="*/ 23 h 1017"/>
                  <a:gd name="T78" fmla="*/ 583 w 1587"/>
                  <a:gd name="T79" fmla="*/ 1 h 1017"/>
                  <a:gd name="T80" fmla="*/ 480 w 1587"/>
                  <a:gd name="T81" fmla="*/ 19 h 1017"/>
                  <a:gd name="T82" fmla="*/ 421 w 1587"/>
                  <a:gd name="T83" fmla="*/ 39 h 1017"/>
                  <a:gd name="T84" fmla="*/ 361 w 1587"/>
                  <a:gd name="T85" fmla="*/ 80 h 1017"/>
                  <a:gd name="T86" fmla="*/ 332 w 1587"/>
                  <a:gd name="T87" fmla="*/ 162 h 1017"/>
                  <a:gd name="T88" fmla="*/ 334 w 1587"/>
                  <a:gd name="T89" fmla="*/ 194 h 1017"/>
                  <a:gd name="T90" fmla="*/ 269 w 1587"/>
                  <a:gd name="T91" fmla="*/ 164 h 1017"/>
                  <a:gd name="T92" fmla="*/ 195 w 1587"/>
                  <a:gd name="T93" fmla="*/ 170 h 1017"/>
                  <a:gd name="T94" fmla="*/ 116 w 1587"/>
                  <a:gd name="T95" fmla="*/ 211 h 1017"/>
                  <a:gd name="T96" fmla="*/ 87 w 1587"/>
                  <a:gd name="T97" fmla="*/ 278 h 1017"/>
                  <a:gd name="T98" fmla="*/ 101 w 1587"/>
                  <a:gd name="T99" fmla="*/ 382 h 1017"/>
                  <a:gd name="T100" fmla="*/ 118 w 1587"/>
                  <a:gd name="T101" fmla="*/ 421 h 1017"/>
                  <a:gd name="T102" fmla="*/ 57 w 1587"/>
                  <a:gd name="T103" fmla="*/ 460 h 1017"/>
                  <a:gd name="T104" fmla="*/ 18 w 1587"/>
                  <a:gd name="T105" fmla="*/ 521 h 1017"/>
                  <a:gd name="T106" fmla="*/ 2 w 1587"/>
                  <a:gd name="T107" fmla="*/ 599 h 1017"/>
                  <a:gd name="T108" fmla="*/ 23 w 1587"/>
                  <a:gd name="T109" fmla="*/ 668 h 1017"/>
                  <a:gd name="T110" fmla="*/ 91 w 1587"/>
                  <a:gd name="T111" fmla="*/ 726 h 1017"/>
                  <a:gd name="T112" fmla="*/ 161 w 1587"/>
                  <a:gd name="T113" fmla="*/ 749 h 1017"/>
                  <a:gd name="T114" fmla="*/ 250 w 1587"/>
                  <a:gd name="T115" fmla="*/ 749 h 1017"/>
                  <a:gd name="T116" fmla="*/ 253 w 1587"/>
                  <a:gd name="T117" fmla="*/ 824 h 1017"/>
                  <a:gd name="T118" fmla="*/ 286 w 1587"/>
                  <a:gd name="T119" fmla="*/ 876 h 1017"/>
                  <a:gd name="T120" fmla="*/ 340 w 1587"/>
                  <a:gd name="T121" fmla="*/ 925 h 1017"/>
                  <a:gd name="T122" fmla="*/ 423 w 1587"/>
                  <a:gd name="T123" fmla="*/ 959 h 1017"/>
                  <a:gd name="T124" fmla="*/ 485 w 1587"/>
                  <a:gd name="T125" fmla="*/ 973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87" h="1017">
                    <a:moveTo>
                      <a:pt x="555" y="958"/>
                    </a:moveTo>
                    <a:cubicBezTo>
                      <a:pt x="550" y="960"/>
                      <a:pt x="545" y="961"/>
                      <a:pt x="540" y="962"/>
                    </a:cubicBezTo>
                    <a:cubicBezTo>
                      <a:pt x="539" y="962"/>
                      <a:pt x="538" y="963"/>
                      <a:pt x="539" y="965"/>
                    </a:cubicBezTo>
                    <a:cubicBezTo>
                      <a:pt x="539" y="966"/>
                      <a:pt x="540" y="967"/>
                      <a:pt x="542" y="967"/>
                    </a:cubicBezTo>
                    <a:cubicBezTo>
                      <a:pt x="546" y="966"/>
                      <a:pt x="551" y="965"/>
                      <a:pt x="556" y="963"/>
                    </a:cubicBezTo>
                    <a:cubicBezTo>
                      <a:pt x="558" y="963"/>
                      <a:pt x="558" y="961"/>
                      <a:pt x="558" y="960"/>
                    </a:cubicBezTo>
                    <a:cubicBezTo>
                      <a:pt x="558" y="959"/>
                      <a:pt x="556" y="958"/>
                      <a:pt x="555" y="958"/>
                    </a:cubicBezTo>
                    <a:close/>
                    <a:moveTo>
                      <a:pt x="578" y="950"/>
                    </a:moveTo>
                    <a:cubicBezTo>
                      <a:pt x="573" y="952"/>
                      <a:pt x="569" y="954"/>
                      <a:pt x="564" y="956"/>
                    </a:cubicBezTo>
                    <a:cubicBezTo>
                      <a:pt x="563" y="956"/>
                      <a:pt x="562" y="957"/>
                      <a:pt x="563" y="959"/>
                    </a:cubicBezTo>
                    <a:cubicBezTo>
                      <a:pt x="563" y="960"/>
                      <a:pt x="564" y="961"/>
                      <a:pt x="566" y="960"/>
                    </a:cubicBezTo>
                    <a:cubicBezTo>
                      <a:pt x="571" y="959"/>
                      <a:pt x="575" y="957"/>
                      <a:pt x="580" y="955"/>
                    </a:cubicBezTo>
                    <a:cubicBezTo>
                      <a:pt x="581" y="955"/>
                      <a:pt x="582" y="953"/>
                      <a:pt x="581" y="952"/>
                    </a:cubicBezTo>
                    <a:cubicBezTo>
                      <a:pt x="581" y="950"/>
                      <a:pt x="579" y="950"/>
                      <a:pt x="578" y="950"/>
                    </a:cubicBezTo>
                    <a:close/>
                    <a:moveTo>
                      <a:pt x="604" y="937"/>
                    </a:moveTo>
                    <a:cubicBezTo>
                      <a:pt x="600" y="940"/>
                      <a:pt x="596" y="942"/>
                      <a:pt x="591" y="944"/>
                    </a:cubicBezTo>
                    <a:cubicBezTo>
                      <a:pt x="590" y="945"/>
                      <a:pt x="590" y="946"/>
                      <a:pt x="590" y="948"/>
                    </a:cubicBezTo>
                    <a:cubicBezTo>
                      <a:pt x="591" y="949"/>
                      <a:pt x="593" y="949"/>
                      <a:pt x="594" y="949"/>
                    </a:cubicBezTo>
                    <a:cubicBezTo>
                      <a:pt x="598" y="946"/>
                      <a:pt x="603" y="944"/>
                      <a:pt x="607" y="941"/>
                    </a:cubicBezTo>
                    <a:cubicBezTo>
                      <a:pt x="608" y="940"/>
                      <a:pt x="608" y="939"/>
                      <a:pt x="608" y="938"/>
                    </a:cubicBezTo>
                    <a:cubicBezTo>
                      <a:pt x="607" y="937"/>
                      <a:pt x="605" y="936"/>
                      <a:pt x="604" y="937"/>
                    </a:cubicBezTo>
                    <a:close/>
                    <a:moveTo>
                      <a:pt x="628" y="919"/>
                    </a:moveTo>
                    <a:cubicBezTo>
                      <a:pt x="624" y="922"/>
                      <a:pt x="620" y="925"/>
                      <a:pt x="616" y="928"/>
                    </a:cubicBezTo>
                    <a:cubicBezTo>
                      <a:pt x="615" y="929"/>
                      <a:pt x="615" y="931"/>
                      <a:pt x="616" y="932"/>
                    </a:cubicBezTo>
                    <a:cubicBezTo>
                      <a:pt x="617" y="933"/>
                      <a:pt x="618" y="933"/>
                      <a:pt x="619" y="932"/>
                    </a:cubicBezTo>
                    <a:cubicBezTo>
                      <a:pt x="623" y="929"/>
                      <a:pt x="627" y="926"/>
                      <a:pt x="631" y="922"/>
                    </a:cubicBezTo>
                    <a:cubicBezTo>
                      <a:pt x="632" y="921"/>
                      <a:pt x="632" y="920"/>
                      <a:pt x="631" y="919"/>
                    </a:cubicBezTo>
                    <a:cubicBezTo>
                      <a:pt x="630" y="918"/>
                      <a:pt x="629" y="918"/>
                      <a:pt x="628" y="919"/>
                    </a:cubicBezTo>
                    <a:close/>
                    <a:moveTo>
                      <a:pt x="645" y="909"/>
                    </a:moveTo>
                    <a:cubicBezTo>
                      <a:pt x="645" y="908"/>
                      <a:pt x="646" y="906"/>
                      <a:pt x="647" y="905"/>
                    </a:cubicBezTo>
                    <a:cubicBezTo>
                      <a:pt x="647" y="904"/>
                      <a:pt x="647" y="903"/>
                      <a:pt x="647" y="903"/>
                    </a:cubicBezTo>
                    <a:cubicBezTo>
                      <a:pt x="647" y="902"/>
                      <a:pt x="647" y="901"/>
                      <a:pt x="646" y="901"/>
                    </a:cubicBezTo>
                    <a:cubicBezTo>
                      <a:pt x="646" y="901"/>
                      <a:pt x="645" y="900"/>
                      <a:pt x="644" y="901"/>
                    </a:cubicBezTo>
                    <a:cubicBezTo>
                      <a:pt x="644" y="901"/>
                      <a:pt x="643" y="901"/>
                      <a:pt x="643" y="902"/>
                    </a:cubicBezTo>
                    <a:cubicBezTo>
                      <a:pt x="641" y="904"/>
                      <a:pt x="639" y="906"/>
                      <a:pt x="638" y="908"/>
                    </a:cubicBezTo>
                    <a:cubicBezTo>
                      <a:pt x="637" y="909"/>
                      <a:pt x="637" y="911"/>
                      <a:pt x="638" y="912"/>
                    </a:cubicBezTo>
                    <a:cubicBezTo>
                      <a:pt x="639" y="913"/>
                      <a:pt x="641" y="912"/>
                      <a:pt x="641" y="911"/>
                    </a:cubicBezTo>
                    <a:cubicBezTo>
                      <a:pt x="643" y="909"/>
                      <a:pt x="645" y="907"/>
                      <a:pt x="647" y="905"/>
                    </a:cubicBezTo>
                    <a:cubicBezTo>
                      <a:pt x="648" y="903"/>
                      <a:pt x="647" y="902"/>
                      <a:pt x="646" y="901"/>
                    </a:cubicBezTo>
                    <a:cubicBezTo>
                      <a:pt x="645" y="900"/>
                      <a:pt x="644" y="900"/>
                      <a:pt x="643" y="902"/>
                    </a:cubicBezTo>
                    <a:cubicBezTo>
                      <a:pt x="641" y="904"/>
                      <a:pt x="640" y="906"/>
                      <a:pt x="640" y="909"/>
                    </a:cubicBezTo>
                    <a:cubicBezTo>
                      <a:pt x="640" y="910"/>
                      <a:pt x="641" y="911"/>
                      <a:pt x="642" y="912"/>
                    </a:cubicBezTo>
                    <a:cubicBezTo>
                      <a:pt x="644" y="912"/>
                      <a:pt x="645" y="911"/>
                      <a:pt x="645" y="909"/>
                    </a:cubicBezTo>
                    <a:close/>
                    <a:moveTo>
                      <a:pt x="660" y="931"/>
                    </a:moveTo>
                    <a:cubicBezTo>
                      <a:pt x="656" y="928"/>
                      <a:pt x="652" y="924"/>
                      <a:pt x="650" y="921"/>
                    </a:cubicBezTo>
                    <a:cubicBezTo>
                      <a:pt x="649" y="920"/>
                      <a:pt x="647" y="920"/>
                      <a:pt x="646" y="921"/>
                    </a:cubicBezTo>
                    <a:cubicBezTo>
                      <a:pt x="645" y="921"/>
                      <a:pt x="645" y="923"/>
                      <a:pt x="646" y="924"/>
                    </a:cubicBezTo>
                    <a:cubicBezTo>
                      <a:pt x="649" y="928"/>
                      <a:pt x="652" y="931"/>
                      <a:pt x="657" y="935"/>
                    </a:cubicBezTo>
                    <a:cubicBezTo>
                      <a:pt x="658" y="936"/>
                      <a:pt x="660" y="936"/>
                      <a:pt x="660" y="935"/>
                    </a:cubicBezTo>
                    <a:cubicBezTo>
                      <a:pt x="661" y="933"/>
                      <a:pt x="661" y="932"/>
                      <a:pt x="660" y="931"/>
                    </a:cubicBezTo>
                    <a:close/>
                    <a:moveTo>
                      <a:pt x="685" y="947"/>
                    </a:moveTo>
                    <a:cubicBezTo>
                      <a:pt x="680" y="945"/>
                      <a:pt x="676" y="942"/>
                      <a:pt x="672" y="940"/>
                    </a:cubicBezTo>
                    <a:cubicBezTo>
                      <a:pt x="671" y="939"/>
                      <a:pt x="669" y="939"/>
                      <a:pt x="669" y="940"/>
                    </a:cubicBezTo>
                    <a:cubicBezTo>
                      <a:pt x="668" y="941"/>
                      <a:pt x="668" y="943"/>
                      <a:pt x="669" y="944"/>
                    </a:cubicBezTo>
                    <a:cubicBezTo>
                      <a:pt x="673" y="946"/>
                      <a:pt x="678" y="949"/>
                      <a:pt x="682" y="952"/>
                    </a:cubicBezTo>
                    <a:cubicBezTo>
                      <a:pt x="684" y="952"/>
                      <a:pt x="685" y="952"/>
                      <a:pt x="686" y="951"/>
                    </a:cubicBezTo>
                    <a:cubicBezTo>
                      <a:pt x="686" y="950"/>
                      <a:pt x="686" y="948"/>
                      <a:pt x="685" y="947"/>
                    </a:cubicBezTo>
                    <a:close/>
                    <a:moveTo>
                      <a:pt x="711" y="961"/>
                    </a:moveTo>
                    <a:cubicBezTo>
                      <a:pt x="707" y="959"/>
                      <a:pt x="702" y="957"/>
                      <a:pt x="698" y="954"/>
                    </a:cubicBezTo>
                    <a:cubicBezTo>
                      <a:pt x="697" y="954"/>
                      <a:pt x="695" y="954"/>
                      <a:pt x="695" y="955"/>
                    </a:cubicBezTo>
                    <a:cubicBezTo>
                      <a:pt x="694" y="957"/>
                      <a:pt x="694" y="958"/>
                      <a:pt x="696" y="959"/>
                    </a:cubicBezTo>
                    <a:cubicBezTo>
                      <a:pt x="700" y="961"/>
                      <a:pt x="705" y="963"/>
                      <a:pt x="709" y="966"/>
                    </a:cubicBezTo>
                    <a:cubicBezTo>
                      <a:pt x="710" y="966"/>
                      <a:pt x="712" y="966"/>
                      <a:pt x="713" y="964"/>
                    </a:cubicBezTo>
                    <a:cubicBezTo>
                      <a:pt x="713" y="963"/>
                      <a:pt x="713" y="962"/>
                      <a:pt x="711" y="961"/>
                    </a:cubicBezTo>
                    <a:close/>
                    <a:moveTo>
                      <a:pt x="739" y="973"/>
                    </a:moveTo>
                    <a:cubicBezTo>
                      <a:pt x="734" y="971"/>
                      <a:pt x="730" y="969"/>
                      <a:pt x="725" y="967"/>
                    </a:cubicBezTo>
                    <a:cubicBezTo>
                      <a:pt x="724" y="967"/>
                      <a:pt x="722" y="967"/>
                      <a:pt x="722" y="969"/>
                    </a:cubicBezTo>
                    <a:cubicBezTo>
                      <a:pt x="721" y="970"/>
                      <a:pt x="722" y="971"/>
                      <a:pt x="723" y="972"/>
                    </a:cubicBezTo>
                    <a:cubicBezTo>
                      <a:pt x="727" y="974"/>
                      <a:pt x="732" y="976"/>
                      <a:pt x="737" y="978"/>
                    </a:cubicBezTo>
                    <a:cubicBezTo>
                      <a:pt x="738" y="979"/>
                      <a:pt x="739" y="978"/>
                      <a:pt x="740" y="977"/>
                    </a:cubicBezTo>
                    <a:cubicBezTo>
                      <a:pt x="741" y="975"/>
                      <a:pt x="740" y="974"/>
                      <a:pt x="739" y="973"/>
                    </a:cubicBezTo>
                    <a:close/>
                    <a:moveTo>
                      <a:pt x="766" y="985"/>
                    </a:moveTo>
                    <a:cubicBezTo>
                      <a:pt x="762" y="983"/>
                      <a:pt x="757" y="981"/>
                      <a:pt x="753" y="979"/>
                    </a:cubicBezTo>
                    <a:cubicBezTo>
                      <a:pt x="751" y="979"/>
                      <a:pt x="750" y="979"/>
                      <a:pt x="749" y="981"/>
                    </a:cubicBezTo>
                    <a:cubicBezTo>
                      <a:pt x="749" y="982"/>
                      <a:pt x="749" y="983"/>
                      <a:pt x="751" y="984"/>
                    </a:cubicBezTo>
                    <a:cubicBezTo>
                      <a:pt x="755" y="986"/>
                      <a:pt x="760" y="988"/>
                      <a:pt x="765" y="989"/>
                    </a:cubicBezTo>
                    <a:cubicBezTo>
                      <a:pt x="766" y="990"/>
                      <a:pt x="767" y="989"/>
                      <a:pt x="768" y="988"/>
                    </a:cubicBezTo>
                    <a:cubicBezTo>
                      <a:pt x="768" y="987"/>
                      <a:pt x="768" y="985"/>
                      <a:pt x="766" y="985"/>
                    </a:cubicBezTo>
                    <a:close/>
                    <a:moveTo>
                      <a:pt x="795" y="995"/>
                    </a:moveTo>
                    <a:cubicBezTo>
                      <a:pt x="790" y="994"/>
                      <a:pt x="785" y="992"/>
                      <a:pt x="780" y="990"/>
                    </a:cubicBezTo>
                    <a:cubicBezTo>
                      <a:pt x="779" y="990"/>
                      <a:pt x="778" y="990"/>
                      <a:pt x="777" y="992"/>
                    </a:cubicBezTo>
                    <a:cubicBezTo>
                      <a:pt x="777" y="993"/>
                      <a:pt x="777" y="994"/>
                      <a:pt x="779" y="995"/>
                    </a:cubicBezTo>
                    <a:cubicBezTo>
                      <a:pt x="784" y="997"/>
                      <a:pt x="788" y="998"/>
                      <a:pt x="793" y="1000"/>
                    </a:cubicBezTo>
                    <a:cubicBezTo>
                      <a:pt x="794" y="1000"/>
                      <a:pt x="796" y="1000"/>
                      <a:pt x="796" y="998"/>
                    </a:cubicBezTo>
                    <a:cubicBezTo>
                      <a:pt x="797" y="997"/>
                      <a:pt x="796" y="996"/>
                      <a:pt x="795" y="995"/>
                    </a:cubicBezTo>
                    <a:close/>
                    <a:moveTo>
                      <a:pt x="823" y="1005"/>
                    </a:moveTo>
                    <a:cubicBezTo>
                      <a:pt x="819" y="1004"/>
                      <a:pt x="814" y="1002"/>
                      <a:pt x="809" y="1000"/>
                    </a:cubicBezTo>
                    <a:cubicBezTo>
                      <a:pt x="807" y="1000"/>
                      <a:pt x="806" y="1000"/>
                      <a:pt x="806" y="1002"/>
                    </a:cubicBezTo>
                    <a:cubicBezTo>
                      <a:pt x="805" y="1003"/>
                      <a:pt x="806" y="1004"/>
                      <a:pt x="807" y="1005"/>
                    </a:cubicBezTo>
                    <a:cubicBezTo>
                      <a:pt x="813" y="1007"/>
                      <a:pt x="817" y="1008"/>
                      <a:pt x="822" y="1010"/>
                    </a:cubicBezTo>
                    <a:cubicBezTo>
                      <a:pt x="823" y="1010"/>
                      <a:pt x="824" y="1009"/>
                      <a:pt x="825" y="1008"/>
                    </a:cubicBezTo>
                    <a:cubicBezTo>
                      <a:pt x="825" y="1007"/>
                      <a:pt x="824" y="1005"/>
                      <a:pt x="823" y="1005"/>
                    </a:cubicBezTo>
                    <a:close/>
                    <a:moveTo>
                      <a:pt x="852" y="1010"/>
                    </a:moveTo>
                    <a:cubicBezTo>
                      <a:pt x="847" y="1009"/>
                      <a:pt x="842" y="1009"/>
                      <a:pt x="837" y="1008"/>
                    </a:cubicBezTo>
                    <a:cubicBezTo>
                      <a:pt x="836" y="1008"/>
                      <a:pt x="835" y="1009"/>
                      <a:pt x="834" y="1010"/>
                    </a:cubicBezTo>
                    <a:cubicBezTo>
                      <a:pt x="834" y="1012"/>
                      <a:pt x="835" y="1013"/>
                      <a:pt x="837" y="1013"/>
                    </a:cubicBezTo>
                    <a:cubicBezTo>
                      <a:pt x="842" y="1014"/>
                      <a:pt x="847" y="1014"/>
                      <a:pt x="852" y="1015"/>
                    </a:cubicBezTo>
                    <a:cubicBezTo>
                      <a:pt x="853" y="1015"/>
                      <a:pt x="854" y="1014"/>
                      <a:pt x="854" y="1012"/>
                    </a:cubicBezTo>
                    <a:cubicBezTo>
                      <a:pt x="854" y="1011"/>
                      <a:pt x="853" y="1010"/>
                      <a:pt x="852" y="1010"/>
                    </a:cubicBezTo>
                    <a:close/>
                    <a:moveTo>
                      <a:pt x="882" y="1011"/>
                    </a:moveTo>
                    <a:cubicBezTo>
                      <a:pt x="877" y="1011"/>
                      <a:pt x="872" y="1011"/>
                      <a:pt x="867" y="1011"/>
                    </a:cubicBezTo>
                    <a:cubicBezTo>
                      <a:pt x="866" y="1011"/>
                      <a:pt x="864" y="1012"/>
                      <a:pt x="864" y="1013"/>
                    </a:cubicBezTo>
                    <a:cubicBezTo>
                      <a:pt x="864" y="1015"/>
                      <a:pt x="865" y="1016"/>
                      <a:pt x="867" y="1016"/>
                    </a:cubicBezTo>
                    <a:cubicBezTo>
                      <a:pt x="872" y="1016"/>
                      <a:pt x="877" y="1016"/>
                      <a:pt x="882" y="1016"/>
                    </a:cubicBezTo>
                    <a:cubicBezTo>
                      <a:pt x="883" y="1016"/>
                      <a:pt x="884" y="1015"/>
                      <a:pt x="884" y="1014"/>
                    </a:cubicBezTo>
                    <a:cubicBezTo>
                      <a:pt x="884" y="1013"/>
                      <a:pt x="883" y="1011"/>
                      <a:pt x="882" y="1011"/>
                    </a:cubicBezTo>
                    <a:close/>
                    <a:moveTo>
                      <a:pt x="912" y="1011"/>
                    </a:moveTo>
                    <a:cubicBezTo>
                      <a:pt x="907" y="1011"/>
                      <a:pt x="902" y="1011"/>
                      <a:pt x="897" y="1012"/>
                    </a:cubicBezTo>
                    <a:cubicBezTo>
                      <a:pt x="895" y="1012"/>
                      <a:pt x="894" y="1013"/>
                      <a:pt x="894" y="1014"/>
                    </a:cubicBezTo>
                    <a:cubicBezTo>
                      <a:pt x="894" y="1015"/>
                      <a:pt x="895" y="1017"/>
                      <a:pt x="897" y="1017"/>
                    </a:cubicBezTo>
                    <a:cubicBezTo>
                      <a:pt x="902" y="1016"/>
                      <a:pt x="907" y="1016"/>
                      <a:pt x="912" y="1016"/>
                    </a:cubicBezTo>
                    <a:cubicBezTo>
                      <a:pt x="913" y="1016"/>
                      <a:pt x="914" y="1015"/>
                      <a:pt x="914" y="1014"/>
                    </a:cubicBezTo>
                    <a:cubicBezTo>
                      <a:pt x="914" y="1012"/>
                      <a:pt x="913" y="1011"/>
                      <a:pt x="912" y="1011"/>
                    </a:cubicBezTo>
                    <a:close/>
                    <a:moveTo>
                      <a:pt x="941" y="1009"/>
                    </a:moveTo>
                    <a:cubicBezTo>
                      <a:pt x="936" y="1009"/>
                      <a:pt x="932" y="1010"/>
                      <a:pt x="927" y="1010"/>
                    </a:cubicBezTo>
                    <a:cubicBezTo>
                      <a:pt x="925" y="1010"/>
                      <a:pt x="924" y="1012"/>
                      <a:pt x="924" y="1013"/>
                    </a:cubicBezTo>
                    <a:cubicBezTo>
                      <a:pt x="924" y="1014"/>
                      <a:pt x="926" y="1015"/>
                      <a:pt x="927" y="1015"/>
                    </a:cubicBezTo>
                    <a:cubicBezTo>
                      <a:pt x="932" y="1015"/>
                      <a:pt x="937" y="1014"/>
                      <a:pt x="942" y="1014"/>
                    </a:cubicBezTo>
                    <a:cubicBezTo>
                      <a:pt x="943" y="1014"/>
                      <a:pt x="944" y="1013"/>
                      <a:pt x="944" y="1011"/>
                    </a:cubicBezTo>
                    <a:cubicBezTo>
                      <a:pt x="944" y="1010"/>
                      <a:pt x="943" y="1009"/>
                      <a:pt x="941" y="1009"/>
                    </a:cubicBezTo>
                    <a:close/>
                    <a:moveTo>
                      <a:pt x="971" y="1005"/>
                    </a:moveTo>
                    <a:cubicBezTo>
                      <a:pt x="966" y="1006"/>
                      <a:pt x="961" y="1006"/>
                      <a:pt x="956" y="1007"/>
                    </a:cubicBezTo>
                    <a:cubicBezTo>
                      <a:pt x="955" y="1007"/>
                      <a:pt x="954" y="1009"/>
                      <a:pt x="954" y="1010"/>
                    </a:cubicBezTo>
                    <a:cubicBezTo>
                      <a:pt x="954" y="1011"/>
                      <a:pt x="956" y="1012"/>
                      <a:pt x="957" y="1012"/>
                    </a:cubicBezTo>
                    <a:cubicBezTo>
                      <a:pt x="962" y="1011"/>
                      <a:pt x="967" y="1011"/>
                      <a:pt x="972" y="1010"/>
                    </a:cubicBezTo>
                    <a:cubicBezTo>
                      <a:pt x="973" y="1010"/>
                      <a:pt x="974" y="1008"/>
                      <a:pt x="974" y="1007"/>
                    </a:cubicBezTo>
                    <a:cubicBezTo>
                      <a:pt x="974" y="1006"/>
                      <a:pt x="972" y="1005"/>
                      <a:pt x="971" y="1005"/>
                    </a:cubicBezTo>
                    <a:close/>
                    <a:moveTo>
                      <a:pt x="1000" y="999"/>
                    </a:moveTo>
                    <a:cubicBezTo>
                      <a:pt x="995" y="1000"/>
                      <a:pt x="991" y="1001"/>
                      <a:pt x="986" y="1002"/>
                    </a:cubicBezTo>
                    <a:cubicBezTo>
                      <a:pt x="984" y="1002"/>
                      <a:pt x="983" y="1004"/>
                      <a:pt x="984" y="1005"/>
                    </a:cubicBezTo>
                    <a:cubicBezTo>
                      <a:pt x="984" y="1006"/>
                      <a:pt x="985" y="1007"/>
                      <a:pt x="987" y="1007"/>
                    </a:cubicBezTo>
                    <a:cubicBezTo>
                      <a:pt x="992" y="1006"/>
                      <a:pt x="997" y="1005"/>
                      <a:pt x="1001" y="1004"/>
                    </a:cubicBezTo>
                    <a:cubicBezTo>
                      <a:pt x="1003" y="1004"/>
                      <a:pt x="1004" y="1002"/>
                      <a:pt x="1003" y="1001"/>
                    </a:cubicBezTo>
                    <a:cubicBezTo>
                      <a:pt x="1003" y="1000"/>
                      <a:pt x="1002" y="999"/>
                      <a:pt x="1000" y="999"/>
                    </a:cubicBezTo>
                    <a:close/>
                    <a:moveTo>
                      <a:pt x="1029" y="991"/>
                    </a:moveTo>
                    <a:cubicBezTo>
                      <a:pt x="1024" y="993"/>
                      <a:pt x="1020" y="994"/>
                      <a:pt x="1015" y="995"/>
                    </a:cubicBezTo>
                    <a:cubicBezTo>
                      <a:pt x="1013" y="996"/>
                      <a:pt x="1013" y="997"/>
                      <a:pt x="1013" y="998"/>
                    </a:cubicBezTo>
                    <a:cubicBezTo>
                      <a:pt x="1013" y="1000"/>
                      <a:pt x="1015" y="1001"/>
                      <a:pt x="1016" y="1000"/>
                    </a:cubicBezTo>
                    <a:cubicBezTo>
                      <a:pt x="1021" y="999"/>
                      <a:pt x="1026" y="998"/>
                      <a:pt x="1031" y="996"/>
                    </a:cubicBezTo>
                    <a:cubicBezTo>
                      <a:pt x="1032" y="996"/>
                      <a:pt x="1033" y="994"/>
                      <a:pt x="1032" y="993"/>
                    </a:cubicBezTo>
                    <a:cubicBezTo>
                      <a:pt x="1032" y="992"/>
                      <a:pt x="1030" y="991"/>
                      <a:pt x="1029" y="991"/>
                    </a:cubicBezTo>
                    <a:close/>
                    <a:moveTo>
                      <a:pt x="1057" y="982"/>
                    </a:moveTo>
                    <a:cubicBezTo>
                      <a:pt x="1053" y="983"/>
                      <a:pt x="1048" y="985"/>
                      <a:pt x="1043" y="987"/>
                    </a:cubicBezTo>
                    <a:cubicBezTo>
                      <a:pt x="1042" y="987"/>
                      <a:pt x="1041" y="989"/>
                      <a:pt x="1042" y="990"/>
                    </a:cubicBezTo>
                    <a:cubicBezTo>
                      <a:pt x="1042" y="991"/>
                      <a:pt x="1044" y="992"/>
                      <a:pt x="1045" y="991"/>
                    </a:cubicBezTo>
                    <a:cubicBezTo>
                      <a:pt x="1050" y="990"/>
                      <a:pt x="1054" y="988"/>
                      <a:pt x="1059" y="986"/>
                    </a:cubicBezTo>
                    <a:cubicBezTo>
                      <a:pt x="1060" y="986"/>
                      <a:pt x="1061" y="984"/>
                      <a:pt x="1061" y="983"/>
                    </a:cubicBezTo>
                    <a:cubicBezTo>
                      <a:pt x="1060" y="982"/>
                      <a:pt x="1059" y="981"/>
                      <a:pt x="1057" y="982"/>
                    </a:cubicBezTo>
                    <a:close/>
                    <a:moveTo>
                      <a:pt x="1085" y="970"/>
                    </a:moveTo>
                    <a:cubicBezTo>
                      <a:pt x="1080" y="972"/>
                      <a:pt x="1076" y="974"/>
                      <a:pt x="1072" y="976"/>
                    </a:cubicBezTo>
                    <a:cubicBezTo>
                      <a:pt x="1071" y="976"/>
                      <a:pt x="1071" y="976"/>
                      <a:pt x="1071" y="976"/>
                    </a:cubicBezTo>
                    <a:cubicBezTo>
                      <a:pt x="1070" y="977"/>
                      <a:pt x="1069" y="978"/>
                      <a:pt x="1070" y="980"/>
                    </a:cubicBezTo>
                    <a:cubicBezTo>
                      <a:pt x="1070" y="981"/>
                      <a:pt x="1072" y="981"/>
                      <a:pt x="1073" y="981"/>
                    </a:cubicBezTo>
                    <a:cubicBezTo>
                      <a:pt x="1073" y="981"/>
                      <a:pt x="1073" y="981"/>
                      <a:pt x="1073" y="981"/>
                    </a:cubicBezTo>
                    <a:cubicBezTo>
                      <a:pt x="1078" y="979"/>
                      <a:pt x="1083" y="977"/>
                      <a:pt x="1087" y="975"/>
                    </a:cubicBezTo>
                    <a:cubicBezTo>
                      <a:pt x="1088" y="974"/>
                      <a:pt x="1089" y="973"/>
                      <a:pt x="1088" y="971"/>
                    </a:cubicBezTo>
                    <a:cubicBezTo>
                      <a:pt x="1088" y="970"/>
                      <a:pt x="1086" y="970"/>
                      <a:pt x="1085" y="970"/>
                    </a:cubicBezTo>
                    <a:close/>
                    <a:moveTo>
                      <a:pt x="1111" y="956"/>
                    </a:moveTo>
                    <a:cubicBezTo>
                      <a:pt x="1107" y="959"/>
                      <a:pt x="1103" y="961"/>
                      <a:pt x="1098" y="964"/>
                    </a:cubicBezTo>
                    <a:cubicBezTo>
                      <a:pt x="1097" y="964"/>
                      <a:pt x="1096" y="966"/>
                      <a:pt x="1097" y="967"/>
                    </a:cubicBezTo>
                    <a:cubicBezTo>
                      <a:pt x="1098" y="968"/>
                      <a:pt x="1099" y="969"/>
                      <a:pt x="1100" y="968"/>
                    </a:cubicBezTo>
                    <a:cubicBezTo>
                      <a:pt x="1105" y="966"/>
                      <a:pt x="1109" y="963"/>
                      <a:pt x="1114" y="961"/>
                    </a:cubicBezTo>
                    <a:cubicBezTo>
                      <a:pt x="1115" y="960"/>
                      <a:pt x="1115" y="958"/>
                      <a:pt x="1114" y="957"/>
                    </a:cubicBezTo>
                    <a:cubicBezTo>
                      <a:pt x="1114" y="956"/>
                      <a:pt x="1112" y="956"/>
                      <a:pt x="1111" y="956"/>
                    </a:cubicBezTo>
                    <a:close/>
                    <a:moveTo>
                      <a:pt x="1136" y="940"/>
                    </a:moveTo>
                    <a:cubicBezTo>
                      <a:pt x="1132" y="943"/>
                      <a:pt x="1128" y="946"/>
                      <a:pt x="1124" y="948"/>
                    </a:cubicBezTo>
                    <a:cubicBezTo>
                      <a:pt x="1123" y="949"/>
                      <a:pt x="1122" y="951"/>
                      <a:pt x="1123" y="952"/>
                    </a:cubicBezTo>
                    <a:cubicBezTo>
                      <a:pt x="1124" y="953"/>
                      <a:pt x="1125" y="953"/>
                      <a:pt x="1126" y="953"/>
                    </a:cubicBezTo>
                    <a:cubicBezTo>
                      <a:pt x="1131" y="950"/>
                      <a:pt x="1135" y="947"/>
                      <a:pt x="1139" y="944"/>
                    </a:cubicBezTo>
                    <a:cubicBezTo>
                      <a:pt x="1140" y="943"/>
                      <a:pt x="1140" y="942"/>
                      <a:pt x="1139" y="940"/>
                    </a:cubicBezTo>
                    <a:cubicBezTo>
                      <a:pt x="1139" y="939"/>
                      <a:pt x="1137" y="939"/>
                      <a:pt x="1136" y="940"/>
                    </a:cubicBezTo>
                    <a:close/>
                    <a:moveTo>
                      <a:pt x="1159" y="921"/>
                    </a:moveTo>
                    <a:cubicBezTo>
                      <a:pt x="1155" y="924"/>
                      <a:pt x="1151" y="928"/>
                      <a:pt x="1148" y="931"/>
                    </a:cubicBezTo>
                    <a:cubicBezTo>
                      <a:pt x="1147" y="932"/>
                      <a:pt x="1146" y="933"/>
                      <a:pt x="1147" y="934"/>
                    </a:cubicBezTo>
                    <a:cubicBezTo>
                      <a:pt x="1148" y="935"/>
                      <a:pt x="1150" y="935"/>
                      <a:pt x="1151" y="935"/>
                    </a:cubicBezTo>
                    <a:cubicBezTo>
                      <a:pt x="1155" y="931"/>
                      <a:pt x="1158" y="928"/>
                      <a:pt x="1162" y="925"/>
                    </a:cubicBezTo>
                    <a:cubicBezTo>
                      <a:pt x="1163" y="924"/>
                      <a:pt x="1163" y="922"/>
                      <a:pt x="1162" y="921"/>
                    </a:cubicBezTo>
                    <a:cubicBezTo>
                      <a:pt x="1161" y="920"/>
                      <a:pt x="1160" y="920"/>
                      <a:pt x="1159" y="921"/>
                    </a:cubicBezTo>
                    <a:close/>
                    <a:moveTo>
                      <a:pt x="1180" y="900"/>
                    </a:moveTo>
                    <a:cubicBezTo>
                      <a:pt x="1176" y="904"/>
                      <a:pt x="1173" y="907"/>
                      <a:pt x="1169" y="911"/>
                    </a:cubicBezTo>
                    <a:cubicBezTo>
                      <a:pt x="1169" y="912"/>
                      <a:pt x="1169" y="913"/>
                      <a:pt x="1170" y="914"/>
                    </a:cubicBezTo>
                    <a:cubicBezTo>
                      <a:pt x="1170" y="915"/>
                      <a:pt x="1172" y="915"/>
                      <a:pt x="1173" y="914"/>
                    </a:cubicBezTo>
                    <a:cubicBezTo>
                      <a:pt x="1177" y="911"/>
                      <a:pt x="1180" y="907"/>
                      <a:pt x="1183" y="903"/>
                    </a:cubicBezTo>
                    <a:cubicBezTo>
                      <a:pt x="1184" y="902"/>
                      <a:pt x="1184" y="901"/>
                      <a:pt x="1183" y="900"/>
                    </a:cubicBezTo>
                    <a:cubicBezTo>
                      <a:pt x="1182" y="899"/>
                      <a:pt x="1181" y="899"/>
                      <a:pt x="1180" y="900"/>
                    </a:cubicBezTo>
                    <a:close/>
                    <a:moveTo>
                      <a:pt x="1198" y="877"/>
                    </a:moveTo>
                    <a:cubicBezTo>
                      <a:pt x="1195" y="881"/>
                      <a:pt x="1192" y="885"/>
                      <a:pt x="1189" y="888"/>
                    </a:cubicBezTo>
                    <a:cubicBezTo>
                      <a:pt x="1188" y="890"/>
                      <a:pt x="1189" y="891"/>
                      <a:pt x="1190" y="892"/>
                    </a:cubicBezTo>
                    <a:cubicBezTo>
                      <a:pt x="1191" y="893"/>
                      <a:pt x="1192" y="893"/>
                      <a:pt x="1193" y="892"/>
                    </a:cubicBezTo>
                    <a:cubicBezTo>
                      <a:pt x="1196" y="888"/>
                      <a:pt x="1199" y="884"/>
                      <a:pt x="1202" y="880"/>
                    </a:cubicBezTo>
                    <a:cubicBezTo>
                      <a:pt x="1203" y="878"/>
                      <a:pt x="1203" y="877"/>
                      <a:pt x="1202" y="876"/>
                    </a:cubicBezTo>
                    <a:cubicBezTo>
                      <a:pt x="1201" y="875"/>
                      <a:pt x="1199" y="876"/>
                      <a:pt x="1198" y="877"/>
                    </a:cubicBezTo>
                    <a:close/>
                    <a:moveTo>
                      <a:pt x="1214" y="852"/>
                    </a:moveTo>
                    <a:cubicBezTo>
                      <a:pt x="1212" y="856"/>
                      <a:pt x="1209" y="860"/>
                      <a:pt x="1207" y="864"/>
                    </a:cubicBezTo>
                    <a:cubicBezTo>
                      <a:pt x="1206" y="865"/>
                      <a:pt x="1206" y="867"/>
                      <a:pt x="1207" y="868"/>
                    </a:cubicBezTo>
                    <a:cubicBezTo>
                      <a:pt x="1208" y="869"/>
                      <a:pt x="1210" y="868"/>
                      <a:pt x="1211" y="867"/>
                    </a:cubicBezTo>
                    <a:cubicBezTo>
                      <a:pt x="1213" y="863"/>
                      <a:pt x="1216" y="859"/>
                      <a:pt x="1219" y="854"/>
                    </a:cubicBezTo>
                    <a:cubicBezTo>
                      <a:pt x="1219" y="853"/>
                      <a:pt x="1219" y="851"/>
                      <a:pt x="1218" y="851"/>
                    </a:cubicBezTo>
                    <a:cubicBezTo>
                      <a:pt x="1217" y="850"/>
                      <a:pt x="1215" y="850"/>
                      <a:pt x="1214" y="852"/>
                    </a:cubicBezTo>
                    <a:close/>
                    <a:moveTo>
                      <a:pt x="1228" y="825"/>
                    </a:moveTo>
                    <a:cubicBezTo>
                      <a:pt x="1226" y="830"/>
                      <a:pt x="1224" y="834"/>
                      <a:pt x="1222" y="839"/>
                    </a:cubicBezTo>
                    <a:cubicBezTo>
                      <a:pt x="1221" y="840"/>
                      <a:pt x="1221" y="841"/>
                      <a:pt x="1223" y="842"/>
                    </a:cubicBezTo>
                    <a:cubicBezTo>
                      <a:pt x="1224" y="843"/>
                      <a:pt x="1225" y="842"/>
                      <a:pt x="1226" y="841"/>
                    </a:cubicBezTo>
                    <a:cubicBezTo>
                      <a:pt x="1228" y="836"/>
                      <a:pt x="1231" y="832"/>
                      <a:pt x="1233" y="827"/>
                    </a:cubicBezTo>
                    <a:cubicBezTo>
                      <a:pt x="1233" y="826"/>
                      <a:pt x="1233" y="825"/>
                      <a:pt x="1231" y="824"/>
                    </a:cubicBezTo>
                    <a:cubicBezTo>
                      <a:pt x="1230" y="823"/>
                      <a:pt x="1229" y="824"/>
                      <a:pt x="1228" y="825"/>
                    </a:cubicBezTo>
                    <a:close/>
                    <a:moveTo>
                      <a:pt x="1240" y="798"/>
                    </a:moveTo>
                    <a:cubicBezTo>
                      <a:pt x="1238" y="802"/>
                      <a:pt x="1236" y="807"/>
                      <a:pt x="1234" y="812"/>
                    </a:cubicBezTo>
                    <a:cubicBezTo>
                      <a:pt x="1234" y="813"/>
                      <a:pt x="1234" y="814"/>
                      <a:pt x="1236" y="815"/>
                    </a:cubicBezTo>
                    <a:cubicBezTo>
                      <a:pt x="1237" y="815"/>
                      <a:pt x="1238" y="815"/>
                      <a:pt x="1239" y="814"/>
                    </a:cubicBezTo>
                    <a:cubicBezTo>
                      <a:pt x="1241" y="809"/>
                      <a:pt x="1243" y="804"/>
                      <a:pt x="1244" y="800"/>
                    </a:cubicBezTo>
                    <a:cubicBezTo>
                      <a:pt x="1245" y="798"/>
                      <a:pt x="1244" y="797"/>
                      <a:pt x="1243" y="796"/>
                    </a:cubicBezTo>
                    <a:cubicBezTo>
                      <a:pt x="1242" y="796"/>
                      <a:pt x="1240" y="796"/>
                      <a:pt x="1240" y="798"/>
                    </a:cubicBezTo>
                    <a:close/>
                    <a:moveTo>
                      <a:pt x="1249" y="769"/>
                    </a:moveTo>
                    <a:cubicBezTo>
                      <a:pt x="1248" y="774"/>
                      <a:pt x="1246" y="779"/>
                      <a:pt x="1245" y="784"/>
                    </a:cubicBezTo>
                    <a:cubicBezTo>
                      <a:pt x="1244" y="785"/>
                      <a:pt x="1245" y="786"/>
                      <a:pt x="1246" y="787"/>
                    </a:cubicBezTo>
                    <a:cubicBezTo>
                      <a:pt x="1247" y="787"/>
                      <a:pt x="1249" y="787"/>
                      <a:pt x="1249" y="785"/>
                    </a:cubicBezTo>
                    <a:cubicBezTo>
                      <a:pt x="1251" y="781"/>
                      <a:pt x="1252" y="776"/>
                      <a:pt x="1254" y="771"/>
                    </a:cubicBezTo>
                    <a:cubicBezTo>
                      <a:pt x="1254" y="770"/>
                      <a:pt x="1253" y="768"/>
                      <a:pt x="1252" y="768"/>
                    </a:cubicBezTo>
                    <a:cubicBezTo>
                      <a:pt x="1251" y="767"/>
                      <a:pt x="1249" y="768"/>
                      <a:pt x="1249" y="769"/>
                    </a:cubicBezTo>
                    <a:close/>
                    <a:moveTo>
                      <a:pt x="1256" y="741"/>
                    </a:moveTo>
                    <a:cubicBezTo>
                      <a:pt x="1255" y="745"/>
                      <a:pt x="1254" y="750"/>
                      <a:pt x="1253" y="755"/>
                    </a:cubicBezTo>
                    <a:cubicBezTo>
                      <a:pt x="1253" y="756"/>
                      <a:pt x="1253" y="758"/>
                      <a:pt x="1255" y="758"/>
                    </a:cubicBezTo>
                    <a:cubicBezTo>
                      <a:pt x="1256" y="758"/>
                      <a:pt x="1257" y="758"/>
                      <a:pt x="1258" y="756"/>
                    </a:cubicBezTo>
                    <a:cubicBezTo>
                      <a:pt x="1259" y="751"/>
                      <a:pt x="1260" y="747"/>
                      <a:pt x="1261" y="742"/>
                    </a:cubicBezTo>
                    <a:cubicBezTo>
                      <a:pt x="1262" y="740"/>
                      <a:pt x="1261" y="739"/>
                      <a:pt x="1259" y="739"/>
                    </a:cubicBezTo>
                    <a:cubicBezTo>
                      <a:pt x="1258" y="738"/>
                      <a:pt x="1257" y="739"/>
                      <a:pt x="1256" y="741"/>
                    </a:cubicBezTo>
                    <a:close/>
                    <a:moveTo>
                      <a:pt x="1288" y="742"/>
                    </a:moveTo>
                    <a:cubicBezTo>
                      <a:pt x="1283" y="742"/>
                      <a:pt x="1278" y="741"/>
                      <a:pt x="1273" y="740"/>
                    </a:cubicBezTo>
                    <a:cubicBezTo>
                      <a:pt x="1272" y="740"/>
                      <a:pt x="1270" y="741"/>
                      <a:pt x="1270" y="742"/>
                    </a:cubicBezTo>
                    <a:cubicBezTo>
                      <a:pt x="1270" y="743"/>
                      <a:pt x="1271" y="745"/>
                      <a:pt x="1272" y="745"/>
                    </a:cubicBezTo>
                    <a:cubicBezTo>
                      <a:pt x="1277" y="746"/>
                      <a:pt x="1282" y="747"/>
                      <a:pt x="1287" y="747"/>
                    </a:cubicBezTo>
                    <a:cubicBezTo>
                      <a:pt x="1288" y="748"/>
                      <a:pt x="1290" y="747"/>
                      <a:pt x="1290" y="745"/>
                    </a:cubicBezTo>
                    <a:cubicBezTo>
                      <a:pt x="1290" y="744"/>
                      <a:pt x="1289" y="743"/>
                      <a:pt x="1288" y="742"/>
                    </a:cubicBezTo>
                    <a:close/>
                    <a:moveTo>
                      <a:pt x="1317" y="746"/>
                    </a:moveTo>
                    <a:cubicBezTo>
                      <a:pt x="1312" y="746"/>
                      <a:pt x="1307" y="745"/>
                      <a:pt x="1302" y="745"/>
                    </a:cubicBezTo>
                    <a:cubicBezTo>
                      <a:pt x="1301" y="744"/>
                      <a:pt x="1300" y="745"/>
                      <a:pt x="1300" y="747"/>
                    </a:cubicBezTo>
                    <a:cubicBezTo>
                      <a:pt x="1299" y="748"/>
                      <a:pt x="1300" y="749"/>
                      <a:pt x="1302" y="750"/>
                    </a:cubicBezTo>
                    <a:cubicBezTo>
                      <a:pt x="1307" y="750"/>
                      <a:pt x="1312" y="751"/>
                      <a:pt x="1317" y="751"/>
                    </a:cubicBezTo>
                    <a:cubicBezTo>
                      <a:pt x="1318" y="752"/>
                      <a:pt x="1319" y="751"/>
                      <a:pt x="1320" y="749"/>
                    </a:cubicBezTo>
                    <a:cubicBezTo>
                      <a:pt x="1320" y="748"/>
                      <a:pt x="1319" y="747"/>
                      <a:pt x="1317" y="746"/>
                    </a:cubicBezTo>
                    <a:close/>
                    <a:moveTo>
                      <a:pt x="1347" y="749"/>
                    </a:moveTo>
                    <a:cubicBezTo>
                      <a:pt x="1342" y="749"/>
                      <a:pt x="1337" y="748"/>
                      <a:pt x="1332" y="748"/>
                    </a:cubicBezTo>
                    <a:cubicBezTo>
                      <a:pt x="1331" y="748"/>
                      <a:pt x="1330" y="749"/>
                      <a:pt x="1329" y="750"/>
                    </a:cubicBezTo>
                    <a:cubicBezTo>
                      <a:pt x="1329" y="751"/>
                      <a:pt x="1330" y="753"/>
                      <a:pt x="1332" y="753"/>
                    </a:cubicBezTo>
                    <a:cubicBezTo>
                      <a:pt x="1337" y="753"/>
                      <a:pt x="1342" y="754"/>
                      <a:pt x="1347" y="754"/>
                    </a:cubicBezTo>
                    <a:cubicBezTo>
                      <a:pt x="1348" y="754"/>
                      <a:pt x="1349" y="753"/>
                      <a:pt x="1349" y="751"/>
                    </a:cubicBezTo>
                    <a:cubicBezTo>
                      <a:pt x="1350" y="750"/>
                      <a:pt x="1348" y="749"/>
                      <a:pt x="1347" y="749"/>
                    </a:cubicBezTo>
                    <a:close/>
                    <a:moveTo>
                      <a:pt x="1377" y="749"/>
                    </a:moveTo>
                    <a:cubicBezTo>
                      <a:pt x="1375" y="749"/>
                      <a:pt x="1373" y="749"/>
                      <a:pt x="1371" y="749"/>
                    </a:cubicBezTo>
                    <a:cubicBezTo>
                      <a:pt x="1368" y="749"/>
                      <a:pt x="1365" y="749"/>
                      <a:pt x="1362" y="749"/>
                    </a:cubicBezTo>
                    <a:cubicBezTo>
                      <a:pt x="1361" y="749"/>
                      <a:pt x="1359" y="750"/>
                      <a:pt x="1359" y="752"/>
                    </a:cubicBezTo>
                    <a:cubicBezTo>
                      <a:pt x="1359" y="753"/>
                      <a:pt x="1361" y="754"/>
                      <a:pt x="1362" y="754"/>
                    </a:cubicBezTo>
                    <a:cubicBezTo>
                      <a:pt x="1365" y="754"/>
                      <a:pt x="1368" y="754"/>
                      <a:pt x="1371" y="754"/>
                    </a:cubicBezTo>
                    <a:cubicBezTo>
                      <a:pt x="1373" y="754"/>
                      <a:pt x="1375" y="754"/>
                      <a:pt x="1377" y="754"/>
                    </a:cubicBezTo>
                    <a:cubicBezTo>
                      <a:pt x="1378" y="754"/>
                      <a:pt x="1379" y="753"/>
                      <a:pt x="1379" y="752"/>
                    </a:cubicBezTo>
                    <a:cubicBezTo>
                      <a:pt x="1379" y="751"/>
                      <a:pt x="1378" y="749"/>
                      <a:pt x="1377" y="749"/>
                    </a:cubicBezTo>
                    <a:close/>
                    <a:moveTo>
                      <a:pt x="1407" y="748"/>
                    </a:moveTo>
                    <a:cubicBezTo>
                      <a:pt x="1402" y="748"/>
                      <a:pt x="1397" y="749"/>
                      <a:pt x="1392" y="749"/>
                    </a:cubicBezTo>
                    <a:cubicBezTo>
                      <a:pt x="1390" y="749"/>
                      <a:pt x="1389" y="750"/>
                      <a:pt x="1389" y="752"/>
                    </a:cubicBezTo>
                    <a:cubicBezTo>
                      <a:pt x="1389" y="753"/>
                      <a:pt x="1391" y="754"/>
                      <a:pt x="1392" y="754"/>
                    </a:cubicBezTo>
                    <a:cubicBezTo>
                      <a:pt x="1397" y="754"/>
                      <a:pt x="1402" y="753"/>
                      <a:pt x="1407" y="753"/>
                    </a:cubicBezTo>
                    <a:cubicBezTo>
                      <a:pt x="1408" y="753"/>
                      <a:pt x="1410" y="752"/>
                      <a:pt x="1409" y="750"/>
                    </a:cubicBezTo>
                    <a:cubicBezTo>
                      <a:pt x="1409" y="749"/>
                      <a:pt x="1408" y="748"/>
                      <a:pt x="1407" y="748"/>
                    </a:cubicBezTo>
                    <a:close/>
                    <a:moveTo>
                      <a:pt x="1436" y="744"/>
                    </a:moveTo>
                    <a:cubicBezTo>
                      <a:pt x="1431" y="745"/>
                      <a:pt x="1426" y="745"/>
                      <a:pt x="1421" y="746"/>
                    </a:cubicBezTo>
                    <a:cubicBezTo>
                      <a:pt x="1420" y="746"/>
                      <a:pt x="1419" y="748"/>
                      <a:pt x="1419" y="749"/>
                    </a:cubicBezTo>
                    <a:cubicBezTo>
                      <a:pt x="1420" y="750"/>
                      <a:pt x="1421" y="751"/>
                      <a:pt x="1422" y="751"/>
                    </a:cubicBezTo>
                    <a:cubicBezTo>
                      <a:pt x="1427" y="750"/>
                      <a:pt x="1432" y="750"/>
                      <a:pt x="1437" y="749"/>
                    </a:cubicBezTo>
                    <a:cubicBezTo>
                      <a:pt x="1438" y="748"/>
                      <a:pt x="1439" y="747"/>
                      <a:pt x="1439" y="746"/>
                    </a:cubicBezTo>
                    <a:cubicBezTo>
                      <a:pt x="1439" y="744"/>
                      <a:pt x="1437" y="743"/>
                      <a:pt x="1436" y="744"/>
                    </a:cubicBezTo>
                    <a:close/>
                    <a:moveTo>
                      <a:pt x="1465" y="736"/>
                    </a:moveTo>
                    <a:cubicBezTo>
                      <a:pt x="1460" y="738"/>
                      <a:pt x="1455" y="739"/>
                      <a:pt x="1451" y="740"/>
                    </a:cubicBezTo>
                    <a:cubicBezTo>
                      <a:pt x="1449" y="741"/>
                      <a:pt x="1448" y="742"/>
                      <a:pt x="1449" y="744"/>
                    </a:cubicBezTo>
                    <a:cubicBezTo>
                      <a:pt x="1449" y="745"/>
                      <a:pt x="1451" y="746"/>
                      <a:pt x="1452" y="745"/>
                    </a:cubicBezTo>
                    <a:cubicBezTo>
                      <a:pt x="1457" y="744"/>
                      <a:pt x="1462" y="743"/>
                      <a:pt x="1466" y="741"/>
                    </a:cubicBezTo>
                    <a:cubicBezTo>
                      <a:pt x="1468" y="741"/>
                      <a:pt x="1468" y="739"/>
                      <a:pt x="1468" y="738"/>
                    </a:cubicBezTo>
                    <a:cubicBezTo>
                      <a:pt x="1468" y="737"/>
                      <a:pt x="1466" y="736"/>
                      <a:pt x="1465" y="736"/>
                    </a:cubicBezTo>
                    <a:close/>
                    <a:moveTo>
                      <a:pt x="1492" y="725"/>
                    </a:moveTo>
                    <a:cubicBezTo>
                      <a:pt x="1488" y="728"/>
                      <a:pt x="1483" y="730"/>
                      <a:pt x="1479" y="731"/>
                    </a:cubicBezTo>
                    <a:cubicBezTo>
                      <a:pt x="1478" y="732"/>
                      <a:pt x="1477" y="733"/>
                      <a:pt x="1477" y="735"/>
                    </a:cubicBezTo>
                    <a:cubicBezTo>
                      <a:pt x="1478" y="736"/>
                      <a:pt x="1479" y="737"/>
                      <a:pt x="1481" y="736"/>
                    </a:cubicBezTo>
                    <a:cubicBezTo>
                      <a:pt x="1485" y="734"/>
                      <a:pt x="1490" y="732"/>
                      <a:pt x="1495" y="730"/>
                    </a:cubicBezTo>
                    <a:cubicBezTo>
                      <a:pt x="1496" y="729"/>
                      <a:pt x="1496" y="728"/>
                      <a:pt x="1496" y="726"/>
                    </a:cubicBezTo>
                    <a:cubicBezTo>
                      <a:pt x="1495" y="725"/>
                      <a:pt x="1494" y="725"/>
                      <a:pt x="1492" y="725"/>
                    </a:cubicBezTo>
                    <a:close/>
                    <a:moveTo>
                      <a:pt x="1518" y="710"/>
                    </a:moveTo>
                    <a:cubicBezTo>
                      <a:pt x="1514" y="713"/>
                      <a:pt x="1509" y="716"/>
                      <a:pt x="1505" y="718"/>
                    </a:cubicBezTo>
                    <a:cubicBezTo>
                      <a:pt x="1504" y="719"/>
                      <a:pt x="1504" y="720"/>
                      <a:pt x="1504" y="722"/>
                    </a:cubicBezTo>
                    <a:cubicBezTo>
                      <a:pt x="1505" y="723"/>
                      <a:pt x="1507" y="723"/>
                      <a:pt x="1508" y="723"/>
                    </a:cubicBezTo>
                    <a:cubicBezTo>
                      <a:pt x="1512" y="720"/>
                      <a:pt x="1516" y="717"/>
                      <a:pt x="1521" y="714"/>
                    </a:cubicBezTo>
                    <a:cubicBezTo>
                      <a:pt x="1522" y="713"/>
                      <a:pt x="1522" y="712"/>
                      <a:pt x="1521" y="711"/>
                    </a:cubicBezTo>
                    <a:cubicBezTo>
                      <a:pt x="1520" y="709"/>
                      <a:pt x="1519" y="709"/>
                      <a:pt x="1518" y="710"/>
                    </a:cubicBezTo>
                    <a:close/>
                    <a:moveTo>
                      <a:pt x="1539" y="690"/>
                    </a:moveTo>
                    <a:cubicBezTo>
                      <a:pt x="1536" y="694"/>
                      <a:pt x="1533" y="697"/>
                      <a:pt x="1529" y="701"/>
                    </a:cubicBezTo>
                    <a:cubicBezTo>
                      <a:pt x="1528" y="702"/>
                      <a:pt x="1528" y="703"/>
                      <a:pt x="1529" y="704"/>
                    </a:cubicBezTo>
                    <a:cubicBezTo>
                      <a:pt x="1530" y="705"/>
                      <a:pt x="1531" y="705"/>
                      <a:pt x="1532" y="704"/>
                    </a:cubicBezTo>
                    <a:cubicBezTo>
                      <a:pt x="1536" y="701"/>
                      <a:pt x="1540" y="698"/>
                      <a:pt x="1543" y="694"/>
                    </a:cubicBezTo>
                    <a:cubicBezTo>
                      <a:pt x="1544" y="693"/>
                      <a:pt x="1544" y="691"/>
                      <a:pt x="1543" y="690"/>
                    </a:cubicBezTo>
                    <a:cubicBezTo>
                      <a:pt x="1542" y="689"/>
                      <a:pt x="1540" y="689"/>
                      <a:pt x="1539" y="690"/>
                    </a:cubicBezTo>
                    <a:close/>
                    <a:moveTo>
                      <a:pt x="1557" y="667"/>
                    </a:moveTo>
                    <a:cubicBezTo>
                      <a:pt x="1555" y="671"/>
                      <a:pt x="1552" y="675"/>
                      <a:pt x="1549" y="679"/>
                    </a:cubicBezTo>
                    <a:cubicBezTo>
                      <a:pt x="1548" y="680"/>
                      <a:pt x="1548" y="682"/>
                      <a:pt x="1549" y="683"/>
                    </a:cubicBezTo>
                    <a:cubicBezTo>
                      <a:pt x="1551" y="683"/>
                      <a:pt x="1552" y="683"/>
                      <a:pt x="1553" y="682"/>
                    </a:cubicBezTo>
                    <a:cubicBezTo>
                      <a:pt x="1556" y="678"/>
                      <a:pt x="1559" y="674"/>
                      <a:pt x="1562" y="670"/>
                    </a:cubicBezTo>
                    <a:cubicBezTo>
                      <a:pt x="1562" y="668"/>
                      <a:pt x="1562" y="667"/>
                      <a:pt x="1561" y="666"/>
                    </a:cubicBezTo>
                    <a:cubicBezTo>
                      <a:pt x="1560" y="665"/>
                      <a:pt x="1558" y="666"/>
                      <a:pt x="1557" y="667"/>
                    </a:cubicBezTo>
                    <a:close/>
                    <a:moveTo>
                      <a:pt x="1570" y="641"/>
                    </a:moveTo>
                    <a:cubicBezTo>
                      <a:pt x="1569" y="645"/>
                      <a:pt x="1567" y="650"/>
                      <a:pt x="1564" y="654"/>
                    </a:cubicBezTo>
                    <a:cubicBezTo>
                      <a:pt x="1564" y="655"/>
                      <a:pt x="1564" y="657"/>
                      <a:pt x="1566" y="657"/>
                    </a:cubicBezTo>
                    <a:cubicBezTo>
                      <a:pt x="1567" y="658"/>
                      <a:pt x="1568" y="657"/>
                      <a:pt x="1569" y="656"/>
                    </a:cubicBezTo>
                    <a:cubicBezTo>
                      <a:pt x="1571" y="652"/>
                      <a:pt x="1573" y="647"/>
                      <a:pt x="1575" y="642"/>
                    </a:cubicBezTo>
                    <a:cubicBezTo>
                      <a:pt x="1576" y="641"/>
                      <a:pt x="1575" y="640"/>
                      <a:pt x="1574" y="639"/>
                    </a:cubicBezTo>
                    <a:cubicBezTo>
                      <a:pt x="1572" y="639"/>
                      <a:pt x="1571" y="639"/>
                      <a:pt x="1570" y="641"/>
                    </a:cubicBezTo>
                    <a:close/>
                    <a:moveTo>
                      <a:pt x="1579" y="612"/>
                    </a:moveTo>
                    <a:cubicBezTo>
                      <a:pt x="1578" y="616"/>
                      <a:pt x="1578" y="618"/>
                      <a:pt x="1577" y="621"/>
                    </a:cubicBezTo>
                    <a:cubicBezTo>
                      <a:pt x="1577" y="623"/>
                      <a:pt x="1576" y="625"/>
                      <a:pt x="1575" y="627"/>
                    </a:cubicBezTo>
                    <a:cubicBezTo>
                      <a:pt x="1575" y="628"/>
                      <a:pt x="1576" y="629"/>
                      <a:pt x="1577" y="630"/>
                    </a:cubicBezTo>
                    <a:cubicBezTo>
                      <a:pt x="1578" y="630"/>
                      <a:pt x="1580" y="629"/>
                      <a:pt x="1580" y="628"/>
                    </a:cubicBezTo>
                    <a:cubicBezTo>
                      <a:pt x="1581" y="626"/>
                      <a:pt x="1581" y="624"/>
                      <a:pt x="1582" y="622"/>
                    </a:cubicBezTo>
                    <a:cubicBezTo>
                      <a:pt x="1583" y="619"/>
                      <a:pt x="1583" y="617"/>
                      <a:pt x="1584" y="613"/>
                    </a:cubicBezTo>
                    <a:cubicBezTo>
                      <a:pt x="1584" y="612"/>
                      <a:pt x="1583" y="611"/>
                      <a:pt x="1582" y="610"/>
                    </a:cubicBezTo>
                    <a:cubicBezTo>
                      <a:pt x="1581" y="610"/>
                      <a:pt x="1579" y="611"/>
                      <a:pt x="1579" y="612"/>
                    </a:cubicBezTo>
                    <a:close/>
                    <a:moveTo>
                      <a:pt x="1582" y="583"/>
                    </a:moveTo>
                    <a:cubicBezTo>
                      <a:pt x="1581" y="588"/>
                      <a:pt x="1581" y="593"/>
                      <a:pt x="1581" y="598"/>
                    </a:cubicBezTo>
                    <a:cubicBezTo>
                      <a:pt x="1581" y="599"/>
                      <a:pt x="1582" y="600"/>
                      <a:pt x="1583" y="600"/>
                    </a:cubicBezTo>
                    <a:cubicBezTo>
                      <a:pt x="1584" y="601"/>
                      <a:pt x="1586" y="600"/>
                      <a:pt x="1586" y="598"/>
                    </a:cubicBezTo>
                    <a:cubicBezTo>
                      <a:pt x="1586" y="593"/>
                      <a:pt x="1586" y="588"/>
                      <a:pt x="1587" y="583"/>
                    </a:cubicBezTo>
                    <a:cubicBezTo>
                      <a:pt x="1587" y="582"/>
                      <a:pt x="1586" y="580"/>
                      <a:pt x="1584" y="580"/>
                    </a:cubicBezTo>
                    <a:cubicBezTo>
                      <a:pt x="1583" y="580"/>
                      <a:pt x="1582" y="581"/>
                      <a:pt x="1582" y="583"/>
                    </a:cubicBezTo>
                    <a:close/>
                    <a:moveTo>
                      <a:pt x="1581" y="553"/>
                    </a:moveTo>
                    <a:cubicBezTo>
                      <a:pt x="1582" y="558"/>
                      <a:pt x="1582" y="563"/>
                      <a:pt x="1582" y="568"/>
                    </a:cubicBezTo>
                    <a:cubicBezTo>
                      <a:pt x="1582" y="569"/>
                      <a:pt x="1583" y="570"/>
                      <a:pt x="1584" y="570"/>
                    </a:cubicBezTo>
                    <a:cubicBezTo>
                      <a:pt x="1586" y="570"/>
                      <a:pt x="1587" y="569"/>
                      <a:pt x="1587" y="568"/>
                    </a:cubicBezTo>
                    <a:cubicBezTo>
                      <a:pt x="1587" y="563"/>
                      <a:pt x="1587" y="558"/>
                      <a:pt x="1586" y="553"/>
                    </a:cubicBezTo>
                    <a:cubicBezTo>
                      <a:pt x="1586" y="551"/>
                      <a:pt x="1585" y="550"/>
                      <a:pt x="1584" y="550"/>
                    </a:cubicBezTo>
                    <a:cubicBezTo>
                      <a:pt x="1582" y="551"/>
                      <a:pt x="1581" y="552"/>
                      <a:pt x="1581" y="553"/>
                    </a:cubicBezTo>
                    <a:close/>
                    <a:moveTo>
                      <a:pt x="1579" y="523"/>
                    </a:moveTo>
                    <a:cubicBezTo>
                      <a:pt x="1579" y="528"/>
                      <a:pt x="1580" y="533"/>
                      <a:pt x="1580" y="538"/>
                    </a:cubicBezTo>
                    <a:cubicBezTo>
                      <a:pt x="1580" y="540"/>
                      <a:pt x="1582" y="541"/>
                      <a:pt x="1583" y="540"/>
                    </a:cubicBezTo>
                    <a:cubicBezTo>
                      <a:pt x="1584" y="540"/>
                      <a:pt x="1585" y="539"/>
                      <a:pt x="1585" y="538"/>
                    </a:cubicBezTo>
                    <a:cubicBezTo>
                      <a:pt x="1585" y="533"/>
                      <a:pt x="1584" y="528"/>
                      <a:pt x="1584" y="523"/>
                    </a:cubicBezTo>
                    <a:cubicBezTo>
                      <a:pt x="1583" y="521"/>
                      <a:pt x="1582" y="520"/>
                      <a:pt x="1581" y="521"/>
                    </a:cubicBezTo>
                    <a:cubicBezTo>
                      <a:pt x="1579" y="521"/>
                      <a:pt x="1578" y="522"/>
                      <a:pt x="1579" y="523"/>
                    </a:cubicBezTo>
                    <a:close/>
                    <a:moveTo>
                      <a:pt x="1573" y="494"/>
                    </a:moveTo>
                    <a:cubicBezTo>
                      <a:pt x="1574" y="499"/>
                      <a:pt x="1575" y="504"/>
                      <a:pt x="1576" y="509"/>
                    </a:cubicBezTo>
                    <a:cubicBezTo>
                      <a:pt x="1577" y="510"/>
                      <a:pt x="1578" y="511"/>
                      <a:pt x="1579" y="511"/>
                    </a:cubicBezTo>
                    <a:cubicBezTo>
                      <a:pt x="1581" y="510"/>
                      <a:pt x="1581" y="509"/>
                      <a:pt x="1581" y="508"/>
                    </a:cubicBezTo>
                    <a:cubicBezTo>
                      <a:pt x="1580" y="503"/>
                      <a:pt x="1579" y="498"/>
                      <a:pt x="1578" y="493"/>
                    </a:cubicBezTo>
                    <a:cubicBezTo>
                      <a:pt x="1578" y="492"/>
                      <a:pt x="1576" y="491"/>
                      <a:pt x="1575" y="491"/>
                    </a:cubicBezTo>
                    <a:cubicBezTo>
                      <a:pt x="1574" y="491"/>
                      <a:pt x="1573" y="493"/>
                      <a:pt x="1573" y="494"/>
                    </a:cubicBezTo>
                    <a:close/>
                    <a:moveTo>
                      <a:pt x="1564" y="466"/>
                    </a:moveTo>
                    <a:cubicBezTo>
                      <a:pt x="1566" y="471"/>
                      <a:pt x="1567" y="475"/>
                      <a:pt x="1569" y="480"/>
                    </a:cubicBezTo>
                    <a:cubicBezTo>
                      <a:pt x="1569" y="481"/>
                      <a:pt x="1571" y="482"/>
                      <a:pt x="1572" y="482"/>
                    </a:cubicBezTo>
                    <a:cubicBezTo>
                      <a:pt x="1573" y="481"/>
                      <a:pt x="1574" y="480"/>
                      <a:pt x="1574" y="478"/>
                    </a:cubicBezTo>
                    <a:cubicBezTo>
                      <a:pt x="1572" y="473"/>
                      <a:pt x="1570" y="469"/>
                      <a:pt x="1568" y="464"/>
                    </a:cubicBezTo>
                    <a:cubicBezTo>
                      <a:pt x="1568" y="463"/>
                      <a:pt x="1566" y="462"/>
                      <a:pt x="1565" y="463"/>
                    </a:cubicBezTo>
                    <a:cubicBezTo>
                      <a:pt x="1564" y="463"/>
                      <a:pt x="1563" y="465"/>
                      <a:pt x="1564" y="466"/>
                    </a:cubicBezTo>
                    <a:close/>
                    <a:moveTo>
                      <a:pt x="1548" y="442"/>
                    </a:moveTo>
                    <a:cubicBezTo>
                      <a:pt x="1551" y="445"/>
                      <a:pt x="1554" y="449"/>
                      <a:pt x="1557" y="453"/>
                    </a:cubicBezTo>
                    <a:cubicBezTo>
                      <a:pt x="1557" y="454"/>
                      <a:pt x="1559" y="455"/>
                      <a:pt x="1560" y="454"/>
                    </a:cubicBezTo>
                    <a:cubicBezTo>
                      <a:pt x="1561" y="453"/>
                      <a:pt x="1562" y="452"/>
                      <a:pt x="1561" y="451"/>
                    </a:cubicBezTo>
                    <a:cubicBezTo>
                      <a:pt x="1558" y="446"/>
                      <a:pt x="1555" y="442"/>
                      <a:pt x="1552" y="438"/>
                    </a:cubicBezTo>
                    <a:cubicBezTo>
                      <a:pt x="1551" y="437"/>
                      <a:pt x="1549" y="437"/>
                      <a:pt x="1548" y="438"/>
                    </a:cubicBezTo>
                    <a:cubicBezTo>
                      <a:pt x="1547" y="439"/>
                      <a:pt x="1547" y="441"/>
                      <a:pt x="1548" y="442"/>
                    </a:cubicBezTo>
                    <a:close/>
                    <a:moveTo>
                      <a:pt x="1524" y="428"/>
                    </a:moveTo>
                    <a:cubicBezTo>
                      <a:pt x="1529" y="429"/>
                      <a:pt x="1533" y="430"/>
                      <a:pt x="1537" y="433"/>
                    </a:cubicBezTo>
                    <a:cubicBezTo>
                      <a:pt x="1538" y="433"/>
                      <a:pt x="1540" y="433"/>
                      <a:pt x="1540" y="432"/>
                    </a:cubicBezTo>
                    <a:cubicBezTo>
                      <a:pt x="1541" y="431"/>
                      <a:pt x="1541" y="429"/>
                      <a:pt x="1540" y="428"/>
                    </a:cubicBezTo>
                    <a:cubicBezTo>
                      <a:pt x="1535" y="426"/>
                      <a:pt x="1530" y="424"/>
                      <a:pt x="1525" y="423"/>
                    </a:cubicBezTo>
                    <a:cubicBezTo>
                      <a:pt x="1524" y="422"/>
                      <a:pt x="1522" y="423"/>
                      <a:pt x="1522" y="425"/>
                    </a:cubicBezTo>
                    <a:cubicBezTo>
                      <a:pt x="1522" y="426"/>
                      <a:pt x="1523" y="427"/>
                      <a:pt x="1524" y="428"/>
                    </a:cubicBezTo>
                    <a:close/>
                    <a:moveTo>
                      <a:pt x="1501" y="423"/>
                    </a:moveTo>
                    <a:cubicBezTo>
                      <a:pt x="1500" y="423"/>
                      <a:pt x="1499" y="424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3" y="428"/>
                      <a:pt x="1506" y="427"/>
                      <a:pt x="1510" y="427"/>
                    </a:cubicBezTo>
                    <a:cubicBezTo>
                      <a:pt x="1511" y="427"/>
                      <a:pt x="1512" y="425"/>
                      <a:pt x="1512" y="424"/>
                    </a:cubicBezTo>
                    <a:cubicBezTo>
                      <a:pt x="1512" y="423"/>
                      <a:pt x="1511" y="422"/>
                      <a:pt x="1509" y="422"/>
                    </a:cubicBezTo>
                    <a:cubicBezTo>
                      <a:pt x="1506" y="422"/>
                      <a:pt x="1502" y="423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0" y="428"/>
                      <a:pt x="1501" y="428"/>
                      <a:pt x="1502" y="428"/>
                    </a:cubicBezTo>
                    <a:cubicBezTo>
                      <a:pt x="1504" y="427"/>
                      <a:pt x="1504" y="426"/>
                      <a:pt x="1504" y="425"/>
                    </a:cubicBezTo>
                    <a:cubicBezTo>
                      <a:pt x="1504" y="423"/>
                      <a:pt x="1502" y="423"/>
                      <a:pt x="1501" y="423"/>
                    </a:cubicBezTo>
                    <a:close/>
                    <a:moveTo>
                      <a:pt x="1526" y="409"/>
                    </a:moveTo>
                    <a:cubicBezTo>
                      <a:pt x="1523" y="412"/>
                      <a:pt x="1519" y="415"/>
                      <a:pt x="1514" y="417"/>
                    </a:cubicBezTo>
                    <a:cubicBezTo>
                      <a:pt x="1513" y="418"/>
                      <a:pt x="1513" y="420"/>
                      <a:pt x="1513" y="421"/>
                    </a:cubicBezTo>
                    <a:cubicBezTo>
                      <a:pt x="1514" y="422"/>
                      <a:pt x="1515" y="422"/>
                      <a:pt x="1517" y="422"/>
                    </a:cubicBezTo>
                    <a:cubicBezTo>
                      <a:pt x="1521" y="419"/>
                      <a:pt x="1526" y="416"/>
                      <a:pt x="1529" y="413"/>
                    </a:cubicBezTo>
                    <a:cubicBezTo>
                      <a:pt x="1531" y="412"/>
                      <a:pt x="1531" y="411"/>
                      <a:pt x="1530" y="410"/>
                    </a:cubicBezTo>
                    <a:cubicBezTo>
                      <a:pt x="1529" y="409"/>
                      <a:pt x="1527" y="408"/>
                      <a:pt x="1526" y="409"/>
                    </a:cubicBezTo>
                    <a:close/>
                    <a:moveTo>
                      <a:pt x="1543" y="386"/>
                    </a:moveTo>
                    <a:cubicBezTo>
                      <a:pt x="1541" y="391"/>
                      <a:pt x="1539" y="395"/>
                      <a:pt x="1536" y="399"/>
                    </a:cubicBezTo>
                    <a:cubicBezTo>
                      <a:pt x="1535" y="400"/>
                      <a:pt x="1535" y="401"/>
                      <a:pt x="1537" y="402"/>
                    </a:cubicBezTo>
                    <a:cubicBezTo>
                      <a:pt x="1538" y="403"/>
                      <a:pt x="1539" y="403"/>
                      <a:pt x="1540" y="402"/>
                    </a:cubicBezTo>
                    <a:cubicBezTo>
                      <a:pt x="1543" y="397"/>
                      <a:pt x="1546" y="393"/>
                      <a:pt x="1548" y="388"/>
                    </a:cubicBezTo>
                    <a:cubicBezTo>
                      <a:pt x="1548" y="387"/>
                      <a:pt x="1547" y="385"/>
                      <a:pt x="1546" y="385"/>
                    </a:cubicBezTo>
                    <a:cubicBezTo>
                      <a:pt x="1545" y="384"/>
                      <a:pt x="1543" y="385"/>
                      <a:pt x="1543" y="386"/>
                    </a:cubicBezTo>
                    <a:close/>
                    <a:moveTo>
                      <a:pt x="1548" y="358"/>
                    </a:moveTo>
                    <a:cubicBezTo>
                      <a:pt x="1548" y="363"/>
                      <a:pt x="1548" y="368"/>
                      <a:pt x="1547" y="372"/>
                    </a:cubicBezTo>
                    <a:cubicBezTo>
                      <a:pt x="1547" y="374"/>
                      <a:pt x="1548" y="375"/>
                      <a:pt x="1549" y="375"/>
                    </a:cubicBezTo>
                    <a:cubicBezTo>
                      <a:pt x="1550" y="375"/>
                      <a:pt x="1552" y="375"/>
                      <a:pt x="1552" y="373"/>
                    </a:cubicBezTo>
                    <a:cubicBezTo>
                      <a:pt x="1552" y="373"/>
                      <a:pt x="1552" y="373"/>
                      <a:pt x="1552" y="373"/>
                    </a:cubicBezTo>
                    <a:cubicBezTo>
                      <a:pt x="1553" y="368"/>
                      <a:pt x="1553" y="363"/>
                      <a:pt x="1553" y="358"/>
                    </a:cubicBezTo>
                    <a:cubicBezTo>
                      <a:pt x="1553" y="356"/>
                      <a:pt x="1552" y="355"/>
                      <a:pt x="1551" y="355"/>
                    </a:cubicBezTo>
                    <a:cubicBezTo>
                      <a:pt x="1549" y="355"/>
                      <a:pt x="1548" y="356"/>
                      <a:pt x="1548" y="358"/>
                    </a:cubicBezTo>
                    <a:close/>
                    <a:moveTo>
                      <a:pt x="1544" y="329"/>
                    </a:moveTo>
                    <a:cubicBezTo>
                      <a:pt x="1546" y="334"/>
                      <a:pt x="1547" y="338"/>
                      <a:pt x="1547" y="343"/>
                    </a:cubicBezTo>
                    <a:cubicBezTo>
                      <a:pt x="1547" y="345"/>
                      <a:pt x="1549" y="346"/>
                      <a:pt x="1550" y="345"/>
                    </a:cubicBezTo>
                    <a:cubicBezTo>
                      <a:pt x="1551" y="345"/>
                      <a:pt x="1552" y="344"/>
                      <a:pt x="1552" y="343"/>
                    </a:cubicBezTo>
                    <a:cubicBezTo>
                      <a:pt x="1551" y="337"/>
                      <a:pt x="1550" y="332"/>
                      <a:pt x="1549" y="328"/>
                    </a:cubicBezTo>
                    <a:cubicBezTo>
                      <a:pt x="1549" y="326"/>
                      <a:pt x="1547" y="325"/>
                      <a:pt x="1546" y="326"/>
                    </a:cubicBezTo>
                    <a:cubicBezTo>
                      <a:pt x="1545" y="326"/>
                      <a:pt x="1544" y="328"/>
                      <a:pt x="1544" y="329"/>
                    </a:cubicBezTo>
                    <a:close/>
                    <a:moveTo>
                      <a:pt x="1533" y="302"/>
                    </a:moveTo>
                    <a:cubicBezTo>
                      <a:pt x="1535" y="306"/>
                      <a:pt x="1537" y="311"/>
                      <a:pt x="1539" y="315"/>
                    </a:cubicBezTo>
                    <a:cubicBezTo>
                      <a:pt x="1540" y="316"/>
                      <a:pt x="1541" y="317"/>
                      <a:pt x="1542" y="316"/>
                    </a:cubicBezTo>
                    <a:cubicBezTo>
                      <a:pt x="1544" y="316"/>
                      <a:pt x="1544" y="314"/>
                      <a:pt x="1544" y="313"/>
                    </a:cubicBezTo>
                    <a:cubicBezTo>
                      <a:pt x="1542" y="308"/>
                      <a:pt x="1539" y="304"/>
                      <a:pt x="1537" y="299"/>
                    </a:cubicBezTo>
                    <a:cubicBezTo>
                      <a:pt x="1536" y="298"/>
                      <a:pt x="1535" y="298"/>
                      <a:pt x="1533" y="299"/>
                    </a:cubicBezTo>
                    <a:cubicBezTo>
                      <a:pt x="1532" y="299"/>
                      <a:pt x="1532" y="301"/>
                      <a:pt x="1533" y="302"/>
                    </a:cubicBezTo>
                    <a:close/>
                    <a:moveTo>
                      <a:pt x="1514" y="279"/>
                    </a:moveTo>
                    <a:cubicBezTo>
                      <a:pt x="1518" y="282"/>
                      <a:pt x="1521" y="286"/>
                      <a:pt x="1524" y="290"/>
                    </a:cubicBezTo>
                    <a:cubicBezTo>
                      <a:pt x="1525" y="291"/>
                      <a:pt x="1527" y="291"/>
                      <a:pt x="1528" y="290"/>
                    </a:cubicBezTo>
                    <a:cubicBezTo>
                      <a:pt x="1529" y="289"/>
                      <a:pt x="1529" y="288"/>
                      <a:pt x="1528" y="287"/>
                    </a:cubicBezTo>
                    <a:cubicBezTo>
                      <a:pt x="1525" y="283"/>
                      <a:pt x="1522" y="279"/>
                      <a:pt x="1518" y="275"/>
                    </a:cubicBezTo>
                    <a:cubicBezTo>
                      <a:pt x="1517" y="275"/>
                      <a:pt x="1515" y="275"/>
                      <a:pt x="1514" y="276"/>
                    </a:cubicBezTo>
                    <a:cubicBezTo>
                      <a:pt x="1513" y="277"/>
                      <a:pt x="1513" y="278"/>
                      <a:pt x="1514" y="279"/>
                    </a:cubicBezTo>
                    <a:close/>
                    <a:moveTo>
                      <a:pt x="1490" y="263"/>
                    </a:moveTo>
                    <a:cubicBezTo>
                      <a:pt x="1495" y="265"/>
                      <a:pt x="1499" y="267"/>
                      <a:pt x="1503" y="270"/>
                    </a:cubicBezTo>
                    <a:cubicBezTo>
                      <a:pt x="1504" y="271"/>
                      <a:pt x="1506" y="270"/>
                      <a:pt x="1507" y="269"/>
                    </a:cubicBezTo>
                    <a:cubicBezTo>
                      <a:pt x="1507" y="268"/>
                      <a:pt x="1507" y="267"/>
                      <a:pt x="1506" y="266"/>
                    </a:cubicBezTo>
                    <a:cubicBezTo>
                      <a:pt x="1502" y="263"/>
                      <a:pt x="1497" y="260"/>
                      <a:pt x="1492" y="258"/>
                    </a:cubicBezTo>
                    <a:cubicBezTo>
                      <a:pt x="1491" y="258"/>
                      <a:pt x="1490" y="258"/>
                      <a:pt x="1489" y="260"/>
                    </a:cubicBezTo>
                    <a:cubicBezTo>
                      <a:pt x="1489" y="261"/>
                      <a:pt x="1489" y="262"/>
                      <a:pt x="1490" y="263"/>
                    </a:cubicBezTo>
                    <a:close/>
                    <a:moveTo>
                      <a:pt x="1462" y="257"/>
                    </a:moveTo>
                    <a:cubicBezTo>
                      <a:pt x="1463" y="257"/>
                      <a:pt x="1463" y="257"/>
                      <a:pt x="1463" y="257"/>
                    </a:cubicBezTo>
                    <a:cubicBezTo>
                      <a:pt x="1468" y="257"/>
                      <a:pt x="1472" y="258"/>
                      <a:pt x="1477" y="259"/>
                    </a:cubicBezTo>
                    <a:cubicBezTo>
                      <a:pt x="1478" y="259"/>
                      <a:pt x="1479" y="258"/>
                      <a:pt x="1480" y="257"/>
                    </a:cubicBezTo>
                    <a:cubicBezTo>
                      <a:pt x="1480" y="255"/>
                      <a:pt x="1479" y="254"/>
                      <a:pt x="1478" y="254"/>
                    </a:cubicBezTo>
                    <a:cubicBezTo>
                      <a:pt x="1473" y="253"/>
                      <a:pt x="1468" y="252"/>
                      <a:pt x="1463" y="252"/>
                    </a:cubicBezTo>
                    <a:cubicBezTo>
                      <a:pt x="1463" y="252"/>
                      <a:pt x="1463" y="252"/>
                      <a:pt x="1462" y="252"/>
                    </a:cubicBezTo>
                    <a:cubicBezTo>
                      <a:pt x="1461" y="252"/>
                      <a:pt x="1460" y="253"/>
                      <a:pt x="1460" y="255"/>
                    </a:cubicBezTo>
                    <a:cubicBezTo>
                      <a:pt x="1460" y="256"/>
                      <a:pt x="1461" y="257"/>
                      <a:pt x="1462" y="257"/>
                    </a:cubicBezTo>
                    <a:close/>
                    <a:moveTo>
                      <a:pt x="1443" y="244"/>
                    </a:moveTo>
                    <a:cubicBezTo>
                      <a:pt x="1443" y="246"/>
                      <a:pt x="1443" y="247"/>
                      <a:pt x="1443" y="249"/>
                    </a:cubicBezTo>
                    <a:cubicBezTo>
                      <a:pt x="1443" y="251"/>
                      <a:pt x="1443" y="254"/>
                      <a:pt x="1443" y="257"/>
                    </a:cubicBezTo>
                    <a:cubicBezTo>
                      <a:pt x="1443" y="258"/>
                      <a:pt x="1443" y="258"/>
                      <a:pt x="1444" y="259"/>
                    </a:cubicBezTo>
                    <a:cubicBezTo>
                      <a:pt x="1444" y="260"/>
                      <a:pt x="1445" y="260"/>
                      <a:pt x="1446" y="259"/>
                    </a:cubicBezTo>
                    <a:cubicBezTo>
                      <a:pt x="1447" y="259"/>
                      <a:pt x="1447" y="259"/>
                      <a:pt x="1448" y="259"/>
                    </a:cubicBezTo>
                    <a:cubicBezTo>
                      <a:pt x="1449" y="259"/>
                      <a:pt x="1450" y="257"/>
                      <a:pt x="1450" y="256"/>
                    </a:cubicBezTo>
                    <a:cubicBezTo>
                      <a:pt x="1449" y="255"/>
                      <a:pt x="1448" y="254"/>
                      <a:pt x="1447" y="254"/>
                    </a:cubicBezTo>
                    <a:cubicBezTo>
                      <a:pt x="1446" y="254"/>
                      <a:pt x="1445" y="254"/>
                      <a:pt x="1445" y="255"/>
                    </a:cubicBezTo>
                    <a:cubicBezTo>
                      <a:pt x="1445" y="257"/>
                      <a:pt x="1445" y="257"/>
                      <a:pt x="1445" y="257"/>
                    </a:cubicBezTo>
                    <a:cubicBezTo>
                      <a:pt x="1448" y="257"/>
                      <a:pt x="1448" y="257"/>
                      <a:pt x="1448" y="257"/>
                    </a:cubicBezTo>
                    <a:cubicBezTo>
                      <a:pt x="1448" y="254"/>
                      <a:pt x="1448" y="252"/>
                      <a:pt x="1448" y="249"/>
                    </a:cubicBezTo>
                    <a:cubicBezTo>
                      <a:pt x="1448" y="247"/>
                      <a:pt x="1448" y="246"/>
                      <a:pt x="1448" y="244"/>
                    </a:cubicBezTo>
                    <a:cubicBezTo>
                      <a:pt x="1448" y="243"/>
                      <a:pt x="1447" y="242"/>
                      <a:pt x="1445" y="242"/>
                    </a:cubicBezTo>
                    <a:cubicBezTo>
                      <a:pt x="1444" y="242"/>
                      <a:pt x="1443" y="243"/>
                      <a:pt x="1443" y="244"/>
                    </a:cubicBezTo>
                    <a:close/>
                    <a:moveTo>
                      <a:pt x="1439" y="215"/>
                    </a:moveTo>
                    <a:cubicBezTo>
                      <a:pt x="1440" y="220"/>
                      <a:pt x="1441" y="225"/>
                      <a:pt x="1442" y="230"/>
                    </a:cubicBezTo>
                    <a:cubicBezTo>
                      <a:pt x="1442" y="231"/>
                      <a:pt x="1443" y="232"/>
                      <a:pt x="1445" y="232"/>
                    </a:cubicBezTo>
                    <a:cubicBezTo>
                      <a:pt x="1446" y="232"/>
                      <a:pt x="1447" y="230"/>
                      <a:pt x="1447" y="229"/>
                    </a:cubicBezTo>
                    <a:cubicBezTo>
                      <a:pt x="1446" y="224"/>
                      <a:pt x="1445" y="219"/>
                      <a:pt x="1444" y="214"/>
                    </a:cubicBezTo>
                    <a:cubicBezTo>
                      <a:pt x="1444" y="213"/>
                      <a:pt x="1442" y="212"/>
                      <a:pt x="1441" y="212"/>
                    </a:cubicBezTo>
                    <a:cubicBezTo>
                      <a:pt x="1440" y="212"/>
                      <a:pt x="1439" y="214"/>
                      <a:pt x="1439" y="215"/>
                    </a:cubicBezTo>
                    <a:close/>
                    <a:moveTo>
                      <a:pt x="1430" y="187"/>
                    </a:moveTo>
                    <a:cubicBezTo>
                      <a:pt x="1432" y="192"/>
                      <a:pt x="1434" y="196"/>
                      <a:pt x="1435" y="201"/>
                    </a:cubicBezTo>
                    <a:cubicBezTo>
                      <a:pt x="1436" y="202"/>
                      <a:pt x="1437" y="203"/>
                      <a:pt x="1438" y="203"/>
                    </a:cubicBezTo>
                    <a:cubicBezTo>
                      <a:pt x="1440" y="202"/>
                      <a:pt x="1441" y="201"/>
                      <a:pt x="1440" y="199"/>
                    </a:cubicBezTo>
                    <a:cubicBezTo>
                      <a:pt x="1439" y="195"/>
                      <a:pt x="1437" y="190"/>
                      <a:pt x="1435" y="185"/>
                    </a:cubicBezTo>
                    <a:cubicBezTo>
                      <a:pt x="1435" y="184"/>
                      <a:pt x="1433" y="183"/>
                      <a:pt x="1432" y="184"/>
                    </a:cubicBezTo>
                    <a:cubicBezTo>
                      <a:pt x="1431" y="184"/>
                      <a:pt x="1430" y="186"/>
                      <a:pt x="1430" y="187"/>
                    </a:cubicBezTo>
                    <a:close/>
                    <a:moveTo>
                      <a:pt x="1418" y="160"/>
                    </a:moveTo>
                    <a:cubicBezTo>
                      <a:pt x="1420" y="165"/>
                      <a:pt x="1422" y="169"/>
                      <a:pt x="1424" y="173"/>
                    </a:cubicBezTo>
                    <a:cubicBezTo>
                      <a:pt x="1425" y="175"/>
                      <a:pt x="1427" y="175"/>
                      <a:pt x="1428" y="175"/>
                    </a:cubicBezTo>
                    <a:cubicBezTo>
                      <a:pt x="1429" y="174"/>
                      <a:pt x="1430" y="172"/>
                      <a:pt x="1429" y="171"/>
                    </a:cubicBezTo>
                    <a:cubicBezTo>
                      <a:pt x="1427" y="167"/>
                      <a:pt x="1424" y="162"/>
                      <a:pt x="1422" y="158"/>
                    </a:cubicBezTo>
                    <a:cubicBezTo>
                      <a:pt x="1421" y="157"/>
                      <a:pt x="1420" y="156"/>
                      <a:pt x="1419" y="157"/>
                    </a:cubicBezTo>
                    <a:cubicBezTo>
                      <a:pt x="1417" y="157"/>
                      <a:pt x="1417" y="159"/>
                      <a:pt x="1418" y="160"/>
                    </a:cubicBezTo>
                    <a:close/>
                    <a:moveTo>
                      <a:pt x="1402" y="135"/>
                    </a:moveTo>
                    <a:cubicBezTo>
                      <a:pt x="1405" y="139"/>
                      <a:pt x="1407" y="143"/>
                      <a:pt x="1410" y="147"/>
                    </a:cubicBezTo>
                    <a:cubicBezTo>
                      <a:pt x="1411" y="149"/>
                      <a:pt x="1412" y="149"/>
                      <a:pt x="1413" y="148"/>
                    </a:cubicBezTo>
                    <a:cubicBezTo>
                      <a:pt x="1415" y="147"/>
                      <a:pt x="1415" y="146"/>
                      <a:pt x="1414" y="145"/>
                    </a:cubicBezTo>
                    <a:cubicBezTo>
                      <a:pt x="1412" y="140"/>
                      <a:pt x="1409" y="136"/>
                      <a:pt x="1406" y="132"/>
                    </a:cubicBezTo>
                    <a:cubicBezTo>
                      <a:pt x="1405" y="131"/>
                      <a:pt x="1404" y="131"/>
                      <a:pt x="1402" y="132"/>
                    </a:cubicBezTo>
                    <a:cubicBezTo>
                      <a:pt x="1401" y="132"/>
                      <a:pt x="1401" y="134"/>
                      <a:pt x="1402" y="135"/>
                    </a:cubicBezTo>
                    <a:close/>
                    <a:moveTo>
                      <a:pt x="1384" y="111"/>
                    </a:moveTo>
                    <a:cubicBezTo>
                      <a:pt x="1386" y="114"/>
                      <a:pt x="1388" y="117"/>
                      <a:pt x="1391" y="120"/>
                    </a:cubicBezTo>
                    <a:cubicBezTo>
                      <a:pt x="1391" y="121"/>
                      <a:pt x="1392" y="122"/>
                      <a:pt x="1393" y="123"/>
                    </a:cubicBezTo>
                    <a:cubicBezTo>
                      <a:pt x="1394" y="124"/>
                      <a:pt x="1395" y="124"/>
                      <a:pt x="1396" y="123"/>
                    </a:cubicBezTo>
                    <a:cubicBezTo>
                      <a:pt x="1398" y="123"/>
                      <a:pt x="1398" y="121"/>
                      <a:pt x="1397" y="120"/>
                    </a:cubicBezTo>
                    <a:cubicBezTo>
                      <a:pt x="1396" y="119"/>
                      <a:pt x="1395" y="118"/>
                      <a:pt x="1395" y="117"/>
                    </a:cubicBezTo>
                    <a:cubicBezTo>
                      <a:pt x="1392" y="114"/>
                      <a:pt x="1390" y="111"/>
                      <a:pt x="1388" y="108"/>
                    </a:cubicBezTo>
                    <a:cubicBezTo>
                      <a:pt x="1387" y="107"/>
                      <a:pt x="1385" y="107"/>
                      <a:pt x="1384" y="108"/>
                    </a:cubicBezTo>
                    <a:cubicBezTo>
                      <a:pt x="1383" y="109"/>
                      <a:pt x="1383" y="110"/>
                      <a:pt x="1384" y="111"/>
                    </a:cubicBezTo>
                    <a:close/>
                    <a:moveTo>
                      <a:pt x="1364" y="90"/>
                    </a:moveTo>
                    <a:cubicBezTo>
                      <a:pt x="1367" y="93"/>
                      <a:pt x="1371" y="96"/>
                      <a:pt x="1374" y="100"/>
                    </a:cubicBezTo>
                    <a:cubicBezTo>
                      <a:pt x="1375" y="101"/>
                      <a:pt x="1376" y="101"/>
                      <a:pt x="1377" y="100"/>
                    </a:cubicBezTo>
                    <a:cubicBezTo>
                      <a:pt x="1379" y="99"/>
                      <a:pt x="1379" y="98"/>
                      <a:pt x="1378" y="97"/>
                    </a:cubicBezTo>
                    <a:cubicBezTo>
                      <a:pt x="1374" y="93"/>
                      <a:pt x="1371" y="89"/>
                      <a:pt x="1367" y="86"/>
                    </a:cubicBezTo>
                    <a:cubicBezTo>
                      <a:pt x="1366" y="85"/>
                      <a:pt x="1364" y="85"/>
                      <a:pt x="1363" y="86"/>
                    </a:cubicBezTo>
                    <a:cubicBezTo>
                      <a:pt x="1363" y="87"/>
                      <a:pt x="1363" y="89"/>
                      <a:pt x="1364" y="90"/>
                    </a:cubicBezTo>
                    <a:close/>
                    <a:moveTo>
                      <a:pt x="1341" y="71"/>
                    </a:moveTo>
                    <a:cubicBezTo>
                      <a:pt x="1345" y="74"/>
                      <a:pt x="1349" y="77"/>
                      <a:pt x="1352" y="80"/>
                    </a:cubicBezTo>
                    <a:cubicBezTo>
                      <a:pt x="1354" y="81"/>
                      <a:pt x="1355" y="80"/>
                      <a:pt x="1356" y="79"/>
                    </a:cubicBezTo>
                    <a:cubicBezTo>
                      <a:pt x="1357" y="78"/>
                      <a:pt x="1357" y="77"/>
                      <a:pt x="1356" y="76"/>
                    </a:cubicBezTo>
                    <a:cubicBezTo>
                      <a:pt x="1352" y="73"/>
                      <a:pt x="1348" y="70"/>
                      <a:pt x="1343" y="67"/>
                    </a:cubicBezTo>
                    <a:cubicBezTo>
                      <a:pt x="1342" y="66"/>
                      <a:pt x="1341" y="66"/>
                      <a:pt x="1340" y="67"/>
                    </a:cubicBezTo>
                    <a:cubicBezTo>
                      <a:pt x="1339" y="69"/>
                      <a:pt x="1339" y="70"/>
                      <a:pt x="1341" y="71"/>
                    </a:cubicBezTo>
                    <a:close/>
                    <a:moveTo>
                      <a:pt x="1315" y="56"/>
                    </a:moveTo>
                    <a:cubicBezTo>
                      <a:pt x="1319" y="58"/>
                      <a:pt x="1324" y="61"/>
                      <a:pt x="1328" y="63"/>
                    </a:cubicBezTo>
                    <a:cubicBezTo>
                      <a:pt x="1329" y="64"/>
                      <a:pt x="1331" y="63"/>
                      <a:pt x="1332" y="62"/>
                    </a:cubicBezTo>
                    <a:cubicBezTo>
                      <a:pt x="1332" y="61"/>
                      <a:pt x="1332" y="59"/>
                      <a:pt x="1331" y="59"/>
                    </a:cubicBezTo>
                    <a:cubicBezTo>
                      <a:pt x="1326" y="56"/>
                      <a:pt x="1322" y="54"/>
                      <a:pt x="1317" y="52"/>
                    </a:cubicBezTo>
                    <a:cubicBezTo>
                      <a:pt x="1316" y="51"/>
                      <a:pt x="1314" y="52"/>
                      <a:pt x="1314" y="53"/>
                    </a:cubicBezTo>
                    <a:cubicBezTo>
                      <a:pt x="1313" y="54"/>
                      <a:pt x="1314" y="56"/>
                      <a:pt x="1315" y="56"/>
                    </a:cubicBezTo>
                    <a:close/>
                    <a:moveTo>
                      <a:pt x="1287" y="47"/>
                    </a:moveTo>
                    <a:cubicBezTo>
                      <a:pt x="1292" y="48"/>
                      <a:pt x="1297" y="49"/>
                      <a:pt x="1301" y="51"/>
                    </a:cubicBezTo>
                    <a:cubicBezTo>
                      <a:pt x="1303" y="51"/>
                      <a:pt x="1304" y="51"/>
                      <a:pt x="1304" y="49"/>
                    </a:cubicBezTo>
                    <a:cubicBezTo>
                      <a:pt x="1305" y="48"/>
                      <a:pt x="1304" y="47"/>
                      <a:pt x="1303" y="46"/>
                    </a:cubicBezTo>
                    <a:cubicBezTo>
                      <a:pt x="1298" y="45"/>
                      <a:pt x="1293" y="43"/>
                      <a:pt x="1288" y="42"/>
                    </a:cubicBezTo>
                    <a:cubicBezTo>
                      <a:pt x="1287" y="41"/>
                      <a:pt x="1286" y="42"/>
                      <a:pt x="1285" y="44"/>
                    </a:cubicBezTo>
                    <a:cubicBezTo>
                      <a:pt x="1285" y="45"/>
                      <a:pt x="1286" y="46"/>
                      <a:pt x="1287" y="47"/>
                    </a:cubicBezTo>
                    <a:close/>
                    <a:moveTo>
                      <a:pt x="1258" y="41"/>
                    </a:moveTo>
                    <a:cubicBezTo>
                      <a:pt x="1263" y="42"/>
                      <a:pt x="1268" y="42"/>
                      <a:pt x="1273" y="43"/>
                    </a:cubicBezTo>
                    <a:cubicBezTo>
                      <a:pt x="1274" y="44"/>
                      <a:pt x="1275" y="43"/>
                      <a:pt x="1276" y="41"/>
                    </a:cubicBezTo>
                    <a:cubicBezTo>
                      <a:pt x="1276" y="40"/>
                      <a:pt x="1275" y="39"/>
                      <a:pt x="1274" y="38"/>
                    </a:cubicBezTo>
                    <a:cubicBezTo>
                      <a:pt x="1269" y="37"/>
                      <a:pt x="1264" y="37"/>
                      <a:pt x="1259" y="36"/>
                    </a:cubicBezTo>
                    <a:cubicBezTo>
                      <a:pt x="1257" y="36"/>
                      <a:pt x="1256" y="37"/>
                      <a:pt x="1256" y="38"/>
                    </a:cubicBezTo>
                    <a:cubicBezTo>
                      <a:pt x="1256" y="39"/>
                      <a:pt x="1257" y="41"/>
                      <a:pt x="1258" y="41"/>
                    </a:cubicBezTo>
                    <a:close/>
                    <a:moveTo>
                      <a:pt x="1228" y="38"/>
                    </a:moveTo>
                    <a:cubicBezTo>
                      <a:pt x="1233" y="39"/>
                      <a:pt x="1238" y="39"/>
                      <a:pt x="1243" y="39"/>
                    </a:cubicBezTo>
                    <a:cubicBezTo>
                      <a:pt x="1245" y="39"/>
                      <a:pt x="1246" y="38"/>
                      <a:pt x="1246" y="37"/>
                    </a:cubicBezTo>
                    <a:cubicBezTo>
                      <a:pt x="1246" y="36"/>
                      <a:pt x="1245" y="34"/>
                      <a:pt x="1244" y="34"/>
                    </a:cubicBezTo>
                    <a:cubicBezTo>
                      <a:pt x="1239" y="34"/>
                      <a:pt x="1234" y="34"/>
                      <a:pt x="1229" y="33"/>
                    </a:cubicBezTo>
                    <a:cubicBezTo>
                      <a:pt x="1227" y="33"/>
                      <a:pt x="1226" y="34"/>
                      <a:pt x="1226" y="36"/>
                    </a:cubicBezTo>
                    <a:cubicBezTo>
                      <a:pt x="1226" y="37"/>
                      <a:pt x="1227" y="38"/>
                      <a:pt x="1228" y="38"/>
                    </a:cubicBezTo>
                    <a:close/>
                    <a:moveTo>
                      <a:pt x="1199" y="38"/>
                    </a:moveTo>
                    <a:cubicBezTo>
                      <a:pt x="1204" y="38"/>
                      <a:pt x="1209" y="38"/>
                      <a:pt x="1213" y="38"/>
                    </a:cubicBezTo>
                    <a:cubicBezTo>
                      <a:pt x="1215" y="38"/>
                      <a:pt x="1216" y="37"/>
                      <a:pt x="1216" y="36"/>
                    </a:cubicBezTo>
                    <a:cubicBezTo>
                      <a:pt x="1216" y="34"/>
                      <a:pt x="1215" y="33"/>
                      <a:pt x="1213" y="33"/>
                    </a:cubicBezTo>
                    <a:cubicBezTo>
                      <a:pt x="1208" y="33"/>
                      <a:pt x="1203" y="33"/>
                      <a:pt x="1198" y="33"/>
                    </a:cubicBezTo>
                    <a:cubicBezTo>
                      <a:pt x="1197" y="34"/>
                      <a:pt x="1196" y="35"/>
                      <a:pt x="1196" y="36"/>
                    </a:cubicBezTo>
                    <a:cubicBezTo>
                      <a:pt x="1196" y="37"/>
                      <a:pt x="1197" y="39"/>
                      <a:pt x="1199" y="38"/>
                    </a:cubicBezTo>
                    <a:close/>
                    <a:moveTo>
                      <a:pt x="1169" y="41"/>
                    </a:moveTo>
                    <a:cubicBezTo>
                      <a:pt x="1174" y="40"/>
                      <a:pt x="1179" y="40"/>
                      <a:pt x="1184" y="39"/>
                    </a:cubicBezTo>
                    <a:cubicBezTo>
                      <a:pt x="1185" y="39"/>
                      <a:pt x="1186" y="38"/>
                      <a:pt x="1186" y="37"/>
                    </a:cubicBezTo>
                    <a:cubicBezTo>
                      <a:pt x="1186" y="35"/>
                      <a:pt x="1185" y="34"/>
                      <a:pt x="1183" y="34"/>
                    </a:cubicBezTo>
                    <a:cubicBezTo>
                      <a:pt x="1178" y="35"/>
                      <a:pt x="1173" y="35"/>
                      <a:pt x="1168" y="36"/>
                    </a:cubicBezTo>
                    <a:cubicBezTo>
                      <a:pt x="1167" y="36"/>
                      <a:pt x="1166" y="37"/>
                      <a:pt x="1166" y="38"/>
                    </a:cubicBezTo>
                    <a:cubicBezTo>
                      <a:pt x="1166" y="40"/>
                      <a:pt x="1167" y="41"/>
                      <a:pt x="1169" y="41"/>
                    </a:cubicBezTo>
                    <a:close/>
                    <a:moveTo>
                      <a:pt x="1139" y="45"/>
                    </a:moveTo>
                    <a:cubicBezTo>
                      <a:pt x="1144" y="44"/>
                      <a:pt x="1149" y="43"/>
                      <a:pt x="1154" y="42"/>
                    </a:cubicBezTo>
                    <a:cubicBezTo>
                      <a:pt x="1155" y="42"/>
                      <a:pt x="1156" y="41"/>
                      <a:pt x="1156" y="40"/>
                    </a:cubicBezTo>
                    <a:cubicBezTo>
                      <a:pt x="1156" y="38"/>
                      <a:pt x="1155" y="37"/>
                      <a:pt x="1153" y="37"/>
                    </a:cubicBezTo>
                    <a:cubicBezTo>
                      <a:pt x="1148" y="38"/>
                      <a:pt x="1143" y="39"/>
                      <a:pt x="1138" y="40"/>
                    </a:cubicBezTo>
                    <a:cubicBezTo>
                      <a:pt x="1137" y="40"/>
                      <a:pt x="1136" y="41"/>
                      <a:pt x="1136" y="43"/>
                    </a:cubicBezTo>
                    <a:cubicBezTo>
                      <a:pt x="1136" y="44"/>
                      <a:pt x="1138" y="45"/>
                      <a:pt x="1139" y="45"/>
                    </a:cubicBezTo>
                    <a:close/>
                    <a:moveTo>
                      <a:pt x="1110" y="51"/>
                    </a:moveTo>
                    <a:cubicBezTo>
                      <a:pt x="1115" y="50"/>
                      <a:pt x="1120" y="48"/>
                      <a:pt x="1124" y="47"/>
                    </a:cubicBezTo>
                    <a:cubicBezTo>
                      <a:pt x="1126" y="47"/>
                      <a:pt x="1127" y="46"/>
                      <a:pt x="1126" y="45"/>
                    </a:cubicBezTo>
                    <a:cubicBezTo>
                      <a:pt x="1126" y="43"/>
                      <a:pt x="1125" y="42"/>
                      <a:pt x="1123" y="43"/>
                    </a:cubicBezTo>
                    <a:cubicBezTo>
                      <a:pt x="1119" y="44"/>
                      <a:pt x="1114" y="45"/>
                      <a:pt x="1109" y="46"/>
                    </a:cubicBezTo>
                    <a:cubicBezTo>
                      <a:pt x="1107" y="46"/>
                      <a:pt x="1107" y="48"/>
                      <a:pt x="1107" y="49"/>
                    </a:cubicBezTo>
                    <a:cubicBezTo>
                      <a:pt x="1107" y="50"/>
                      <a:pt x="1109" y="51"/>
                      <a:pt x="1110" y="51"/>
                    </a:cubicBezTo>
                    <a:close/>
                    <a:moveTo>
                      <a:pt x="1081" y="59"/>
                    </a:moveTo>
                    <a:cubicBezTo>
                      <a:pt x="1086" y="57"/>
                      <a:pt x="1091" y="56"/>
                      <a:pt x="1095" y="54"/>
                    </a:cubicBezTo>
                    <a:cubicBezTo>
                      <a:pt x="1097" y="54"/>
                      <a:pt x="1098" y="53"/>
                      <a:pt x="1097" y="51"/>
                    </a:cubicBezTo>
                    <a:cubicBezTo>
                      <a:pt x="1097" y="50"/>
                      <a:pt x="1095" y="49"/>
                      <a:pt x="1094" y="50"/>
                    </a:cubicBezTo>
                    <a:cubicBezTo>
                      <a:pt x="1089" y="51"/>
                      <a:pt x="1084" y="52"/>
                      <a:pt x="1080" y="54"/>
                    </a:cubicBezTo>
                    <a:cubicBezTo>
                      <a:pt x="1078" y="54"/>
                      <a:pt x="1078" y="56"/>
                      <a:pt x="1078" y="57"/>
                    </a:cubicBezTo>
                    <a:cubicBezTo>
                      <a:pt x="1078" y="58"/>
                      <a:pt x="1080" y="59"/>
                      <a:pt x="1081" y="59"/>
                    </a:cubicBezTo>
                    <a:close/>
                    <a:moveTo>
                      <a:pt x="1053" y="69"/>
                    </a:moveTo>
                    <a:cubicBezTo>
                      <a:pt x="1058" y="67"/>
                      <a:pt x="1062" y="65"/>
                      <a:pt x="1067" y="63"/>
                    </a:cubicBezTo>
                    <a:cubicBezTo>
                      <a:pt x="1068" y="63"/>
                      <a:pt x="1069" y="62"/>
                      <a:pt x="1068" y="60"/>
                    </a:cubicBezTo>
                    <a:cubicBezTo>
                      <a:pt x="1068" y="59"/>
                      <a:pt x="1067" y="58"/>
                      <a:pt x="1065" y="59"/>
                    </a:cubicBezTo>
                    <a:cubicBezTo>
                      <a:pt x="1061" y="60"/>
                      <a:pt x="1056" y="62"/>
                      <a:pt x="1051" y="64"/>
                    </a:cubicBezTo>
                    <a:cubicBezTo>
                      <a:pt x="1050" y="65"/>
                      <a:pt x="1049" y="66"/>
                      <a:pt x="1050" y="67"/>
                    </a:cubicBezTo>
                    <a:cubicBezTo>
                      <a:pt x="1050" y="69"/>
                      <a:pt x="1052" y="69"/>
                      <a:pt x="1053" y="69"/>
                    </a:cubicBezTo>
                    <a:close/>
                    <a:moveTo>
                      <a:pt x="1026" y="81"/>
                    </a:moveTo>
                    <a:cubicBezTo>
                      <a:pt x="1030" y="79"/>
                      <a:pt x="1035" y="77"/>
                      <a:pt x="1039" y="75"/>
                    </a:cubicBezTo>
                    <a:cubicBezTo>
                      <a:pt x="1041" y="74"/>
                      <a:pt x="1041" y="73"/>
                      <a:pt x="1041" y="71"/>
                    </a:cubicBezTo>
                    <a:cubicBezTo>
                      <a:pt x="1040" y="70"/>
                      <a:pt x="1039" y="70"/>
                      <a:pt x="1037" y="70"/>
                    </a:cubicBezTo>
                    <a:cubicBezTo>
                      <a:pt x="1033" y="72"/>
                      <a:pt x="1028" y="74"/>
                      <a:pt x="1024" y="77"/>
                    </a:cubicBezTo>
                    <a:cubicBezTo>
                      <a:pt x="1022" y="77"/>
                      <a:pt x="1022" y="79"/>
                      <a:pt x="1023" y="80"/>
                    </a:cubicBezTo>
                    <a:cubicBezTo>
                      <a:pt x="1023" y="81"/>
                      <a:pt x="1025" y="82"/>
                      <a:pt x="1026" y="81"/>
                    </a:cubicBezTo>
                    <a:close/>
                    <a:moveTo>
                      <a:pt x="1000" y="96"/>
                    </a:moveTo>
                    <a:cubicBezTo>
                      <a:pt x="1004" y="94"/>
                      <a:pt x="1009" y="91"/>
                      <a:pt x="1013" y="88"/>
                    </a:cubicBezTo>
                    <a:cubicBezTo>
                      <a:pt x="1014" y="88"/>
                      <a:pt x="1015" y="86"/>
                      <a:pt x="1014" y="85"/>
                    </a:cubicBezTo>
                    <a:cubicBezTo>
                      <a:pt x="1013" y="84"/>
                      <a:pt x="1012" y="83"/>
                      <a:pt x="1010" y="84"/>
                    </a:cubicBezTo>
                    <a:cubicBezTo>
                      <a:pt x="1006" y="87"/>
                      <a:pt x="1002" y="89"/>
                      <a:pt x="998" y="92"/>
                    </a:cubicBezTo>
                    <a:cubicBezTo>
                      <a:pt x="996" y="93"/>
                      <a:pt x="996" y="94"/>
                      <a:pt x="997" y="96"/>
                    </a:cubicBezTo>
                    <a:cubicBezTo>
                      <a:pt x="998" y="97"/>
                      <a:pt x="999" y="97"/>
                      <a:pt x="1000" y="96"/>
                    </a:cubicBezTo>
                    <a:close/>
                    <a:moveTo>
                      <a:pt x="977" y="114"/>
                    </a:moveTo>
                    <a:cubicBezTo>
                      <a:pt x="981" y="111"/>
                      <a:pt x="984" y="108"/>
                      <a:pt x="988" y="105"/>
                    </a:cubicBezTo>
                    <a:cubicBezTo>
                      <a:pt x="989" y="104"/>
                      <a:pt x="990" y="102"/>
                      <a:pt x="989" y="101"/>
                    </a:cubicBezTo>
                    <a:cubicBezTo>
                      <a:pt x="988" y="100"/>
                      <a:pt x="986" y="100"/>
                      <a:pt x="985" y="101"/>
                    </a:cubicBezTo>
                    <a:cubicBezTo>
                      <a:pt x="981" y="104"/>
                      <a:pt x="977" y="107"/>
                      <a:pt x="974" y="111"/>
                    </a:cubicBezTo>
                    <a:cubicBezTo>
                      <a:pt x="973" y="111"/>
                      <a:pt x="972" y="113"/>
                      <a:pt x="973" y="114"/>
                    </a:cubicBezTo>
                    <a:cubicBezTo>
                      <a:pt x="974" y="115"/>
                      <a:pt x="976" y="115"/>
                      <a:pt x="977" y="114"/>
                    </a:cubicBezTo>
                    <a:close/>
                    <a:moveTo>
                      <a:pt x="956" y="136"/>
                    </a:moveTo>
                    <a:cubicBezTo>
                      <a:pt x="960" y="132"/>
                      <a:pt x="963" y="128"/>
                      <a:pt x="966" y="125"/>
                    </a:cubicBezTo>
                    <a:cubicBezTo>
                      <a:pt x="967" y="124"/>
                      <a:pt x="967" y="122"/>
                      <a:pt x="966" y="121"/>
                    </a:cubicBezTo>
                    <a:cubicBezTo>
                      <a:pt x="965" y="120"/>
                      <a:pt x="964" y="120"/>
                      <a:pt x="963" y="121"/>
                    </a:cubicBezTo>
                    <a:cubicBezTo>
                      <a:pt x="959" y="125"/>
                      <a:pt x="956" y="129"/>
                      <a:pt x="953" y="133"/>
                    </a:cubicBezTo>
                    <a:cubicBezTo>
                      <a:pt x="952" y="134"/>
                      <a:pt x="952" y="135"/>
                      <a:pt x="953" y="136"/>
                    </a:cubicBezTo>
                    <a:cubicBezTo>
                      <a:pt x="954" y="137"/>
                      <a:pt x="956" y="137"/>
                      <a:pt x="956" y="136"/>
                    </a:cubicBezTo>
                    <a:close/>
                    <a:moveTo>
                      <a:pt x="940" y="160"/>
                    </a:moveTo>
                    <a:cubicBezTo>
                      <a:pt x="943" y="156"/>
                      <a:pt x="945" y="152"/>
                      <a:pt x="948" y="148"/>
                    </a:cubicBezTo>
                    <a:cubicBezTo>
                      <a:pt x="949" y="146"/>
                      <a:pt x="948" y="145"/>
                      <a:pt x="947" y="144"/>
                    </a:cubicBezTo>
                    <a:cubicBezTo>
                      <a:pt x="946" y="143"/>
                      <a:pt x="944" y="144"/>
                      <a:pt x="944" y="145"/>
                    </a:cubicBezTo>
                    <a:cubicBezTo>
                      <a:pt x="941" y="149"/>
                      <a:pt x="938" y="153"/>
                      <a:pt x="936" y="158"/>
                    </a:cubicBezTo>
                    <a:cubicBezTo>
                      <a:pt x="935" y="159"/>
                      <a:pt x="936" y="161"/>
                      <a:pt x="937" y="161"/>
                    </a:cubicBezTo>
                    <a:cubicBezTo>
                      <a:pt x="938" y="162"/>
                      <a:pt x="940" y="161"/>
                      <a:pt x="940" y="160"/>
                    </a:cubicBezTo>
                    <a:close/>
                    <a:moveTo>
                      <a:pt x="930" y="188"/>
                    </a:moveTo>
                    <a:cubicBezTo>
                      <a:pt x="931" y="183"/>
                      <a:pt x="933" y="178"/>
                      <a:pt x="934" y="174"/>
                    </a:cubicBezTo>
                    <a:cubicBezTo>
                      <a:pt x="935" y="172"/>
                      <a:pt x="934" y="171"/>
                      <a:pt x="933" y="170"/>
                    </a:cubicBezTo>
                    <a:cubicBezTo>
                      <a:pt x="932" y="170"/>
                      <a:pt x="930" y="171"/>
                      <a:pt x="930" y="172"/>
                    </a:cubicBezTo>
                    <a:cubicBezTo>
                      <a:pt x="928" y="177"/>
                      <a:pt x="926" y="181"/>
                      <a:pt x="925" y="186"/>
                    </a:cubicBezTo>
                    <a:cubicBezTo>
                      <a:pt x="925" y="188"/>
                      <a:pt x="925" y="189"/>
                      <a:pt x="927" y="189"/>
                    </a:cubicBezTo>
                    <a:cubicBezTo>
                      <a:pt x="928" y="190"/>
                      <a:pt x="929" y="189"/>
                      <a:pt x="930" y="188"/>
                    </a:cubicBezTo>
                    <a:close/>
                    <a:moveTo>
                      <a:pt x="925" y="217"/>
                    </a:moveTo>
                    <a:cubicBezTo>
                      <a:pt x="925" y="212"/>
                      <a:pt x="926" y="207"/>
                      <a:pt x="927" y="202"/>
                    </a:cubicBezTo>
                    <a:cubicBezTo>
                      <a:pt x="927" y="201"/>
                      <a:pt x="926" y="199"/>
                      <a:pt x="925" y="199"/>
                    </a:cubicBezTo>
                    <a:cubicBezTo>
                      <a:pt x="923" y="199"/>
                      <a:pt x="922" y="200"/>
                      <a:pt x="922" y="201"/>
                    </a:cubicBezTo>
                    <a:cubicBezTo>
                      <a:pt x="921" y="206"/>
                      <a:pt x="920" y="211"/>
                      <a:pt x="920" y="216"/>
                    </a:cubicBezTo>
                    <a:cubicBezTo>
                      <a:pt x="920" y="218"/>
                      <a:pt x="921" y="219"/>
                      <a:pt x="922" y="219"/>
                    </a:cubicBezTo>
                    <a:cubicBezTo>
                      <a:pt x="924" y="219"/>
                      <a:pt x="925" y="218"/>
                      <a:pt x="925" y="217"/>
                    </a:cubicBezTo>
                    <a:close/>
                    <a:moveTo>
                      <a:pt x="921" y="245"/>
                    </a:moveTo>
                    <a:cubicBezTo>
                      <a:pt x="921" y="245"/>
                      <a:pt x="921" y="246"/>
                      <a:pt x="921" y="246"/>
                    </a:cubicBezTo>
                    <a:cubicBezTo>
                      <a:pt x="922" y="247"/>
                      <a:pt x="923" y="248"/>
                      <a:pt x="924" y="247"/>
                    </a:cubicBezTo>
                    <a:cubicBezTo>
                      <a:pt x="925" y="247"/>
                      <a:pt x="926" y="246"/>
                      <a:pt x="926" y="245"/>
                    </a:cubicBezTo>
                    <a:cubicBezTo>
                      <a:pt x="925" y="240"/>
                      <a:pt x="925" y="236"/>
                      <a:pt x="925" y="231"/>
                    </a:cubicBezTo>
                    <a:cubicBezTo>
                      <a:pt x="925" y="230"/>
                      <a:pt x="924" y="229"/>
                      <a:pt x="922" y="229"/>
                    </a:cubicBezTo>
                    <a:cubicBezTo>
                      <a:pt x="921" y="229"/>
                      <a:pt x="920" y="230"/>
                      <a:pt x="920" y="232"/>
                    </a:cubicBezTo>
                    <a:cubicBezTo>
                      <a:pt x="920" y="236"/>
                      <a:pt x="921" y="241"/>
                      <a:pt x="921" y="245"/>
                    </a:cubicBezTo>
                    <a:cubicBezTo>
                      <a:pt x="924" y="245"/>
                      <a:pt x="924" y="245"/>
                      <a:pt x="924" y="245"/>
                    </a:cubicBezTo>
                    <a:cubicBezTo>
                      <a:pt x="926" y="244"/>
                      <a:pt x="926" y="244"/>
                      <a:pt x="926" y="244"/>
                    </a:cubicBezTo>
                    <a:cubicBezTo>
                      <a:pt x="926" y="243"/>
                      <a:pt x="925" y="243"/>
                      <a:pt x="925" y="243"/>
                    </a:cubicBezTo>
                    <a:cubicBezTo>
                      <a:pt x="924" y="241"/>
                      <a:pt x="923" y="241"/>
                      <a:pt x="922" y="241"/>
                    </a:cubicBezTo>
                    <a:cubicBezTo>
                      <a:pt x="921" y="242"/>
                      <a:pt x="920" y="244"/>
                      <a:pt x="921" y="245"/>
                    </a:cubicBezTo>
                    <a:close/>
                    <a:moveTo>
                      <a:pt x="902" y="223"/>
                    </a:moveTo>
                    <a:cubicBezTo>
                      <a:pt x="906" y="226"/>
                      <a:pt x="910" y="229"/>
                      <a:pt x="913" y="233"/>
                    </a:cubicBezTo>
                    <a:cubicBezTo>
                      <a:pt x="914" y="234"/>
                      <a:pt x="915" y="234"/>
                      <a:pt x="916" y="233"/>
                    </a:cubicBezTo>
                    <a:cubicBezTo>
                      <a:pt x="917" y="232"/>
                      <a:pt x="917" y="231"/>
                      <a:pt x="917" y="230"/>
                    </a:cubicBezTo>
                    <a:cubicBezTo>
                      <a:pt x="913" y="226"/>
                      <a:pt x="910" y="222"/>
                      <a:pt x="906" y="219"/>
                    </a:cubicBezTo>
                    <a:cubicBezTo>
                      <a:pt x="905" y="218"/>
                      <a:pt x="903" y="218"/>
                      <a:pt x="902" y="219"/>
                    </a:cubicBezTo>
                    <a:cubicBezTo>
                      <a:pt x="901" y="220"/>
                      <a:pt x="901" y="222"/>
                      <a:pt x="902" y="223"/>
                    </a:cubicBezTo>
                    <a:close/>
                    <a:moveTo>
                      <a:pt x="877" y="208"/>
                    </a:moveTo>
                    <a:cubicBezTo>
                      <a:pt x="882" y="209"/>
                      <a:pt x="886" y="212"/>
                      <a:pt x="891" y="214"/>
                    </a:cubicBezTo>
                    <a:cubicBezTo>
                      <a:pt x="892" y="215"/>
                      <a:pt x="893" y="214"/>
                      <a:pt x="894" y="213"/>
                    </a:cubicBezTo>
                    <a:cubicBezTo>
                      <a:pt x="895" y="212"/>
                      <a:pt x="894" y="211"/>
                      <a:pt x="893" y="210"/>
                    </a:cubicBezTo>
                    <a:cubicBezTo>
                      <a:pt x="889" y="207"/>
                      <a:pt x="884" y="205"/>
                      <a:pt x="879" y="203"/>
                    </a:cubicBezTo>
                    <a:cubicBezTo>
                      <a:pt x="878" y="202"/>
                      <a:pt x="877" y="203"/>
                      <a:pt x="876" y="204"/>
                    </a:cubicBezTo>
                    <a:cubicBezTo>
                      <a:pt x="876" y="206"/>
                      <a:pt x="876" y="207"/>
                      <a:pt x="877" y="208"/>
                    </a:cubicBezTo>
                    <a:close/>
                    <a:moveTo>
                      <a:pt x="849" y="201"/>
                    </a:moveTo>
                    <a:cubicBezTo>
                      <a:pt x="854" y="201"/>
                      <a:pt x="859" y="202"/>
                      <a:pt x="864" y="203"/>
                    </a:cubicBezTo>
                    <a:cubicBezTo>
                      <a:pt x="865" y="203"/>
                      <a:pt x="866" y="203"/>
                      <a:pt x="867" y="201"/>
                    </a:cubicBezTo>
                    <a:cubicBezTo>
                      <a:pt x="867" y="200"/>
                      <a:pt x="866" y="199"/>
                      <a:pt x="865" y="198"/>
                    </a:cubicBezTo>
                    <a:cubicBezTo>
                      <a:pt x="860" y="197"/>
                      <a:pt x="855" y="196"/>
                      <a:pt x="850" y="196"/>
                    </a:cubicBezTo>
                    <a:cubicBezTo>
                      <a:pt x="848" y="195"/>
                      <a:pt x="847" y="196"/>
                      <a:pt x="847" y="198"/>
                    </a:cubicBezTo>
                    <a:cubicBezTo>
                      <a:pt x="847" y="199"/>
                      <a:pt x="848" y="200"/>
                      <a:pt x="849" y="201"/>
                    </a:cubicBezTo>
                    <a:close/>
                    <a:moveTo>
                      <a:pt x="820" y="203"/>
                    </a:moveTo>
                    <a:cubicBezTo>
                      <a:pt x="825" y="202"/>
                      <a:pt x="830" y="201"/>
                      <a:pt x="835" y="200"/>
                    </a:cubicBezTo>
                    <a:cubicBezTo>
                      <a:pt x="836" y="200"/>
                      <a:pt x="837" y="199"/>
                      <a:pt x="837" y="198"/>
                    </a:cubicBezTo>
                    <a:cubicBezTo>
                      <a:pt x="837" y="196"/>
                      <a:pt x="836" y="195"/>
                      <a:pt x="834" y="195"/>
                    </a:cubicBezTo>
                    <a:cubicBezTo>
                      <a:pt x="829" y="196"/>
                      <a:pt x="824" y="197"/>
                      <a:pt x="819" y="198"/>
                    </a:cubicBezTo>
                    <a:cubicBezTo>
                      <a:pt x="818" y="198"/>
                      <a:pt x="817" y="200"/>
                      <a:pt x="817" y="201"/>
                    </a:cubicBezTo>
                    <a:cubicBezTo>
                      <a:pt x="818" y="202"/>
                      <a:pt x="819" y="203"/>
                      <a:pt x="820" y="203"/>
                    </a:cubicBezTo>
                    <a:close/>
                    <a:moveTo>
                      <a:pt x="795" y="216"/>
                    </a:moveTo>
                    <a:cubicBezTo>
                      <a:pt x="799" y="213"/>
                      <a:pt x="803" y="210"/>
                      <a:pt x="807" y="208"/>
                    </a:cubicBezTo>
                    <a:cubicBezTo>
                      <a:pt x="808" y="208"/>
                      <a:pt x="809" y="206"/>
                      <a:pt x="808" y="205"/>
                    </a:cubicBezTo>
                    <a:cubicBezTo>
                      <a:pt x="807" y="204"/>
                      <a:pt x="806" y="203"/>
                      <a:pt x="805" y="204"/>
                    </a:cubicBezTo>
                    <a:cubicBezTo>
                      <a:pt x="800" y="206"/>
                      <a:pt x="796" y="209"/>
                      <a:pt x="792" y="212"/>
                    </a:cubicBezTo>
                    <a:cubicBezTo>
                      <a:pt x="791" y="213"/>
                      <a:pt x="791" y="215"/>
                      <a:pt x="791" y="216"/>
                    </a:cubicBezTo>
                    <a:cubicBezTo>
                      <a:pt x="792" y="217"/>
                      <a:pt x="794" y="217"/>
                      <a:pt x="795" y="216"/>
                    </a:cubicBezTo>
                    <a:close/>
                    <a:moveTo>
                      <a:pt x="791" y="195"/>
                    </a:moveTo>
                    <a:cubicBezTo>
                      <a:pt x="790" y="200"/>
                      <a:pt x="790" y="205"/>
                      <a:pt x="789" y="210"/>
                    </a:cubicBezTo>
                    <a:cubicBezTo>
                      <a:pt x="788" y="211"/>
                      <a:pt x="789" y="212"/>
                      <a:pt x="790" y="213"/>
                    </a:cubicBezTo>
                    <a:cubicBezTo>
                      <a:pt x="792" y="213"/>
                      <a:pt x="793" y="212"/>
                      <a:pt x="793" y="211"/>
                    </a:cubicBezTo>
                    <a:cubicBezTo>
                      <a:pt x="795" y="206"/>
                      <a:pt x="795" y="201"/>
                      <a:pt x="796" y="196"/>
                    </a:cubicBezTo>
                    <a:cubicBezTo>
                      <a:pt x="796" y="194"/>
                      <a:pt x="795" y="193"/>
                      <a:pt x="794" y="193"/>
                    </a:cubicBezTo>
                    <a:cubicBezTo>
                      <a:pt x="792" y="193"/>
                      <a:pt x="791" y="194"/>
                      <a:pt x="791" y="195"/>
                    </a:cubicBezTo>
                    <a:close/>
                    <a:moveTo>
                      <a:pt x="791" y="166"/>
                    </a:moveTo>
                    <a:cubicBezTo>
                      <a:pt x="792" y="171"/>
                      <a:pt x="792" y="176"/>
                      <a:pt x="792" y="180"/>
                    </a:cubicBezTo>
                    <a:cubicBezTo>
                      <a:pt x="792" y="181"/>
                      <a:pt x="792" y="181"/>
                      <a:pt x="792" y="181"/>
                    </a:cubicBezTo>
                    <a:cubicBezTo>
                      <a:pt x="792" y="182"/>
                      <a:pt x="793" y="183"/>
                      <a:pt x="794" y="183"/>
                    </a:cubicBezTo>
                    <a:cubicBezTo>
                      <a:pt x="796" y="183"/>
                      <a:pt x="797" y="182"/>
                      <a:pt x="797" y="181"/>
                    </a:cubicBezTo>
                    <a:cubicBezTo>
                      <a:pt x="797" y="180"/>
                      <a:pt x="797" y="180"/>
                      <a:pt x="797" y="180"/>
                    </a:cubicBezTo>
                    <a:cubicBezTo>
                      <a:pt x="797" y="175"/>
                      <a:pt x="797" y="170"/>
                      <a:pt x="796" y="165"/>
                    </a:cubicBezTo>
                    <a:cubicBezTo>
                      <a:pt x="796" y="164"/>
                      <a:pt x="795" y="163"/>
                      <a:pt x="793" y="163"/>
                    </a:cubicBezTo>
                    <a:cubicBezTo>
                      <a:pt x="792" y="163"/>
                      <a:pt x="791" y="165"/>
                      <a:pt x="791" y="166"/>
                    </a:cubicBezTo>
                    <a:close/>
                    <a:moveTo>
                      <a:pt x="784" y="137"/>
                    </a:moveTo>
                    <a:cubicBezTo>
                      <a:pt x="786" y="142"/>
                      <a:pt x="787" y="147"/>
                      <a:pt x="788" y="152"/>
                    </a:cubicBezTo>
                    <a:cubicBezTo>
                      <a:pt x="789" y="153"/>
                      <a:pt x="790" y="154"/>
                      <a:pt x="791" y="153"/>
                    </a:cubicBezTo>
                    <a:cubicBezTo>
                      <a:pt x="793" y="153"/>
                      <a:pt x="794" y="152"/>
                      <a:pt x="793" y="150"/>
                    </a:cubicBezTo>
                    <a:cubicBezTo>
                      <a:pt x="792" y="145"/>
                      <a:pt x="791" y="141"/>
                      <a:pt x="789" y="136"/>
                    </a:cubicBezTo>
                    <a:cubicBezTo>
                      <a:pt x="788" y="134"/>
                      <a:pt x="787" y="134"/>
                      <a:pt x="786" y="134"/>
                    </a:cubicBezTo>
                    <a:cubicBezTo>
                      <a:pt x="784" y="135"/>
                      <a:pt x="784" y="136"/>
                      <a:pt x="784" y="137"/>
                    </a:cubicBezTo>
                    <a:close/>
                    <a:moveTo>
                      <a:pt x="771" y="111"/>
                    </a:moveTo>
                    <a:cubicBezTo>
                      <a:pt x="774" y="115"/>
                      <a:pt x="776" y="120"/>
                      <a:pt x="778" y="124"/>
                    </a:cubicBezTo>
                    <a:cubicBezTo>
                      <a:pt x="779" y="125"/>
                      <a:pt x="780" y="126"/>
                      <a:pt x="782" y="125"/>
                    </a:cubicBezTo>
                    <a:cubicBezTo>
                      <a:pt x="783" y="124"/>
                      <a:pt x="783" y="123"/>
                      <a:pt x="783" y="122"/>
                    </a:cubicBezTo>
                    <a:cubicBezTo>
                      <a:pt x="781" y="117"/>
                      <a:pt x="778" y="113"/>
                      <a:pt x="775" y="108"/>
                    </a:cubicBezTo>
                    <a:cubicBezTo>
                      <a:pt x="775" y="107"/>
                      <a:pt x="773" y="107"/>
                      <a:pt x="772" y="108"/>
                    </a:cubicBezTo>
                    <a:cubicBezTo>
                      <a:pt x="771" y="108"/>
                      <a:pt x="770" y="110"/>
                      <a:pt x="771" y="111"/>
                    </a:cubicBezTo>
                    <a:close/>
                    <a:moveTo>
                      <a:pt x="753" y="88"/>
                    </a:moveTo>
                    <a:cubicBezTo>
                      <a:pt x="757" y="91"/>
                      <a:pt x="760" y="95"/>
                      <a:pt x="763" y="99"/>
                    </a:cubicBezTo>
                    <a:cubicBezTo>
                      <a:pt x="764" y="100"/>
                      <a:pt x="765" y="100"/>
                      <a:pt x="766" y="99"/>
                    </a:cubicBezTo>
                    <a:cubicBezTo>
                      <a:pt x="767" y="99"/>
                      <a:pt x="768" y="97"/>
                      <a:pt x="767" y="96"/>
                    </a:cubicBezTo>
                    <a:cubicBezTo>
                      <a:pt x="764" y="92"/>
                      <a:pt x="760" y="88"/>
                      <a:pt x="757" y="84"/>
                    </a:cubicBezTo>
                    <a:cubicBezTo>
                      <a:pt x="756" y="83"/>
                      <a:pt x="755" y="83"/>
                      <a:pt x="753" y="84"/>
                    </a:cubicBezTo>
                    <a:cubicBezTo>
                      <a:pt x="752" y="85"/>
                      <a:pt x="752" y="87"/>
                      <a:pt x="753" y="88"/>
                    </a:cubicBezTo>
                    <a:close/>
                    <a:moveTo>
                      <a:pt x="732" y="67"/>
                    </a:moveTo>
                    <a:cubicBezTo>
                      <a:pt x="736" y="70"/>
                      <a:pt x="739" y="74"/>
                      <a:pt x="743" y="77"/>
                    </a:cubicBezTo>
                    <a:cubicBezTo>
                      <a:pt x="744" y="78"/>
                      <a:pt x="746" y="78"/>
                      <a:pt x="747" y="77"/>
                    </a:cubicBezTo>
                    <a:cubicBezTo>
                      <a:pt x="747" y="76"/>
                      <a:pt x="747" y="74"/>
                      <a:pt x="746" y="73"/>
                    </a:cubicBezTo>
                    <a:cubicBezTo>
                      <a:pt x="743" y="70"/>
                      <a:pt x="739" y="67"/>
                      <a:pt x="735" y="63"/>
                    </a:cubicBezTo>
                    <a:cubicBezTo>
                      <a:pt x="734" y="62"/>
                      <a:pt x="733" y="62"/>
                      <a:pt x="732" y="64"/>
                    </a:cubicBezTo>
                    <a:cubicBezTo>
                      <a:pt x="731" y="65"/>
                      <a:pt x="731" y="66"/>
                      <a:pt x="732" y="67"/>
                    </a:cubicBezTo>
                    <a:close/>
                    <a:moveTo>
                      <a:pt x="708" y="49"/>
                    </a:moveTo>
                    <a:cubicBezTo>
                      <a:pt x="712" y="52"/>
                      <a:pt x="716" y="55"/>
                      <a:pt x="720" y="58"/>
                    </a:cubicBezTo>
                    <a:cubicBezTo>
                      <a:pt x="721" y="59"/>
                      <a:pt x="723" y="59"/>
                      <a:pt x="724" y="57"/>
                    </a:cubicBezTo>
                    <a:cubicBezTo>
                      <a:pt x="725" y="56"/>
                      <a:pt x="724" y="55"/>
                      <a:pt x="723" y="54"/>
                    </a:cubicBezTo>
                    <a:cubicBezTo>
                      <a:pt x="719" y="51"/>
                      <a:pt x="715" y="48"/>
                      <a:pt x="711" y="45"/>
                    </a:cubicBezTo>
                    <a:cubicBezTo>
                      <a:pt x="710" y="45"/>
                      <a:pt x="708" y="45"/>
                      <a:pt x="707" y="46"/>
                    </a:cubicBezTo>
                    <a:cubicBezTo>
                      <a:pt x="707" y="47"/>
                      <a:pt x="707" y="49"/>
                      <a:pt x="708" y="49"/>
                    </a:cubicBezTo>
                    <a:close/>
                    <a:moveTo>
                      <a:pt x="682" y="35"/>
                    </a:moveTo>
                    <a:cubicBezTo>
                      <a:pt x="687" y="37"/>
                      <a:pt x="691" y="39"/>
                      <a:pt x="695" y="42"/>
                    </a:cubicBezTo>
                    <a:cubicBezTo>
                      <a:pt x="696" y="42"/>
                      <a:pt x="698" y="42"/>
                      <a:pt x="699" y="41"/>
                    </a:cubicBezTo>
                    <a:cubicBezTo>
                      <a:pt x="699" y="40"/>
                      <a:pt x="699" y="38"/>
                      <a:pt x="698" y="37"/>
                    </a:cubicBezTo>
                    <a:cubicBezTo>
                      <a:pt x="693" y="35"/>
                      <a:pt x="689" y="33"/>
                      <a:pt x="684" y="30"/>
                    </a:cubicBezTo>
                    <a:cubicBezTo>
                      <a:pt x="683" y="30"/>
                      <a:pt x="682" y="30"/>
                      <a:pt x="681" y="31"/>
                    </a:cubicBezTo>
                    <a:cubicBezTo>
                      <a:pt x="680" y="33"/>
                      <a:pt x="681" y="34"/>
                      <a:pt x="682" y="35"/>
                    </a:cubicBezTo>
                    <a:close/>
                    <a:moveTo>
                      <a:pt x="655" y="23"/>
                    </a:moveTo>
                    <a:cubicBezTo>
                      <a:pt x="660" y="24"/>
                      <a:pt x="664" y="26"/>
                      <a:pt x="669" y="28"/>
                    </a:cubicBezTo>
                    <a:cubicBezTo>
                      <a:pt x="670" y="29"/>
                      <a:pt x="671" y="28"/>
                      <a:pt x="672" y="27"/>
                    </a:cubicBezTo>
                    <a:cubicBezTo>
                      <a:pt x="673" y="26"/>
                      <a:pt x="672" y="24"/>
                      <a:pt x="671" y="24"/>
                    </a:cubicBezTo>
                    <a:cubicBezTo>
                      <a:pt x="666" y="22"/>
                      <a:pt x="661" y="20"/>
                      <a:pt x="657" y="18"/>
                    </a:cubicBezTo>
                    <a:cubicBezTo>
                      <a:pt x="655" y="17"/>
                      <a:pt x="654" y="18"/>
                      <a:pt x="654" y="19"/>
                    </a:cubicBezTo>
                    <a:cubicBezTo>
                      <a:pt x="653" y="21"/>
                      <a:pt x="654" y="22"/>
                      <a:pt x="655" y="23"/>
                    </a:cubicBezTo>
                    <a:close/>
                    <a:moveTo>
                      <a:pt x="627" y="13"/>
                    </a:moveTo>
                    <a:cubicBezTo>
                      <a:pt x="631" y="15"/>
                      <a:pt x="636" y="16"/>
                      <a:pt x="641" y="18"/>
                    </a:cubicBezTo>
                    <a:cubicBezTo>
                      <a:pt x="642" y="18"/>
                      <a:pt x="644" y="17"/>
                      <a:pt x="644" y="16"/>
                    </a:cubicBezTo>
                    <a:cubicBezTo>
                      <a:pt x="645" y="15"/>
                      <a:pt x="644" y="13"/>
                      <a:pt x="643" y="13"/>
                    </a:cubicBezTo>
                    <a:cubicBezTo>
                      <a:pt x="638" y="11"/>
                      <a:pt x="633" y="10"/>
                      <a:pt x="628" y="9"/>
                    </a:cubicBezTo>
                    <a:cubicBezTo>
                      <a:pt x="627" y="8"/>
                      <a:pt x="625" y="9"/>
                      <a:pt x="625" y="10"/>
                    </a:cubicBezTo>
                    <a:cubicBezTo>
                      <a:pt x="625" y="12"/>
                      <a:pt x="625" y="13"/>
                      <a:pt x="627" y="13"/>
                    </a:cubicBezTo>
                    <a:close/>
                    <a:moveTo>
                      <a:pt x="598" y="7"/>
                    </a:moveTo>
                    <a:cubicBezTo>
                      <a:pt x="602" y="8"/>
                      <a:pt x="607" y="9"/>
                      <a:pt x="612" y="10"/>
                    </a:cubicBezTo>
                    <a:cubicBezTo>
                      <a:pt x="614" y="10"/>
                      <a:pt x="615" y="9"/>
                      <a:pt x="615" y="8"/>
                    </a:cubicBezTo>
                    <a:cubicBezTo>
                      <a:pt x="615" y="7"/>
                      <a:pt x="615" y="5"/>
                      <a:pt x="613" y="5"/>
                    </a:cubicBezTo>
                    <a:cubicBezTo>
                      <a:pt x="608" y="4"/>
                      <a:pt x="603" y="3"/>
                      <a:pt x="598" y="2"/>
                    </a:cubicBezTo>
                    <a:cubicBezTo>
                      <a:pt x="597" y="2"/>
                      <a:pt x="596" y="3"/>
                      <a:pt x="596" y="4"/>
                    </a:cubicBezTo>
                    <a:cubicBezTo>
                      <a:pt x="595" y="6"/>
                      <a:pt x="596" y="7"/>
                      <a:pt x="598" y="7"/>
                    </a:cubicBezTo>
                    <a:close/>
                    <a:moveTo>
                      <a:pt x="568" y="5"/>
                    </a:moveTo>
                    <a:cubicBezTo>
                      <a:pt x="570" y="5"/>
                      <a:pt x="572" y="5"/>
                      <a:pt x="574" y="5"/>
                    </a:cubicBezTo>
                    <a:cubicBezTo>
                      <a:pt x="577" y="5"/>
                      <a:pt x="580" y="5"/>
                      <a:pt x="583" y="6"/>
                    </a:cubicBezTo>
                    <a:cubicBezTo>
                      <a:pt x="584" y="6"/>
                      <a:pt x="585" y="5"/>
                      <a:pt x="586" y="3"/>
                    </a:cubicBezTo>
                    <a:cubicBezTo>
                      <a:pt x="586" y="2"/>
                      <a:pt x="585" y="1"/>
                      <a:pt x="583" y="1"/>
                    </a:cubicBezTo>
                    <a:cubicBezTo>
                      <a:pt x="580" y="0"/>
                      <a:pt x="577" y="0"/>
                      <a:pt x="575" y="0"/>
                    </a:cubicBezTo>
                    <a:cubicBezTo>
                      <a:pt x="572" y="0"/>
                      <a:pt x="570" y="0"/>
                      <a:pt x="568" y="0"/>
                    </a:cubicBezTo>
                    <a:cubicBezTo>
                      <a:pt x="567" y="0"/>
                      <a:pt x="566" y="1"/>
                      <a:pt x="566" y="2"/>
                    </a:cubicBezTo>
                    <a:cubicBezTo>
                      <a:pt x="566" y="4"/>
                      <a:pt x="567" y="5"/>
                      <a:pt x="568" y="5"/>
                    </a:cubicBezTo>
                    <a:close/>
                    <a:moveTo>
                      <a:pt x="538" y="7"/>
                    </a:moveTo>
                    <a:cubicBezTo>
                      <a:pt x="543" y="6"/>
                      <a:pt x="548" y="6"/>
                      <a:pt x="553" y="5"/>
                    </a:cubicBezTo>
                    <a:cubicBezTo>
                      <a:pt x="555" y="5"/>
                      <a:pt x="556" y="4"/>
                      <a:pt x="556" y="3"/>
                    </a:cubicBezTo>
                    <a:cubicBezTo>
                      <a:pt x="556" y="1"/>
                      <a:pt x="554" y="0"/>
                      <a:pt x="553" y="0"/>
                    </a:cubicBezTo>
                    <a:cubicBezTo>
                      <a:pt x="548" y="1"/>
                      <a:pt x="543" y="1"/>
                      <a:pt x="538" y="2"/>
                    </a:cubicBezTo>
                    <a:cubicBezTo>
                      <a:pt x="536" y="2"/>
                      <a:pt x="536" y="3"/>
                      <a:pt x="536" y="4"/>
                    </a:cubicBezTo>
                    <a:cubicBezTo>
                      <a:pt x="536" y="6"/>
                      <a:pt x="537" y="7"/>
                      <a:pt x="538" y="7"/>
                    </a:cubicBezTo>
                    <a:close/>
                    <a:moveTo>
                      <a:pt x="509" y="11"/>
                    </a:moveTo>
                    <a:cubicBezTo>
                      <a:pt x="514" y="10"/>
                      <a:pt x="519" y="9"/>
                      <a:pt x="524" y="9"/>
                    </a:cubicBezTo>
                    <a:cubicBezTo>
                      <a:pt x="525" y="8"/>
                      <a:pt x="526" y="7"/>
                      <a:pt x="526" y="6"/>
                    </a:cubicBezTo>
                    <a:cubicBezTo>
                      <a:pt x="526" y="4"/>
                      <a:pt x="524" y="3"/>
                      <a:pt x="523" y="4"/>
                    </a:cubicBezTo>
                    <a:cubicBezTo>
                      <a:pt x="518" y="4"/>
                      <a:pt x="513" y="5"/>
                      <a:pt x="508" y="6"/>
                    </a:cubicBezTo>
                    <a:cubicBezTo>
                      <a:pt x="507" y="7"/>
                      <a:pt x="506" y="8"/>
                      <a:pt x="506" y="9"/>
                    </a:cubicBezTo>
                    <a:cubicBezTo>
                      <a:pt x="506" y="11"/>
                      <a:pt x="508" y="12"/>
                      <a:pt x="509" y="11"/>
                    </a:cubicBezTo>
                    <a:close/>
                    <a:moveTo>
                      <a:pt x="480" y="19"/>
                    </a:moveTo>
                    <a:cubicBezTo>
                      <a:pt x="485" y="17"/>
                      <a:pt x="490" y="16"/>
                      <a:pt x="494" y="15"/>
                    </a:cubicBezTo>
                    <a:cubicBezTo>
                      <a:pt x="496" y="14"/>
                      <a:pt x="497" y="13"/>
                      <a:pt x="496" y="12"/>
                    </a:cubicBezTo>
                    <a:cubicBezTo>
                      <a:pt x="496" y="10"/>
                      <a:pt x="495" y="9"/>
                      <a:pt x="493" y="10"/>
                    </a:cubicBezTo>
                    <a:cubicBezTo>
                      <a:pt x="488" y="11"/>
                      <a:pt x="484" y="12"/>
                      <a:pt x="479" y="14"/>
                    </a:cubicBezTo>
                    <a:cubicBezTo>
                      <a:pt x="477" y="14"/>
                      <a:pt x="477" y="16"/>
                      <a:pt x="477" y="17"/>
                    </a:cubicBezTo>
                    <a:cubicBezTo>
                      <a:pt x="477" y="18"/>
                      <a:pt x="479" y="19"/>
                      <a:pt x="480" y="19"/>
                    </a:cubicBezTo>
                    <a:close/>
                    <a:moveTo>
                      <a:pt x="452" y="28"/>
                    </a:moveTo>
                    <a:cubicBezTo>
                      <a:pt x="457" y="26"/>
                      <a:pt x="461" y="25"/>
                      <a:pt x="466" y="23"/>
                    </a:cubicBezTo>
                    <a:cubicBezTo>
                      <a:pt x="467" y="23"/>
                      <a:pt x="468" y="21"/>
                      <a:pt x="467" y="20"/>
                    </a:cubicBezTo>
                    <a:cubicBezTo>
                      <a:pt x="467" y="19"/>
                      <a:pt x="466" y="18"/>
                      <a:pt x="464" y="18"/>
                    </a:cubicBezTo>
                    <a:cubicBezTo>
                      <a:pt x="459" y="20"/>
                      <a:pt x="455" y="22"/>
                      <a:pt x="450" y="24"/>
                    </a:cubicBezTo>
                    <a:cubicBezTo>
                      <a:pt x="449" y="24"/>
                      <a:pt x="448" y="25"/>
                      <a:pt x="449" y="27"/>
                    </a:cubicBezTo>
                    <a:cubicBezTo>
                      <a:pt x="449" y="28"/>
                      <a:pt x="451" y="29"/>
                      <a:pt x="452" y="28"/>
                    </a:cubicBezTo>
                    <a:close/>
                    <a:moveTo>
                      <a:pt x="425" y="40"/>
                    </a:moveTo>
                    <a:cubicBezTo>
                      <a:pt x="429" y="38"/>
                      <a:pt x="434" y="36"/>
                      <a:pt x="438" y="34"/>
                    </a:cubicBezTo>
                    <a:cubicBezTo>
                      <a:pt x="439" y="33"/>
                      <a:pt x="440" y="32"/>
                      <a:pt x="439" y="31"/>
                    </a:cubicBezTo>
                    <a:cubicBezTo>
                      <a:pt x="439" y="29"/>
                      <a:pt x="437" y="29"/>
                      <a:pt x="436" y="29"/>
                    </a:cubicBezTo>
                    <a:cubicBezTo>
                      <a:pt x="431" y="31"/>
                      <a:pt x="427" y="34"/>
                      <a:pt x="422" y="36"/>
                    </a:cubicBezTo>
                    <a:cubicBezTo>
                      <a:pt x="421" y="36"/>
                      <a:pt x="421" y="38"/>
                      <a:pt x="421" y="39"/>
                    </a:cubicBezTo>
                    <a:cubicBezTo>
                      <a:pt x="422" y="40"/>
                      <a:pt x="423" y="41"/>
                      <a:pt x="425" y="40"/>
                    </a:cubicBezTo>
                    <a:close/>
                    <a:moveTo>
                      <a:pt x="399" y="55"/>
                    </a:moveTo>
                    <a:cubicBezTo>
                      <a:pt x="403" y="52"/>
                      <a:pt x="407" y="50"/>
                      <a:pt x="412" y="47"/>
                    </a:cubicBezTo>
                    <a:cubicBezTo>
                      <a:pt x="413" y="47"/>
                      <a:pt x="413" y="45"/>
                      <a:pt x="412" y="44"/>
                    </a:cubicBezTo>
                    <a:cubicBezTo>
                      <a:pt x="412" y="43"/>
                      <a:pt x="410" y="42"/>
                      <a:pt x="409" y="43"/>
                    </a:cubicBezTo>
                    <a:cubicBezTo>
                      <a:pt x="405" y="46"/>
                      <a:pt x="400" y="48"/>
                      <a:pt x="396" y="51"/>
                    </a:cubicBezTo>
                    <a:cubicBezTo>
                      <a:pt x="395" y="52"/>
                      <a:pt x="395" y="53"/>
                      <a:pt x="395" y="54"/>
                    </a:cubicBezTo>
                    <a:cubicBezTo>
                      <a:pt x="396" y="56"/>
                      <a:pt x="398" y="56"/>
                      <a:pt x="399" y="55"/>
                    </a:cubicBezTo>
                    <a:close/>
                    <a:moveTo>
                      <a:pt x="375" y="73"/>
                    </a:moveTo>
                    <a:cubicBezTo>
                      <a:pt x="379" y="70"/>
                      <a:pt x="383" y="67"/>
                      <a:pt x="387" y="64"/>
                    </a:cubicBezTo>
                    <a:cubicBezTo>
                      <a:pt x="388" y="63"/>
                      <a:pt x="388" y="61"/>
                      <a:pt x="387" y="60"/>
                    </a:cubicBezTo>
                    <a:cubicBezTo>
                      <a:pt x="386" y="59"/>
                      <a:pt x="385" y="59"/>
                      <a:pt x="384" y="60"/>
                    </a:cubicBezTo>
                    <a:cubicBezTo>
                      <a:pt x="380" y="63"/>
                      <a:pt x="376" y="66"/>
                      <a:pt x="372" y="69"/>
                    </a:cubicBezTo>
                    <a:cubicBezTo>
                      <a:pt x="371" y="70"/>
                      <a:pt x="371" y="72"/>
                      <a:pt x="372" y="73"/>
                    </a:cubicBezTo>
                    <a:cubicBezTo>
                      <a:pt x="373" y="74"/>
                      <a:pt x="374" y="74"/>
                      <a:pt x="375" y="73"/>
                    </a:cubicBezTo>
                    <a:close/>
                    <a:moveTo>
                      <a:pt x="355" y="95"/>
                    </a:moveTo>
                    <a:cubicBezTo>
                      <a:pt x="358" y="91"/>
                      <a:pt x="361" y="87"/>
                      <a:pt x="365" y="83"/>
                    </a:cubicBezTo>
                    <a:cubicBezTo>
                      <a:pt x="366" y="82"/>
                      <a:pt x="366" y="81"/>
                      <a:pt x="365" y="80"/>
                    </a:cubicBezTo>
                    <a:cubicBezTo>
                      <a:pt x="364" y="79"/>
                      <a:pt x="362" y="79"/>
                      <a:pt x="361" y="80"/>
                    </a:cubicBezTo>
                    <a:cubicBezTo>
                      <a:pt x="358" y="84"/>
                      <a:pt x="354" y="87"/>
                      <a:pt x="351" y="91"/>
                    </a:cubicBezTo>
                    <a:cubicBezTo>
                      <a:pt x="350" y="93"/>
                      <a:pt x="351" y="94"/>
                      <a:pt x="352" y="95"/>
                    </a:cubicBezTo>
                    <a:cubicBezTo>
                      <a:pt x="353" y="96"/>
                      <a:pt x="354" y="96"/>
                      <a:pt x="355" y="95"/>
                    </a:cubicBezTo>
                    <a:close/>
                    <a:moveTo>
                      <a:pt x="340" y="120"/>
                    </a:moveTo>
                    <a:cubicBezTo>
                      <a:pt x="342" y="115"/>
                      <a:pt x="344" y="111"/>
                      <a:pt x="347" y="107"/>
                    </a:cubicBezTo>
                    <a:cubicBezTo>
                      <a:pt x="348" y="105"/>
                      <a:pt x="347" y="104"/>
                      <a:pt x="346" y="103"/>
                    </a:cubicBezTo>
                    <a:cubicBezTo>
                      <a:pt x="345" y="103"/>
                      <a:pt x="343" y="103"/>
                      <a:pt x="343" y="104"/>
                    </a:cubicBezTo>
                    <a:cubicBezTo>
                      <a:pt x="340" y="109"/>
                      <a:pt x="338" y="113"/>
                      <a:pt x="336" y="118"/>
                    </a:cubicBezTo>
                    <a:cubicBezTo>
                      <a:pt x="335" y="119"/>
                      <a:pt x="336" y="120"/>
                      <a:pt x="337" y="121"/>
                    </a:cubicBezTo>
                    <a:cubicBezTo>
                      <a:pt x="338" y="122"/>
                      <a:pt x="340" y="121"/>
                      <a:pt x="340" y="120"/>
                    </a:cubicBezTo>
                    <a:close/>
                    <a:moveTo>
                      <a:pt x="333" y="148"/>
                    </a:moveTo>
                    <a:cubicBezTo>
                      <a:pt x="333" y="143"/>
                      <a:pt x="334" y="138"/>
                      <a:pt x="336" y="134"/>
                    </a:cubicBezTo>
                    <a:cubicBezTo>
                      <a:pt x="336" y="132"/>
                      <a:pt x="335" y="131"/>
                      <a:pt x="334" y="130"/>
                    </a:cubicBezTo>
                    <a:cubicBezTo>
                      <a:pt x="332" y="130"/>
                      <a:pt x="331" y="131"/>
                      <a:pt x="331" y="132"/>
                    </a:cubicBezTo>
                    <a:cubicBezTo>
                      <a:pt x="329" y="137"/>
                      <a:pt x="328" y="142"/>
                      <a:pt x="328" y="147"/>
                    </a:cubicBezTo>
                    <a:cubicBezTo>
                      <a:pt x="328" y="149"/>
                      <a:pt x="329" y="150"/>
                      <a:pt x="330" y="150"/>
                    </a:cubicBezTo>
                    <a:cubicBezTo>
                      <a:pt x="331" y="150"/>
                      <a:pt x="333" y="149"/>
                      <a:pt x="333" y="148"/>
                    </a:cubicBezTo>
                    <a:close/>
                    <a:moveTo>
                      <a:pt x="334" y="177"/>
                    </a:moveTo>
                    <a:cubicBezTo>
                      <a:pt x="333" y="172"/>
                      <a:pt x="333" y="167"/>
                      <a:pt x="332" y="162"/>
                    </a:cubicBezTo>
                    <a:cubicBezTo>
                      <a:pt x="332" y="161"/>
                      <a:pt x="331" y="160"/>
                      <a:pt x="330" y="160"/>
                    </a:cubicBezTo>
                    <a:cubicBezTo>
                      <a:pt x="328" y="160"/>
                      <a:pt x="327" y="161"/>
                      <a:pt x="327" y="163"/>
                    </a:cubicBezTo>
                    <a:cubicBezTo>
                      <a:pt x="328" y="168"/>
                      <a:pt x="328" y="173"/>
                      <a:pt x="329" y="178"/>
                    </a:cubicBezTo>
                    <a:cubicBezTo>
                      <a:pt x="329" y="179"/>
                      <a:pt x="330" y="180"/>
                      <a:pt x="332" y="180"/>
                    </a:cubicBezTo>
                    <a:cubicBezTo>
                      <a:pt x="333" y="180"/>
                      <a:pt x="334" y="178"/>
                      <a:pt x="334" y="177"/>
                    </a:cubicBezTo>
                    <a:close/>
                    <a:moveTo>
                      <a:pt x="333" y="197"/>
                    </a:moveTo>
                    <a:cubicBezTo>
                      <a:pt x="334" y="199"/>
                      <a:pt x="335" y="200"/>
                      <a:pt x="335" y="202"/>
                    </a:cubicBezTo>
                    <a:cubicBezTo>
                      <a:pt x="336" y="203"/>
                      <a:pt x="337" y="204"/>
                      <a:pt x="339" y="203"/>
                    </a:cubicBezTo>
                    <a:cubicBezTo>
                      <a:pt x="340" y="203"/>
                      <a:pt x="341" y="201"/>
                      <a:pt x="340" y="200"/>
                    </a:cubicBezTo>
                    <a:cubicBezTo>
                      <a:pt x="339" y="197"/>
                      <a:pt x="338" y="194"/>
                      <a:pt x="337" y="191"/>
                    </a:cubicBezTo>
                    <a:cubicBezTo>
                      <a:pt x="337" y="190"/>
                      <a:pt x="335" y="189"/>
                      <a:pt x="334" y="190"/>
                    </a:cubicBezTo>
                    <a:cubicBezTo>
                      <a:pt x="333" y="190"/>
                      <a:pt x="332" y="191"/>
                      <a:pt x="332" y="193"/>
                    </a:cubicBezTo>
                    <a:cubicBezTo>
                      <a:pt x="333" y="196"/>
                      <a:pt x="334" y="199"/>
                      <a:pt x="335" y="202"/>
                    </a:cubicBezTo>
                    <a:cubicBezTo>
                      <a:pt x="336" y="202"/>
                      <a:pt x="336" y="203"/>
                      <a:pt x="337" y="203"/>
                    </a:cubicBezTo>
                    <a:cubicBezTo>
                      <a:pt x="337" y="203"/>
                      <a:pt x="338" y="203"/>
                      <a:pt x="339" y="203"/>
                    </a:cubicBezTo>
                    <a:cubicBezTo>
                      <a:pt x="339" y="203"/>
                      <a:pt x="340" y="203"/>
                      <a:pt x="340" y="202"/>
                    </a:cubicBezTo>
                    <a:cubicBezTo>
                      <a:pt x="340" y="201"/>
                      <a:pt x="340" y="201"/>
                      <a:pt x="340" y="200"/>
                    </a:cubicBezTo>
                    <a:cubicBezTo>
                      <a:pt x="339" y="198"/>
                      <a:pt x="339" y="196"/>
                      <a:pt x="337" y="195"/>
                    </a:cubicBezTo>
                    <a:cubicBezTo>
                      <a:pt x="337" y="193"/>
                      <a:pt x="335" y="193"/>
                      <a:pt x="334" y="194"/>
                    </a:cubicBezTo>
                    <a:cubicBezTo>
                      <a:pt x="333" y="194"/>
                      <a:pt x="332" y="196"/>
                      <a:pt x="333" y="197"/>
                    </a:cubicBezTo>
                    <a:close/>
                    <a:moveTo>
                      <a:pt x="311" y="180"/>
                    </a:moveTo>
                    <a:cubicBezTo>
                      <a:pt x="316" y="182"/>
                      <a:pt x="320" y="184"/>
                      <a:pt x="324" y="187"/>
                    </a:cubicBezTo>
                    <a:cubicBezTo>
                      <a:pt x="325" y="188"/>
                      <a:pt x="326" y="188"/>
                      <a:pt x="327" y="187"/>
                    </a:cubicBezTo>
                    <a:cubicBezTo>
                      <a:pt x="328" y="185"/>
                      <a:pt x="328" y="184"/>
                      <a:pt x="327" y="183"/>
                    </a:cubicBezTo>
                    <a:cubicBezTo>
                      <a:pt x="323" y="180"/>
                      <a:pt x="318" y="177"/>
                      <a:pt x="313" y="175"/>
                    </a:cubicBezTo>
                    <a:cubicBezTo>
                      <a:pt x="312" y="175"/>
                      <a:pt x="310" y="175"/>
                      <a:pt x="310" y="177"/>
                    </a:cubicBezTo>
                    <a:cubicBezTo>
                      <a:pt x="309" y="178"/>
                      <a:pt x="310" y="179"/>
                      <a:pt x="311" y="180"/>
                    </a:cubicBezTo>
                    <a:close/>
                    <a:moveTo>
                      <a:pt x="283" y="171"/>
                    </a:moveTo>
                    <a:cubicBezTo>
                      <a:pt x="288" y="172"/>
                      <a:pt x="293" y="173"/>
                      <a:pt x="297" y="175"/>
                    </a:cubicBezTo>
                    <a:cubicBezTo>
                      <a:pt x="299" y="175"/>
                      <a:pt x="300" y="174"/>
                      <a:pt x="300" y="173"/>
                    </a:cubicBezTo>
                    <a:cubicBezTo>
                      <a:pt x="301" y="172"/>
                      <a:pt x="300" y="170"/>
                      <a:pt x="299" y="170"/>
                    </a:cubicBezTo>
                    <a:cubicBezTo>
                      <a:pt x="294" y="169"/>
                      <a:pt x="289" y="167"/>
                      <a:pt x="284" y="166"/>
                    </a:cubicBezTo>
                    <a:cubicBezTo>
                      <a:pt x="283" y="166"/>
                      <a:pt x="281" y="167"/>
                      <a:pt x="281" y="168"/>
                    </a:cubicBezTo>
                    <a:cubicBezTo>
                      <a:pt x="281" y="170"/>
                      <a:pt x="282" y="171"/>
                      <a:pt x="283" y="171"/>
                    </a:cubicBezTo>
                    <a:close/>
                    <a:moveTo>
                      <a:pt x="254" y="167"/>
                    </a:moveTo>
                    <a:cubicBezTo>
                      <a:pt x="259" y="168"/>
                      <a:pt x="263" y="168"/>
                      <a:pt x="268" y="169"/>
                    </a:cubicBezTo>
                    <a:cubicBezTo>
                      <a:pt x="270" y="169"/>
                      <a:pt x="271" y="168"/>
                      <a:pt x="271" y="167"/>
                    </a:cubicBezTo>
                    <a:cubicBezTo>
                      <a:pt x="271" y="165"/>
                      <a:pt x="270" y="164"/>
                      <a:pt x="269" y="164"/>
                    </a:cubicBezTo>
                    <a:cubicBezTo>
                      <a:pt x="264" y="163"/>
                      <a:pt x="259" y="163"/>
                      <a:pt x="254" y="162"/>
                    </a:cubicBezTo>
                    <a:cubicBezTo>
                      <a:pt x="253" y="162"/>
                      <a:pt x="251" y="163"/>
                      <a:pt x="251" y="165"/>
                    </a:cubicBezTo>
                    <a:cubicBezTo>
                      <a:pt x="251" y="166"/>
                      <a:pt x="252" y="167"/>
                      <a:pt x="254" y="167"/>
                    </a:cubicBezTo>
                    <a:close/>
                    <a:moveTo>
                      <a:pt x="224" y="167"/>
                    </a:moveTo>
                    <a:cubicBezTo>
                      <a:pt x="227" y="167"/>
                      <a:pt x="230" y="167"/>
                      <a:pt x="234" y="167"/>
                    </a:cubicBezTo>
                    <a:cubicBezTo>
                      <a:pt x="235" y="167"/>
                      <a:pt x="237" y="167"/>
                      <a:pt x="239" y="167"/>
                    </a:cubicBezTo>
                    <a:cubicBezTo>
                      <a:pt x="240" y="167"/>
                      <a:pt x="241" y="166"/>
                      <a:pt x="241" y="164"/>
                    </a:cubicBezTo>
                    <a:cubicBezTo>
                      <a:pt x="241" y="163"/>
                      <a:pt x="240" y="162"/>
                      <a:pt x="239" y="162"/>
                    </a:cubicBezTo>
                    <a:cubicBezTo>
                      <a:pt x="237" y="162"/>
                      <a:pt x="235" y="162"/>
                      <a:pt x="234" y="162"/>
                    </a:cubicBezTo>
                    <a:cubicBezTo>
                      <a:pt x="230" y="162"/>
                      <a:pt x="227" y="162"/>
                      <a:pt x="224" y="162"/>
                    </a:cubicBezTo>
                    <a:cubicBezTo>
                      <a:pt x="222" y="162"/>
                      <a:pt x="221" y="163"/>
                      <a:pt x="221" y="164"/>
                    </a:cubicBezTo>
                    <a:cubicBezTo>
                      <a:pt x="221" y="166"/>
                      <a:pt x="222" y="167"/>
                      <a:pt x="224" y="167"/>
                    </a:cubicBezTo>
                    <a:close/>
                    <a:moveTo>
                      <a:pt x="195" y="170"/>
                    </a:moveTo>
                    <a:cubicBezTo>
                      <a:pt x="199" y="169"/>
                      <a:pt x="203" y="168"/>
                      <a:pt x="209" y="168"/>
                    </a:cubicBezTo>
                    <a:cubicBezTo>
                      <a:pt x="210" y="168"/>
                      <a:pt x="211" y="166"/>
                      <a:pt x="211" y="165"/>
                    </a:cubicBezTo>
                    <a:cubicBezTo>
                      <a:pt x="211" y="164"/>
                      <a:pt x="210" y="163"/>
                      <a:pt x="209" y="163"/>
                    </a:cubicBezTo>
                    <a:cubicBezTo>
                      <a:pt x="203" y="163"/>
                      <a:pt x="198" y="164"/>
                      <a:pt x="193" y="165"/>
                    </a:cubicBezTo>
                    <a:cubicBezTo>
                      <a:pt x="192" y="166"/>
                      <a:pt x="191" y="167"/>
                      <a:pt x="192" y="168"/>
                    </a:cubicBezTo>
                    <a:cubicBezTo>
                      <a:pt x="192" y="170"/>
                      <a:pt x="193" y="170"/>
                      <a:pt x="195" y="170"/>
                    </a:cubicBezTo>
                    <a:close/>
                    <a:moveTo>
                      <a:pt x="167" y="180"/>
                    </a:moveTo>
                    <a:cubicBezTo>
                      <a:pt x="171" y="178"/>
                      <a:pt x="176" y="176"/>
                      <a:pt x="181" y="174"/>
                    </a:cubicBezTo>
                    <a:cubicBezTo>
                      <a:pt x="182" y="174"/>
                      <a:pt x="182" y="173"/>
                      <a:pt x="182" y="171"/>
                    </a:cubicBezTo>
                    <a:cubicBezTo>
                      <a:pt x="182" y="170"/>
                      <a:pt x="180" y="169"/>
                      <a:pt x="179" y="170"/>
                    </a:cubicBezTo>
                    <a:cubicBezTo>
                      <a:pt x="174" y="171"/>
                      <a:pt x="169" y="173"/>
                      <a:pt x="165" y="175"/>
                    </a:cubicBezTo>
                    <a:cubicBezTo>
                      <a:pt x="163" y="176"/>
                      <a:pt x="163" y="177"/>
                      <a:pt x="164" y="179"/>
                    </a:cubicBezTo>
                    <a:cubicBezTo>
                      <a:pt x="164" y="180"/>
                      <a:pt x="166" y="181"/>
                      <a:pt x="167" y="180"/>
                    </a:cubicBezTo>
                    <a:close/>
                    <a:moveTo>
                      <a:pt x="141" y="195"/>
                    </a:moveTo>
                    <a:cubicBezTo>
                      <a:pt x="145" y="192"/>
                      <a:pt x="149" y="189"/>
                      <a:pt x="154" y="187"/>
                    </a:cubicBezTo>
                    <a:cubicBezTo>
                      <a:pt x="155" y="186"/>
                      <a:pt x="155" y="185"/>
                      <a:pt x="155" y="183"/>
                    </a:cubicBezTo>
                    <a:cubicBezTo>
                      <a:pt x="154" y="182"/>
                      <a:pt x="152" y="182"/>
                      <a:pt x="151" y="182"/>
                    </a:cubicBezTo>
                    <a:cubicBezTo>
                      <a:pt x="147" y="185"/>
                      <a:pt x="142" y="188"/>
                      <a:pt x="138" y="191"/>
                    </a:cubicBezTo>
                    <a:cubicBezTo>
                      <a:pt x="137" y="192"/>
                      <a:pt x="137" y="193"/>
                      <a:pt x="138" y="194"/>
                    </a:cubicBezTo>
                    <a:cubicBezTo>
                      <a:pt x="139" y="195"/>
                      <a:pt x="140" y="196"/>
                      <a:pt x="141" y="195"/>
                    </a:cubicBezTo>
                    <a:close/>
                    <a:moveTo>
                      <a:pt x="120" y="215"/>
                    </a:moveTo>
                    <a:cubicBezTo>
                      <a:pt x="123" y="211"/>
                      <a:pt x="126" y="207"/>
                      <a:pt x="130" y="204"/>
                    </a:cubicBezTo>
                    <a:cubicBezTo>
                      <a:pt x="131" y="203"/>
                      <a:pt x="131" y="202"/>
                      <a:pt x="130" y="201"/>
                    </a:cubicBezTo>
                    <a:cubicBezTo>
                      <a:pt x="129" y="200"/>
                      <a:pt x="128" y="199"/>
                      <a:pt x="127" y="200"/>
                    </a:cubicBezTo>
                    <a:cubicBezTo>
                      <a:pt x="123" y="204"/>
                      <a:pt x="119" y="207"/>
                      <a:pt x="116" y="211"/>
                    </a:cubicBezTo>
                    <a:cubicBezTo>
                      <a:pt x="115" y="212"/>
                      <a:pt x="115" y="214"/>
                      <a:pt x="116" y="215"/>
                    </a:cubicBezTo>
                    <a:cubicBezTo>
                      <a:pt x="117" y="216"/>
                      <a:pt x="119" y="216"/>
                      <a:pt x="120" y="215"/>
                    </a:cubicBezTo>
                    <a:close/>
                    <a:moveTo>
                      <a:pt x="103" y="239"/>
                    </a:moveTo>
                    <a:cubicBezTo>
                      <a:pt x="105" y="234"/>
                      <a:pt x="108" y="230"/>
                      <a:pt x="111" y="226"/>
                    </a:cubicBezTo>
                    <a:cubicBezTo>
                      <a:pt x="111" y="225"/>
                      <a:pt x="111" y="223"/>
                      <a:pt x="110" y="223"/>
                    </a:cubicBezTo>
                    <a:cubicBezTo>
                      <a:pt x="109" y="222"/>
                      <a:pt x="107" y="222"/>
                      <a:pt x="107" y="223"/>
                    </a:cubicBezTo>
                    <a:cubicBezTo>
                      <a:pt x="104" y="228"/>
                      <a:pt x="101" y="232"/>
                      <a:pt x="99" y="236"/>
                    </a:cubicBezTo>
                    <a:cubicBezTo>
                      <a:pt x="98" y="238"/>
                      <a:pt x="98" y="239"/>
                      <a:pt x="100" y="240"/>
                    </a:cubicBezTo>
                    <a:cubicBezTo>
                      <a:pt x="101" y="240"/>
                      <a:pt x="102" y="240"/>
                      <a:pt x="103" y="239"/>
                    </a:cubicBezTo>
                    <a:close/>
                    <a:moveTo>
                      <a:pt x="92" y="266"/>
                    </a:moveTo>
                    <a:cubicBezTo>
                      <a:pt x="94" y="261"/>
                      <a:pt x="95" y="257"/>
                      <a:pt x="97" y="252"/>
                    </a:cubicBezTo>
                    <a:cubicBezTo>
                      <a:pt x="97" y="251"/>
                      <a:pt x="97" y="249"/>
                      <a:pt x="96" y="249"/>
                    </a:cubicBezTo>
                    <a:cubicBezTo>
                      <a:pt x="94" y="248"/>
                      <a:pt x="93" y="249"/>
                      <a:pt x="92" y="250"/>
                    </a:cubicBezTo>
                    <a:cubicBezTo>
                      <a:pt x="90" y="255"/>
                      <a:pt x="89" y="260"/>
                      <a:pt x="87" y="265"/>
                    </a:cubicBezTo>
                    <a:cubicBezTo>
                      <a:pt x="87" y="266"/>
                      <a:pt x="88" y="267"/>
                      <a:pt x="89" y="268"/>
                    </a:cubicBezTo>
                    <a:cubicBezTo>
                      <a:pt x="90" y="268"/>
                      <a:pt x="92" y="267"/>
                      <a:pt x="92" y="266"/>
                    </a:cubicBezTo>
                    <a:close/>
                    <a:moveTo>
                      <a:pt x="87" y="295"/>
                    </a:moveTo>
                    <a:cubicBezTo>
                      <a:pt x="88" y="290"/>
                      <a:pt x="88" y="285"/>
                      <a:pt x="89" y="280"/>
                    </a:cubicBezTo>
                    <a:cubicBezTo>
                      <a:pt x="89" y="279"/>
                      <a:pt x="88" y="278"/>
                      <a:pt x="87" y="278"/>
                    </a:cubicBezTo>
                    <a:cubicBezTo>
                      <a:pt x="86" y="277"/>
                      <a:pt x="84" y="278"/>
                      <a:pt x="84" y="280"/>
                    </a:cubicBezTo>
                    <a:cubicBezTo>
                      <a:pt x="83" y="285"/>
                      <a:pt x="83" y="290"/>
                      <a:pt x="82" y="295"/>
                    </a:cubicBezTo>
                    <a:cubicBezTo>
                      <a:pt x="82" y="296"/>
                      <a:pt x="83" y="297"/>
                      <a:pt x="84" y="297"/>
                    </a:cubicBezTo>
                    <a:cubicBezTo>
                      <a:pt x="86" y="298"/>
                      <a:pt x="87" y="296"/>
                      <a:pt x="87" y="295"/>
                    </a:cubicBezTo>
                    <a:close/>
                    <a:moveTo>
                      <a:pt x="87" y="325"/>
                    </a:moveTo>
                    <a:cubicBezTo>
                      <a:pt x="87" y="320"/>
                      <a:pt x="87" y="315"/>
                      <a:pt x="87" y="310"/>
                    </a:cubicBezTo>
                    <a:cubicBezTo>
                      <a:pt x="87" y="309"/>
                      <a:pt x="85" y="307"/>
                      <a:pt x="84" y="307"/>
                    </a:cubicBezTo>
                    <a:cubicBezTo>
                      <a:pt x="83" y="307"/>
                      <a:pt x="82" y="309"/>
                      <a:pt x="82" y="310"/>
                    </a:cubicBezTo>
                    <a:cubicBezTo>
                      <a:pt x="82" y="315"/>
                      <a:pt x="82" y="320"/>
                      <a:pt x="82" y="325"/>
                    </a:cubicBezTo>
                    <a:cubicBezTo>
                      <a:pt x="82" y="326"/>
                      <a:pt x="84" y="327"/>
                      <a:pt x="85" y="327"/>
                    </a:cubicBezTo>
                    <a:cubicBezTo>
                      <a:pt x="86" y="327"/>
                      <a:pt x="87" y="326"/>
                      <a:pt x="87" y="325"/>
                    </a:cubicBezTo>
                    <a:close/>
                    <a:moveTo>
                      <a:pt x="92" y="354"/>
                    </a:moveTo>
                    <a:cubicBezTo>
                      <a:pt x="91" y="349"/>
                      <a:pt x="90" y="344"/>
                      <a:pt x="89" y="339"/>
                    </a:cubicBezTo>
                    <a:cubicBezTo>
                      <a:pt x="89" y="338"/>
                      <a:pt x="88" y="337"/>
                      <a:pt x="86" y="337"/>
                    </a:cubicBezTo>
                    <a:cubicBezTo>
                      <a:pt x="85" y="338"/>
                      <a:pt x="84" y="339"/>
                      <a:pt x="84" y="340"/>
                    </a:cubicBezTo>
                    <a:cubicBezTo>
                      <a:pt x="85" y="345"/>
                      <a:pt x="86" y="350"/>
                      <a:pt x="87" y="355"/>
                    </a:cubicBezTo>
                    <a:cubicBezTo>
                      <a:pt x="88" y="356"/>
                      <a:pt x="89" y="357"/>
                      <a:pt x="90" y="357"/>
                    </a:cubicBezTo>
                    <a:cubicBezTo>
                      <a:pt x="92" y="357"/>
                      <a:pt x="92" y="355"/>
                      <a:pt x="92" y="354"/>
                    </a:cubicBezTo>
                    <a:close/>
                    <a:moveTo>
                      <a:pt x="101" y="382"/>
                    </a:moveTo>
                    <a:cubicBezTo>
                      <a:pt x="99" y="377"/>
                      <a:pt x="98" y="373"/>
                      <a:pt x="96" y="368"/>
                    </a:cubicBezTo>
                    <a:cubicBezTo>
                      <a:pt x="96" y="367"/>
                      <a:pt x="94" y="366"/>
                      <a:pt x="93" y="367"/>
                    </a:cubicBezTo>
                    <a:cubicBezTo>
                      <a:pt x="92" y="367"/>
                      <a:pt x="91" y="368"/>
                      <a:pt x="91" y="370"/>
                    </a:cubicBezTo>
                    <a:cubicBezTo>
                      <a:pt x="93" y="374"/>
                      <a:pt x="95" y="379"/>
                      <a:pt x="96" y="384"/>
                    </a:cubicBezTo>
                    <a:cubicBezTo>
                      <a:pt x="97" y="385"/>
                      <a:pt x="98" y="386"/>
                      <a:pt x="100" y="385"/>
                    </a:cubicBezTo>
                    <a:cubicBezTo>
                      <a:pt x="101" y="385"/>
                      <a:pt x="102" y="383"/>
                      <a:pt x="101" y="382"/>
                    </a:cubicBezTo>
                    <a:close/>
                    <a:moveTo>
                      <a:pt x="114" y="409"/>
                    </a:moveTo>
                    <a:cubicBezTo>
                      <a:pt x="111" y="405"/>
                      <a:pt x="109" y="400"/>
                      <a:pt x="107" y="396"/>
                    </a:cubicBezTo>
                    <a:cubicBezTo>
                      <a:pt x="106" y="395"/>
                      <a:pt x="105" y="394"/>
                      <a:pt x="104" y="395"/>
                    </a:cubicBezTo>
                    <a:cubicBezTo>
                      <a:pt x="102" y="395"/>
                      <a:pt x="102" y="397"/>
                      <a:pt x="102" y="398"/>
                    </a:cubicBezTo>
                    <a:cubicBezTo>
                      <a:pt x="104" y="402"/>
                      <a:pt x="107" y="407"/>
                      <a:pt x="109" y="411"/>
                    </a:cubicBezTo>
                    <a:cubicBezTo>
                      <a:pt x="110" y="413"/>
                      <a:pt x="111" y="413"/>
                      <a:pt x="113" y="412"/>
                    </a:cubicBezTo>
                    <a:cubicBezTo>
                      <a:pt x="114" y="412"/>
                      <a:pt x="114" y="410"/>
                      <a:pt x="114" y="409"/>
                    </a:cubicBezTo>
                    <a:close/>
                    <a:moveTo>
                      <a:pt x="110" y="432"/>
                    </a:moveTo>
                    <a:cubicBezTo>
                      <a:pt x="114" y="430"/>
                      <a:pt x="117" y="429"/>
                      <a:pt x="121" y="428"/>
                    </a:cubicBezTo>
                    <a:cubicBezTo>
                      <a:pt x="122" y="428"/>
                      <a:pt x="123" y="427"/>
                      <a:pt x="123" y="426"/>
                    </a:cubicBezTo>
                    <a:cubicBezTo>
                      <a:pt x="123" y="426"/>
                      <a:pt x="123" y="425"/>
                      <a:pt x="123" y="424"/>
                    </a:cubicBezTo>
                    <a:cubicBezTo>
                      <a:pt x="122" y="423"/>
                      <a:pt x="122" y="423"/>
                      <a:pt x="121" y="422"/>
                    </a:cubicBezTo>
                    <a:cubicBezTo>
                      <a:pt x="120" y="421"/>
                      <a:pt x="119" y="420"/>
                      <a:pt x="118" y="421"/>
                    </a:cubicBezTo>
                    <a:cubicBezTo>
                      <a:pt x="117" y="422"/>
                      <a:pt x="116" y="423"/>
                      <a:pt x="117" y="424"/>
                    </a:cubicBezTo>
                    <a:cubicBezTo>
                      <a:pt x="117" y="425"/>
                      <a:pt x="118" y="426"/>
                      <a:pt x="118" y="427"/>
                    </a:cubicBezTo>
                    <a:cubicBezTo>
                      <a:pt x="120" y="425"/>
                      <a:pt x="120" y="425"/>
                      <a:pt x="120" y="425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6" y="424"/>
                      <a:pt x="112" y="426"/>
                      <a:pt x="108" y="427"/>
                    </a:cubicBezTo>
                    <a:cubicBezTo>
                      <a:pt x="107" y="428"/>
                      <a:pt x="106" y="429"/>
                      <a:pt x="107" y="430"/>
                    </a:cubicBezTo>
                    <a:cubicBezTo>
                      <a:pt x="107" y="432"/>
                      <a:pt x="109" y="432"/>
                      <a:pt x="110" y="432"/>
                    </a:cubicBezTo>
                    <a:close/>
                    <a:moveTo>
                      <a:pt x="84" y="445"/>
                    </a:moveTo>
                    <a:cubicBezTo>
                      <a:pt x="88" y="443"/>
                      <a:pt x="92" y="440"/>
                      <a:pt x="96" y="438"/>
                    </a:cubicBezTo>
                    <a:cubicBezTo>
                      <a:pt x="98" y="437"/>
                      <a:pt x="98" y="436"/>
                      <a:pt x="97" y="434"/>
                    </a:cubicBezTo>
                    <a:cubicBezTo>
                      <a:pt x="97" y="433"/>
                      <a:pt x="95" y="433"/>
                      <a:pt x="94" y="433"/>
                    </a:cubicBezTo>
                    <a:cubicBezTo>
                      <a:pt x="90" y="436"/>
                      <a:pt x="85" y="438"/>
                      <a:pt x="81" y="441"/>
                    </a:cubicBezTo>
                    <a:cubicBezTo>
                      <a:pt x="80" y="442"/>
                      <a:pt x="79" y="443"/>
                      <a:pt x="80" y="445"/>
                    </a:cubicBezTo>
                    <a:cubicBezTo>
                      <a:pt x="81" y="446"/>
                      <a:pt x="83" y="446"/>
                      <a:pt x="84" y="445"/>
                    </a:cubicBezTo>
                    <a:close/>
                    <a:moveTo>
                      <a:pt x="61" y="464"/>
                    </a:moveTo>
                    <a:cubicBezTo>
                      <a:pt x="64" y="460"/>
                      <a:pt x="68" y="457"/>
                      <a:pt x="72" y="454"/>
                    </a:cubicBezTo>
                    <a:cubicBezTo>
                      <a:pt x="73" y="453"/>
                      <a:pt x="73" y="452"/>
                      <a:pt x="72" y="450"/>
                    </a:cubicBezTo>
                    <a:cubicBezTo>
                      <a:pt x="71" y="449"/>
                      <a:pt x="70" y="449"/>
                      <a:pt x="69" y="450"/>
                    </a:cubicBezTo>
                    <a:cubicBezTo>
                      <a:pt x="65" y="453"/>
                      <a:pt x="61" y="457"/>
                      <a:pt x="57" y="460"/>
                    </a:cubicBezTo>
                    <a:cubicBezTo>
                      <a:pt x="56" y="461"/>
                      <a:pt x="56" y="463"/>
                      <a:pt x="57" y="464"/>
                    </a:cubicBezTo>
                    <a:cubicBezTo>
                      <a:pt x="58" y="465"/>
                      <a:pt x="60" y="465"/>
                      <a:pt x="61" y="464"/>
                    </a:cubicBezTo>
                    <a:close/>
                    <a:moveTo>
                      <a:pt x="41" y="486"/>
                    </a:moveTo>
                    <a:cubicBezTo>
                      <a:pt x="44" y="482"/>
                      <a:pt x="47" y="478"/>
                      <a:pt x="50" y="474"/>
                    </a:cubicBezTo>
                    <a:cubicBezTo>
                      <a:pt x="51" y="473"/>
                      <a:pt x="51" y="472"/>
                      <a:pt x="50" y="471"/>
                    </a:cubicBezTo>
                    <a:cubicBezTo>
                      <a:pt x="49" y="470"/>
                      <a:pt x="48" y="470"/>
                      <a:pt x="47" y="471"/>
                    </a:cubicBezTo>
                    <a:cubicBezTo>
                      <a:pt x="43" y="475"/>
                      <a:pt x="40" y="479"/>
                      <a:pt x="37" y="483"/>
                    </a:cubicBezTo>
                    <a:cubicBezTo>
                      <a:pt x="36" y="484"/>
                      <a:pt x="36" y="486"/>
                      <a:pt x="38" y="486"/>
                    </a:cubicBezTo>
                    <a:cubicBezTo>
                      <a:pt x="39" y="487"/>
                      <a:pt x="40" y="487"/>
                      <a:pt x="41" y="486"/>
                    </a:cubicBezTo>
                    <a:close/>
                    <a:moveTo>
                      <a:pt x="25" y="511"/>
                    </a:moveTo>
                    <a:cubicBezTo>
                      <a:pt x="28" y="507"/>
                      <a:pt x="30" y="502"/>
                      <a:pt x="33" y="498"/>
                    </a:cubicBezTo>
                    <a:cubicBezTo>
                      <a:pt x="33" y="497"/>
                      <a:pt x="33" y="495"/>
                      <a:pt x="32" y="495"/>
                    </a:cubicBezTo>
                    <a:cubicBezTo>
                      <a:pt x="31" y="494"/>
                      <a:pt x="29" y="494"/>
                      <a:pt x="28" y="495"/>
                    </a:cubicBezTo>
                    <a:cubicBezTo>
                      <a:pt x="26" y="500"/>
                      <a:pt x="23" y="504"/>
                      <a:pt x="21" y="509"/>
                    </a:cubicBezTo>
                    <a:cubicBezTo>
                      <a:pt x="20" y="510"/>
                      <a:pt x="21" y="511"/>
                      <a:pt x="22" y="512"/>
                    </a:cubicBezTo>
                    <a:cubicBezTo>
                      <a:pt x="23" y="513"/>
                      <a:pt x="25" y="512"/>
                      <a:pt x="25" y="511"/>
                    </a:cubicBezTo>
                    <a:close/>
                    <a:moveTo>
                      <a:pt x="14" y="538"/>
                    </a:moveTo>
                    <a:cubicBezTo>
                      <a:pt x="15" y="533"/>
                      <a:pt x="17" y="529"/>
                      <a:pt x="19" y="524"/>
                    </a:cubicBezTo>
                    <a:cubicBezTo>
                      <a:pt x="19" y="523"/>
                      <a:pt x="19" y="522"/>
                      <a:pt x="18" y="521"/>
                    </a:cubicBezTo>
                    <a:cubicBezTo>
                      <a:pt x="16" y="520"/>
                      <a:pt x="15" y="521"/>
                      <a:pt x="14" y="522"/>
                    </a:cubicBezTo>
                    <a:cubicBezTo>
                      <a:pt x="12" y="527"/>
                      <a:pt x="10" y="532"/>
                      <a:pt x="9" y="536"/>
                    </a:cubicBezTo>
                    <a:cubicBezTo>
                      <a:pt x="8" y="538"/>
                      <a:pt x="9" y="539"/>
                      <a:pt x="10" y="540"/>
                    </a:cubicBezTo>
                    <a:cubicBezTo>
                      <a:pt x="12" y="540"/>
                      <a:pt x="13" y="539"/>
                      <a:pt x="14" y="538"/>
                    </a:cubicBezTo>
                    <a:close/>
                    <a:moveTo>
                      <a:pt x="7" y="567"/>
                    </a:moveTo>
                    <a:cubicBezTo>
                      <a:pt x="7" y="562"/>
                      <a:pt x="8" y="557"/>
                      <a:pt x="9" y="552"/>
                    </a:cubicBezTo>
                    <a:cubicBezTo>
                      <a:pt x="10" y="551"/>
                      <a:pt x="9" y="550"/>
                      <a:pt x="8" y="549"/>
                    </a:cubicBezTo>
                    <a:cubicBezTo>
                      <a:pt x="6" y="549"/>
                      <a:pt x="5" y="550"/>
                      <a:pt x="5" y="551"/>
                    </a:cubicBezTo>
                    <a:cubicBezTo>
                      <a:pt x="3" y="556"/>
                      <a:pt x="2" y="561"/>
                      <a:pt x="2" y="566"/>
                    </a:cubicBezTo>
                    <a:cubicBezTo>
                      <a:pt x="1" y="567"/>
                      <a:pt x="2" y="569"/>
                      <a:pt x="4" y="569"/>
                    </a:cubicBezTo>
                    <a:cubicBezTo>
                      <a:pt x="5" y="569"/>
                      <a:pt x="6" y="568"/>
                      <a:pt x="7" y="567"/>
                    </a:cubicBezTo>
                    <a:close/>
                    <a:moveTo>
                      <a:pt x="5" y="596"/>
                    </a:moveTo>
                    <a:cubicBezTo>
                      <a:pt x="5" y="594"/>
                      <a:pt x="5" y="592"/>
                      <a:pt x="5" y="590"/>
                    </a:cubicBezTo>
                    <a:cubicBezTo>
                      <a:pt x="5" y="587"/>
                      <a:pt x="5" y="584"/>
                      <a:pt x="5" y="581"/>
                    </a:cubicBezTo>
                    <a:cubicBezTo>
                      <a:pt x="5" y="580"/>
                      <a:pt x="4" y="579"/>
                      <a:pt x="3" y="579"/>
                    </a:cubicBezTo>
                    <a:cubicBezTo>
                      <a:pt x="1" y="579"/>
                      <a:pt x="0" y="580"/>
                      <a:pt x="0" y="581"/>
                    </a:cubicBezTo>
                    <a:cubicBezTo>
                      <a:pt x="0" y="584"/>
                      <a:pt x="0" y="587"/>
                      <a:pt x="0" y="590"/>
                    </a:cubicBezTo>
                    <a:cubicBezTo>
                      <a:pt x="0" y="592"/>
                      <a:pt x="0" y="594"/>
                      <a:pt x="0" y="596"/>
                    </a:cubicBezTo>
                    <a:cubicBezTo>
                      <a:pt x="0" y="598"/>
                      <a:pt x="1" y="599"/>
                      <a:pt x="2" y="599"/>
                    </a:cubicBezTo>
                    <a:cubicBezTo>
                      <a:pt x="4" y="599"/>
                      <a:pt x="5" y="598"/>
                      <a:pt x="5" y="596"/>
                    </a:cubicBezTo>
                    <a:close/>
                    <a:moveTo>
                      <a:pt x="10" y="625"/>
                    </a:moveTo>
                    <a:cubicBezTo>
                      <a:pt x="8" y="620"/>
                      <a:pt x="7" y="616"/>
                      <a:pt x="6" y="611"/>
                    </a:cubicBezTo>
                    <a:cubicBezTo>
                      <a:pt x="6" y="609"/>
                      <a:pt x="5" y="608"/>
                      <a:pt x="3" y="609"/>
                    </a:cubicBezTo>
                    <a:cubicBezTo>
                      <a:pt x="2" y="609"/>
                      <a:pt x="1" y="610"/>
                      <a:pt x="1" y="612"/>
                    </a:cubicBezTo>
                    <a:cubicBezTo>
                      <a:pt x="2" y="617"/>
                      <a:pt x="3" y="622"/>
                      <a:pt x="5" y="627"/>
                    </a:cubicBezTo>
                    <a:cubicBezTo>
                      <a:pt x="5" y="628"/>
                      <a:pt x="6" y="629"/>
                      <a:pt x="8" y="628"/>
                    </a:cubicBezTo>
                    <a:cubicBezTo>
                      <a:pt x="9" y="628"/>
                      <a:pt x="10" y="626"/>
                      <a:pt x="10" y="625"/>
                    </a:cubicBezTo>
                    <a:close/>
                    <a:moveTo>
                      <a:pt x="20" y="653"/>
                    </a:moveTo>
                    <a:cubicBezTo>
                      <a:pt x="18" y="648"/>
                      <a:pt x="16" y="644"/>
                      <a:pt x="14" y="639"/>
                    </a:cubicBezTo>
                    <a:cubicBezTo>
                      <a:pt x="14" y="638"/>
                      <a:pt x="12" y="637"/>
                      <a:pt x="11" y="638"/>
                    </a:cubicBezTo>
                    <a:cubicBezTo>
                      <a:pt x="10" y="638"/>
                      <a:pt x="9" y="640"/>
                      <a:pt x="10" y="641"/>
                    </a:cubicBezTo>
                    <a:cubicBezTo>
                      <a:pt x="12" y="646"/>
                      <a:pt x="14" y="650"/>
                      <a:pt x="16" y="655"/>
                    </a:cubicBezTo>
                    <a:cubicBezTo>
                      <a:pt x="16" y="656"/>
                      <a:pt x="18" y="657"/>
                      <a:pt x="19" y="656"/>
                    </a:cubicBezTo>
                    <a:cubicBezTo>
                      <a:pt x="20" y="655"/>
                      <a:pt x="21" y="654"/>
                      <a:pt x="20" y="653"/>
                    </a:cubicBezTo>
                    <a:close/>
                    <a:moveTo>
                      <a:pt x="36" y="678"/>
                    </a:moveTo>
                    <a:cubicBezTo>
                      <a:pt x="33" y="674"/>
                      <a:pt x="30" y="670"/>
                      <a:pt x="27" y="666"/>
                    </a:cubicBezTo>
                    <a:cubicBezTo>
                      <a:pt x="27" y="664"/>
                      <a:pt x="25" y="664"/>
                      <a:pt x="24" y="665"/>
                    </a:cubicBezTo>
                    <a:cubicBezTo>
                      <a:pt x="23" y="665"/>
                      <a:pt x="22" y="667"/>
                      <a:pt x="23" y="668"/>
                    </a:cubicBezTo>
                    <a:cubicBezTo>
                      <a:pt x="26" y="673"/>
                      <a:pt x="29" y="677"/>
                      <a:pt x="32" y="681"/>
                    </a:cubicBezTo>
                    <a:cubicBezTo>
                      <a:pt x="32" y="682"/>
                      <a:pt x="34" y="682"/>
                      <a:pt x="35" y="681"/>
                    </a:cubicBezTo>
                    <a:cubicBezTo>
                      <a:pt x="36" y="681"/>
                      <a:pt x="36" y="679"/>
                      <a:pt x="36" y="678"/>
                    </a:cubicBezTo>
                    <a:close/>
                    <a:moveTo>
                      <a:pt x="55" y="700"/>
                    </a:moveTo>
                    <a:cubicBezTo>
                      <a:pt x="51" y="697"/>
                      <a:pt x="48" y="693"/>
                      <a:pt x="45" y="689"/>
                    </a:cubicBezTo>
                    <a:cubicBezTo>
                      <a:pt x="44" y="688"/>
                      <a:pt x="42" y="688"/>
                      <a:pt x="41" y="689"/>
                    </a:cubicBezTo>
                    <a:cubicBezTo>
                      <a:pt x="40" y="690"/>
                      <a:pt x="40" y="692"/>
                      <a:pt x="41" y="693"/>
                    </a:cubicBezTo>
                    <a:cubicBezTo>
                      <a:pt x="44" y="697"/>
                      <a:pt x="48" y="700"/>
                      <a:pt x="52" y="704"/>
                    </a:cubicBezTo>
                    <a:cubicBezTo>
                      <a:pt x="53" y="705"/>
                      <a:pt x="54" y="705"/>
                      <a:pt x="55" y="704"/>
                    </a:cubicBezTo>
                    <a:cubicBezTo>
                      <a:pt x="56" y="703"/>
                      <a:pt x="56" y="701"/>
                      <a:pt x="55" y="700"/>
                    </a:cubicBezTo>
                    <a:close/>
                    <a:moveTo>
                      <a:pt x="78" y="718"/>
                    </a:moveTo>
                    <a:cubicBezTo>
                      <a:pt x="74" y="716"/>
                      <a:pt x="70" y="713"/>
                      <a:pt x="66" y="710"/>
                    </a:cubicBezTo>
                    <a:cubicBezTo>
                      <a:pt x="65" y="709"/>
                      <a:pt x="63" y="709"/>
                      <a:pt x="63" y="710"/>
                    </a:cubicBezTo>
                    <a:cubicBezTo>
                      <a:pt x="62" y="711"/>
                      <a:pt x="62" y="713"/>
                      <a:pt x="63" y="714"/>
                    </a:cubicBezTo>
                    <a:cubicBezTo>
                      <a:pt x="67" y="717"/>
                      <a:pt x="71" y="720"/>
                      <a:pt x="75" y="723"/>
                    </a:cubicBezTo>
                    <a:cubicBezTo>
                      <a:pt x="76" y="723"/>
                      <a:pt x="78" y="723"/>
                      <a:pt x="79" y="722"/>
                    </a:cubicBezTo>
                    <a:cubicBezTo>
                      <a:pt x="80" y="721"/>
                      <a:pt x="79" y="719"/>
                      <a:pt x="78" y="718"/>
                    </a:cubicBezTo>
                    <a:close/>
                    <a:moveTo>
                      <a:pt x="104" y="733"/>
                    </a:moveTo>
                    <a:cubicBezTo>
                      <a:pt x="99" y="731"/>
                      <a:pt x="95" y="729"/>
                      <a:pt x="91" y="726"/>
                    </a:cubicBezTo>
                    <a:cubicBezTo>
                      <a:pt x="89" y="726"/>
                      <a:pt x="88" y="726"/>
                      <a:pt x="87" y="727"/>
                    </a:cubicBezTo>
                    <a:cubicBezTo>
                      <a:pt x="87" y="728"/>
                      <a:pt x="87" y="730"/>
                      <a:pt x="88" y="731"/>
                    </a:cubicBezTo>
                    <a:cubicBezTo>
                      <a:pt x="93" y="733"/>
                      <a:pt x="97" y="735"/>
                      <a:pt x="102" y="737"/>
                    </a:cubicBezTo>
                    <a:cubicBezTo>
                      <a:pt x="103" y="738"/>
                      <a:pt x="105" y="737"/>
                      <a:pt x="105" y="736"/>
                    </a:cubicBezTo>
                    <a:cubicBezTo>
                      <a:pt x="106" y="735"/>
                      <a:pt x="105" y="733"/>
                      <a:pt x="104" y="733"/>
                    </a:cubicBezTo>
                    <a:close/>
                    <a:moveTo>
                      <a:pt x="132" y="743"/>
                    </a:moveTo>
                    <a:cubicBezTo>
                      <a:pt x="127" y="742"/>
                      <a:pt x="122" y="740"/>
                      <a:pt x="118" y="738"/>
                    </a:cubicBezTo>
                    <a:cubicBezTo>
                      <a:pt x="116" y="738"/>
                      <a:pt x="115" y="739"/>
                      <a:pt x="114" y="740"/>
                    </a:cubicBezTo>
                    <a:cubicBezTo>
                      <a:pt x="114" y="741"/>
                      <a:pt x="115" y="743"/>
                      <a:pt x="116" y="743"/>
                    </a:cubicBezTo>
                    <a:cubicBezTo>
                      <a:pt x="121" y="745"/>
                      <a:pt x="125" y="746"/>
                      <a:pt x="130" y="748"/>
                    </a:cubicBezTo>
                    <a:cubicBezTo>
                      <a:pt x="132" y="748"/>
                      <a:pt x="133" y="747"/>
                      <a:pt x="133" y="746"/>
                    </a:cubicBezTo>
                    <a:cubicBezTo>
                      <a:pt x="134" y="745"/>
                      <a:pt x="133" y="743"/>
                      <a:pt x="132" y="743"/>
                    </a:cubicBezTo>
                    <a:close/>
                    <a:moveTo>
                      <a:pt x="161" y="749"/>
                    </a:moveTo>
                    <a:cubicBezTo>
                      <a:pt x="156" y="748"/>
                      <a:pt x="151" y="748"/>
                      <a:pt x="146" y="747"/>
                    </a:cubicBezTo>
                    <a:cubicBezTo>
                      <a:pt x="145" y="746"/>
                      <a:pt x="143" y="747"/>
                      <a:pt x="143" y="748"/>
                    </a:cubicBezTo>
                    <a:cubicBezTo>
                      <a:pt x="143" y="750"/>
                      <a:pt x="144" y="751"/>
                      <a:pt x="145" y="751"/>
                    </a:cubicBezTo>
                    <a:cubicBezTo>
                      <a:pt x="150" y="752"/>
                      <a:pt x="155" y="753"/>
                      <a:pt x="160" y="754"/>
                    </a:cubicBezTo>
                    <a:cubicBezTo>
                      <a:pt x="161" y="754"/>
                      <a:pt x="163" y="753"/>
                      <a:pt x="163" y="752"/>
                    </a:cubicBezTo>
                    <a:cubicBezTo>
                      <a:pt x="163" y="750"/>
                      <a:pt x="162" y="749"/>
                      <a:pt x="161" y="749"/>
                    </a:cubicBezTo>
                    <a:close/>
                    <a:moveTo>
                      <a:pt x="190" y="751"/>
                    </a:moveTo>
                    <a:cubicBezTo>
                      <a:pt x="185" y="751"/>
                      <a:pt x="180" y="751"/>
                      <a:pt x="175" y="751"/>
                    </a:cubicBezTo>
                    <a:cubicBezTo>
                      <a:pt x="174" y="750"/>
                      <a:pt x="173" y="751"/>
                      <a:pt x="173" y="753"/>
                    </a:cubicBezTo>
                    <a:cubicBezTo>
                      <a:pt x="173" y="754"/>
                      <a:pt x="174" y="755"/>
                      <a:pt x="175" y="756"/>
                    </a:cubicBezTo>
                    <a:cubicBezTo>
                      <a:pt x="180" y="756"/>
                      <a:pt x="185" y="756"/>
                      <a:pt x="190" y="756"/>
                    </a:cubicBezTo>
                    <a:cubicBezTo>
                      <a:pt x="192" y="756"/>
                      <a:pt x="193" y="755"/>
                      <a:pt x="193" y="754"/>
                    </a:cubicBezTo>
                    <a:cubicBezTo>
                      <a:pt x="193" y="752"/>
                      <a:pt x="192" y="751"/>
                      <a:pt x="190" y="751"/>
                    </a:cubicBezTo>
                    <a:close/>
                    <a:moveTo>
                      <a:pt x="220" y="749"/>
                    </a:moveTo>
                    <a:cubicBezTo>
                      <a:pt x="215" y="750"/>
                      <a:pt x="210" y="750"/>
                      <a:pt x="205" y="751"/>
                    </a:cubicBezTo>
                    <a:cubicBezTo>
                      <a:pt x="204" y="751"/>
                      <a:pt x="203" y="752"/>
                      <a:pt x="203" y="753"/>
                    </a:cubicBezTo>
                    <a:cubicBezTo>
                      <a:pt x="203" y="755"/>
                      <a:pt x="204" y="756"/>
                      <a:pt x="205" y="756"/>
                    </a:cubicBezTo>
                    <a:cubicBezTo>
                      <a:pt x="210" y="755"/>
                      <a:pt x="215" y="755"/>
                      <a:pt x="221" y="754"/>
                    </a:cubicBezTo>
                    <a:cubicBezTo>
                      <a:pt x="222" y="754"/>
                      <a:pt x="223" y="753"/>
                      <a:pt x="223" y="751"/>
                    </a:cubicBezTo>
                    <a:cubicBezTo>
                      <a:pt x="223" y="750"/>
                      <a:pt x="221" y="749"/>
                      <a:pt x="220" y="749"/>
                    </a:cubicBezTo>
                    <a:close/>
                    <a:moveTo>
                      <a:pt x="249" y="744"/>
                    </a:moveTo>
                    <a:cubicBezTo>
                      <a:pt x="244" y="745"/>
                      <a:pt x="239" y="746"/>
                      <a:pt x="235" y="747"/>
                    </a:cubicBezTo>
                    <a:cubicBezTo>
                      <a:pt x="233" y="747"/>
                      <a:pt x="232" y="749"/>
                      <a:pt x="233" y="750"/>
                    </a:cubicBezTo>
                    <a:cubicBezTo>
                      <a:pt x="233" y="751"/>
                      <a:pt x="234" y="752"/>
                      <a:pt x="235" y="752"/>
                    </a:cubicBezTo>
                    <a:cubicBezTo>
                      <a:pt x="240" y="751"/>
                      <a:pt x="245" y="750"/>
                      <a:pt x="250" y="749"/>
                    </a:cubicBezTo>
                    <a:cubicBezTo>
                      <a:pt x="252" y="748"/>
                      <a:pt x="252" y="747"/>
                      <a:pt x="252" y="745"/>
                    </a:cubicBezTo>
                    <a:cubicBezTo>
                      <a:pt x="252" y="744"/>
                      <a:pt x="250" y="743"/>
                      <a:pt x="249" y="744"/>
                    </a:cubicBezTo>
                    <a:close/>
                    <a:moveTo>
                      <a:pt x="245" y="767"/>
                    </a:moveTo>
                    <a:cubicBezTo>
                      <a:pt x="246" y="763"/>
                      <a:pt x="248" y="758"/>
                      <a:pt x="251" y="754"/>
                    </a:cubicBezTo>
                    <a:cubicBezTo>
                      <a:pt x="252" y="753"/>
                      <a:pt x="251" y="751"/>
                      <a:pt x="250" y="751"/>
                    </a:cubicBezTo>
                    <a:cubicBezTo>
                      <a:pt x="249" y="750"/>
                      <a:pt x="247" y="750"/>
                      <a:pt x="247" y="751"/>
                    </a:cubicBezTo>
                    <a:cubicBezTo>
                      <a:pt x="244" y="756"/>
                      <a:pt x="242" y="761"/>
                      <a:pt x="240" y="766"/>
                    </a:cubicBezTo>
                    <a:cubicBezTo>
                      <a:pt x="240" y="767"/>
                      <a:pt x="241" y="768"/>
                      <a:pt x="242" y="769"/>
                    </a:cubicBezTo>
                    <a:cubicBezTo>
                      <a:pt x="243" y="769"/>
                      <a:pt x="245" y="768"/>
                      <a:pt x="245" y="767"/>
                    </a:cubicBezTo>
                    <a:close/>
                    <a:moveTo>
                      <a:pt x="244" y="796"/>
                    </a:moveTo>
                    <a:cubicBezTo>
                      <a:pt x="243" y="791"/>
                      <a:pt x="243" y="787"/>
                      <a:pt x="243" y="783"/>
                    </a:cubicBezTo>
                    <a:cubicBezTo>
                      <a:pt x="243" y="782"/>
                      <a:pt x="243" y="782"/>
                      <a:pt x="243" y="781"/>
                    </a:cubicBezTo>
                    <a:cubicBezTo>
                      <a:pt x="243" y="780"/>
                      <a:pt x="242" y="779"/>
                      <a:pt x="241" y="779"/>
                    </a:cubicBezTo>
                    <a:cubicBezTo>
                      <a:pt x="239" y="779"/>
                      <a:pt x="238" y="780"/>
                      <a:pt x="238" y="781"/>
                    </a:cubicBezTo>
                    <a:cubicBezTo>
                      <a:pt x="238" y="782"/>
                      <a:pt x="238" y="782"/>
                      <a:pt x="238" y="783"/>
                    </a:cubicBezTo>
                    <a:cubicBezTo>
                      <a:pt x="238" y="787"/>
                      <a:pt x="238" y="792"/>
                      <a:pt x="239" y="797"/>
                    </a:cubicBezTo>
                    <a:cubicBezTo>
                      <a:pt x="239" y="798"/>
                      <a:pt x="241" y="799"/>
                      <a:pt x="242" y="799"/>
                    </a:cubicBezTo>
                    <a:cubicBezTo>
                      <a:pt x="243" y="798"/>
                      <a:pt x="244" y="797"/>
                      <a:pt x="244" y="796"/>
                    </a:cubicBezTo>
                    <a:close/>
                    <a:moveTo>
                      <a:pt x="253" y="824"/>
                    </a:moveTo>
                    <a:cubicBezTo>
                      <a:pt x="251" y="819"/>
                      <a:pt x="249" y="814"/>
                      <a:pt x="248" y="810"/>
                    </a:cubicBezTo>
                    <a:cubicBezTo>
                      <a:pt x="247" y="809"/>
                      <a:pt x="246" y="808"/>
                      <a:pt x="245" y="808"/>
                    </a:cubicBezTo>
                    <a:cubicBezTo>
                      <a:pt x="243" y="809"/>
                      <a:pt x="243" y="810"/>
                      <a:pt x="243" y="811"/>
                    </a:cubicBezTo>
                    <a:cubicBezTo>
                      <a:pt x="245" y="816"/>
                      <a:pt x="247" y="821"/>
                      <a:pt x="249" y="826"/>
                    </a:cubicBezTo>
                    <a:cubicBezTo>
                      <a:pt x="249" y="827"/>
                      <a:pt x="251" y="827"/>
                      <a:pt x="252" y="827"/>
                    </a:cubicBezTo>
                    <a:cubicBezTo>
                      <a:pt x="253" y="826"/>
                      <a:pt x="254" y="825"/>
                      <a:pt x="253" y="824"/>
                    </a:cubicBezTo>
                    <a:close/>
                    <a:moveTo>
                      <a:pt x="268" y="849"/>
                    </a:moveTo>
                    <a:cubicBezTo>
                      <a:pt x="265" y="845"/>
                      <a:pt x="263" y="841"/>
                      <a:pt x="260" y="837"/>
                    </a:cubicBezTo>
                    <a:cubicBezTo>
                      <a:pt x="259" y="835"/>
                      <a:pt x="258" y="835"/>
                      <a:pt x="257" y="836"/>
                    </a:cubicBezTo>
                    <a:cubicBezTo>
                      <a:pt x="256" y="836"/>
                      <a:pt x="255" y="838"/>
                      <a:pt x="256" y="839"/>
                    </a:cubicBezTo>
                    <a:cubicBezTo>
                      <a:pt x="258" y="844"/>
                      <a:pt x="261" y="848"/>
                      <a:pt x="264" y="852"/>
                    </a:cubicBezTo>
                    <a:cubicBezTo>
                      <a:pt x="265" y="853"/>
                      <a:pt x="266" y="853"/>
                      <a:pt x="267" y="853"/>
                    </a:cubicBezTo>
                    <a:cubicBezTo>
                      <a:pt x="269" y="852"/>
                      <a:pt x="269" y="850"/>
                      <a:pt x="268" y="849"/>
                    </a:cubicBezTo>
                    <a:close/>
                    <a:moveTo>
                      <a:pt x="286" y="873"/>
                    </a:moveTo>
                    <a:cubicBezTo>
                      <a:pt x="283" y="869"/>
                      <a:pt x="280" y="865"/>
                      <a:pt x="277" y="861"/>
                    </a:cubicBezTo>
                    <a:cubicBezTo>
                      <a:pt x="276" y="860"/>
                      <a:pt x="274" y="860"/>
                      <a:pt x="273" y="861"/>
                    </a:cubicBezTo>
                    <a:cubicBezTo>
                      <a:pt x="272" y="862"/>
                      <a:pt x="272" y="863"/>
                      <a:pt x="273" y="864"/>
                    </a:cubicBezTo>
                    <a:cubicBezTo>
                      <a:pt x="276" y="868"/>
                      <a:pt x="279" y="872"/>
                      <a:pt x="282" y="876"/>
                    </a:cubicBezTo>
                    <a:cubicBezTo>
                      <a:pt x="283" y="877"/>
                      <a:pt x="285" y="877"/>
                      <a:pt x="286" y="876"/>
                    </a:cubicBezTo>
                    <a:cubicBezTo>
                      <a:pt x="287" y="875"/>
                      <a:pt x="287" y="874"/>
                      <a:pt x="286" y="873"/>
                    </a:cubicBezTo>
                    <a:close/>
                    <a:moveTo>
                      <a:pt x="307" y="894"/>
                    </a:moveTo>
                    <a:cubicBezTo>
                      <a:pt x="303" y="891"/>
                      <a:pt x="300" y="887"/>
                      <a:pt x="296" y="884"/>
                    </a:cubicBezTo>
                    <a:cubicBezTo>
                      <a:pt x="295" y="883"/>
                      <a:pt x="294" y="883"/>
                      <a:pt x="293" y="884"/>
                    </a:cubicBezTo>
                    <a:cubicBezTo>
                      <a:pt x="292" y="885"/>
                      <a:pt x="292" y="886"/>
                      <a:pt x="293" y="887"/>
                    </a:cubicBezTo>
                    <a:cubicBezTo>
                      <a:pt x="296" y="891"/>
                      <a:pt x="300" y="895"/>
                      <a:pt x="303" y="898"/>
                    </a:cubicBezTo>
                    <a:cubicBezTo>
                      <a:pt x="305" y="899"/>
                      <a:pt x="306" y="899"/>
                      <a:pt x="307" y="898"/>
                    </a:cubicBezTo>
                    <a:cubicBezTo>
                      <a:pt x="308" y="897"/>
                      <a:pt x="308" y="895"/>
                      <a:pt x="307" y="894"/>
                    </a:cubicBezTo>
                    <a:close/>
                    <a:moveTo>
                      <a:pt x="330" y="913"/>
                    </a:moveTo>
                    <a:cubicBezTo>
                      <a:pt x="326" y="910"/>
                      <a:pt x="322" y="907"/>
                      <a:pt x="318" y="904"/>
                    </a:cubicBezTo>
                    <a:cubicBezTo>
                      <a:pt x="317" y="903"/>
                      <a:pt x="316" y="903"/>
                      <a:pt x="315" y="904"/>
                    </a:cubicBezTo>
                    <a:cubicBezTo>
                      <a:pt x="314" y="905"/>
                      <a:pt x="314" y="907"/>
                      <a:pt x="315" y="908"/>
                    </a:cubicBezTo>
                    <a:cubicBezTo>
                      <a:pt x="319" y="911"/>
                      <a:pt x="323" y="914"/>
                      <a:pt x="327" y="917"/>
                    </a:cubicBezTo>
                    <a:cubicBezTo>
                      <a:pt x="328" y="918"/>
                      <a:pt x="330" y="917"/>
                      <a:pt x="331" y="916"/>
                    </a:cubicBezTo>
                    <a:cubicBezTo>
                      <a:pt x="331" y="915"/>
                      <a:pt x="331" y="914"/>
                      <a:pt x="330" y="913"/>
                    </a:cubicBezTo>
                    <a:close/>
                    <a:moveTo>
                      <a:pt x="355" y="929"/>
                    </a:moveTo>
                    <a:cubicBezTo>
                      <a:pt x="351" y="926"/>
                      <a:pt x="346" y="924"/>
                      <a:pt x="342" y="921"/>
                    </a:cubicBezTo>
                    <a:cubicBezTo>
                      <a:pt x="341" y="920"/>
                      <a:pt x="340" y="921"/>
                      <a:pt x="339" y="922"/>
                    </a:cubicBezTo>
                    <a:cubicBezTo>
                      <a:pt x="338" y="923"/>
                      <a:pt x="338" y="925"/>
                      <a:pt x="340" y="925"/>
                    </a:cubicBezTo>
                    <a:cubicBezTo>
                      <a:pt x="344" y="928"/>
                      <a:pt x="348" y="931"/>
                      <a:pt x="352" y="933"/>
                    </a:cubicBezTo>
                    <a:cubicBezTo>
                      <a:pt x="354" y="934"/>
                      <a:pt x="355" y="934"/>
                      <a:pt x="356" y="932"/>
                    </a:cubicBezTo>
                    <a:cubicBezTo>
                      <a:pt x="357" y="931"/>
                      <a:pt x="356" y="930"/>
                      <a:pt x="355" y="929"/>
                    </a:cubicBezTo>
                    <a:close/>
                    <a:moveTo>
                      <a:pt x="381" y="943"/>
                    </a:moveTo>
                    <a:cubicBezTo>
                      <a:pt x="377" y="941"/>
                      <a:pt x="372" y="939"/>
                      <a:pt x="368" y="936"/>
                    </a:cubicBezTo>
                    <a:cubicBezTo>
                      <a:pt x="367" y="936"/>
                      <a:pt x="365" y="936"/>
                      <a:pt x="365" y="937"/>
                    </a:cubicBezTo>
                    <a:cubicBezTo>
                      <a:pt x="364" y="939"/>
                      <a:pt x="364" y="940"/>
                      <a:pt x="366" y="941"/>
                    </a:cubicBezTo>
                    <a:cubicBezTo>
                      <a:pt x="370" y="943"/>
                      <a:pt x="375" y="945"/>
                      <a:pt x="379" y="947"/>
                    </a:cubicBezTo>
                    <a:cubicBezTo>
                      <a:pt x="380" y="948"/>
                      <a:pt x="382" y="947"/>
                      <a:pt x="382" y="946"/>
                    </a:cubicBezTo>
                    <a:cubicBezTo>
                      <a:pt x="383" y="945"/>
                      <a:pt x="383" y="943"/>
                      <a:pt x="381" y="943"/>
                    </a:cubicBezTo>
                    <a:close/>
                    <a:moveTo>
                      <a:pt x="409" y="954"/>
                    </a:moveTo>
                    <a:cubicBezTo>
                      <a:pt x="404" y="952"/>
                      <a:pt x="400" y="951"/>
                      <a:pt x="395" y="949"/>
                    </a:cubicBezTo>
                    <a:cubicBezTo>
                      <a:pt x="394" y="948"/>
                      <a:pt x="392" y="949"/>
                      <a:pt x="392" y="950"/>
                    </a:cubicBezTo>
                    <a:cubicBezTo>
                      <a:pt x="391" y="951"/>
                      <a:pt x="392" y="953"/>
                      <a:pt x="393" y="953"/>
                    </a:cubicBezTo>
                    <a:cubicBezTo>
                      <a:pt x="398" y="955"/>
                      <a:pt x="402" y="957"/>
                      <a:pt x="407" y="959"/>
                    </a:cubicBezTo>
                    <a:cubicBezTo>
                      <a:pt x="408" y="959"/>
                      <a:pt x="410" y="959"/>
                      <a:pt x="410" y="957"/>
                    </a:cubicBezTo>
                    <a:cubicBezTo>
                      <a:pt x="411" y="956"/>
                      <a:pt x="410" y="955"/>
                      <a:pt x="409" y="954"/>
                    </a:cubicBezTo>
                    <a:close/>
                    <a:moveTo>
                      <a:pt x="437" y="962"/>
                    </a:moveTo>
                    <a:cubicBezTo>
                      <a:pt x="433" y="961"/>
                      <a:pt x="428" y="960"/>
                      <a:pt x="423" y="959"/>
                    </a:cubicBezTo>
                    <a:cubicBezTo>
                      <a:pt x="422" y="958"/>
                      <a:pt x="420" y="959"/>
                      <a:pt x="420" y="960"/>
                    </a:cubicBezTo>
                    <a:cubicBezTo>
                      <a:pt x="420" y="962"/>
                      <a:pt x="420" y="963"/>
                      <a:pt x="422" y="963"/>
                    </a:cubicBezTo>
                    <a:cubicBezTo>
                      <a:pt x="426" y="965"/>
                      <a:pt x="431" y="966"/>
                      <a:pt x="436" y="967"/>
                    </a:cubicBezTo>
                    <a:cubicBezTo>
                      <a:pt x="438" y="967"/>
                      <a:pt x="439" y="967"/>
                      <a:pt x="439" y="965"/>
                    </a:cubicBezTo>
                    <a:cubicBezTo>
                      <a:pt x="440" y="964"/>
                      <a:pt x="439" y="963"/>
                      <a:pt x="437" y="962"/>
                    </a:cubicBezTo>
                    <a:close/>
                    <a:moveTo>
                      <a:pt x="467" y="967"/>
                    </a:moveTo>
                    <a:cubicBezTo>
                      <a:pt x="462" y="966"/>
                      <a:pt x="457" y="966"/>
                      <a:pt x="452" y="965"/>
                    </a:cubicBezTo>
                    <a:cubicBezTo>
                      <a:pt x="451" y="965"/>
                      <a:pt x="449" y="966"/>
                      <a:pt x="449" y="967"/>
                    </a:cubicBezTo>
                    <a:cubicBezTo>
                      <a:pt x="449" y="968"/>
                      <a:pt x="450" y="970"/>
                      <a:pt x="451" y="970"/>
                    </a:cubicBezTo>
                    <a:cubicBezTo>
                      <a:pt x="456" y="971"/>
                      <a:pt x="461" y="971"/>
                      <a:pt x="466" y="972"/>
                    </a:cubicBezTo>
                    <a:cubicBezTo>
                      <a:pt x="468" y="972"/>
                      <a:pt x="469" y="971"/>
                      <a:pt x="469" y="970"/>
                    </a:cubicBezTo>
                    <a:cubicBezTo>
                      <a:pt x="469" y="968"/>
                      <a:pt x="468" y="967"/>
                      <a:pt x="467" y="967"/>
                    </a:cubicBezTo>
                    <a:close/>
                    <a:moveTo>
                      <a:pt x="496" y="967"/>
                    </a:moveTo>
                    <a:cubicBezTo>
                      <a:pt x="494" y="968"/>
                      <a:pt x="491" y="968"/>
                      <a:pt x="488" y="968"/>
                    </a:cubicBezTo>
                    <a:cubicBezTo>
                      <a:pt x="487" y="968"/>
                      <a:pt x="486" y="968"/>
                      <a:pt x="485" y="968"/>
                    </a:cubicBezTo>
                    <a:cubicBezTo>
                      <a:pt x="483" y="968"/>
                      <a:pt x="482" y="968"/>
                      <a:pt x="481" y="968"/>
                    </a:cubicBezTo>
                    <a:cubicBezTo>
                      <a:pt x="480" y="968"/>
                      <a:pt x="479" y="969"/>
                      <a:pt x="479" y="970"/>
                    </a:cubicBezTo>
                    <a:cubicBezTo>
                      <a:pt x="479" y="971"/>
                      <a:pt x="480" y="973"/>
                      <a:pt x="481" y="973"/>
                    </a:cubicBezTo>
                    <a:cubicBezTo>
                      <a:pt x="482" y="973"/>
                      <a:pt x="483" y="973"/>
                      <a:pt x="485" y="973"/>
                    </a:cubicBezTo>
                    <a:cubicBezTo>
                      <a:pt x="486" y="973"/>
                      <a:pt x="487" y="973"/>
                      <a:pt x="489" y="973"/>
                    </a:cubicBezTo>
                    <a:cubicBezTo>
                      <a:pt x="491" y="973"/>
                      <a:pt x="494" y="972"/>
                      <a:pt x="496" y="972"/>
                    </a:cubicBezTo>
                    <a:cubicBezTo>
                      <a:pt x="498" y="972"/>
                      <a:pt x="499" y="971"/>
                      <a:pt x="499" y="970"/>
                    </a:cubicBezTo>
                    <a:cubicBezTo>
                      <a:pt x="499" y="968"/>
                      <a:pt x="498" y="967"/>
                      <a:pt x="496" y="967"/>
                    </a:cubicBezTo>
                    <a:close/>
                    <a:moveTo>
                      <a:pt x="526" y="965"/>
                    </a:moveTo>
                    <a:cubicBezTo>
                      <a:pt x="521" y="965"/>
                      <a:pt x="516" y="966"/>
                      <a:pt x="511" y="966"/>
                    </a:cubicBezTo>
                    <a:cubicBezTo>
                      <a:pt x="510" y="966"/>
                      <a:pt x="509" y="968"/>
                      <a:pt x="509" y="969"/>
                    </a:cubicBezTo>
                    <a:cubicBezTo>
                      <a:pt x="509" y="970"/>
                      <a:pt x="510" y="971"/>
                      <a:pt x="512" y="971"/>
                    </a:cubicBezTo>
                    <a:cubicBezTo>
                      <a:pt x="517" y="971"/>
                      <a:pt x="522" y="970"/>
                      <a:pt x="527" y="969"/>
                    </a:cubicBezTo>
                    <a:cubicBezTo>
                      <a:pt x="528" y="969"/>
                      <a:pt x="529" y="968"/>
                      <a:pt x="529" y="967"/>
                    </a:cubicBezTo>
                    <a:cubicBezTo>
                      <a:pt x="528" y="965"/>
                      <a:pt x="527" y="964"/>
                      <a:pt x="526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5599" tIns="57799" rIns="115599" bIns="57799" numCol="1" anchor="t" anchorCtr="0" compatLnSpc="1">
                <a:prstTxWarp prst="textNoShape">
                  <a:avLst/>
                </a:prstTxWarp>
              </a:bodyPr>
              <a:lstStyle/>
              <a:p>
                <a:pPr defTabSz="115589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76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3972205" y="1825965"/>
              <a:ext cx="1224121" cy="31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67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6667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67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6667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4" name="Picture 6" descr="Hình minh họa miễn phí về Th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3271" y="990787"/>
              <a:ext cx="1220932" cy="1219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802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1BF17-7092-CBB8-3A94-EE9F28557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6F1EF09-1F91-487B-08F3-47BD149F3CBB}"/>
              </a:ext>
            </a:extLst>
          </p:cNvPr>
          <p:cNvSpPr txBox="1"/>
          <p:nvPr/>
        </p:nvSpPr>
        <p:spPr>
          <a:xfrm>
            <a:off x="1045029" y="2720634"/>
            <a:ext cx="7229525" cy="3201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482D8-1B20-7815-6987-31ACFD422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7500" l="10000" r="90000">
                        <a14:foregroundMark x1="58611" y1="8056" x2="58611" y2="8056"/>
                        <a14:foregroundMark x1="60000" y1="3611" x2="60000" y2="3611"/>
                        <a14:foregroundMark x1="62222" y1="93889" x2="62222" y2="93889"/>
                        <a14:foregroundMark x1="54444" y1="97500" x2="54444" y2="97500"/>
                        <a14:foregroundMark x1="53889" y1="50556" x2="53889" y2="50556"/>
                        <a14:foregroundMark x1="52222" y1="50278" x2="52222" y2="50278"/>
                      </a14:backgroundRemoval>
                    </a14:imgEffect>
                  </a14:imgLayer>
                </a14:imgProps>
              </a:ext>
            </a:extLst>
          </a:blip>
          <a:srcRect l="14583" r="3794" b="-2"/>
          <a:stretch/>
        </p:blipFill>
        <p:spPr>
          <a:xfrm>
            <a:off x="9273636" y="1129859"/>
            <a:ext cx="3871092" cy="47427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11893F-79A9-5E06-91AF-1A481AB472F6}"/>
              </a:ext>
            </a:extLst>
          </p:cNvPr>
          <p:cNvSpPr txBox="1"/>
          <p:nvPr/>
        </p:nvSpPr>
        <p:spPr>
          <a:xfrm>
            <a:off x="919842" y="954741"/>
            <a:ext cx="7592146" cy="830997"/>
          </a:xfrm>
          <a:custGeom>
            <a:avLst/>
            <a:gdLst>
              <a:gd name="connsiteX0" fmla="*/ 0 w 7592146"/>
              <a:gd name="connsiteY0" fmla="*/ 0 h 830997"/>
              <a:gd name="connsiteX1" fmla="*/ 659933 w 7592146"/>
              <a:gd name="connsiteY1" fmla="*/ 0 h 830997"/>
              <a:gd name="connsiteX2" fmla="*/ 1319865 w 7592146"/>
              <a:gd name="connsiteY2" fmla="*/ 0 h 830997"/>
              <a:gd name="connsiteX3" fmla="*/ 2055720 w 7592146"/>
              <a:gd name="connsiteY3" fmla="*/ 0 h 830997"/>
              <a:gd name="connsiteX4" fmla="*/ 2487888 w 7592146"/>
              <a:gd name="connsiteY4" fmla="*/ 0 h 830997"/>
              <a:gd name="connsiteX5" fmla="*/ 2995978 w 7592146"/>
              <a:gd name="connsiteY5" fmla="*/ 0 h 830997"/>
              <a:gd name="connsiteX6" fmla="*/ 3504067 w 7592146"/>
              <a:gd name="connsiteY6" fmla="*/ 0 h 830997"/>
              <a:gd name="connsiteX7" fmla="*/ 4239922 w 7592146"/>
              <a:gd name="connsiteY7" fmla="*/ 0 h 830997"/>
              <a:gd name="connsiteX8" fmla="*/ 4672090 w 7592146"/>
              <a:gd name="connsiteY8" fmla="*/ 0 h 830997"/>
              <a:gd name="connsiteX9" fmla="*/ 5256101 w 7592146"/>
              <a:gd name="connsiteY9" fmla="*/ 0 h 830997"/>
              <a:gd name="connsiteX10" fmla="*/ 5612348 w 7592146"/>
              <a:gd name="connsiteY10" fmla="*/ 0 h 830997"/>
              <a:gd name="connsiteX11" fmla="*/ 6044516 w 7592146"/>
              <a:gd name="connsiteY11" fmla="*/ 0 h 830997"/>
              <a:gd name="connsiteX12" fmla="*/ 6552606 w 7592146"/>
              <a:gd name="connsiteY12" fmla="*/ 0 h 830997"/>
              <a:gd name="connsiteX13" fmla="*/ 7060696 w 7592146"/>
              <a:gd name="connsiteY13" fmla="*/ 0 h 830997"/>
              <a:gd name="connsiteX14" fmla="*/ 7592146 w 7592146"/>
              <a:gd name="connsiteY14" fmla="*/ 0 h 830997"/>
              <a:gd name="connsiteX15" fmla="*/ 7592146 w 7592146"/>
              <a:gd name="connsiteY15" fmla="*/ 432118 h 830997"/>
              <a:gd name="connsiteX16" fmla="*/ 7592146 w 7592146"/>
              <a:gd name="connsiteY16" fmla="*/ 830997 h 830997"/>
              <a:gd name="connsiteX17" fmla="*/ 7159978 w 7592146"/>
              <a:gd name="connsiteY17" fmla="*/ 830997 h 830997"/>
              <a:gd name="connsiteX18" fmla="*/ 6651888 w 7592146"/>
              <a:gd name="connsiteY18" fmla="*/ 830997 h 830997"/>
              <a:gd name="connsiteX19" fmla="*/ 6295641 w 7592146"/>
              <a:gd name="connsiteY19" fmla="*/ 830997 h 830997"/>
              <a:gd name="connsiteX20" fmla="*/ 5939394 w 7592146"/>
              <a:gd name="connsiteY20" fmla="*/ 830997 h 830997"/>
              <a:gd name="connsiteX21" fmla="*/ 5355383 w 7592146"/>
              <a:gd name="connsiteY21" fmla="*/ 830997 h 830997"/>
              <a:gd name="connsiteX22" fmla="*/ 4999136 w 7592146"/>
              <a:gd name="connsiteY22" fmla="*/ 830997 h 830997"/>
              <a:gd name="connsiteX23" fmla="*/ 4339203 w 7592146"/>
              <a:gd name="connsiteY23" fmla="*/ 830997 h 830997"/>
              <a:gd name="connsiteX24" fmla="*/ 3831114 w 7592146"/>
              <a:gd name="connsiteY24" fmla="*/ 830997 h 830997"/>
              <a:gd name="connsiteX25" fmla="*/ 3323024 w 7592146"/>
              <a:gd name="connsiteY25" fmla="*/ 830997 h 830997"/>
              <a:gd name="connsiteX26" fmla="*/ 2890856 w 7592146"/>
              <a:gd name="connsiteY26" fmla="*/ 830997 h 830997"/>
              <a:gd name="connsiteX27" fmla="*/ 2155001 w 7592146"/>
              <a:gd name="connsiteY27" fmla="*/ 830997 h 830997"/>
              <a:gd name="connsiteX28" fmla="*/ 1646912 w 7592146"/>
              <a:gd name="connsiteY28" fmla="*/ 830997 h 830997"/>
              <a:gd name="connsiteX29" fmla="*/ 1138822 w 7592146"/>
              <a:gd name="connsiteY29" fmla="*/ 830997 h 830997"/>
              <a:gd name="connsiteX30" fmla="*/ 630732 w 7592146"/>
              <a:gd name="connsiteY30" fmla="*/ 830997 h 830997"/>
              <a:gd name="connsiteX31" fmla="*/ 0 w 7592146"/>
              <a:gd name="connsiteY31" fmla="*/ 830997 h 830997"/>
              <a:gd name="connsiteX32" fmla="*/ 0 w 7592146"/>
              <a:gd name="connsiteY32" fmla="*/ 407189 h 830997"/>
              <a:gd name="connsiteX33" fmla="*/ 0 w 7592146"/>
              <a:gd name="connsiteY33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592146" h="830997" extrusionOk="0">
                <a:moveTo>
                  <a:pt x="0" y="0"/>
                </a:moveTo>
                <a:cubicBezTo>
                  <a:pt x="148019" y="-15284"/>
                  <a:pt x="464427" y="1718"/>
                  <a:pt x="659933" y="0"/>
                </a:cubicBezTo>
                <a:cubicBezTo>
                  <a:pt x="855439" y="-1718"/>
                  <a:pt x="1145491" y="73699"/>
                  <a:pt x="1319865" y="0"/>
                </a:cubicBezTo>
                <a:cubicBezTo>
                  <a:pt x="1494239" y="-73699"/>
                  <a:pt x="1904321" y="61130"/>
                  <a:pt x="2055720" y="0"/>
                </a:cubicBezTo>
                <a:cubicBezTo>
                  <a:pt x="2207119" y="-61130"/>
                  <a:pt x="2341761" y="12043"/>
                  <a:pt x="2487888" y="0"/>
                </a:cubicBezTo>
                <a:cubicBezTo>
                  <a:pt x="2634015" y="-12043"/>
                  <a:pt x="2869200" y="13332"/>
                  <a:pt x="2995978" y="0"/>
                </a:cubicBezTo>
                <a:cubicBezTo>
                  <a:pt x="3122756" y="-13332"/>
                  <a:pt x="3312317" y="39247"/>
                  <a:pt x="3504067" y="0"/>
                </a:cubicBezTo>
                <a:cubicBezTo>
                  <a:pt x="3695817" y="-39247"/>
                  <a:pt x="4018262" y="78589"/>
                  <a:pt x="4239922" y="0"/>
                </a:cubicBezTo>
                <a:cubicBezTo>
                  <a:pt x="4461583" y="-78589"/>
                  <a:pt x="4529863" y="11199"/>
                  <a:pt x="4672090" y="0"/>
                </a:cubicBezTo>
                <a:cubicBezTo>
                  <a:pt x="4814317" y="-11199"/>
                  <a:pt x="5138572" y="62893"/>
                  <a:pt x="5256101" y="0"/>
                </a:cubicBezTo>
                <a:cubicBezTo>
                  <a:pt x="5373630" y="-62893"/>
                  <a:pt x="5513038" y="20391"/>
                  <a:pt x="5612348" y="0"/>
                </a:cubicBezTo>
                <a:cubicBezTo>
                  <a:pt x="5711658" y="-20391"/>
                  <a:pt x="5867587" y="4149"/>
                  <a:pt x="6044516" y="0"/>
                </a:cubicBezTo>
                <a:cubicBezTo>
                  <a:pt x="6221445" y="-4149"/>
                  <a:pt x="6425760" y="56044"/>
                  <a:pt x="6552606" y="0"/>
                </a:cubicBezTo>
                <a:cubicBezTo>
                  <a:pt x="6679452" y="-56044"/>
                  <a:pt x="6957370" y="32057"/>
                  <a:pt x="7060696" y="0"/>
                </a:cubicBezTo>
                <a:cubicBezTo>
                  <a:pt x="7164022" y="-32057"/>
                  <a:pt x="7428676" y="4589"/>
                  <a:pt x="7592146" y="0"/>
                </a:cubicBezTo>
                <a:cubicBezTo>
                  <a:pt x="7613990" y="184806"/>
                  <a:pt x="7591614" y="255223"/>
                  <a:pt x="7592146" y="432118"/>
                </a:cubicBezTo>
                <a:cubicBezTo>
                  <a:pt x="7592678" y="609013"/>
                  <a:pt x="7551256" y="661627"/>
                  <a:pt x="7592146" y="830997"/>
                </a:cubicBezTo>
                <a:cubicBezTo>
                  <a:pt x="7504164" y="835336"/>
                  <a:pt x="7368093" y="805842"/>
                  <a:pt x="7159978" y="830997"/>
                </a:cubicBezTo>
                <a:cubicBezTo>
                  <a:pt x="6951863" y="856152"/>
                  <a:pt x="6835348" y="801410"/>
                  <a:pt x="6651888" y="830997"/>
                </a:cubicBezTo>
                <a:cubicBezTo>
                  <a:pt x="6468428" y="860584"/>
                  <a:pt x="6416614" y="793373"/>
                  <a:pt x="6295641" y="830997"/>
                </a:cubicBezTo>
                <a:cubicBezTo>
                  <a:pt x="6174668" y="868621"/>
                  <a:pt x="6088441" y="790701"/>
                  <a:pt x="5939394" y="830997"/>
                </a:cubicBezTo>
                <a:cubicBezTo>
                  <a:pt x="5790347" y="871293"/>
                  <a:pt x="5499966" y="802828"/>
                  <a:pt x="5355383" y="830997"/>
                </a:cubicBezTo>
                <a:cubicBezTo>
                  <a:pt x="5210800" y="859166"/>
                  <a:pt x="5167032" y="800121"/>
                  <a:pt x="4999136" y="830997"/>
                </a:cubicBezTo>
                <a:cubicBezTo>
                  <a:pt x="4831240" y="861873"/>
                  <a:pt x="4627969" y="755741"/>
                  <a:pt x="4339203" y="830997"/>
                </a:cubicBezTo>
                <a:cubicBezTo>
                  <a:pt x="4050437" y="906253"/>
                  <a:pt x="4050927" y="779553"/>
                  <a:pt x="3831114" y="830997"/>
                </a:cubicBezTo>
                <a:cubicBezTo>
                  <a:pt x="3611301" y="882441"/>
                  <a:pt x="3518310" y="814929"/>
                  <a:pt x="3323024" y="830997"/>
                </a:cubicBezTo>
                <a:cubicBezTo>
                  <a:pt x="3127738" y="847065"/>
                  <a:pt x="3079405" y="791268"/>
                  <a:pt x="2890856" y="830997"/>
                </a:cubicBezTo>
                <a:cubicBezTo>
                  <a:pt x="2702307" y="870726"/>
                  <a:pt x="2401124" y="829644"/>
                  <a:pt x="2155001" y="830997"/>
                </a:cubicBezTo>
                <a:cubicBezTo>
                  <a:pt x="1908878" y="832350"/>
                  <a:pt x="1854645" y="811308"/>
                  <a:pt x="1646912" y="830997"/>
                </a:cubicBezTo>
                <a:cubicBezTo>
                  <a:pt x="1439179" y="850686"/>
                  <a:pt x="1307339" y="803594"/>
                  <a:pt x="1138822" y="830997"/>
                </a:cubicBezTo>
                <a:cubicBezTo>
                  <a:pt x="970305" y="858400"/>
                  <a:pt x="858044" y="787162"/>
                  <a:pt x="630732" y="830997"/>
                </a:cubicBezTo>
                <a:cubicBezTo>
                  <a:pt x="403420" y="874832"/>
                  <a:pt x="257539" y="797156"/>
                  <a:pt x="0" y="830997"/>
                </a:cubicBezTo>
                <a:cubicBezTo>
                  <a:pt x="-23" y="743592"/>
                  <a:pt x="6213" y="517224"/>
                  <a:pt x="0" y="407189"/>
                </a:cubicBezTo>
                <a:cubicBezTo>
                  <a:pt x="-6213" y="297154"/>
                  <a:pt x="46452" y="124336"/>
                  <a:pt x="0" y="0"/>
                </a:cubicBezTo>
                <a:close/>
              </a:path>
            </a:pathLst>
          </a:custGeom>
          <a:noFill/>
          <a:ln>
            <a:noFill/>
            <a:prstDash val="lgDashDot"/>
            <a:extLst>
              <a:ext uri="{C807C97D-BFC1-408E-A445-0C87EB9F89A2}">
                <ask:lineSketchStyleProps xmlns:ask="http://schemas.microsoft.com/office/drawing/2018/sketchyshapes" sd="17098697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– SGK, </a:t>
            </a:r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dirty="0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Hải </a:t>
            </a:r>
            <a:r>
              <a:rPr lang="en-US" sz="2400" b="1" dirty="0" err="1">
                <a:solidFill>
                  <a:srgbClr val="AC6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b="1" dirty="0">
              <a:solidFill>
                <a:srgbClr val="AC6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26046B-2F2D-D048-0697-373224B9C5D7}"/>
              </a:ext>
            </a:extLst>
          </p:cNvPr>
          <p:cNvSpPr/>
          <p:nvPr/>
        </p:nvSpPr>
        <p:spPr>
          <a:xfrm>
            <a:off x="8295052" y="6127116"/>
            <a:ext cx="3058748" cy="3355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E2C90A-AA47-297F-12D6-8A554FB8E9BD}"/>
              </a:ext>
            </a:extLst>
          </p:cNvPr>
          <p:cNvSpPr txBox="1"/>
          <p:nvPr/>
        </p:nvSpPr>
        <p:spPr>
          <a:xfrm>
            <a:off x="412686" y="1928331"/>
            <a:ext cx="9411740" cy="2955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lnSpc>
                <a:spcPct val="115000"/>
              </a:lnSpc>
              <a:spcAft>
                <a:spcPts val="600"/>
              </a:spcAft>
              <a:buAutoNum type="romanUcPeriod"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Hải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Việt Nam,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khoa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Bắc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Bắc.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F1AEB-0D43-F5DF-1771-CDB501A4C8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65"/>
          <a:stretch/>
        </p:blipFill>
        <p:spPr>
          <a:xfrm>
            <a:off x="6041061" y="5543533"/>
            <a:ext cx="958048" cy="833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42FD7D-6BBC-5FF9-3D48-730462D1E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75" y="5339114"/>
            <a:ext cx="1298530" cy="1106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598659-DB14-652E-DAB2-E01895D22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115" y="5490297"/>
            <a:ext cx="887085" cy="8752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4D0966-81BC-F73C-CB00-8730D30F5359}"/>
              </a:ext>
            </a:extLst>
          </p:cNvPr>
          <p:cNvSpPr/>
          <p:nvPr/>
        </p:nvSpPr>
        <p:spPr>
          <a:xfrm>
            <a:off x="364270" y="1952603"/>
            <a:ext cx="9411741" cy="3082336"/>
          </a:xfrm>
          <a:custGeom>
            <a:avLst/>
            <a:gdLst>
              <a:gd name="connsiteX0" fmla="*/ 0 w 9411741"/>
              <a:gd name="connsiteY0" fmla="*/ 0 h 3082336"/>
              <a:gd name="connsiteX1" fmla="*/ 494116 w 9411741"/>
              <a:gd name="connsiteY1" fmla="*/ 0 h 3082336"/>
              <a:gd name="connsiteX2" fmla="*/ 1082350 w 9411741"/>
              <a:gd name="connsiteY2" fmla="*/ 0 h 3082336"/>
              <a:gd name="connsiteX3" fmla="*/ 1482349 w 9411741"/>
              <a:gd name="connsiteY3" fmla="*/ 0 h 3082336"/>
              <a:gd name="connsiteX4" fmla="*/ 2070583 w 9411741"/>
              <a:gd name="connsiteY4" fmla="*/ 0 h 3082336"/>
              <a:gd name="connsiteX5" fmla="*/ 2470582 w 9411741"/>
              <a:gd name="connsiteY5" fmla="*/ 0 h 3082336"/>
              <a:gd name="connsiteX6" fmla="*/ 2776464 w 9411741"/>
              <a:gd name="connsiteY6" fmla="*/ 0 h 3082336"/>
              <a:gd name="connsiteX7" fmla="*/ 3082345 w 9411741"/>
              <a:gd name="connsiteY7" fmla="*/ 0 h 3082336"/>
              <a:gd name="connsiteX8" fmla="*/ 3670579 w 9411741"/>
              <a:gd name="connsiteY8" fmla="*/ 0 h 3082336"/>
              <a:gd name="connsiteX9" fmla="*/ 4447048 w 9411741"/>
              <a:gd name="connsiteY9" fmla="*/ 0 h 3082336"/>
              <a:gd name="connsiteX10" fmla="*/ 5035281 w 9411741"/>
              <a:gd name="connsiteY10" fmla="*/ 0 h 3082336"/>
              <a:gd name="connsiteX11" fmla="*/ 5341163 w 9411741"/>
              <a:gd name="connsiteY11" fmla="*/ 0 h 3082336"/>
              <a:gd name="connsiteX12" fmla="*/ 6117632 w 9411741"/>
              <a:gd name="connsiteY12" fmla="*/ 0 h 3082336"/>
              <a:gd name="connsiteX13" fmla="*/ 6423513 w 9411741"/>
              <a:gd name="connsiteY13" fmla="*/ 0 h 3082336"/>
              <a:gd name="connsiteX14" fmla="*/ 6729395 w 9411741"/>
              <a:gd name="connsiteY14" fmla="*/ 0 h 3082336"/>
              <a:gd name="connsiteX15" fmla="*/ 7411746 w 9411741"/>
              <a:gd name="connsiteY15" fmla="*/ 0 h 3082336"/>
              <a:gd name="connsiteX16" fmla="*/ 8188215 w 9411741"/>
              <a:gd name="connsiteY16" fmla="*/ 0 h 3082336"/>
              <a:gd name="connsiteX17" fmla="*/ 8776448 w 9411741"/>
              <a:gd name="connsiteY17" fmla="*/ 0 h 3082336"/>
              <a:gd name="connsiteX18" fmla="*/ 9411741 w 9411741"/>
              <a:gd name="connsiteY18" fmla="*/ 0 h 3082336"/>
              <a:gd name="connsiteX19" fmla="*/ 9411741 w 9411741"/>
              <a:gd name="connsiteY19" fmla="*/ 452076 h 3082336"/>
              <a:gd name="connsiteX20" fmla="*/ 9411741 w 9411741"/>
              <a:gd name="connsiteY20" fmla="*/ 904152 h 3082336"/>
              <a:gd name="connsiteX21" fmla="*/ 9411741 w 9411741"/>
              <a:gd name="connsiteY21" fmla="*/ 1448698 h 3082336"/>
              <a:gd name="connsiteX22" fmla="*/ 9411741 w 9411741"/>
              <a:gd name="connsiteY22" fmla="*/ 2024067 h 3082336"/>
              <a:gd name="connsiteX23" fmla="*/ 9411741 w 9411741"/>
              <a:gd name="connsiteY23" fmla="*/ 2445320 h 3082336"/>
              <a:gd name="connsiteX24" fmla="*/ 9411741 w 9411741"/>
              <a:gd name="connsiteY24" fmla="*/ 3082336 h 3082336"/>
              <a:gd name="connsiteX25" fmla="*/ 9105859 w 9411741"/>
              <a:gd name="connsiteY25" fmla="*/ 3082336 h 3082336"/>
              <a:gd name="connsiteX26" fmla="*/ 8705860 w 9411741"/>
              <a:gd name="connsiteY26" fmla="*/ 3082336 h 3082336"/>
              <a:gd name="connsiteX27" fmla="*/ 8305861 w 9411741"/>
              <a:gd name="connsiteY27" fmla="*/ 3082336 h 3082336"/>
              <a:gd name="connsiteX28" fmla="*/ 7717628 w 9411741"/>
              <a:gd name="connsiteY28" fmla="*/ 3082336 h 3082336"/>
              <a:gd name="connsiteX29" fmla="*/ 7035276 w 9411741"/>
              <a:gd name="connsiteY29" fmla="*/ 3082336 h 3082336"/>
              <a:gd name="connsiteX30" fmla="*/ 6352925 w 9411741"/>
              <a:gd name="connsiteY30" fmla="*/ 3082336 h 3082336"/>
              <a:gd name="connsiteX31" fmla="*/ 6047044 w 9411741"/>
              <a:gd name="connsiteY31" fmla="*/ 3082336 h 3082336"/>
              <a:gd name="connsiteX32" fmla="*/ 5270575 w 9411741"/>
              <a:gd name="connsiteY32" fmla="*/ 3082336 h 3082336"/>
              <a:gd name="connsiteX33" fmla="*/ 4870576 w 9411741"/>
              <a:gd name="connsiteY33" fmla="*/ 3082336 h 3082336"/>
              <a:gd name="connsiteX34" fmla="*/ 4470577 w 9411741"/>
              <a:gd name="connsiteY34" fmla="*/ 3082336 h 3082336"/>
              <a:gd name="connsiteX35" fmla="*/ 3788226 w 9411741"/>
              <a:gd name="connsiteY35" fmla="*/ 3082336 h 3082336"/>
              <a:gd name="connsiteX36" fmla="*/ 3482344 w 9411741"/>
              <a:gd name="connsiteY36" fmla="*/ 3082336 h 3082336"/>
              <a:gd name="connsiteX37" fmla="*/ 3082345 w 9411741"/>
              <a:gd name="connsiteY37" fmla="*/ 3082336 h 3082336"/>
              <a:gd name="connsiteX38" fmla="*/ 2399994 w 9411741"/>
              <a:gd name="connsiteY38" fmla="*/ 3082336 h 3082336"/>
              <a:gd name="connsiteX39" fmla="*/ 1811760 w 9411741"/>
              <a:gd name="connsiteY39" fmla="*/ 3082336 h 3082336"/>
              <a:gd name="connsiteX40" fmla="*/ 1223526 w 9411741"/>
              <a:gd name="connsiteY40" fmla="*/ 3082336 h 3082336"/>
              <a:gd name="connsiteX41" fmla="*/ 823527 w 9411741"/>
              <a:gd name="connsiteY41" fmla="*/ 3082336 h 3082336"/>
              <a:gd name="connsiteX42" fmla="*/ 0 w 9411741"/>
              <a:gd name="connsiteY42" fmla="*/ 3082336 h 3082336"/>
              <a:gd name="connsiteX43" fmla="*/ 0 w 9411741"/>
              <a:gd name="connsiteY43" fmla="*/ 2568613 h 3082336"/>
              <a:gd name="connsiteX44" fmla="*/ 0 w 9411741"/>
              <a:gd name="connsiteY44" fmla="*/ 2024067 h 3082336"/>
              <a:gd name="connsiteX45" fmla="*/ 0 w 9411741"/>
              <a:gd name="connsiteY45" fmla="*/ 1602815 h 3082336"/>
              <a:gd name="connsiteX46" fmla="*/ 0 w 9411741"/>
              <a:gd name="connsiteY46" fmla="*/ 1058269 h 3082336"/>
              <a:gd name="connsiteX47" fmla="*/ 0 w 9411741"/>
              <a:gd name="connsiteY47" fmla="*/ 606193 h 3082336"/>
              <a:gd name="connsiteX48" fmla="*/ 0 w 9411741"/>
              <a:gd name="connsiteY48" fmla="*/ 0 h 308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411741" h="3082336" extrusionOk="0">
                <a:moveTo>
                  <a:pt x="0" y="0"/>
                </a:moveTo>
                <a:cubicBezTo>
                  <a:pt x="124288" y="-3861"/>
                  <a:pt x="289196" y="10484"/>
                  <a:pt x="494116" y="0"/>
                </a:cubicBezTo>
                <a:cubicBezTo>
                  <a:pt x="699036" y="-10484"/>
                  <a:pt x="929240" y="29681"/>
                  <a:pt x="1082350" y="0"/>
                </a:cubicBezTo>
                <a:cubicBezTo>
                  <a:pt x="1235460" y="-29681"/>
                  <a:pt x="1293853" y="18088"/>
                  <a:pt x="1482349" y="0"/>
                </a:cubicBezTo>
                <a:cubicBezTo>
                  <a:pt x="1670845" y="-18088"/>
                  <a:pt x="1823060" y="60610"/>
                  <a:pt x="2070583" y="0"/>
                </a:cubicBezTo>
                <a:cubicBezTo>
                  <a:pt x="2318106" y="-60610"/>
                  <a:pt x="2342368" y="38703"/>
                  <a:pt x="2470582" y="0"/>
                </a:cubicBezTo>
                <a:cubicBezTo>
                  <a:pt x="2598796" y="-38703"/>
                  <a:pt x="2667355" y="7544"/>
                  <a:pt x="2776464" y="0"/>
                </a:cubicBezTo>
                <a:cubicBezTo>
                  <a:pt x="2885573" y="-7544"/>
                  <a:pt x="2985438" y="17624"/>
                  <a:pt x="3082345" y="0"/>
                </a:cubicBezTo>
                <a:cubicBezTo>
                  <a:pt x="3179252" y="-17624"/>
                  <a:pt x="3386645" y="60038"/>
                  <a:pt x="3670579" y="0"/>
                </a:cubicBezTo>
                <a:cubicBezTo>
                  <a:pt x="3954513" y="-60038"/>
                  <a:pt x="4063170" y="21441"/>
                  <a:pt x="4447048" y="0"/>
                </a:cubicBezTo>
                <a:cubicBezTo>
                  <a:pt x="4830926" y="-21441"/>
                  <a:pt x="4778875" y="41133"/>
                  <a:pt x="5035281" y="0"/>
                </a:cubicBezTo>
                <a:cubicBezTo>
                  <a:pt x="5291687" y="-41133"/>
                  <a:pt x="5262899" y="29305"/>
                  <a:pt x="5341163" y="0"/>
                </a:cubicBezTo>
                <a:cubicBezTo>
                  <a:pt x="5419427" y="-29305"/>
                  <a:pt x="5858536" y="27321"/>
                  <a:pt x="6117632" y="0"/>
                </a:cubicBezTo>
                <a:cubicBezTo>
                  <a:pt x="6376728" y="-27321"/>
                  <a:pt x="6345374" y="16874"/>
                  <a:pt x="6423513" y="0"/>
                </a:cubicBezTo>
                <a:cubicBezTo>
                  <a:pt x="6501652" y="-16874"/>
                  <a:pt x="6598003" y="24028"/>
                  <a:pt x="6729395" y="0"/>
                </a:cubicBezTo>
                <a:cubicBezTo>
                  <a:pt x="6860787" y="-24028"/>
                  <a:pt x="7202163" y="21010"/>
                  <a:pt x="7411746" y="0"/>
                </a:cubicBezTo>
                <a:cubicBezTo>
                  <a:pt x="7621329" y="-21010"/>
                  <a:pt x="7866804" y="9385"/>
                  <a:pt x="8188215" y="0"/>
                </a:cubicBezTo>
                <a:cubicBezTo>
                  <a:pt x="8509626" y="-9385"/>
                  <a:pt x="8599206" y="3293"/>
                  <a:pt x="8776448" y="0"/>
                </a:cubicBezTo>
                <a:cubicBezTo>
                  <a:pt x="8953690" y="-3293"/>
                  <a:pt x="9177888" y="12483"/>
                  <a:pt x="9411741" y="0"/>
                </a:cubicBezTo>
                <a:cubicBezTo>
                  <a:pt x="9460667" y="200887"/>
                  <a:pt x="9368865" y="265000"/>
                  <a:pt x="9411741" y="452076"/>
                </a:cubicBezTo>
                <a:cubicBezTo>
                  <a:pt x="9454617" y="639152"/>
                  <a:pt x="9410816" y="749835"/>
                  <a:pt x="9411741" y="904152"/>
                </a:cubicBezTo>
                <a:cubicBezTo>
                  <a:pt x="9412666" y="1058469"/>
                  <a:pt x="9350387" y="1197028"/>
                  <a:pt x="9411741" y="1448698"/>
                </a:cubicBezTo>
                <a:cubicBezTo>
                  <a:pt x="9473095" y="1700368"/>
                  <a:pt x="9346354" y="1764837"/>
                  <a:pt x="9411741" y="2024067"/>
                </a:cubicBezTo>
                <a:cubicBezTo>
                  <a:pt x="9477128" y="2283297"/>
                  <a:pt x="9376460" y="2246368"/>
                  <a:pt x="9411741" y="2445320"/>
                </a:cubicBezTo>
                <a:cubicBezTo>
                  <a:pt x="9447022" y="2644272"/>
                  <a:pt x="9374460" y="2916475"/>
                  <a:pt x="9411741" y="3082336"/>
                </a:cubicBezTo>
                <a:cubicBezTo>
                  <a:pt x="9286337" y="3114332"/>
                  <a:pt x="9241852" y="3055491"/>
                  <a:pt x="9105859" y="3082336"/>
                </a:cubicBezTo>
                <a:cubicBezTo>
                  <a:pt x="8969866" y="3109181"/>
                  <a:pt x="8874407" y="3062198"/>
                  <a:pt x="8705860" y="3082336"/>
                </a:cubicBezTo>
                <a:cubicBezTo>
                  <a:pt x="8537313" y="3102474"/>
                  <a:pt x="8436927" y="3046759"/>
                  <a:pt x="8305861" y="3082336"/>
                </a:cubicBezTo>
                <a:cubicBezTo>
                  <a:pt x="8174795" y="3117913"/>
                  <a:pt x="7902018" y="3067464"/>
                  <a:pt x="7717628" y="3082336"/>
                </a:cubicBezTo>
                <a:cubicBezTo>
                  <a:pt x="7533238" y="3097208"/>
                  <a:pt x="7196803" y="3058650"/>
                  <a:pt x="7035276" y="3082336"/>
                </a:cubicBezTo>
                <a:cubicBezTo>
                  <a:pt x="6873749" y="3106022"/>
                  <a:pt x="6549382" y="3008607"/>
                  <a:pt x="6352925" y="3082336"/>
                </a:cubicBezTo>
                <a:cubicBezTo>
                  <a:pt x="6156468" y="3156065"/>
                  <a:pt x="6181611" y="3073845"/>
                  <a:pt x="6047044" y="3082336"/>
                </a:cubicBezTo>
                <a:cubicBezTo>
                  <a:pt x="5912477" y="3090827"/>
                  <a:pt x="5555188" y="3052331"/>
                  <a:pt x="5270575" y="3082336"/>
                </a:cubicBezTo>
                <a:cubicBezTo>
                  <a:pt x="4985962" y="3112341"/>
                  <a:pt x="4963630" y="3077682"/>
                  <a:pt x="4870576" y="3082336"/>
                </a:cubicBezTo>
                <a:cubicBezTo>
                  <a:pt x="4777522" y="3086990"/>
                  <a:pt x="4661042" y="3077504"/>
                  <a:pt x="4470577" y="3082336"/>
                </a:cubicBezTo>
                <a:cubicBezTo>
                  <a:pt x="4280112" y="3087168"/>
                  <a:pt x="3999069" y="3044769"/>
                  <a:pt x="3788226" y="3082336"/>
                </a:cubicBezTo>
                <a:cubicBezTo>
                  <a:pt x="3577383" y="3119903"/>
                  <a:pt x="3558600" y="3061791"/>
                  <a:pt x="3482344" y="3082336"/>
                </a:cubicBezTo>
                <a:cubicBezTo>
                  <a:pt x="3406088" y="3102881"/>
                  <a:pt x="3279769" y="3057532"/>
                  <a:pt x="3082345" y="3082336"/>
                </a:cubicBezTo>
                <a:cubicBezTo>
                  <a:pt x="2884921" y="3107140"/>
                  <a:pt x="2726073" y="3045309"/>
                  <a:pt x="2399994" y="3082336"/>
                </a:cubicBezTo>
                <a:cubicBezTo>
                  <a:pt x="2073915" y="3119363"/>
                  <a:pt x="1963056" y="3015919"/>
                  <a:pt x="1811760" y="3082336"/>
                </a:cubicBezTo>
                <a:cubicBezTo>
                  <a:pt x="1660464" y="3148753"/>
                  <a:pt x="1371871" y="3022448"/>
                  <a:pt x="1223526" y="3082336"/>
                </a:cubicBezTo>
                <a:cubicBezTo>
                  <a:pt x="1075181" y="3142224"/>
                  <a:pt x="1018608" y="3063179"/>
                  <a:pt x="823527" y="3082336"/>
                </a:cubicBezTo>
                <a:cubicBezTo>
                  <a:pt x="628446" y="3101493"/>
                  <a:pt x="339428" y="3009744"/>
                  <a:pt x="0" y="3082336"/>
                </a:cubicBezTo>
                <a:cubicBezTo>
                  <a:pt x="-16482" y="2870150"/>
                  <a:pt x="49518" y="2783286"/>
                  <a:pt x="0" y="2568613"/>
                </a:cubicBezTo>
                <a:cubicBezTo>
                  <a:pt x="-49518" y="2353940"/>
                  <a:pt x="32980" y="2197078"/>
                  <a:pt x="0" y="2024067"/>
                </a:cubicBezTo>
                <a:cubicBezTo>
                  <a:pt x="-32980" y="1851056"/>
                  <a:pt x="18693" y="1790232"/>
                  <a:pt x="0" y="1602815"/>
                </a:cubicBezTo>
                <a:cubicBezTo>
                  <a:pt x="-18693" y="1415398"/>
                  <a:pt x="53846" y="1287528"/>
                  <a:pt x="0" y="1058269"/>
                </a:cubicBezTo>
                <a:cubicBezTo>
                  <a:pt x="-53846" y="829010"/>
                  <a:pt x="28494" y="710572"/>
                  <a:pt x="0" y="606193"/>
                </a:cubicBezTo>
                <a:cubicBezTo>
                  <a:pt x="-28494" y="501814"/>
                  <a:pt x="63796" y="168350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accent2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325049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DD2E90-1C5B-A567-EDDA-A06B12226410}"/>
              </a:ext>
            </a:extLst>
          </p:cNvPr>
          <p:cNvSpPr txBox="1"/>
          <p:nvPr/>
        </p:nvSpPr>
        <p:spPr>
          <a:xfrm>
            <a:off x="195858" y="84613"/>
            <a:ext cx="11913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TÌM HIỂU KHÁI QUÁT CHUNG KINH TẾ  THÀNH PHỐ HẢI PHÒNG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87101E-4FF4-E9FF-F5DF-FCB73002BDA2}"/>
              </a:ext>
            </a:extLst>
          </p:cNvPr>
          <p:cNvCxnSpPr/>
          <p:nvPr/>
        </p:nvCxnSpPr>
        <p:spPr>
          <a:xfrm>
            <a:off x="4533900" y="535621"/>
            <a:ext cx="4842165" cy="2218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7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F0EDDE-3564-EB00-FD79-63A2D3F4CD6E}"/>
              </a:ext>
            </a:extLst>
          </p:cNvPr>
          <p:cNvSpPr txBox="1"/>
          <p:nvPr/>
        </p:nvSpPr>
        <p:spPr>
          <a:xfrm>
            <a:off x="2879933" y="794759"/>
            <a:ext cx="9312067" cy="4560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3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Hải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b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b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Hải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8FEF5181-1258-B7EA-B2BC-5190883785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35" b="98588" l="9951" r="89951">
                        <a14:foregroundMark x1="46700" y1="13588" x2="46700" y2="13588"/>
                        <a14:foregroundMark x1="49655" y1="59882" x2="49655" y2="59882"/>
                        <a14:foregroundMark x1="41084" y1="92529" x2="41084" y2="92529"/>
                        <a14:foregroundMark x1="40099" y1="98647" x2="40099" y2="98647"/>
                        <a14:foregroundMark x1="50148" y1="98353" x2="50148" y2="98353"/>
                        <a14:foregroundMark x1="77044" y1="33588" x2="77044" y2="33588"/>
                        <a14:foregroundMark x1="77537" y1="34412" x2="77537" y2="34412"/>
                        <a14:foregroundMark x1="79113" y1="34706" x2="78424" y2="34412"/>
                        <a14:foregroundMark x1="73892" y1="34824" x2="74089" y2="32765"/>
                        <a14:foregroundMark x1="72512" y1="35529" x2="72217" y2="34176"/>
                        <a14:foregroundMark x1="80000" y1="35529" x2="80493" y2="33882"/>
                        <a14:foregroundMark x1="79310" y1="34529" x2="78227" y2="33176"/>
                        <a14:foregroundMark x1="44926" y1="15118" x2="44926" y2="15118"/>
                        <a14:foregroundMark x1="51330" y1="17941" x2="51330" y2="17941"/>
                        <a14:foregroundMark x1="54483" y1="18882" x2="54483" y2="18882"/>
                        <a14:foregroundMark x1="54483" y1="19471" x2="54483" y2="19471"/>
                        <a14:foregroundMark x1="54483" y1="12529" x2="46700" y2="9235"/>
                        <a14:foregroundMark x1="57635" y1="24647" x2="57438" y2="25824"/>
                        <a14:foregroundMark x1="46995" y1="95529" x2="46995" y2="96176"/>
                      </a14:backgroundRemoval>
                    </a14:imgEffect>
                  </a14:imgLayer>
                </a14:imgProps>
              </a:ext>
            </a:extLst>
          </a:blip>
          <a:srcRect r="1101"/>
          <a:stretch/>
        </p:blipFill>
        <p:spPr>
          <a:xfrm>
            <a:off x="123225" y="1452056"/>
            <a:ext cx="3163422" cy="535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42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32119-EAD0-69CB-0D2B-4D1142EF9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4F31FA-F37F-16AE-0D86-7D3FA1CAE5FD}"/>
              </a:ext>
            </a:extLst>
          </p:cNvPr>
          <p:cNvSpPr txBox="1"/>
          <p:nvPr/>
        </p:nvSpPr>
        <p:spPr>
          <a:xfrm>
            <a:off x="1045029" y="2720634"/>
            <a:ext cx="7229525" cy="3201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A9AD9-7584-9D9B-048D-E45D9ABDF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7500" l="10000" r="90000">
                        <a14:foregroundMark x1="58611" y1="8056" x2="58611" y2="8056"/>
                        <a14:foregroundMark x1="60000" y1="3611" x2="60000" y2="3611"/>
                        <a14:foregroundMark x1="62222" y1="93889" x2="62222" y2="93889"/>
                        <a14:foregroundMark x1="54444" y1="97500" x2="54444" y2="97500"/>
                        <a14:foregroundMark x1="53889" y1="50556" x2="53889" y2="50556"/>
                        <a14:foregroundMark x1="52222" y1="50278" x2="52222" y2="50278"/>
                      </a14:backgroundRemoval>
                    </a14:imgEffect>
                  </a14:imgLayer>
                </a14:imgProps>
              </a:ext>
            </a:extLst>
          </a:blip>
          <a:srcRect l="14583" r="3794" b="-2"/>
          <a:stretch/>
        </p:blipFill>
        <p:spPr>
          <a:xfrm>
            <a:off x="9425608" y="1316051"/>
            <a:ext cx="3719120" cy="45565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7929F6-9653-4809-5FE8-A28559AF02D5}"/>
              </a:ext>
            </a:extLst>
          </p:cNvPr>
          <p:cNvSpPr/>
          <p:nvPr/>
        </p:nvSpPr>
        <p:spPr>
          <a:xfrm>
            <a:off x="8295052" y="6127116"/>
            <a:ext cx="3058748" cy="3355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04FF91-96FC-D4FE-BD21-AD7EE8E32EA0}"/>
              </a:ext>
            </a:extLst>
          </p:cNvPr>
          <p:cNvSpPr txBox="1"/>
          <p:nvPr/>
        </p:nvSpPr>
        <p:spPr>
          <a:xfrm>
            <a:off x="253437" y="535621"/>
            <a:ext cx="9411740" cy="4743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lnSpc>
                <a:spcPct val="115000"/>
              </a:lnSpc>
              <a:spcAft>
                <a:spcPts val="600"/>
              </a:spcAft>
              <a:buAutoNum type="romanUcPeriod"/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(GRDP)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366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tỷ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3,8%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(GDP)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2022).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(GRDP/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xu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2FDFB4-145A-93E8-4AA5-6A643BFD76B7}"/>
              </a:ext>
            </a:extLst>
          </p:cNvPr>
          <p:cNvSpPr/>
          <p:nvPr/>
        </p:nvSpPr>
        <p:spPr>
          <a:xfrm>
            <a:off x="195858" y="570618"/>
            <a:ext cx="9411741" cy="4671889"/>
          </a:xfrm>
          <a:custGeom>
            <a:avLst/>
            <a:gdLst>
              <a:gd name="connsiteX0" fmla="*/ 0 w 9411741"/>
              <a:gd name="connsiteY0" fmla="*/ 0 h 4671889"/>
              <a:gd name="connsiteX1" fmla="*/ 494116 w 9411741"/>
              <a:gd name="connsiteY1" fmla="*/ 0 h 4671889"/>
              <a:gd name="connsiteX2" fmla="*/ 1082350 w 9411741"/>
              <a:gd name="connsiteY2" fmla="*/ 0 h 4671889"/>
              <a:gd name="connsiteX3" fmla="*/ 1482349 w 9411741"/>
              <a:gd name="connsiteY3" fmla="*/ 0 h 4671889"/>
              <a:gd name="connsiteX4" fmla="*/ 2070583 w 9411741"/>
              <a:gd name="connsiteY4" fmla="*/ 0 h 4671889"/>
              <a:gd name="connsiteX5" fmla="*/ 2470582 w 9411741"/>
              <a:gd name="connsiteY5" fmla="*/ 0 h 4671889"/>
              <a:gd name="connsiteX6" fmla="*/ 2776464 w 9411741"/>
              <a:gd name="connsiteY6" fmla="*/ 0 h 4671889"/>
              <a:gd name="connsiteX7" fmla="*/ 3082345 w 9411741"/>
              <a:gd name="connsiteY7" fmla="*/ 0 h 4671889"/>
              <a:gd name="connsiteX8" fmla="*/ 3670579 w 9411741"/>
              <a:gd name="connsiteY8" fmla="*/ 0 h 4671889"/>
              <a:gd name="connsiteX9" fmla="*/ 4447048 w 9411741"/>
              <a:gd name="connsiteY9" fmla="*/ 0 h 4671889"/>
              <a:gd name="connsiteX10" fmla="*/ 5035281 w 9411741"/>
              <a:gd name="connsiteY10" fmla="*/ 0 h 4671889"/>
              <a:gd name="connsiteX11" fmla="*/ 5341163 w 9411741"/>
              <a:gd name="connsiteY11" fmla="*/ 0 h 4671889"/>
              <a:gd name="connsiteX12" fmla="*/ 6117632 w 9411741"/>
              <a:gd name="connsiteY12" fmla="*/ 0 h 4671889"/>
              <a:gd name="connsiteX13" fmla="*/ 6423513 w 9411741"/>
              <a:gd name="connsiteY13" fmla="*/ 0 h 4671889"/>
              <a:gd name="connsiteX14" fmla="*/ 6729395 w 9411741"/>
              <a:gd name="connsiteY14" fmla="*/ 0 h 4671889"/>
              <a:gd name="connsiteX15" fmla="*/ 7411746 w 9411741"/>
              <a:gd name="connsiteY15" fmla="*/ 0 h 4671889"/>
              <a:gd name="connsiteX16" fmla="*/ 8188215 w 9411741"/>
              <a:gd name="connsiteY16" fmla="*/ 0 h 4671889"/>
              <a:gd name="connsiteX17" fmla="*/ 8776448 w 9411741"/>
              <a:gd name="connsiteY17" fmla="*/ 0 h 4671889"/>
              <a:gd name="connsiteX18" fmla="*/ 9411741 w 9411741"/>
              <a:gd name="connsiteY18" fmla="*/ 0 h 4671889"/>
              <a:gd name="connsiteX19" fmla="*/ 9411741 w 9411741"/>
              <a:gd name="connsiteY19" fmla="*/ 490548 h 4671889"/>
              <a:gd name="connsiteX20" fmla="*/ 9411741 w 9411741"/>
              <a:gd name="connsiteY20" fmla="*/ 981097 h 4671889"/>
              <a:gd name="connsiteX21" fmla="*/ 9411741 w 9411741"/>
              <a:gd name="connsiteY21" fmla="*/ 1611802 h 4671889"/>
              <a:gd name="connsiteX22" fmla="*/ 9411741 w 9411741"/>
              <a:gd name="connsiteY22" fmla="*/ 2289226 h 4671889"/>
              <a:gd name="connsiteX23" fmla="*/ 9411741 w 9411741"/>
              <a:gd name="connsiteY23" fmla="*/ 2733055 h 4671889"/>
              <a:gd name="connsiteX24" fmla="*/ 9411741 w 9411741"/>
              <a:gd name="connsiteY24" fmla="*/ 3270322 h 4671889"/>
              <a:gd name="connsiteX25" fmla="*/ 9411741 w 9411741"/>
              <a:gd name="connsiteY25" fmla="*/ 3714152 h 4671889"/>
              <a:gd name="connsiteX26" fmla="*/ 9411741 w 9411741"/>
              <a:gd name="connsiteY26" fmla="*/ 4671889 h 4671889"/>
              <a:gd name="connsiteX27" fmla="*/ 8917625 w 9411741"/>
              <a:gd name="connsiteY27" fmla="*/ 4671889 h 4671889"/>
              <a:gd name="connsiteX28" fmla="*/ 8329391 w 9411741"/>
              <a:gd name="connsiteY28" fmla="*/ 4671889 h 4671889"/>
              <a:gd name="connsiteX29" fmla="*/ 7647040 w 9411741"/>
              <a:gd name="connsiteY29" fmla="*/ 4671889 h 4671889"/>
              <a:gd name="connsiteX30" fmla="*/ 6964688 w 9411741"/>
              <a:gd name="connsiteY30" fmla="*/ 4671889 h 4671889"/>
              <a:gd name="connsiteX31" fmla="*/ 6658807 w 9411741"/>
              <a:gd name="connsiteY31" fmla="*/ 4671889 h 4671889"/>
              <a:gd name="connsiteX32" fmla="*/ 5882338 w 9411741"/>
              <a:gd name="connsiteY32" fmla="*/ 4671889 h 4671889"/>
              <a:gd name="connsiteX33" fmla="*/ 5482339 w 9411741"/>
              <a:gd name="connsiteY33" fmla="*/ 4671889 h 4671889"/>
              <a:gd name="connsiteX34" fmla="*/ 5082340 w 9411741"/>
              <a:gd name="connsiteY34" fmla="*/ 4671889 h 4671889"/>
              <a:gd name="connsiteX35" fmla="*/ 4399989 w 9411741"/>
              <a:gd name="connsiteY35" fmla="*/ 4671889 h 4671889"/>
              <a:gd name="connsiteX36" fmla="*/ 4094107 w 9411741"/>
              <a:gd name="connsiteY36" fmla="*/ 4671889 h 4671889"/>
              <a:gd name="connsiteX37" fmla="*/ 3694108 w 9411741"/>
              <a:gd name="connsiteY37" fmla="*/ 4671889 h 4671889"/>
              <a:gd name="connsiteX38" fmla="*/ 3011757 w 9411741"/>
              <a:gd name="connsiteY38" fmla="*/ 4671889 h 4671889"/>
              <a:gd name="connsiteX39" fmla="*/ 2423523 w 9411741"/>
              <a:gd name="connsiteY39" fmla="*/ 4671889 h 4671889"/>
              <a:gd name="connsiteX40" fmla="*/ 1835289 w 9411741"/>
              <a:gd name="connsiteY40" fmla="*/ 4671889 h 4671889"/>
              <a:gd name="connsiteX41" fmla="*/ 1435291 w 9411741"/>
              <a:gd name="connsiteY41" fmla="*/ 4671889 h 4671889"/>
              <a:gd name="connsiteX42" fmla="*/ 1035292 w 9411741"/>
              <a:gd name="connsiteY42" fmla="*/ 4671889 h 4671889"/>
              <a:gd name="connsiteX43" fmla="*/ 0 w 9411741"/>
              <a:gd name="connsiteY43" fmla="*/ 4671889 h 4671889"/>
              <a:gd name="connsiteX44" fmla="*/ 0 w 9411741"/>
              <a:gd name="connsiteY44" fmla="*/ 4134622 h 4671889"/>
              <a:gd name="connsiteX45" fmla="*/ 0 w 9411741"/>
              <a:gd name="connsiteY45" fmla="*/ 3690792 h 4671889"/>
              <a:gd name="connsiteX46" fmla="*/ 0 w 9411741"/>
              <a:gd name="connsiteY46" fmla="*/ 3060087 h 4671889"/>
              <a:gd name="connsiteX47" fmla="*/ 0 w 9411741"/>
              <a:gd name="connsiteY47" fmla="*/ 2569539 h 4671889"/>
              <a:gd name="connsiteX48" fmla="*/ 0 w 9411741"/>
              <a:gd name="connsiteY48" fmla="*/ 1985553 h 4671889"/>
              <a:gd name="connsiteX49" fmla="*/ 0 w 9411741"/>
              <a:gd name="connsiteY49" fmla="*/ 1354848 h 4671889"/>
              <a:gd name="connsiteX50" fmla="*/ 0 w 9411741"/>
              <a:gd name="connsiteY50" fmla="*/ 911018 h 4671889"/>
              <a:gd name="connsiteX51" fmla="*/ 0 w 9411741"/>
              <a:gd name="connsiteY51" fmla="*/ 0 h 467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411741" h="4671889" extrusionOk="0">
                <a:moveTo>
                  <a:pt x="0" y="0"/>
                </a:moveTo>
                <a:cubicBezTo>
                  <a:pt x="124288" y="-3861"/>
                  <a:pt x="289196" y="10484"/>
                  <a:pt x="494116" y="0"/>
                </a:cubicBezTo>
                <a:cubicBezTo>
                  <a:pt x="699036" y="-10484"/>
                  <a:pt x="929240" y="29681"/>
                  <a:pt x="1082350" y="0"/>
                </a:cubicBezTo>
                <a:cubicBezTo>
                  <a:pt x="1235460" y="-29681"/>
                  <a:pt x="1293853" y="18088"/>
                  <a:pt x="1482349" y="0"/>
                </a:cubicBezTo>
                <a:cubicBezTo>
                  <a:pt x="1670845" y="-18088"/>
                  <a:pt x="1823060" y="60610"/>
                  <a:pt x="2070583" y="0"/>
                </a:cubicBezTo>
                <a:cubicBezTo>
                  <a:pt x="2318106" y="-60610"/>
                  <a:pt x="2342368" y="38703"/>
                  <a:pt x="2470582" y="0"/>
                </a:cubicBezTo>
                <a:cubicBezTo>
                  <a:pt x="2598796" y="-38703"/>
                  <a:pt x="2667355" y="7544"/>
                  <a:pt x="2776464" y="0"/>
                </a:cubicBezTo>
                <a:cubicBezTo>
                  <a:pt x="2885573" y="-7544"/>
                  <a:pt x="2985438" y="17624"/>
                  <a:pt x="3082345" y="0"/>
                </a:cubicBezTo>
                <a:cubicBezTo>
                  <a:pt x="3179252" y="-17624"/>
                  <a:pt x="3386645" y="60038"/>
                  <a:pt x="3670579" y="0"/>
                </a:cubicBezTo>
                <a:cubicBezTo>
                  <a:pt x="3954513" y="-60038"/>
                  <a:pt x="4063170" y="21441"/>
                  <a:pt x="4447048" y="0"/>
                </a:cubicBezTo>
                <a:cubicBezTo>
                  <a:pt x="4830926" y="-21441"/>
                  <a:pt x="4778875" y="41133"/>
                  <a:pt x="5035281" y="0"/>
                </a:cubicBezTo>
                <a:cubicBezTo>
                  <a:pt x="5291687" y="-41133"/>
                  <a:pt x="5262899" y="29305"/>
                  <a:pt x="5341163" y="0"/>
                </a:cubicBezTo>
                <a:cubicBezTo>
                  <a:pt x="5419427" y="-29305"/>
                  <a:pt x="5858536" y="27321"/>
                  <a:pt x="6117632" y="0"/>
                </a:cubicBezTo>
                <a:cubicBezTo>
                  <a:pt x="6376728" y="-27321"/>
                  <a:pt x="6345374" y="16874"/>
                  <a:pt x="6423513" y="0"/>
                </a:cubicBezTo>
                <a:cubicBezTo>
                  <a:pt x="6501652" y="-16874"/>
                  <a:pt x="6598003" y="24028"/>
                  <a:pt x="6729395" y="0"/>
                </a:cubicBezTo>
                <a:cubicBezTo>
                  <a:pt x="6860787" y="-24028"/>
                  <a:pt x="7202163" y="21010"/>
                  <a:pt x="7411746" y="0"/>
                </a:cubicBezTo>
                <a:cubicBezTo>
                  <a:pt x="7621329" y="-21010"/>
                  <a:pt x="7866804" y="9385"/>
                  <a:pt x="8188215" y="0"/>
                </a:cubicBezTo>
                <a:cubicBezTo>
                  <a:pt x="8509626" y="-9385"/>
                  <a:pt x="8599206" y="3293"/>
                  <a:pt x="8776448" y="0"/>
                </a:cubicBezTo>
                <a:cubicBezTo>
                  <a:pt x="8953690" y="-3293"/>
                  <a:pt x="9177888" y="12483"/>
                  <a:pt x="9411741" y="0"/>
                </a:cubicBezTo>
                <a:cubicBezTo>
                  <a:pt x="9417487" y="104676"/>
                  <a:pt x="9377116" y="314542"/>
                  <a:pt x="9411741" y="490548"/>
                </a:cubicBezTo>
                <a:cubicBezTo>
                  <a:pt x="9446366" y="666554"/>
                  <a:pt x="9405236" y="760082"/>
                  <a:pt x="9411741" y="981097"/>
                </a:cubicBezTo>
                <a:cubicBezTo>
                  <a:pt x="9418246" y="1202112"/>
                  <a:pt x="9361615" y="1374351"/>
                  <a:pt x="9411741" y="1611802"/>
                </a:cubicBezTo>
                <a:cubicBezTo>
                  <a:pt x="9461867" y="1849253"/>
                  <a:pt x="9356788" y="2043500"/>
                  <a:pt x="9411741" y="2289226"/>
                </a:cubicBezTo>
                <a:cubicBezTo>
                  <a:pt x="9466694" y="2534952"/>
                  <a:pt x="9407063" y="2609974"/>
                  <a:pt x="9411741" y="2733055"/>
                </a:cubicBezTo>
                <a:cubicBezTo>
                  <a:pt x="9416419" y="2856136"/>
                  <a:pt x="9406972" y="3016667"/>
                  <a:pt x="9411741" y="3270322"/>
                </a:cubicBezTo>
                <a:cubicBezTo>
                  <a:pt x="9416510" y="3523977"/>
                  <a:pt x="9368235" y="3549501"/>
                  <a:pt x="9411741" y="3714152"/>
                </a:cubicBezTo>
                <a:cubicBezTo>
                  <a:pt x="9455247" y="3878803"/>
                  <a:pt x="9347116" y="4293700"/>
                  <a:pt x="9411741" y="4671889"/>
                </a:cubicBezTo>
                <a:cubicBezTo>
                  <a:pt x="9267997" y="4728345"/>
                  <a:pt x="9161204" y="4647042"/>
                  <a:pt x="8917625" y="4671889"/>
                </a:cubicBezTo>
                <a:cubicBezTo>
                  <a:pt x="8674046" y="4696736"/>
                  <a:pt x="8518295" y="4663149"/>
                  <a:pt x="8329391" y="4671889"/>
                </a:cubicBezTo>
                <a:cubicBezTo>
                  <a:pt x="8140487" y="4680629"/>
                  <a:pt x="7805651" y="4642739"/>
                  <a:pt x="7647040" y="4671889"/>
                </a:cubicBezTo>
                <a:cubicBezTo>
                  <a:pt x="7488429" y="4701039"/>
                  <a:pt x="7164443" y="4602313"/>
                  <a:pt x="6964688" y="4671889"/>
                </a:cubicBezTo>
                <a:cubicBezTo>
                  <a:pt x="6764933" y="4741465"/>
                  <a:pt x="6793374" y="4663398"/>
                  <a:pt x="6658807" y="4671889"/>
                </a:cubicBezTo>
                <a:cubicBezTo>
                  <a:pt x="6524240" y="4680380"/>
                  <a:pt x="6166951" y="4641884"/>
                  <a:pt x="5882338" y="4671889"/>
                </a:cubicBezTo>
                <a:cubicBezTo>
                  <a:pt x="5597725" y="4701894"/>
                  <a:pt x="5575393" y="4667235"/>
                  <a:pt x="5482339" y="4671889"/>
                </a:cubicBezTo>
                <a:cubicBezTo>
                  <a:pt x="5389285" y="4676543"/>
                  <a:pt x="5272805" y="4667057"/>
                  <a:pt x="5082340" y="4671889"/>
                </a:cubicBezTo>
                <a:cubicBezTo>
                  <a:pt x="4891875" y="4676721"/>
                  <a:pt x="4610832" y="4634322"/>
                  <a:pt x="4399989" y="4671889"/>
                </a:cubicBezTo>
                <a:cubicBezTo>
                  <a:pt x="4189146" y="4709456"/>
                  <a:pt x="4170363" y="4651344"/>
                  <a:pt x="4094107" y="4671889"/>
                </a:cubicBezTo>
                <a:cubicBezTo>
                  <a:pt x="4017851" y="4692434"/>
                  <a:pt x="3891532" y="4647085"/>
                  <a:pt x="3694108" y="4671889"/>
                </a:cubicBezTo>
                <a:cubicBezTo>
                  <a:pt x="3496684" y="4696693"/>
                  <a:pt x="3337836" y="4634862"/>
                  <a:pt x="3011757" y="4671889"/>
                </a:cubicBezTo>
                <a:cubicBezTo>
                  <a:pt x="2685678" y="4708916"/>
                  <a:pt x="2574819" y="4605472"/>
                  <a:pt x="2423523" y="4671889"/>
                </a:cubicBezTo>
                <a:cubicBezTo>
                  <a:pt x="2272227" y="4738306"/>
                  <a:pt x="1983634" y="4612001"/>
                  <a:pt x="1835289" y="4671889"/>
                </a:cubicBezTo>
                <a:cubicBezTo>
                  <a:pt x="1686944" y="4731777"/>
                  <a:pt x="1623371" y="4643149"/>
                  <a:pt x="1435291" y="4671889"/>
                </a:cubicBezTo>
                <a:cubicBezTo>
                  <a:pt x="1247211" y="4700629"/>
                  <a:pt x="1200108" y="4627788"/>
                  <a:pt x="1035292" y="4671889"/>
                </a:cubicBezTo>
                <a:cubicBezTo>
                  <a:pt x="870476" y="4715990"/>
                  <a:pt x="245603" y="4556242"/>
                  <a:pt x="0" y="4671889"/>
                </a:cubicBezTo>
                <a:cubicBezTo>
                  <a:pt x="-49528" y="4466222"/>
                  <a:pt x="23890" y="4292001"/>
                  <a:pt x="0" y="4134622"/>
                </a:cubicBezTo>
                <a:cubicBezTo>
                  <a:pt x="-23890" y="3977243"/>
                  <a:pt x="38216" y="3818178"/>
                  <a:pt x="0" y="3690792"/>
                </a:cubicBezTo>
                <a:cubicBezTo>
                  <a:pt x="-38216" y="3563406"/>
                  <a:pt x="42080" y="3269006"/>
                  <a:pt x="0" y="3060087"/>
                </a:cubicBezTo>
                <a:cubicBezTo>
                  <a:pt x="-42080" y="2851169"/>
                  <a:pt x="23522" y="2810773"/>
                  <a:pt x="0" y="2569539"/>
                </a:cubicBezTo>
                <a:cubicBezTo>
                  <a:pt x="-23522" y="2328305"/>
                  <a:pt x="12329" y="2170169"/>
                  <a:pt x="0" y="1985553"/>
                </a:cubicBezTo>
                <a:cubicBezTo>
                  <a:pt x="-12329" y="1800937"/>
                  <a:pt x="32047" y="1596486"/>
                  <a:pt x="0" y="1354848"/>
                </a:cubicBezTo>
                <a:cubicBezTo>
                  <a:pt x="-32047" y="1113211"/>
                  <a:pt x="46111" y="1062021"/>
                  <a:pt x="0" y="911018"/>
                </a:cubicBezTo>
                <a:cubicBezTo>
                  <a:pt x="-46111" y="760015"/>
                  <a:pt x="94725" y="416705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accent2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325049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D88C1B-094F-6E67-278E-E4B48B3F1548}"/>
              </a:ext>
            </a:extLst>
          </p:cNvPr>
          <p:cNvSpPr txBox="1"/>
          <p:nvPr/>
        </p:nvSpPr>
        <p:spPr>
          <a:xfrm>
            <a:off x="195858" y="84613"/>
            <a:ext cx="11913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TÌM HIỂU KHÁI QUÁT CHUNG KINH TẾ  THÀNH PHỐ HẢI PHÒNG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252C8C-CA25-2A44-AC0E-9F4ACDE1E16D}"/>
              </a:ext>
            </a:extLst>
          </p:cNvPr>
          <p:cNvCxnSpPr/>
          <p:nvPr/>
        </p:nvCxnSpPr>
        <p:spPr>
          <a:xfrm>
            <a:off x="4533900" y="535621"/>
            <a:ext cx="4842165" cy="2218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46A5667-AF75-D695-56A7-2BD527E7C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704" y="5302223"/>
            <a:ext cx="1973412" cy="1522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8D261A-442D-4C9B-3BB1-65EE17969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780" y="5300489"/>
            <a:ext cx="3058748" cy="172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5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C4E6A-6AB3-497B-5A01-7FA7264FC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AE9A10-A4F6-336F-0A62-318B81F70AD6}"/>
              </a:ext>
            </a:extLst>
          </p:cNvPr>
          <p:cNvSpPr txBox="1"/>
          <p:nvPr/>
        </p:nvSpPr>
        <p:spPr>
          <a:xfrm>
            <a:off x="1045029" y="2720634"/>
            <a:ext cx="7229525" cy="3201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C78B9-19AB-D092-6494-280EE2C6F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7500" l="10000" r="90000">
                        <a14:foregroundMark x1="58611" y1="8056" x2="58611" y2="8056"/>
                        <a14:foregroundMark x1="60000" y1="3611" x2="60000" y2="3611"/>
                        <a14:foregroundMark x1="62222" y1="93889" x2="62222" y2="93889"/>
                        <a14:foregroundMark x1="54444" y1="97500" x2="54444" y2="97500"/>
                        <a14:foregroundMark x1="53889" y1="50556" x2="53889" y2="50556"/>
                        <a14:foregroundMark x1="52222" y1="50278" x2="52222" y2="50278"/>
                      </a14:backgroundRemoval>
                    </a14:imgEffect>
                  </a14:imgLayer>
                </a14:imgProps>
              </a:ext>
            </a:extLst>
          </a:blip>
          <a:srcRect l="14583" r="3794" b="-2"/>
          <a:stretch/>
        </p:blipFill>
        <p:spPr>
          <a:xfrm>
            <a:off x="9425608" y="1316051"/>
            <a:ext cx="3719120" cy="45565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B91838-0C17-3CA0-DBD7-2FBD5A43EBE9}"/>
              </a:ext>
            </a:extLst>
          </p:cNvPr>
          <p:cNvSpPr/>
          <p:nvPr/>
        </p:nvSpPr>
        <p:spPr>
          <a:xfrm>
            <a:off x="8295052" y="6127116"/>
            <a:ext cx="3058748" cy="3355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ACCE55-4CE2-43C4-CE58-6731E3A2BFF1}"/>
              </a:ext>
            </a:extLst>
          </p:cNvPr>
          <p:cNvSpPr txBox="1"/>
          <p:nvPr/>
        </p:nvSpPr>
        <p:spPr>
          <a:xfrm>
            <a:off x="253437" y="535621"/>
            <a:ext cx="9411740" cy="5734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lnSpc>
                <a:spcPct val="115000"/>
              </a:lnSpc>
              <a:spcAft>
                <a:spcPts val="600"/>
              </a:spcAft>
              <a:buAutoNum type="romanUcPeriod"/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GRDP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xu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120031-8C82-5996-12AA-1717A8ACD0B8}"/>
              </a:ext>
            </a:extLst>
          </p:cNvPr>
          <p:cNvSpPr/>
          <p:nvPr/>
        </p:nvSpPr>
        <p:spPr>
          <a:xfrm>
            <a:off x="195858" y="570619"/>
            <a:ext cx="9411741" cy="5699136"/>
          </a:xfrm>
          <a:custGeom>
            <a:avLst/>
            <a:gdLst>
              <a:gd name="connsiteX0" fmla="*/ 0 w 9411741"/>
              <a:gd name="connsiteY0" fmla="*/ 0 h 5699136"/>
              <a:gd name="connsiteX1" fmla="*/ 494116 w 9411741"/>
              <a:gd name="connsiteY1" fmla="*/ 0 h 5699136"/>
              <a:gd name="connsiteX2" fmla="*/ 1082350 w 9411741"/>
              <a:gd name="connsiteY2" fmla="*/ 0 h 5699136"/>
              <a:gd name="connsiteX3" fmla="*/ 1482349 w 9411741"/>
              <a:gd name="connsiteY3" fmla="*/ 0 h 5699136"/>
              <a:gd name="connsiteX4" fmla="*/ 2070583 w 9411741"/>
              <a:gd name="connsiteY4" fmla="*/ 0 h 5699136"/>
              <a:gd name="connsiteX5" fmla="*/ 2470582 w 9411741"/>
              <a:gd name="connsiteY5" fmla="*/ 0 h 5699136"/>
              <a:gd name="connsiteX6" fmla="*/ 2776464 w 9411741"/>
              <a:gd name="connsiteY6" fmla="*/ 0 h 5699136"/>
              <a:gd name="connsiteX7" fmla="*/ 3082345 w 9411741"/>
              <a:gd name="connsiteY7" fmla="*/ 0 h 5699136"/>
              <a:gd name="connsiteX8" fmla="*/ 3670579 w 9411741"/>
              <a:gd name="connsiteY8" fmla="*/ 0 h 5699136"/>
              <a:gd name="connsiteX9" fmla="*/ 4447048 w 9411741"/>
              <a:gd name="connsiteY9" fmla="*/ 0 h 5699136"/>
              <a:gd name="connsiteX10" fmla="*/ 5035281 w 9411741"/>
              <a:gd name="connsiteY10" fmla="*/ 0 h 5699136"/>
              <a:gd name="connsiteX11" fmla="*/ 5341163 w 9411741"/>
              <a:gd name="connsiteY11" fmla="*/ 0 h 5699136"/>
              <a:gd name="connsiteX12" fmla="*/ 6117632 w 9411741"/>
              <a:gd name="connsiteY12" fmla="*/ 0 h 5699136"/>
              <a:gd name="connsiteX13" fmla="*/ 6423513 w 9411741"/>
              <a:gd name="connsiteY13" fmla="*/ 0 h 5699136"/>
              <a:gd name="connsiteX14" fmla="*/ 6729395 w 9411741"/>
              <a:gd name="connsiteY14" fmla="*/ 0 h 5699136"/>
              <a:gd name="connsiteX15" fmla="*/ 7411746 w 9411741"/>
              <a:gd name="connsiteY15" fmla="*/ 0 h 5699136"/>
              <a:gd name="connsiteX16" fmla="*/ 8188215 w 9411741"/>
              <a:gd name="connsiteY16" fmla="*/ 0 h 5699136"/>
              <a:gd name="connsiteX17" fmla="*/ 8776448 w 9411741"/>
              <a:gd name="connsiteY17" fmla="*/ 0 h 5699136"/>
              <a:gd name="connsiteX18" fmla="*/ 9411741 w 9411741"/>
              <a:gd name="connsiteY18" fmla="*/ 0 h 5699136"/>
              <a:gd name="connsiteX19" fmla="*/ 9411741 w 9411741"/>
              <a:gd name="connsiteY19" fmla="*/ 455931 h 5699136"/>
              <a:gd name="connsiteX20" fmla="*/ 9411741 w 9411741"/>
              <a:gd name="connsiteY20" fmla="*/ 911862 h 5699136"/>
              <a:gd name="connsiteX21" fmla="*/ 9411741 w 9411741"/>
              <a:gd name="connsiteY21" fmla="*/ 1538767 h 5699136"/>
              <a:gd name="connsiteX22" fmla="*/ 9411741 w 9411741"/>
              <a:gd name="connsiteY22" fmla="*/ 2222663 h 5699136"/>
              <a:gd name="connsiteX23" fmla="*/ 9411741 w 9411741"/>
              <a:gd name="connsiteY23" fmla="*/ 2621603 h 5699136"/>
              <a:gd name="connsiteX24" fmla="*/ 9411741 w 9411741"/>
              <a:gd name="connsiteY24" fmla="*/ 3134525 h 5699136"/>
              <a:gd name="connsiteX25" fmla="*/ 9411741 w 9411741"/>
              <a:gd name="connsiteY25" fmla="*/ 3533464 h 5699136"/>
              <a:gd name="connsiteX26" fmla="*/ 9411741 w 9411741"/>
              <a:gd name="connsiteY26" fmla="*/ 4160369 h 5699136"/>
              <a:gd name="connsiteX27" fmla="*/ 9411741 w 9411741"/>
              <a:gd name="connsiteY27" fmla="*/ 4673292 h 5699136"/>
              <a:gd name="connsiteX28" fmla="*/ 9411741 w 9411741"/>
              <a:gd name="connsiteY28" fmla="*/ 5699136 h 5699136"/>
              <a:gd name="connsiteX29" fmla="*/ 8917625 w 9411741"/>
              <a:gd name="connsiteY29" fmla="*/ 5699136 h 5699136"/>
              <a:gd name="connsiteX30" fmla="*/ 8235273 w 9411741"/>
              <a:gd name="connsiteY30" fmla="*/ 5699136 h 5699136"/>
              <a:gd name="connsiteX31" fmla="*/ 7929392 w 9411741"/>
              <a:gd name="connsiteY31" fmla="*/ 5699136 h 5699136"/>
              <a:gd name="connsiteX32" fmla="*/ 7152923 w 9411741"/>
              <a:gd name="connsiteY32" fmla="*/ 5699136 h 5699136"/>
              <a:gd name="connsiteX33" fmla="*/ 6752924 w 9411741"/>
              <a:gd name="connsiteY33" fmla="*/ 5699136 h 5699136"/>
              <a:gd name="connsiteX34" fmla="*/ 6352925 w 9411741"/>
              <a:gd name="connsiteY34" fmla="*/ 5699136 h 5699136"/>
              <a:gd name="connsiteX35" fmla="*/ 5670574 w 9411741"/>
              <a:gd name="connsiteY35" fmla="*/ 5699136 h 5699136"/>
              <a:gd name="connsiteX36" fmla="*/ 5364692 w 9411741"/>
              <a:gd name="connsiteY36" fmla="*/ 5699136 h 5699136"/>
              <a:gd name="connsiteX37" fmla="*/ 4964693 w 9411741"/>
              <a:gd name="connsiteY37" fmla="*/ 5699136 h 5699136"/>
              <a:gd name="connsiteX38" fmla="*/ 4282342 w 9411741"/>
              <a:gd name="connsiteY38" fmla="*/ 5699136 h 5699136"/>
              <a:gd name="connsiteX39" fmla="*/ 3694108 w 9411741"/>
              <a:gd name="connsiteY39" fmla="*/ 5699136 h 5699136"/>
              <a:gd name="connsiteX40" fmla="*/ 3105875 w 9411741"/>
              <a:gd name="connsiteY40" fmla="*/ 5699136 h 5699136"/>
              <a:gd name="connsiteX41" fmla="*/ 2705876 w 9411741"/>
              <a:gd name="connsiteY41" fmla="*/ 5699136 h 5699136"/>
              <a:gd name="connsiteX42" fmla="*/ 2305877 w 9411741"/>
              <a:gd name="connsiteY42" fmla="*/ 5699136 h 5699136"/>
              <a:gd name="connsiteX43" fmla="*/ 1717643 w 9411741"/>
              <a:gd name="connsiteY43" fmla="*/ 5699136 h 5699136"/>
              <a:gd name="connsiteX44" fmla="*/ 1223526 w 9411741"/>
              <a:gd name="connsiteY44" fmla="*/ 5699136 h 5699136"/>
              <a:gd name="connsiteX45" fmla="*/ 541175 w 9411741"/>
              <a:gd name="connsiteY45" fmla="*/ 5699136 h 5699136"/>
              <a:gd name="connsiteX46" fmla="*/ 0 w 9411741"/>
              <a:gd name="connsiteY46" fmla="*/ 5699136 h 5699136"/>
              <a:gd name="connsiteX47" fmla="*/ 0 w 9411741"/>
              <a:gd name="connsiteY47" fmla="*/ 5129222 h 5699136"/>
              <a:gd name="connsiteX48" fmla="*/ 0 w 9411741"/>
              <a:gd name="connsiteY48" fmla="*/ 4559309 h 5699136"/>
              <a:gd name="connsiteX49" fmla="*/ 0 w 9411741"/>
              <a:gd name="connsiteY49" fmla="*/ 3932404 h 5699136"/>
              <a:gd name="connsiteX50" fmla="*/ 0 w 9411741"/>
              <a:gd name="connsiteY50" fmla="*/ 3533464 h 5699136"/>
              <a:gd name="connsiteX51" fmla="*/ 0 w 9411741"/>
              <a:gd name="connsiteY51" fmla="*/ 3077533 h 5699136"/>
              <a:gd name="connsiteX52" fmla="*/ 0 w 9411741"/>
              <a:gd name="connsiteY52" fmla="*/ 2621603 h 5699136"/>
              <a:gd name="connsiteX53" fmla="*/ 0 w 9411741"/>
              <a:gd name="connsiteY53" fmla="*/ 2222663 h 5699136"/>
              <a:gd name="connsiteX54" fmla="*/ 0 w 9411741"/>
              <a:gd name="connsiteY54" fmla="*/ 1766732 h 5699136"/>
              <a:gd name="connsiteX55" fmla="*/ 0 w 9411741"/>
              <a:gd name="connsiteY55" fmla="*/ 1367793 h 5699136"/>
              <a:gd name="connsiteX56" fmla="*/ 0 w 9411741"/>
              <a:gd name="connsiteY56" fmla="*/ 740888 h 5699136"/>
              <a:gd name="connsiteX57" fmla="*/ 0 w 9411741"/>
              <a:gd name="connsiteY57" fmla="*/ 0 h 569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411741" h="5699136" extrusionOk="0">
                <a:moveTo>
                  <a:pt x="0" y="0"/>
                </a:moveTo>
                <a:cubicBezTo>
                  <a:pt x="124288" y="-3861"/>
                  <a:pt x="289196" y="10484"/>
                  <a:pt x="494116" y="0"/>
                </a:cubicBezTo>
                <a:cubicBezTo>
                  <a:pt x="699036" y="-10484"/>
                  <a:pt x="929240" y="29681"/>
                  <a:pt x="1082350" y="0"/>
                </a:cubicBezTo>
                <a:cubicBezTo>
                  <a:pt x="1235460" y="-29681"/>
                  <a:pt x="1293853" y="18088"/>
                  <a:pt x="1482349" y="0"/>
                </a:cubicBezTo>
                <a:cubicBezTo>
                  <a:pt x="1670845" y="-18088"/>
                  <a:pt x="1823060" y="60610"/>
                  <a:pt x="2070583" y="0"/>
                </a:cubicBezTo>
                <a:cubicBezTo>
                  <a:pt x="2318106" y="-60610"/>
                  <a:pt x="2342368" y="38703"/>
                  <a:pt x="2470582" y="0"/>
                </a:cubicBezTo>
                <a:cubicBezTo>
                  <a:pt x="2598796" y="-38703"/>
                  <a:pt x="2667355" y="7544"/>
                  <a:pt x="2776464" y="0"/>
                </a:cubicBezTo>
                <a:cubicBezTo>
                  <a:pt x="2885573" y="-7544"/>
                  <a:pt x="2985438" y="17624"/>
                  <a:pt x="3082345" y="0"/>
                </a:cubicBezTo>
                <a:cubicBezTo>
                  <a:pt x="3179252" y="-17624"/>
                  <a:pt x="3386645" y="60038"/>
                  <a:pt x="3670579" y="0"/>
                </a:cubicBezTo>
                <a:cubicBezTo>
                  <a:pt x="3954513" y="-60038"/>
                  <a:pt x="4063170" y="21441"/>
                  <a:pt x="4447048" y="0"/>
                </a:cubicBezTo>
                <a:cubicBezTo>
                  <a:pt x="4830926" y="-21441"/>
                  <a:pt x="4778875" y="41133"/>
                  <a:pt x="5035281" y="0"/>
                </a:cubicBezTo>
                <a:cubicBezTo>
                  <a:pt x="5291687" y="-41133"/>
                  <a:pt x="5262899" y="29305"/>
                  <a:pt x="5341163" y="0"/>
                </a:cubicBezTo>
                <a:cubicBezTo>
                  <a:pt x="5419427" y="-29305"/>
                  <a:pt x="5858536" y="27321"/>
                  <a:pt x="6117632" y="0"/>
                </a:cubicBezTo>
                <a:cubicBezTo>
                  <a:pt x="6376728" y="-27321"/>
                  <a:pt x="6345374" y="16874"/>
                  <a:pt x="6423513" y="0"/>
                </a:cubicBezTo>
                <a:cubicBezTo>
                  <a:pt x="6501652" y="-16874"/>
                  <a:pt x="6598003" y="24028"/>
                  <a:pt x="6729395" y="0"/>
                </a:cubicBezTo>
                <a:cubicBezTo>
                  <a:pt x="6860787" y="-24028"/>
                  <a:pt x="7202163" y="21010"/>
                  <a:pt x="7411746" y="0"/>
                </a:cubicBezTo>
                <a:cubicBezTo>
                  <a:pt x="7621329" y="-21010"/>
                  <a:pt x="7866804" y="9385"/>
                  <a:pt x="8188215" y="0"/>
                </a:cubicBezTo>
                <a:cubicBezTo>
                  <a:pt x="8509626" y="-9385"/>
                  <a:pt x="8599206" y="3293"/>
                  <a:pt x="8776448" y="0"/>
                </a:cubicBezTo>
                <a:cubicBezTo>
                  <a:pt x="8953690" y="-3293"/>
                  <a:pt x="9177888" y="12483"/>
                  <a:pt x="9411741" y="0"/>
                </a:cubicBezTo>
                <a:cubicBezTo>
                  <a:pt x="9453328" y="207204"/>
                  <a:pt x="9379553" y="350648"/>
                  <a:pt x="9411741" y="455931"/>
                </a:cubicBezTo>
                <a:cubicBezTo>
                  <a:pt x="9443929" y="561214"/>
                  <a:pt x="9393580" y="789539"/>
                  <a:pt x="9411741" y="911862"/>
                </a:cubicBezTo>
                <a:cubicBezTo>
                  <a:pt x="9429902" y="1034185"/>
                  <a:pt x="9375090" y="1312694"/>
                  <a:pt x="9411741" y="1538767"/>
                </a:cubicBezTo>
                <a:cubicBezTo>
                  <a:pt x="9448392" y="1764841"/>
                  <a:pt x="9351385" y="1923578"/>
                  <a:pt x="9411741" y="2222663"/>
                </a:cubicBezTo>
                <a:cubicBezTo>
                  <a:pt x="9472097" y="2521748"/>
                  <a:pt x="9373848" y="2454163"/>
                  <a:pt x="9411741" y="2621603"/>
                </a:cubicBezTo>
                <a:cubicBezTo>
                  <a:pt x="9449634" y="2789043"/>
                  <a:pt x="9358586" y="2982336"/>
                  <a:pt x="9411741" y="3134525"/>
                </a:cubicBezTo>
                <a:cubicBezTo>
                  <a:pt x="9464896" y="3286714"/>
                  <a:pt x="9366443" y="3402009"/>
                  <a:pt x="9411741" y="3533464"/>
                </a:cubicBezTo>
                <a:cubicBezTo>
                  <a:pt x="9457039" y="3664919"/>
                  <a:pt x="9343269" y="3854943"/>
                  <a:pt x="9411741" y="4160369"/>
                </a:cubicBezTo>
                <a:cubicBezTo>
                  <a:pt x="9480213" y="4465796"/>
                  <a:pt x="9371955" y="4439217"/>
                  <a:pt x="9411741" y="4673292"/>
                </a:cubicBezTo>
                <a:cubicBezTo>
                  <a:pt x="9451527" y="4907367"/>
                  <a:pt x="9352915" y="5277103"/>
                  <a:pt x="9411741" y="5699136"/>
                </a:cubicBezTo>
                <a:cubicBezTo>
                  <a:pt x="9190304" y="5715971"/>
                  <a:pt x="9118967" y="5679458"/>
                  <a:pt x="8917625" y="5699136"/>
                </a:cubicBezTo>
                <a:cubicBezTo>
                  <a:pt x="8716283" y="5718814"/>
                  <a:pt x="8435028" y="5629560"/>
                  <a:pt x="8235273" y="5699136"/>
                </a:cubicBezTo>
                <a:cubicBezTo>
                  <a:pt x="8035518" y="5768712"/>
                  <a:pt x="8063959" y="5690645"/>
                  <a:pt x="7929392" y="5699136"/>
                </a:cubicBezTo>
                <a:cubicBezTo>
                  <a:pt x="7794825" y="5707627"/>
                  <a:pt x="7437536" y="5669131"/>
                  <a:pt x="7152923" y="5699136"/>
                </a:cubicBezTo>
                <a:cubicBezTo>
                  <a:pt x="6868310" y="5729141"/>
                  <a:pt x="6845978" y="5694482"/>
                  <a:pt x="6752924" y="5699136"/>
                </a:cubicBezTo>
                <a:cubicBezTo>
                  <a:pt x="6659870" y="5703790"/>
                  <a:pt x="6543390" y="5694304"/>
                  <a:pt x="6352925" y="5699136"/>
                </a:cubicBezTo>
                <a:cubicBezTo>
                  <a:pt x="6162460" y="5703968"/>
                  <a:pt x="5881417" y="5661569"/>
                  <a:pt x="5670574" y="5699136"/>
                </a:cubicBezTo>
                <a:cubicBezTo>
                  <a:pt x="5459731" y="5736703"/>
                  <a:pt x="5440948" y="5678591"/>
                  <a:pt x="5364692" y="5699136"/>
                </a:cubicBezTo>
                <a:cubicBezTo>
                  <a:pt x="5288436" y="5719681"/>
                  <a:pt x="5162117" y="5674332"/>
                  <a:pt x="4964693" y="5699136"/>
                </a:cubicBezTo>
                <a:cubicBezTo>
                  <a:pt x="4767269" y="5723940"/>
                  <a:pt x="4608421" y="5662109"/>
                  <a:pt x="4282342" y="5699136"/>
                </a:cubicBezTo>
                <a:cubicBezTo>
                  <a:pt x="3956263" y="5736163"/>
                  <a:pt x="3845404" y="5632719"/>
                  <a:pt x="3694108" y="5699136"/>
                </a:cubicBezTo>
                <a:cubicBezTo>
                  <a:pt x="3542812" y="5765553"/>
                  <a:pt x="3250917" y="5635357"/>
                  <a:pt x="3105875" y="5699136"/>
                </a:cubicBezTo>
                <a:cubicBezTo>
                  <a:pt x="2960833" y="5762915"/>
                  <a:pt x="2900957" y="5679979"/>
                  <a:pt x="2705876" y="5699136"/>
                </a:cubicBezTo>
                <a:cubicBezTo>
                  <a:pt x="2510795" y="5718293"/>
                  <a:pt x="2470693" y="5655035"/>
                  <a:pt x="2305877" y="5699136"/>
                </a:cubicBezTo>
                <a:cubicBezTo>
                  <a:pt x="2141061" y="5743237"/>
                  <a:pt x="1972594" y="5693029"/>
                  <a:pt x="1717643" y="5699136"/>
                </a:cubicBezTo>
                <a:cubicBezTo>
                  <a:pt x="1462692" y="5705243"/>
                  <a:pt x="1383149" y="5660954"/>
                  <a:pt x="1223526" y="5699136"/>
                </a:cubicBezTo>
                <a:cubicBezTo>
                  <a:pt x="1063903" y="5737318"/>
                  <a:pt x="772449" y="5696408"/>
                  <a:pt x="541175" y="5699136"/>
                </a:cubicBezTo>
                <a:cubicBezTo>
                  <a:pt x="309901" y="5701864"/>
                  <a:pt x="145096" y="5652440"/>
                  <a:pt x="0" y="5699136"/>
                </a:cubicBezTo>
                <a:cubicBezTo>
                  <a:pt x="-53015" y="5493822"/>
                  <a:pt x="66543" y="5281281"/>
                  <a:pt x="0" y="5129222"/>
                </a:cubicBezTo>
                <a:cubicBezTo>
                  <a:pt x="-66543" y="4977163"/>
                  <a:pt x="5383" y="4684880"/>
                  <a:pt x="0" y="4559309"/>
                </a:cubicBezTo>
                <a:cubicBezTo>
                  <a:pt x="-5383" y="4433738"/>
                  <a:pt x="32628" y="4170229"/>
                  <a:pt x="0" y="3932404"/>
                </a:cubicBezTo>
                <a:cubicBezTo>
                  <a:pt x="-32628" y="3694579"/>
                  <a:pt x="10054" y="3706876"/>
                  <a:pt x="0" y="3533464"/>
                </a:cubicBezTo>
                <a:cubicBezTo>
                  <a:pt x="-10054" y="3360052"/>
                  <a:pt x="10009" y="3220772"/>
                  <a:pt x="0" y="3077533"/>
                </a:cubicBezTo>
                <a:cubicBezTo>
                  <a:pt x="-10009" y="2934294"/>
                  <a:pt x="2735" y="2766715"/>
                  <a:pt x="0" y="2621603"/>
                </a:cubicBezTo>
                <a:cubicBezTo>
                  <a:pt x="-2735" y="2476491"/>
                  <a:pt x="32774" y="2302455"/>
                  <a:pt x="0" y="2222663"/>
                </a:cubicBezTo>
                <a:cubicBezTo>
                  <a:pt x="-32774" y="2142871"/>
                  <a:pt x="7411" y="1863117"/>
                  <a:pt x="0" y="1766732"/>
                </a:cubicBezTo>
                <a:cubicBezTo>
                  <a:pt x="-7411" y="1670347"/>
                  <a:pt x="1419" y="1539393"/>
                  <a:pt x="0" y="1367793"/>
                </a:cubicBezTo>
                <a:cubicBezTo>
                  <a:pt x="-1419" y="1196193"/>
                  <a:pt x="65356" y="1038104"/>
                  <a:pt x="0" y="740888"/>
                </a:cubicBezTo>
                <a:cubicBezTo>
                  <a:pt x="-65356" y="443673"/>
                  <a:pt x="46753" y="229192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accent2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325049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26069A-34D2-B3F8-5777-F44D05939648}"/>
              </a:ext>
            </a:extLst>
          </p:cNvPr>
          <p:cNvSpPr txBox="1"/>
          <p:nvPr/>
        </p:nvSpPr>
        <p:spPr>
          <a:xfrm>
            <a:off x="195858" y="84613"/>
            <a:ext cx="11913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TÌM HIỂU KHÁI QUÁT CHUNG KINH TẾ  THÀNH PHỐ HẢI PHÒNG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DB3D8E-BEB4-C6D2-27EB-9136B649AD2B}"/>
              </a:ext>
            </a:extLst>
          </p:cNvPr>
          <p:cNvCxnSpPr/>
          <p:nvPr/>
        </p:nvCxnSpPr>
        <p:spPr>
          <a:xfrm>
            <a:off x="4533900" y="535621"/>
            <a:ext cx="4842165" cy="2218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19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7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A73CE-B757-C135-04C2-2F0386BF5488}"/>
              </a:ext>
            </a:extLst>
          </p:cNvPr>
          <p:cNvSpPr txBox="1"/>
          <p:nvPr/>
        </p:nvSpPr>
        <p:spPr>
          <a:xfrm>
            <a:off x="5766262" y="2620641"/>
            <a:ext cx="5837750" cy="3023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CDACE0-F28A-A713-1B7C-FC02619543F0}"/>
              </a:ext>
            </a:extLst>
          </p:cNvPr>
          <p:cNvSpPr txBox="1"/>
          <p:nvPr/>
        </p:nvSpPr>
        <p:spPr>
          <a:xfrm>
            <a:off x="4654296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A7271A-8773-476F-9593-D119D00FB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1" r="13945"/>
          <a:stretch/>
        </p:blipFill>
        <p:spPr>
          <a:xfrm>
            <a:off x="329184" y="442537"/>
            <a:ext cx="4647369" cy="579081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6CD3468-D3FB-8B83-DAC0-B2DF5BED46D6}"/>
              </a:ext>
            </a:extLst>
          </p:cNvPr>
          <p:cNvSpPr/>
          <p:nvPr/>
        </p:nvSpPr>
        <p:spPr>
          <a:xfrm>
            <a:off x="311374" y="442537"/>
            <a:ext cx="4660676" cy="580993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FA866A75-600B-C127-15C4-6908630CB3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35" b="98588" l="9951" r="89951">
                        <a14:foregroundMark x1="46700" y1="13588" x2="46700" y2="13588"/>
                        <a14:foregroundMark x1="49655" y1="59882" x2="49655" y2="59882"/>
                        <a14:foregroundMark x1="41084" y1="92529" x2="41084" y2="92529"/>
                        <a14:foregroundMark x1="40099" y1="98647" x2="40099" y2="98647"/>
                        <a14:foregroundMark x1="50148" y1="98353" x2="50148" y2="98353"/>
                        <a14:foregroundMark x1="77044" y1="33588" x2="77044" y2="33588"/>
                        <a14:foregroundMark x1="77537" y1="34412" x2="77537" y2="34412"/>
                        <a14:foregroundMark x1="79113" y1="34706" x2="78424" y2="34412"/>
                        <a14:foregroundMark x1="73892" y1="34824" x2="74089" y2="32765"/>
                        <a14:foregroundMark x1="72512" y1="35529" x2="72217" y2="34176"/>
                        <a14:foregroundMark x1="80000" y1="35529" x2="80493" y2="33882"/>
                        <a14:foregroundMark x1="79310" y1="34529" x2="78227" y2="33176"/>
                        <a14:foregroundMark x1="44926" y1="15118" x2="44926" y2="15118"/>
                        <a14:foregroundMark x1="51330" y1="17941" x2="51330" y2="17941"/>
                        <a14:foregroundMark x1="54483" y1="18882" x2="54483" y2="18882"/>
                        <a14:foregroundMark x1="54483" y1="19471" x2="54483" y2="19471"/>
                        <a14:foregroundMark x1="54483" y1="12529" x2="46700" y2="9235"/>
                        <a14:foregroundMark x1="57635" y1="24647" x2="57438" y2="25824"/>
                        <a14:foregroundMark x1="46995" y1="95529" x2="46995" y2="96176"/>
                      </a14:backgroundRemoval>
                    </a14:imgEffect>
                  </a14:imgLayer>
                </a14:imgProps>
              </a:ext>
            </a:extLst>
          </a:blip>
          <a:srcRect r="1101"/>
          <a:stretch/>
        </p:blipFill>
        <p:spPr>
          <a:xfrm>
            <a:off x="1171735" y="648393"/>
            <a:ext cx="3163422" cy="5353373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C898077-82ED-44B0-B022-4DFD61B654A4}"/>
              </a:ext>
            </a:extLst>
          </p:cNvPr>
          <p:cNvSpPr/>
          <p:nvPr/>
        </p:nvSpPr>
        <p:spPr>
          <a:xfrm>
            <a:off x="5245714" y="669413"/>
            <a:ext cx="4647368" cy="1328023"/>
          </a:xfrm>
          <a:custGeom>
            <a:avLst/>
            <a:gdLst>
              <a:gd name="connsiteX0" fmla="*/ 0 w 4647368"/>
              <a:gd name="connsiteY0" fmla="*/ 221342 h 1328023"/>
              <a:gd name="connsiteX1" fmla="*/ 221342 w 4647368"/>
              <a:gd name="connsiteY1" fmla="*/ 0 h 1328023"/>
              <a:gd name="connsiteX2" fmla="*/ 774561 w 4647368"/>
              <a:gd name="connsiteY2" fmla="*/ 0 h 1328023"/>
              <a:gd name="connsiteX3" fmla="*/ 774561 w 4647368"/>
              <a:gd name="connsiteY3" fmla="*/ 0 h 1328023"/>
              <a:gd name="connsiteX4" fmla="*/ 1367100 w 4647368"/>
              <a:gd name="connsiteY4" fmla="*/ 0 h 1328023"/>
              <a:gd name="connsiteX5" fmla="*/ 1936403 w 4647368"/>
              <a:gd name="connsiteY5" fmla="*/ 0 h 1328023"/>
              <a:gd name="connsiteX6" fmla="*/ 2409431 w 4647368"/>
              <a:gd name="connsiteY6" fmla="*/ 0 h 1328023"/>
              <a:gd name="connsiteX7" fmla="*/ 2882460 w 4647368"/>
              <a:gd name="connsiteY7" fmla="*/ 0 h 1328023"/>
              <a:gd name="connsiteX8" fmla="*/ 3380384 w 4647368"/>
              <a:gd name="connsiteY8" fmla="*/ 0 h 1328023"/>
              <a:gd name="connsiteX9" fmla="*/ 3803620 w 4647368"/>
              <a:gd name="connsiteY9" fmla="*/ 0 h 1328023"/>
              <a:gd name="connsiteX10" fmla="*/ 4426026 w 4647368"/>
              <a:gd name="connsiteY10" fmla="*/ 0 h 1328023"/>
              <a:gd name="connsiteX11" fmla="*/ 4647368 w 4647368"/>
              <a:gd name="connsiteY11" fmla="*/ 221342 h 1328023"/>
              <a:gd name="connsiteX12" fmla="*/ 4647368 w 4647368"/>
              <a:gd name="connsiteY12" fmla="*/ 774680 h 1328023"/>
              <a:gd name="connsiteX13" fmla="*/ 4647368 w 4647368"/>
              <a:gd name="connsiteY13" fmla="*/ 774680 h 1328023"/>
              <a:gd name="connsiteX14" fmla="*/ 4647368 w 4647368"/>
              <a:gd name="connsiteY14" fmla="*/ 1106686 h 1328023"/>
              <a:gd name="connsiteX15" fmla="*/ 4647368 w 4647368"/>
              <a:gd name="connsiteY15" fmla="*/ 1106681 h 1328023"/>
              <a:gd name="connsiteX16" fmla="*/ 4426026 w 4647368"/>
              <a:gd name="connsiteY16" fmla="*/ 1328023 h 1328023"/>
              <a:gd name="connsiteX17" fmla="*/ 3952998 w 4647368"/>
              <a:gd name="connsiteY17" fmla="*/ 1328023 h 1328023"/>
              <a:gd name="connsiteX18" fmla="*/ 3529762 w 4647368"/>
              <a:gd name="connsiteY18" fmla="*/ 1328023 h 1328023"/>
              <a:gd name="connsiteX19" fmla="*/ 3006941 w 4647368"/>
              <a:gd name="connsiteY19" fmla="*/ 1328023 h 1328023"/>
              <a:gd name="connsiteX20" fmla="*/ 2459224 w 4647368"/>
              <a:gd name="connsiteY20" fmla="*/ 1328023 h 1328023"/>
              <a:gd name="connsiteX21" fmla="*/ 1936403 w 4647368"/>
              <a:gd name="connsiteY21" fmla="*/ 1328023 h 1328023"/>
              <a:gd name="connsiteX22" fmla="*/ 1367100 w 4647368"/>
              <a:gd name="connsiteY22" fmla="*/ 1328023 h 1328023"/>
              <a:gd name="connsiteX23" fmla="*/ 774561 w 4647368"/>
              <a:gd name="connsiteY23" fmla="*/ 1328023 h 1328023"/>
              <a:gd name="connsiteX24" fmla="*/ 774561 w 4647368"/>
              <a:gd name="connsiteY24" fmla="*/ 1328023 h 1328023"/>
              <a:gd name="connsiteX25" fmla="*/ 221342 w 4647368"/>
              <a:gd name="connsiteY25" fmla="*/ 1328023 h 1328023"/>
              <a:gd name="connsiteX26" fmla="*/ 0 w 4647368"/>
              <a:gd name="connsiteY26" fmla="*/ 1106681 h 1328023"/>
              <a:gd name="connsiteX27" fmla="*/ 0 w 4647368"/>
              <a:gd name="connsiteY27" fmla="*/ 1106686 h 1328023"/>
              <a:gd name="connsiteX28" fmla="*/ -478077 w 4647368"/>
              <a:gd name="connsiteY28" fmla="*/ 1317931 h 1328023"/>
              <a:gd name="connsiteX29" fmla="*/ -975668 w 4647368"/>
              <a:gd name="connsiteY29" fmla="*/ 1537798 h 1328023"/>
              <a:gd name="connsiteX30" fmla="*/ -640689 w 4647368"/>
              <a:gd name="connsiteY30" fmla="*/ 1275794 h 1328023"/>
              <a:gd name="connsiteX31" fmla="*/ -334979 w 4647368"/>
              <a:gd name="connsiteY31" fmla="*/ 1036684 h 1328023"/>
              <a:gd name="connsiteX32" fmla="*/ 0 w 4647368"/>
              <a:gd name="connsiteY32" fmla="*/ 774680 h 1328023"/>
              <a:gd name="connsiteX33" fmla="*/ 0 w 4647368"/>
              <a:gd name="connsiteY33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647368" h="1328023" fill="none" extrusionOk="0">
                <a:moveTo>
                  <a:pt x="0" y="221342"/>
                </a:moveTo>
                <a:cubicBezTo>
                  <a:pt x="-19583" y="95257"/>
                  <a:pt x="119598" y="8341"/>
                  <a:pt x="221342" y="0"/>
                </a:cubicBezTo>
                <a:cubicBezTo>
                  <a:pt x="362389" y="-52618"/>
                  <a:pt x="543424" y="21392"/>
                  <a:pt x="774561" y="0"/>
                </a:cubicBezTo>
                <a:lnTo>
                  <a:pt x="774561" y="0"/>
                </a:lnTo>
                <a:cubicBezTo>
                  <a:pt x="1045249" y="-31484"/>
                  <a:pt x="1141039" y="59298"/>
                  <a:pt x="1367100" y="0"/>
                </a:cubicBezTo>
                <a:cubicBezTo>
                  <a:pt x="1593161" y="-59298"/>
                  <a:pt x="1684389" y="36101"/>
                  <a:pt x="1936403" y="0"/>
                </a:cubicBezTo>
                <a:cubicBezTo>
                  <a:pt x="2093882" y="-2745"/>
                  <a:pt x="2226026" y="16244"/>
                  <a:pt x="2409431" y="0"/>
                </a:cubicBezTo>
                <a:cubicBezTo>
                  <a:pt x="2592836" y="-16244"/>
                  <a:pt x="2694132" y="16777"/>
                  <a:pt x="2882460" y="0"/>
                </a:cubicBezTo>
                <a:cubicBezTo>
                  <a:pt x="3070788" y="-16777"/>
                  <a:pt x="3205363" y="18936"/>
                  <a:pt x="3380384" y="0"/>
                </a:cubicBezTo>
                <a:cubicBezTo>
                  <a:pt x="3555405" y="-18936"/>
                  <a:pt x="3703399" y="40139"/>
                  <a:pt x="3803620" y="0"/>
                </a:cubicBezTo>
                <a:cubicBezTo>
                  <a:pt x="3903841" y="-40139"/>
                  <a:pt x="4138173" y="34788"/>
                  <a:pt x="4426026" y="0"/>
                </a:cubicBezTo>
                <a:cubicBezTo>
                  <a:pt x="4538199" y="-1296"/>
                  <a:pt x="4671645" y="120286"/>
                  <a:pt x="4647368" y="221342"/>
                </a:cubicBezTo>
                <a:cubicBezTo>
                  <a:pt x="4710039" y="482091"/>
                  <a:pt x="4599460" y="635688"/>
                  <a:pt x="4647368" y="774680"/>
                </a:cubicBezTo>
                <a:lnTo>
                  <a:pt x="4647368" y="774680"/>
                </a:lnTo>
                <a:cubicBezTo>
                  <a:pt x="4647890" y="936700"/>
                  <a:pt x="4625439" y="952233"/>
                  <a:pt x="4647368" y="1106686"/>
                </a:cubicBezTo>
                <a:lnTo>
                  <a:pt x="4647368" y="1106681"/>
                </a:lnTo>
                <a:cubicBezTo>
                  <a:pt x="4627597" y="1227191"/>
                  <a:pt x="4522897" y="1308482"/>
                  <a:pt x="4426026" y="1328023"/>
                </a:cubicBezTo>
                <a:cubicBezTo>
                  <a:pt x="4304917" y="1375562"/>
                  <a:pt x="4094137" y="1288045"/>
                  <a:pt x="3952998" y="1328023"/>
                </a:cubicBezTo>
                <a:cubicBezTo>
                  <a:pt x="3811859" y="1368001"/>
                  <a:pt x="3732798" y="1286219"/>
                  <a:pt x="3529762" y="1328023"/>
                </a:cubicBezTo>
                <a:cubicBezTo>
                  <a:pt x="3326726" y="1369827"/>
                  <a:pt x="3254152" y="1325739"/>
                  <a:pt x="3006941" y="1328023"/>
                </a:cubicBezTo>
                <a:cubicBezTo>
                  <a:pt x="2759730" y="1330307"/>
                  <a:pt x="2677670" y="1264472"/>
                  <a:pt x="2459224" y="1328023"/>
                </a:cubicBezTo>
                <a:cubicBezTo>
                  <a:pt x="2240778" y="1391574"/>
                  <a:pt x="2149615" y="1287243"/>
                  <a:pt x="1936403" y="1328023"/>
                </a:cubicBezTo>
                <a:cubicBezTo>
                  <a:pt x="1721968" y="1329750"/>
                  <a:pt x="1600177" y="1306857"/>
                  <a:pt x="1367100" y="1328023"/>
                </a:cubicBezTo>
                <a:cubicBezTo>
                  <a:pt x="1134023" y="1349189"/>
                  <a:pt x="929426" y="1324065"/>
                  <a:pt x="774561" y="1328023"/>
                </a:cubicBezTo>
                <a:lnTo>
                  <a:pt x="774561" y="1328023"/>
                </a:lnTo>
                <a:cubicBezTo>
                  <a:pt x="501015" y="1388039"/>
                  <a:pt x="369624" y="1264668"/>
                  <a:pt x="221342" y="1328023"/>
                </a:cubicBezTo>
                <a:cubicBezTo>
                  <a:pt x="115943" y="1317917"/>
                  <a:pt x="455" y="1214720"/>
                  <a:pt x="0" y="1106681"/>
                </a:cubicBezTo>
                <a:lnTo>
                  <a:pt x="0" y="1106686"/>
                </a:lnTo>
                <a:cubicBezTo>
                  <a:pt x="-126502" y="1181213"/>
                  <a:pt x="-348558" y="1216942"/>
                  <a:pt x="-478077" y="1317931"/>
                </a:cubicBezTo>
                <a:cubicBezTo>
                  <a:pt x="-607596" y="1418920"/>
                  <a:pt x="-881677" y="1437298"/>
                  <a:pt x="-975668" y="1537798"/>
                </a:cubicBezTo>
                <a:cubicBezTo>
                  <a:pt x="-916387" y="1439807"/>
                  <a:pt x="-751089" y="1390451"/>
                  <a:pt x="-640689" y="1275794"/>
                </a:cubicBezTo>
                <a:cubicBezTo>
                  <a:pt x="-530289" y="1161137"/>
                  <a:pt x="-410748" y="1152431"/>
                  <a:pt x="-334979" y="1036684"/>
                </a:cubicBezTo>
                <a:cubicBezTo>
                  <a:pt x="-259210" y="920937"/>
                  <a:pt x="-96196" y="861161"/>
                  <a:pt x="0" y="774680"/>
                </a:cubicBezTo>
                <a:cubicBezTo>
                  <a:pt x="-43988" y="619522"/>
                  <a:pt x="56496" y="334732"/>
                  <a:pt x="0" y="221342"/>
                </a:cubicBezTo>
                <a:close/>
              </a:path>
              <a:path w="4647368" h="1328023" stroke="0" extrusionOk="0">
                <a:moveTo>
                  <a:pt x="0" y="221342"/>
                </a:moveTo>
                <a:cubicBezTo>
                  <a:pt x="-23459" y="71900"/>
                  <a:pt x="120070" y="-18298"/>
                  <a:pt x="221342" y="0"/>
                </a:cubicBezTo>
                <a:cubicBezTo>
                  <a:pt x="404492" y="-55815"/>
                  <a:pt x="514941" y="6101"/>
                  <a:pt x="774561" y="0"/>
                </a:cubicBezTo>
                <a:lnTo>
                  <a:pt x="774561" y="0"/>
                </a:lnTo>
                <a:cubicBezTo>
                  <a:pt x="953260" y="-38202"/>
                  <a:pt x="1133213" y="38274"/>
                  <a:pt x="1367100" y="0"/>
                </a:cubicBezTo>
                <a:cubicBezTo>
                  <a:pt x="1600987" y="-38274"/>
                  <a:pt x="1726668" y="61922"/>
                  <a:pt x="1936403" y="0"/>
                </a:cubicBezTo>
                <a:cubicBezTo>
                  <a:pt x="2060652" y="-9336"/>
                  <a:pt x="2229109" y="44527"/>
                  <a:pt x="2409431" y="0"/>
                </a:cubicBezTo>
                <a:cubicBezTo>
                  <a:pt x="2589753" y="-44527"/>
                  <a:pt x="2756878" y="2745"/>
                  <a:pt x="2882460" y="0"/>
                </a:cubicBezTo>
                <a:cubicBezTo>
                  <a:pt x="3008042" y="-2745"/>
                  <a:pt x="3155579" y="6843"/>
                  <a:pt x="3305696" y="0"/>
                </a:cubicBezTo>
                <a:cubicBezTo>
                  <a:pt x="3455813" y="-6843"/>
                  <a:pt x="3590313" y="16798"/>
                  <a:pt x="3728932" y="0"/>
                </a:cubicBezTo>
                <a:cubicBezTo>
                  <a:pt x="3867551" y="-16798"/>
                  <a:pt x="4264914" y="31196"/>
                  <a:pt x="4426026" y="0"/>
                </a:cubicBezTo>
                <a:cubicBezTo>
                  <a:pt x="4555461" y="4912"/>
                  <a:pt x="4658177" y="86919"/>
                  <a:pt x="4647368" y="221342"/>
                </a:cubicBezTo>
                <a:cubicBezTo>
                  <a:pt x="4650638" y="361700"/>
                  <a:pt x="4629868" y="642823"/>
                  <a:pt x="4647368" y="774680"/>
                </a:cubicBezTo>
                <a:lnTo>
                  <a:pt x="4647368" y="774680"/>
                </a:lnTo>
                <a:cubicBezTo>
                  <a:pt x="4675961" y="936261"/>
                  <a:pt x="4646264" y="945476"/>
                  <a:pt x="4647368" y="1106686"/>
                </a:cubicBezTo>
                <a:lnTo>
                  <a:pt x="4647368" y="1106681"/>
                </a:lnTo>
                <a:cubicBezTo>
                  <a:pt x="4680332" y="1217931"/>
                  <a:pt x="4552274" y="1307790"/>
                  <a:pt x="4426026" y="1328023"/>
                </a:cubicBezTo>
                <a:cubicBezTo>
                  <a:pt x="4307613" y="1366956"/>
                  <a:pt x="4143036" y="1290978"/>
                  <a:pt x="3977894" y="1328023"/>
                </a:cubicBezTo>
                <a:cubicBezTo>
                  <a:pt x="3812752" y="1365068"/>
                  <a:pt x="3615245" y="1322352"/>
                  <a:pt x="3479969" y="1328023"/>
                </a:cubicBezTo>
                <a:cubicBezTo>
                  <a:pt x="3344693" y="1333694"/>
                  <a:pt x="3205018" y="1305499"/>
                  <a:pt x="2982045" y="1328023"/>
                </a:cubicBezTo>
                <a:cubicBezTo>
                  <a:pt x="2759072" y="1350547"/>
                  <a:pt x="2630566" y="1284332"/>
                  <a:pt x="2533913" y="1328023"/>
                </a:cubicBezTo>
                <a:cubicBezTo>
                  <a:pt x="2437260" y="1371714"/>
                  <a:pt x="2133021" y="1278361"/>
                  <a:pt x="1936403" y="1328023"/>
                </a:cubicBezTo>
                <a:cubicBezTo>
                  <a:pt x="1745759" y="1347587"/>
                  <a:pt x="1530379" y="1297228"/>
                  <a:pt x="1343864" y="1328023"/>
                </a:cubicBezTo>
                <a:cubicBezTo>
                  <a:pt x="1157349" y="1358818"/>
                  <a:pt x="896088" y="1283357"/>
                  <a:pt x="774561" y="1328023"/>
                </a:cubicBezTo>
                <a:lnTo>
                  <a:pt x="774561" y="1328023"/>
                </a:lnTo>
                <a:cubicBezTo>
                  <a:pt x="607635" y="1345588"/>
                  <a:pt x="471174" y="1277698"/>
                  <a:pt x="221342" y="1328023"/>
                </a:cubicBezTo>
                <a:cubicBezTo>
                  <a:pt x="114143" y="1307518"/>
                  <a:pt x="-26075" y="1243629"/>
                  <a:pt x="0" y="1106681"/>
                </a:cubicBezTo>
                <a:lnTo>
                  <a:pt x="0" y="1106686"/>
                </a:lnTo>
                <a:cubicBezTo>
                  <a:pt x="-128103" y="1195833"/>
                  <a:pt x="-301759" y="1193753"/>
                  <a:pt x="-487834" y="1322242"/>
                </a:cubicBezTo>
                <a:cubicBezTo>
                  <a:pt x="-673909" y="1450731"/>
                  <a:pt x="-883444" y="1436330"/>
                  <a:pt x="-975668" y="1537798"/>
                </a:cubicBezTo>
                <a:cubicBezTo>
                  <a:pt x="-911745" y="1474834"/>
                  <a:pt x="-764328" y="1399235"/>
                  <a:pt x="-650445" y="1283425"/>
                </a:cubicBezTo>
                <a:cubicBezTo>
                  <a:pt x="-536562" y="1167615"/>
                  <a:pt x="-462509" y="1161287"/>
                  <a:pt x="-305709" y="1013790"/>
                </a:cubicBezTo>
                <a:cubicBezTo>
                  <a:pt x="-148909" y="866293"/>
                  <a:pt x="-123663" y="877703"/>
                  <a:pt x="0" y="774680"/>
                </a:cubicBezTo>
                <a:cubicBezTo>
                  <a:pt x="-8990" y="659800"/>
                  <a:pt x="51073" y="378618"/>
                  <a:pt x="0" y="22134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427351397">
                  <a:prstGeom prst="wedgeRoundRectCallout">
                    <a:avLst>
                      <a:gd name="adj1" fmla="val -70994"/>
                      <a:gd name="adj2" fmla="val 6579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Có những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nguyên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nhân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nào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hưởng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tới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sự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phát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triển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kinh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tế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của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thành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phố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 Hải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Phòng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3 SFU Futura_03" panose="00000400000000000000" pitchFamily="2" charset="0"/>
              </a:rPr>
              <a:t>?</a:t>
            </a:r>
            <a:endParaRPr lang="vi-VN" sz="2400" b="1" dirty="0">
              <a:solidFill>
                <a:schemeClr val="accent2">
                  <a:lumMod val="75000"/>
                </a:schemeClr>
              </a:solidFill>
              <a:latin typeface="#9Slide03 SFU Futura_03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643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855A890-B60B-4670-9DC2-69DC0501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F9C868-A795-F965-867C-F64C4435993C}"/>
              </a:ext>
            </a:extLst>
          </p:cNvPr>
          <p:cNvSpPr txBox="1"/>
          <p:nvPr/>
        </p:nvSpPr>
        <p:spPr>
          <a:xfrm>
            <a:off x="0" y="744155"/>
            <a:ext cx="3704453" cy="655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28758D"/>
                </a:solidFill>
                <a:latin typeface="#9Slide03 Bebas Neue Regular" panose="00000500000000000000" pitchFamily="2" charset="0"/>
                <a:ea typeface="+mj-ea"/>
                <a:cs typeface="+mj-cs"/>
              </a:rPr>
              <a:t>Nguyên </a:t>
            </a:r>
            <a:r>
              <a:rPr lang="en-US" sz="3600" b="1" dirty="0" err="1">
                <a:solidFill>
                  <a:srgbClr val="28758D"/>
                </a:solidFill>
                <a:latin typeface="#9Slide03 Bebas Neue Regular" panose="00000500000000000000" pitchFamily="2" charset="0"/>
                <a:ea typeface="+mj-ea"/>
                <a:cs typeface="+mj-cs"/>
              </a:rPr>
              <a:t>nhân</a:t>
            </a:r>
            <a:r>
              <a:rPr lang="en-US" sz="3600" b="1" dirty="0">
                <a:solidFill>
                  <a:srgbClr val="28758D"/>
                </a:solidFill>
                <a:latin typeface="#9Slide03 Bebas Neue Regular" panose="00000500000000000000" pitchFamily="2" charset="0"/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rgbClr val="28758D"/>
                </a:solidFill>
                <a:latin typeface="#9Slide03 Bebas Neue Regular" panose="00000500000000000000" pitchFamily="2" charset="0"/>
                <a:ea typeface="+mj-ea"/>
                <a:cs typeface="+mj-cs"/>
              </a:rPr>
              <a:t>phát</a:t>
            </a:r>
            <a:r>
              <a:rPr lang="en-US" sz="3600" b="1" dirty="0">
                <a:solidFill>
                  <a:srgbClr val="28758D"/>
                </a:solidFill>
                <a:latin typeface="#9Slide03 Bebas Neue Regular" panose="00000500000000000000" pitchFamily="2" charset="0"/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rgbClr val="28758D"/>
                </a:solidFill>
                <a:latin typeface="#9Slide03 Bebas Neue Regular" panose="00000500000000000000" pitchFamily="2" charset="0"/>
                <a:ea typeface="+mj-ea"/>
                <a:cs typeface="+mj-cs"/>
              </a:rPr>
              <a:t>triển</a:t>
            </a:r>
            <a:endParaRPr lang="en-US" sz="3600" b="1" dirty="0">
              <a:solidFill>
                <a:srgbClr val="28758D"/>
              </a:solidFill>
              <a:latin typeface="#9Slide03 Bebas Neue Regular" panose="00000500000000000000" pitchFamily="2" charset="0"/>
              <a:ea typeface="+mj-ea"/>
              <a:cs typeface="+mj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BF9831-BDDE-CC2A-9EB3-BC0DEFF7C14E}"/>
              </a:ext>
            </a:extLst>
          </p:cNvPr>
          <p:cNvCxnSpPr/>
          <p:nvPr/>
        </p:nvCxnSpPr>
        <p:spPr>
          <a:xfrm>
            <a:off x="822168" y="1353467"/>
            <a:ext cx="195009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1F18ED0-14E7-0E62-3C80-073865628651}"/>
              </a:ext>
            </a:extLst>
          </p:cNvPr>
          <p:cNvSpPr txBox="1"/>
          <p:nvPr/>
        </p:nvSpPr>
        <p:spPr>
          <a:xfrm>
            <a:off x="3906911" y="293786"/>
            <a:ext cx="8082631" cy="572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Bắc.</a:t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thụ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endParaRPr lang="en-US" sz="3600" dirty="0"/>
          </a:p>
        </p:txBody>
      </p:sp>
      <p:pic>
        <p:nvPicPr>
          <p:cNvPr id="14" name="Picture 13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BA65F315-DBB9-54EC-886D-49466C0FC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35" b="98588" l="9951" r="89951">
                        <a14:foregroundMark x1="46700" y1="13588" x2="46700" y2="13588"/>
                        <a14:foregroundMark x1="49655" y1="59882" x2="49655" y2="59882"/>
                        <a14:foregroundMark x1="41084" y1="92529" x2="41084" y2="92529"/>
                        <a14:foregroundMark x1="40099" y1="98647" x2="40099" y2="98647"/>
                        <a14:foregroundMark x1="50148" y1="98353" x2="50148" y2="98353"/>
                        <a14:foregroundMark x1="77044" y1="33588" x2="77044" y2="33588"/>
                        <a14:foregroundMark x1="77537" y1="34412" x2="77537" y2="34412"/>
                        <a14:foregroundMark x1="79113" y1="34706" x2="78424" y2="34412"/>
                        <a14:foregroundMark x1="73892" y1="34824" x2="74089" y2="32765"/>
                        <a14:foregroundMark x1="72512" y1="35529" x2="72217" y2="34176"/>
                        <a14:foregroundMark x1="80000" y1="35529" x2="80493" y2="33882"/>
                        <a14:foregroundMark x1="79310" y1="34529" x2="78227" y2="33176"/>
                        <a14:foregroundMark x1="44926" y1="15118" x2="44926" y2="15118"/>
                        <a14:foregroundMark x1="51330" y1="17941" x2="51330" y2="17941"/>
                        <a14:foregroundMark x1="54483" y1="18882" x2="54483" y2="18882"/>
                        <a14:foregroundMark x1="54483" y1="19471" x2="54483" y2="19471"/>
                        <a14:foregroundMark x1="54483" y1="12529" x2="46700" y2="9235"/>
                        <a14:foregroundMark x1="57635" y1="24647" x2="57438" y2="25824"/>
                        <a14:foregroundMark x1="46995" y1="95529" x2="46995" y2="96176"/>
                      </a14:backgroundRemoval>
                    </a14:imgEffect>
                  </a14:imgLayer>
                </a14:imgProps>
              </a:ext>
            </a:extLst>
          </a:blip>
          <a:srcRect r="1101"/>
          <a:stretch/>
        </p:blipFill>
        <p:spPr>
          <a:xfrm>
            <a:off x="123225" y="1452056"/>
            <a:ext cx="3163422" cy="535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74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06606" y="2470618"/>
          <a:ext cx="11028237" cy="3781381"/>
        </p:xfrm>
        <a:graphic>
          <a:graphicData uri="http://schemas.openxmlformats.org/drawingml/2006/table">
            <a:tbl>
              <a:tblPr firstRow="1" first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227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0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2501"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9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9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9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+ 4</a:t>
                      </a:r>
                      <a:endParaRPr lang="en-US" sz="2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Hải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+ 5</a:t>
                      </a:r>
                      <a:endParaRPr lang="en-US" sz="2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Hải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+6</a:t>
                      </a:r>
                      <a:endParaRPr lang="en-US" sz="29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Hải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Google Shape;1037;p5"/>
          <p:cNvSpPr txBox="1"/>
          <p:nvPr/>
        </p:nvSpPr>
        <p:spPr>
          <a:xfrm>
            <a:off x="2293291" y="239468"/>
            <a:ext cx="5497885" cy="502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9" rIns="91416" bIns="45699" anchor="t" anchorCtr="0">
            <a:spAutoFit/>
          </a:bodyPr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CÁC NGÀNH KINH TẾ</a:t>
            </a:r>
            <a:endParaRPr sz="266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-13096"/>
            <a:ext cx="2256429" cy="1255595"/>
            <a:chOff x="438457" y="21019"/>
            <a:chExt cx="2057588" cy="1141426"/>
          </a:xfrm>
        </p:grpSpPr>
        <p:grpSp>
          <p:nvGrpSpPr>
            <p:cNvPr id="23" name="Group 22"/>
            <p:cNvGrpSpPr/>
            <p:nvPr/>
          </p:nvGrpSpPr>
          <p:grpSpPr>
            <a:xfrm>
              <a:off x="1094718" y="498395"/>
              <a:ext cx="1401327" cy="664050"/>
              <a:chOff x="5507432" y="3371212"/>
              <a:chExt cx="3674668" cy="1857615"/>
            </a:xfrm>
          </p:grpSpPr>
          <p:grpSp>
            <p:nvGrpSpPr>
              <p:cNvPr id="25" name="组合 1483"/>
              <p:cNvGrpSpPr/>
              <p:nvPr/>
            </p:nvGrpSpPr>
            <p:grpSpPr>
              <a:xfrm>
                <a:off x="5507432" y="3371212"/>
                <a:ext cx="3674668" cy="1857615"/>
                <a:chOff x="28079" y="1041053"/>
                <a:chExt cx="7035801" cy="4572000"/>
              </a:xfrm>
            </p:grpSpPr>
            <p:sp>
              <p:nvSpPr>
                <p:cNvPr id="27" name="Freeform 422"/>
                <p:cNvSpPr>
                  <a:spLocks/>
                </p:cNvSpPr>
                <p:nvPr/>
              </p:nvSpPr>
              <p:spPr bwMode="auto">
                <a:xfrm>
                  <a:off x="28079" y="1041053"/>
                  <a:ext cx="7035801" cy="4572000"/>
                </a:xfrm>
                <a:custGeom>
                  <a:avLst/>
                  <a:gdLst>
                    <a:gd name="T0" fmla="*/ 929 w 1660"/>
                    <a:gd name="T1" fmla="*/ 1077 h 1077"/>
                    <a:gd name="T2" fmla="*/ 867 w 1660"/>
                    <a:gd name="T3" fmla="*/ 1073 h 1077"/>
                    <a:gd name="T4" fmla="*/ 763 w 1660"/>
                    <a:gd name="T5" fmla="*/ 1036 h 1077"/>
                    <a:gd name="T6" fmla="*/ 674 w 1660"/>
                    <a:gd name="T7" fmla="*/ 987 h 1077"/>
                    <a:gd name="T8" fmla="*/ 601 w 1660"/>
                    <a:gd name="T9" fmla="*/ 1022 h 1077"/>
                    <a:gd name="T10" fmla="*/ 526 w 1660"/>
                    <a:gd name="T11" fmla="*/ 1033 h 1077"/>
                    <a:gd name="T12" fmla="*/ 522 w 1660"/>
                    <a:gd name="T13" fmla="*/ 1033 h 1077"/>
                    <a:gd name="T14" fmla="*/ 328 w 1660"/>
                    <a:gd name="T15" fmla="*/ 957 h 1077"/>
                    <a:gd name="T16" fmla="*/ 245 w 1660"/>
                    <a:gd name="T17" fmla="*/ 821 h 1077"/>
                    <a:gd name="T18" fmla="*/ 245 w 1660"/>
                    <a:gd name="T19" fmla="*/ 816 h 1077"/>
                    <a:gd name="T20" fmla="*/ 228 w 1660"/>
                    <a:gd name="T21" fmla="*/ 816 h 1077"/>
                    <a:gd name="T22" fmla="*/ 16 w 1660"/>
                    <a:gd name="T23" fmla="*/ 673 h 1077"/>
                    <a:gd name="T24" fmla="*/ 31 w 1660"/>
                    <a:gd name="T25" fmla="*/ 526 h 1077"/>
                    <a:gd name="T26" fmla="*/ 112 w 1660"/>
                    <a:gd name="T27" fmla="*/ 440 h 1077"/>
                    <a:gd name="T28" fmla="*/ 100 w 1660"/>
                    <a:gd name="T29" fmla="*/ 272 h 1077"/>
                    <a:gd name="T30" fmla="*/ 219 w 1660"/>
                    <a:gd name="T31" fmla="*/ 167 h 1077"/>
                    <a:gd name="T32" fmla="*/ 271 w 1660"/>
                    <a:gd name="T33" fmla="*/ 162 h 1077"/>
                    <a:gd name="T34" fmla="*/ 336 w 1660"/>
                    <a:gd name="T35" fmla="*/ 169 h 1077"/>
                    <a:gd name="T36" fmla="*/ 360 w 1660"/>
                    <a:gd name="T37" fmla="*/ 109 h 1077"/>
                    <a:gd name="T38" fmla="*/ 603 w 1660"/>
                    <a:gd name="T39" fmla="*/ 0 h 1077"/>
                    <a:gd name="T40" fmla="*/ 613 w 1660"/>
                    <a:gd name="T41" fmla="*/ 0 h 1077"/>
                    <a:gd name="T42" fmla="*/ 831 w 1660"/>
                    <a:gd name="T43" fmla="*/ 112 h 1077"/>
                    <a:gd name="T44" fmla="*/ 863 w 1660"/>
                    <a:gd name="T45" fmla="*/ 196 h 1077"/>
                    <a:gd name="T46" fmla="*/ 878 w 1660"/>
                    <a:gd name="T47" fmla="*/ 195 h 1077"/>
                    <a:gd name="T48" fmla="*/ 933 w 1660"/>
                    <a:gd name="T49" fmla="*/ 208 h 1077"/>
                    <a:gd name="T50" fmla="*/ 973 w 1660"/>
                    <a:gd name="T51" fmla="*/ 136 h 1077"/>
                    <a:gd name="T52" fmla="*/ 1251 w 1660"/>
                    <a:gd name="T53" fmla="*/ 33 h 1077"/>
                    <a:gd name="T54" fmla="*/ 1287 w 1660"/>
                    <a:gd name="T55" fmla="*/ 35 h 1077"/>
                    <a:gd name="T56" fmla="*/ 1455 w 1660"/>
                    <a:gd name="T57" fmla="*/ 129 h 1077"/>
                    <a:gd name="T58" fmla="*/ 1513 w 1660"/>
                    <a:gd name="T59" fmla="*/ 253 h 1077"/>
                    <a:gd name="T60" fmla="*/ 1619 w 1660"/>
                    <a:gd name="T61" fmla="*/ 370 h 1077"/>
                    <a:gd name="T62" fmla="*/ 1606 w 1660"/>
                    <a:gd name="T63" fmla="*/ 443 h 1077"/>
                    <a:gd name="T64" fmla="*/ 1618 w 1660"/>
                    <a:gd name="T65" fmla="*/ 456 h 1077"/>
                    <a:gd name="T66" fmla="*/ 1648 w 1660"/>
                    <a:gd name="T67" fmla="*/ 660 h 1077"/>
                    <a:gd name="T68" fmla="*/ 1408 w 1660"/>
                    <a:gd name="T69" fmla="*/ 814 h 1077"/>
                    <a:gd name="T70" fmla="*/ 1320 w 1660"/>
                    <a:gd name="T71" fmla="*/ 807 h 1077"/>
                    <a:gd name="T72" fmla="*/ 1122 w 1660"/>
                    <a:gd name="T73" fmla="*/ 1038 h 1077"/>
                    <a:gd name="T74" fmla="*/ 929 w 1660"/>
                    <a:gd name="T75" fmla="*/ 1077 h 10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660" h="1077">
                      <a:moveTo>
                        <a:pt x="929" y="1077"/>
                      </a:moveTo>
                      <a:cubicBezTo>
                        <a:pt x="908" y="1077"/>
                        <a:pt x="887" y="1075"/>
                        <a:pt x="867" y="1073"/>
                      </a:cubicBezTo>
                      <a:cubicBezTo>
                        <a:pt x="853" y="1071"/>
                        <a:pt x="804" y="1053"/>
                        <a:pt x="763" y="1036"/>
                      </a:cubicBezTo>
                      <a:cubicBezTo>
                        <a:pt x="717" y="1016"/>
                        <a:pt x="690" y="1000"/>
                        <a:pt x="674" y="987"/>
                      </a:cubicBezTo>
                      <a:cubicBezTo>
                        <a:pt x="653" y="1003"/>
                        <a:pt x="629" y="1014"/>
                        <a:pt x="601" y="1022"/>
                      </a:cubicBezTo>
                      <a:cubicBezTo>
                        <a:pt x="578" y="1029"/>
                        <a:pt x="553" y="1032"/>
                        <a:pt x="526" y="1033"/>
                      </a:cubicBezTo>
                      <a:cubicBezTo>
                        <a:pt x="525" y="1033"/>
                        <a:pt x="523" y="1033"/>
                        <a:pt x="522" y="1033"/>
                      </a:cubicBezTo>
                      <a:cubicBezTo>
                        <a:pt x="457" y="1033"/>
                        <a:pt x="385" y="1004"/>
                        <a:pt x="328" y="957"/>
                      </a:cubicBezTo>
                      <a:cubicBezTo>
                        <a:pt x="299" y="933"/>
                        <a:pt x="250" y="877"/>
                        <a:pt x="245" y="821"/>
                      </a:cubicBezTo>
                      <a:cubicBezTo>
                        <a:pt x="245" y="819"/>
                        <a:pt x="245" y="817"/>
                        <a:pt x="245" y="816"/>
                      </a:cubicBezTo>
                      <a:cubicBezTo>
                        <a:pt x="239" y="816"/>
                        <a:pt x="234" y="816"/>
                        <a:pt x="228" y="816"/>
                      </a:cubicBezTo>
                      <a:cubicBezTo>
                        <a:pt x="127" y="816"/>
                        <a:pt x="46" y="761"/>
                        <a:pt x="16" y="673"/>
                      </a:cubicBezTo>
                      <a:cubicBezTo>
                        <a:pt x="0" y="628"/>
                        <a:pt x="5" y="574"/>
                        <a:pt x="31" y="526"/>
                      </a:cubicBezTo>
                      <a:cubicBezTo>
                        <a:pt x="50" y="488"/>
                        <a:pt x="79" y="458"/>
                        <a:pt x="112" y="440"/>
                      </a:cubicBezTo>
                      <a:cubicBezTo>
                        <a:pt x="86" y="384"/>
                        <a:pt x="81" y="323"/>
                        <a:pt x="100" y="272"/>
                      </a:cubicBezTo>
                      <a:cubicBezTo>
                        <a:pt x="120" y="221"/>
                        <a:pt x="162" y="184"/>
                        <a:pt x="219" y="167"/>
                      </a:cubicBezTo>
                      <a:cubicBezTo>
                        <a:pt x="236" y="162"/>
                        <a:pt x="259" y="162"/>
                        <a:pt x="271" y="162"/>
                      </a:cubicBezTo>
                      <a:cubicBezTo>
                        <a:pt x="286" y="162"/>
                        <a:pt x="311" y="163"/>
                        <a:pt x="336" y="169"/>
                      </a:cubicBezTo>
                      <a:cubicBezTo>
                        <a:pt x="339" y="148"/>
                        <a:pt x="347" y="128"/>
                        <a:pt x="360" y="109"/>
                      </a:cubicBezTo>
                      <a:cubicBezTo>
                        <a:pt x="409" y="38"/>
                        <a:pt x="522" y="0"/>
                        <a:pt x="603" y="0"/>
                      </a:cubicBezTo>
                      <a:cubicBezTo>
                        <a:pt x="607" y="0"/>
                        <a:pt x="610" y="0"/>
                        <a:pt x="613" y="0"/>
                      </a:cubicBezTo>
                      <a:cubicBezTo>
                        <a:pt x="681" y="3"/>
                        <a:pt x="779" y="39"/>
                        <a:pt x="831" y="112"/>
                      </a:cubicBezTo>
                      <a:cubicBezTo>
                        <a:pt x="850" y="139"/>
                        <a:pt x="861" y="167"/>
                        <a:pt x="863" y="196"/>
                      </a:cubicBezTo>
                      <a:cubicBezTo>
                        <a:pt x="868" y="196"/>
                        <a:pt x="873" y="195"/>
                        <a:pt x="878" y="195"/>
                      </a:cubicBezTo>
                      <a:cubicBezTo>
                        <a:pt x="897" y="195"/>
                        <a:pt x="916" y="200"/>
                        <a:pt x="933" y="208"/>
                      </a:cubicBezTo>
                      <a:cubicBezTo>
                        <a:pt x="940" y="182"/>
                        <a:pt x="954" y="158"/>
                        <a:pt x="973" y="136"/>
                      </a:cubicBezTo>
                      <a:cubicBezTo>
                        <a:pt x="1040" y="60"/>
                        <a:pt x="1165" y="33"/>
                        <a:pt x="1251" y="33"/>
                      </a:cubicBezTo>
                      <a:cubicBezTo>
                        <a:pt x="1263" y="33"/>
                        <a:pt x="1275" y="34"/>
                        <a:pt x="1287" y="35"/>
                      </a:cubicBezTo>
                      <a:cubicBezTo>
                        <a:pt x="1360" y="42"/>
                        <a:pt x="1409" y="69"/>
                        <a:pt x="1455" y="129"/>
                      </a:cubicBezTo>
                      <a:cubicBezTo>
                        <a:pt x="1488" y="171"/>
                        <a:pt x="1508" y="212"/>
                        <a:pt x="1513" y="253"/>
                      </a:cubicBezTo>
                      <a:cubicBezTo>
                        <a:pt x="1571" y="260"/>
                        <a:pt x="1612" y="316"/>
                        <a:pt x="1619" y="370"/>
                      </a:cubicBezTo>
                      <a:cubicBezTo>
                        <a:pt x="1623" y="397"/>
                        <a:pt x="1618" y="423"/>
                        <a:pt x="1606" y="443"/>
                      </a:cubicBezTo>
                      <a:cubicBezTo>
                        <a:pt x="1610" y="447"/>
                        <a:pt x="1614" y="451"/>
                        <a:pt x="1618" y="456"/>
                      </a:cubicBezTo>
                      <a:cubicBezTo>
                        <a:pt x="1660" y="512"/>
                        <a:pt x="1658" y="624"/>
                        <a:pt x="1648" y="660"/>
                      </a:cubicBezTo>
                      <a:cubicBezTo>
                        <a:pt x="1628" y="731"/>
                        <a:pt x="1570" y="814"/>
                        <a:pt x="1408" y="814"/>
                      </a:cubicBezTo>
                      <a:cubicBezTo>
                        <a:pt x="1381" y="814"/>
                        <a:pt x="1351" y="812"/>
                        <a:pt x="1320" y="807"/>
                      </a:cubicBezTo>
                      <a:cubicBezTo>
                        <a:pt x="1288" y="919"/>
                        <a:pt x="1222" y="997"/>
                        <a:pt x="1122" y="1038"/>
                      </a:cubicBezTo>
                      <a:cubicBezTo>
                        <a:pt x="1062" y="1063"/>
                        <a:pt x="996" y="1077"/>
                        <a:pt x="929" y="1077"/>
                      </a:cubicBezTo>
                      <a:close/>
                    </a:path>
                  </a:pathLst>
                </a:custGeom>
                <a:solidFill>
                  <a:srgbClr val="FF99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15599" tIns="57799" rIns="115599" bIns="5779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15589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6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8" name="Freeform 423"/>
                <p:cNvSpPr>
                  <a:spLocks noEditPoints="1"/>
                </p:cNvSpPr>
                <p:nvPr/>
              </p:nvSpPr>
              <p:spPr bwMode="auto">
                <a:xfrm>
                  <a:off x="185242" y="1168053"/>
                  <a:ext cx="6726238" cy="4318000"/>
                </a:xfrm>
                <a:custGeom>
                  <a:avLst/>
                  <a:gdLst>
                    <a:gd name="T0" fmla="*/ 607 w 1587"/>
                    <a:gd name="T1" fmla="*/ 941 h 1017"/>
                    <a:gd name="T2" fmla="*/ 647 w 1587"/>
                    <a:gd name="T3" fmla="*/ 905 h 1017"/>
                    <a:gd name="T4" fmla="*/ 685 w 1587"/>
                    <a:gd name="T5" fmla="*/ 947 h 1017"/>
                    <a:gd name="T6" fmla="*/ 765 w 1587"/>
                    <a:gd name="T7" fmla="*/ 989 h 1017"/>
                    <a:gd name="T8" fmla="*/ 834 w 1587"/>
                    <a:gd name="T9" fmla="*/ 1010 h 1017"/>
                    <a:gd name="T10" fmla="*/ 941 w 1587"/>
                    <a:gd name="T11" fmla="*/ 1009 h 1017"/>
                    <a:gd name="T12" fmla="*/ 1003 w 1587"/>
                    <a:gd name="T13" fmla="*/ 1001 h 1017"/>
                    <a:gd name="T14" fmla="*/ 1070 w 1587"/>
                    <a:gd name="T15" fmla="*/ 980 h 1017"/>
                    <a:gd name="T16" fmla="*/ 1136 w 1587"/>
                    <a:gd name="T17" fmla="*/ 940 h 1017"/>
                    <a:gd name="T18" fmla="*/ 1202 w 1587"/>
                    <a:gd name="T19" fmla="*/ 880 h 1017"/>
                    <a:gd name="T20" fmla="*/ 1236 w 1587"/>
                    <a:gd name="T21" fmla="*/ 815 h 1017"/>
                    <a:gd name="T22" fmla="*/ 1288 w 1587"/>
                    <a:gd name="T23" fmla="*/ 742 h 1017"/>
                    <a:gd name="T24" fmla="*/ 1349 w 1587"/>
                    <a:gd name="T25" fmla="*/ 751 h 1017"/>
                    <a:gd name="T26" fmla="*/ 1421 w 1587"/>
                    <a:gd name="T27" fmla="*/ 746 h 1017"/>
                    <a:gd name="T28" fmla="*/ 1492 w 1587"/>
                    <a:gd name="T29" fmla="*/ 725 h 1017"/>
                    <a:gd name="T30" fmla="*/ 1562 w 1587"/>
                    <a:gd name="T31" fmla="*/ 670 h 1017"/>
                    <a:gd name="T32" fmla="*/ 1582 w 1587"/>
                    <a:gd name="T33" fmla="*/ 583 h 1017"/>
                    <a:gd name="T34" fmla="*/ 1581 w 1587"/>
                    <a:gd name="T35" fmla="*/ 521 h 1017"/>
                    <a:gd name="T36" fmla="*/ 1561 w 1587"/>
                    <a:gd name="T37" fmla="*/ 451 h 1017"/>
                    <a:gd name="T38" fmla="*/ 1496 w 1587"/>
                    <a:gd name="T39" fmla="*/ 427 h 1017"/>
                    <a:gd name="T40" fmla="*/ 1548 w 1587"/>
                    <a:gd name="T41" fmla="*/ 358 h 1017"/>
                    <a:gd name="T42" fmla="*/ 1537 w 1587"/>
                    <a:gd name="T43" fmla="*/ 299 h 1017"/>
                    <a:gd name="T44" fmla="*/ 1477 w 1587"/>
                    <a:gd name="T45" fmla="*/ 259 h 1017"/>
                    <a:gd name="T46" fmla="*/ 1448 w 1587"/>
                    <a:gd name="T47" fmla="*/ 244 h 1017"/>
                    <a:gd name="T48" fmla="*/ 1428 w 1587"/>
                    <a:gd name="T49" fmla="*/ 175 h 1017"/>
                    <a:gd name="T50" fmla="*/ 1384 w 1587"/>
                    <a:gd name="T51" fmla="*/ 108 h 1017"/>
                    <a:gd name="T52" fmla="*/ 1331 w 1587"/>
                    <a:gd name="T53" fmla="*/ 59 h 1017"/>
                    <a:gd name="T54" fmla="*/ 1243 w 1587"/>
                    <a:gd name="T55" fmla="*/ 39 h 1017"/>
                    <a:gd name="T56" fmla="*/ 1169 w 1587"/>
                    <a:gd name="T57" fmla="*/ 41 h 1017"/>
                    <a:gd name="T58" fmla="*/ 1080 w 1587"/>
                    <a:gd name="T59" fmla="*/ 54 h 1017"/>
                    <a:gd name="T60" fmla="*/ 1014 w 1587"/>
                    <a:gd name="T61" fmla="*/ 85 h 1017"/>
                    <a:gd name="T62" fmla="*/ 940 w 1587"/>
                    <a:gd name="T63" fmla="*/ 160 h 1017"/>
                    <a:gd name="T64" fmla="*/ 922 w 1587"/>
                    <a:gd name="T65" fmla="*/ 219 h 1017"/>
                    <a:gd name="T66" fmla="*/ 906 w 1587"/>
                    <a:gd name="T67" fmla="*/ 219 h 1017"/>
                    <a:gd name="T68" fmla="*/ 837 w 1587"/>
                    <a:gd name="T69" fmla="*/ 198 h 1017"/>
                    <a:gd name="T70" fmla="*/ 791 w 1587"/>
                    <a:gd name="T71" fmla="*/ 166 h 1017"/>
                    <a:gd name="T72" fmla="*/ 783 w 1587"/>
                    <a:gd name="T73" fmla="*/ 122 h 1017"/>
                    <a:gd name="T74" fmla="*/ 720 w 1587"/>
                    <a:gd name="T75" fmla="*/ 58 h 1017"/>
                    <a:gd name="T76" fmla="*/ 655 w 1587"/>
                    <a:gd name="T77" fmla="*/ 23 h 1017"/>
                    <a:gd name="T78" fmla="*/ 583 w 1587"/>
                    <a:gd name="T79" fmla="*/ 1 h 1017"/>
                    <a:gd name="T80" fmla="*/ 480 w 1587"/>
                    <a:gd name="T81" fmla="*/ 19 h 1017"/>
                    <a:gd name="T82" fmla="*/ 421 w 1587"/>
                    <a:gd name="T83" fmla="*/ 39 h 1017"/>
                    <a:gd name="T84" fmla="*/ 361 w 1587"/>
                    <a:gd name="T85" fmla="*/ 80 h 1017"/>
                    <a:gd name="T86" fmla="*/ 332 w 1587"/>
                    <a:gd name="T87" fmla="*/ 162 h 1017"/>
                    <a:gd name="T88" fmla="*/ 334 w 1587"/>
                    <a:gd name="T89" fmla="*/ 194 h 1017"/>
                    <a:gd name="T90" fmla="*/ 269 w 1587"/>
                    <a:gd name="T91" fmla="*/ 164 h 1017"/>
                    <a:gd name="T92" fmla="*/ 195 w 1587"/>
                    <a:gd name="T93" fmla="*/ 170 h 1017"/>
                    <a:gd name="T94" fmla="*/ 116 w 1587"/>
                    <a:gd name="T95" fmla="*/ 211 h 1017"/>
                    <a:gd name="T96" fmla="*/ 87 w 1587"/>
                    <a:gd name="T97" fmla="*/ 278 h 1017"/>
                    <a:gd name="T98" fmla="*/ 101 w 1587"/>
                    <a:gd name="T99" fmla="*/ 382 h 1017"/>
                    <a:gd name="T100" fmla="*/ 118 w 1587"/>
                    <a:gd name="T101" fmla="*/ 421 h 1017"/>
                    <a:gd name="T102" fmla="*/ 57 w 1587"/>
                    <a:gd name="T103" fmla="*/ 460 h 1017"/>
                    <a:gd name="T104" fmla="*/ 18 w 1587"/>
                    <a:gd name="T105" fmla="*/ 521 h 1017"/>
                    <a:gd name="T106" fmla="*/ 2 w 1587"/>
                    <a:gd name="T107" fmla="*/ 599 h 1017"/>
                    <a:gd name="T108" fmla="*/ 23 w 1587"/>
                    <a:gd name="T109" fmla="*/ 668 h 1017"/>
                    <a:gd name="T110" fmla="*/ 91 w 1587"/>
                    <a:gd name="T111" fmla="*/ 726 h 1017"/>
                    <a:gd name="T112" fmla="*/ 161 w 1587"/>
                    <a:gd name="T113" fmla="*/ 749 h 1017"/>
                    <a:gd name="T114" fmla="*/ 250 w 1587"/>
                    <a:gd name="T115" fmla="*/ 749 h 1017"/>
                    <a:gd name="T116" fmla="*/ 253 w 1587"/>
                    <a:gd name="T117" fmla="*/ 824 h 1017"/>
                    <a:gd name="T118" fmla="*/ 286 w 1587"/>
                    <a:gd name="T119" fmla="*/ 876 h 1017"/>
                    <a:gd name="T120" fmla="*/ 340 w 1587"/>
                    <a:gd name="T121" fmla="*/ 925 h 1017"/>
                    <a:gd name="T122" fmla="*/ 423 w 1587"/>
                    <a:gd name="T123" fmla="*/ 959 h 1017"/>
                    <a:gd name="T124" fmla="*/ 485 w 1587"/>
                    <a:gd name="T125" fmla="*/ 973 h 10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587" h="1017">
                      <a:moveTo>
                        <a:pt x="555" y="958"/>
                      </a:moveTo>
                      <a:cubicBezTo>
                        <a:pt x="550" y="960"/>
                        <a:pt x="545" y="961"/>
                        <a:pt x="540" y="962"/>
                      </a:cubicBezTo>
                      <a:cubicBezTo>
                        <a:pt x="539" y="962"/>
                        <a:pt x="538" y="963"/>
                        <a:pt x="539" y="965"/>
                      </a:cubicBezTo>
                      <a:cubicBezTo>
                        <a:pt x="539" y="966"/>
                        <a:pt x="540" y="967"/>
                        <a:pt x="542" y="967"/>
                      </a:cubicBezTo>
                      <a:cubicBezTo>
                        <a:pt x="546" y="966"/>
                        <a:pt x="551" y="965"/>
                        <a:pt x="556" y="963"/>
                      </a:cubicBezTo>
                      <a:cubicBezTo>
                        <a:pt x="558" y="963"/>
                        <a:pt x="558" y="961"/>
                        <a:pt x="558" y="960"/>
                      </a:cubicBezTo>
                      <a:cubicBezTo>
                        <a:pt x="558" y="959"/>
                        <a:pt x="556" y="958"/>
                        <a:pt x="555" y="958"/>
                      </a:cubicBezTo>
                      <a:close/>
                      <a:moveTo>
                        <a:pt x="578" y="950"/>
                      </a:moveTo>
                      <a:cubicBezTo>
                        <a:pt x="573" y="952"/>
                        <a:pt x="569" y="954"/>
                        <a:pt x="564" y="956"/>
                      </a:cubicBezTo>
                      <a:cubicBezTo>
                        <a:pt x="563" y="956"/>
                        <a:pt x="562" y="957"/>
                        <a:pt x="563" y="959"/>
                      </a:cubicBezTo>
                      <a:cubicBezTo>
                        <a:pt x="563" y="960"/>
                        <a:pt x="564" y="961"/>
                        <a:pt x="566" y="960"/>
                      </a:cubicBezTo>
                      <a:cubicBezTo>
                        <a:pt x="571" y="959"/>
                        <a:pt x="575" y="957"/>
                        <a:pt x="580" y="955"/>
                      </a:cubicBezTo>
                      <a:cubicBezTo>
                        <a:pt x="581" y="955"/>
                        <a:pt x="582" y="953"/>
                        <a:pt x="581" y="952"/>
                      </a:cubicBezTo>
                      <a:cubicBezTo>
                        <a:pt x="581" y="950"/>
                        <a:pt x="579" y="950"/>
                        <a:pt x="578" y="950"/>
                      </a:cubicBezTo>
                      <a:close/>
                      <a:moveTo>
                        <a:pt x="604" y="937"/>
                      </a:moveTo>
                      <a:cubicBezTo>
                        <a:pt x="600" y="940"/>
                        <a:pt x="596" y="942"/>
                        <a:pt x="591" y="944"/>
                      </a:cubicBezTo>
                      <a:cubicBezTo>
                        <a:pt x="590" y="945"/>
                        <a:pt x="590" y="946"/>
                        <a:pt x="590" y="948"/>
                      </a:cubicBezTo>
                      <a:cubicBezTo>
                        <a:pt x="591" y="949"/>
                        <a:pt x="593" y="949"/>
                        <a:pt x="594" y="949"/>
                      </a:cubicBezTo>
                      <a:cubicBezTo>
                        <a:pt x="598" y="946"/>
                        <a:pt x="603" y="944"/>
                        <a:pt x="607" y="941"/>
                      </a:cubicBezTo>
                      <a:cubicBezTo>
                        <a:pt x="608" y="940"/>
                        <a:pt x="608" y="939"/>
                        <a:pt x="608" y="938"/>
                      </a:cubicBezTo>
                      <a:cubicBezTo>
                        <a:pt x="607" y="937"/>
                        <a:pt x="605" y="936"/>
                        <a:pt x="604" y="937"/>
                      </a:cubicBezTo>
                      <a:close/>
                      <a:moveTo>
                        <a:pt x="628" y="919"/>
                      </a:moveTo>
                      <a:cubicBezTo>
                        <a:pt x="624" y="922"/>
                        <a:pt x="620" y="925"/>
                        <a:pt x="616" y="928"/>
                      </a:cubicBezTo>
                      <a:cubicBezTo>
                        <a:pt x="615" y="929"/>
                        <a:pt x="615" y="931"/>
                        <a:pt x="616" y="932"/>
                      </a:cubicBezTo>
                      <a:cubicBezTo>
                        <a:pt x="617" y="933"/>
                        <a:pt x="618" y="933"/>
                        <a:pt x="619" y="932"/>
                      </a:cubicBezTo>
                      <a:cubicBezTo>
                        <a:pt x="623" y="929"/>
                        <a:pt x="627" y="926"/>
                        <a:pt x="631" y="922"/>
                      </a:cubicBezTo>
                      <a:cubicBezTo>
                        <a:pt x="632" y="921"/>
                        <a:pt x="632" y="920"/>
                        <a:pt x="631" y="919"/>
                      </a:cubicBezTo>
                      <a:cubicBezTo>
                        <a:pt x="630" y="918"/>
                        <a:pt x="629" y="918"/>
                        <a:pt x="628" y="919"/>
                      </a:cubicBezTo>
                      <a:close/>
                      <a:moveTo>
                        <a:pt x="645" y="909"/>
                      </a:moveTo>
                      <a:cubicBezTo>
                        <a:pt x="645" y="908"/>
                        <a:pt x="646" y="906"/>
                        <a:pt x="647" y="905"/>
                      </a:cubicBezTo>
                      <a:cubicBezTo>
                        <a:pt x="647" y="904"/>
                        <a:pt x="647" y="903"/>
                        <a:pt x="647" y="903"/>
                      </a:cubicBezTo>
                      <a:cubicBezTo>
                        <a:pt x="647" y="902"/>
                        <a:pt x="647" y="901"/>
                        <a:pt x="646" y="901"/>
                      </a:cubicBezTo>
                      <a:cubicBezTo>
                        <a:pt x="646" y="901"/>
                        <a:pt x="645" y="900"/>
                        <a:pt x="644" y="901"/>
                      </a:cubicBezTo>
                      <a:cubicBezTo>
                        <a:pt x="644" y="901"/>
                        <a:pt x="643" y="901"/>
                        <a:pt x="643" y="902"/>
                      </a:cubicBezTo>
                      <a:cubicBezTo>
                        <a:pt x="641" y="904"/>
                        <a:pt x="639" y="906"/>
                        <a:pt x="638" y="908"/>
                      </a:cubicBezTo>
                      <a:cubicBezTo>
                        <a:pt x="637" y="909"/>
                        <a:pt x="637" y="911"/>
                        <a:pt x="638" y="912"/>
                      </a:cubicBezTo>
                      <a:cubicBezTo>
                        <a:pt x="639" y="913"/>
                        <a:pt x="641" y="912"/>
                        <a:pt x="641" y="911"/>
                      </a:cubicBezTo>
                      <a:cubicBezTo>
                        <a:pt x="643" y="909"/>
                        <a:pt x="645" y="907"/>
                        <a:pt x="647" y="905"/>
                      </a:cubicBezTo>
                      <a:cubicBezTo>
                        <a:pt x="648" y="903"/>
                        <a:pt x="647" y="902"/>
                        <a:pt x="646" y="901"/>
                      </a:cubicBezTo>
                      <a:cubicBezTo>
                        <a:pt x="645" y="900"/>
                        <a:pt x="644" y="900"/>
                        <a:pt x="643" y="902"/>
                      </a:cubicBezTo>
                      <a:cubicBezTo>
                        <a:pt x="641" y="904"/>
                        <a:pt x="640" y="906"/>
                        <a:pt x="640" y="909"/>
                      </a:cubicBezTo>
                      <a:cubicBezTo>
                        <a:pt x="640" y="910"/>
                        <a:pt x="641" y="911"/>
                        <a:pt x="642" y="912"/>
                      </a:cubicBezTo>
                      <a:cubicBezTo>
                        <a:pt x="644" y="912"/>
                        <a:pt x="645" y="911"/>
                        <a:pt x="645" y="909"/>
                      </a:cubicBezTo>
                      <a:close/>
                      <a:moveTo>
                        <a:pt x="660" y="931"/>
                      </a:moveTo>
                      <a:cubicBezTo>
                        <a:pt x="656" y="928"/>
                        <a:pt x="652" y="924"/>
                        <a:pt x="650" y="921"/>
                      </a:cubicBezTo>
                      <a:cubicBezTo>
                        <a:pt x="649" y="920"/>
                        <a:pt x="647" y="920"/>
                        <a:pt x="646" y="921"/>
                      </a:cubicBezTo>
                      <a:cubicBezTo>
                        <a:pt x="645" y="921"/>
                        <a:pt x="645" y="923"/>
                        <a:pt x="646" y="924"/>
                      </a:cubicBezTo>
                      <a:cubicBezTo>
                        <a:pt x="649" y="928"/>
                        <a:pt x="652" y="931"/>
                        <a:pt x="657" y="935"/>
                      </a:cubicBezTo>
                      <a:cubicBezTo>
                        <a:pt x="658" y="936"/>
                        <a:pt x="660" y="936"/>
                        <a:pt x="660" y="935"/>
                      </a:cubicBezTo>
                      <a:cubicBezTo>
                        <a:pt x="661" y="933"/>
                        <a:pt x="661" y="932"/>
                        <a:pt x="660" y="931"/>
                      </a:cubicBezTo>
                      <a:close/>
                      <a:moveTo>
                        <a:pt x="685" y="947"/>
                      </a:moveTo>
                      <a:cubicBezTo>
                        <a:pt x="680" y="945"/>
                        <a:pt x="676" y="942"/>
                        <a:pt x="672" y="940"/>
                      </a:cubicBezTo>
                      <a:cubicBezTo>
                        <a:pt x="671" y="939"/>
                        <a:pt x="669" y="939"/>
                        <a:pt x="669" y="940"/>
                      </a:cubicBezTo>
                      <a:cubicBezTo>
                        <a:pt x="668" y="941"/>
                        <a:pt x="668" y="943"/>
                        <a:pt x="669" y="944"/>
                      </a:cubicBezTo>
                      <a:cubicBezTo>
                        <a:pt x="673" y="946"/>
                        <a:pt x="678" y="949"/>
                        <a:pt x="682" y="952"/>
                      </a:cubicBezTo>
                      <a:cubicBezTo>
                        <a:pt x="684" y="952"/>
                        <a:pt x="685" y="952"/>
                        <a:pt x="686" y="951"/>
                      </a:cubicBezTo>
                      <a:cubicBezTo>
                        <a:pt x="686" y="950"/>
                        <a:pt x="686" y="948"/>
                        <a:pt x="685" y="947"/>
                      </a:cubicBezTo>
                      <a:close/>
                      <a:moveTo>
                        <a:pt x="711" y="961"/>
                      </a:moveTo>
                      <a:cubicBezTo>
                        <a:pt x="707" y="959"/>
                        <a:pt x="702" y="957"/>
                        <a:pt x="698" y="954"/>
                      </a:cubicBezTo>
                      <a:cubicBezTo>
                        <a:pt x="697" y="954"/>
                        <a:pt x="695" y="954"/>
                        <a:pt x="695" y="955"/>
                      </a:cubicBezTo>
                      <a:cubicBezTo>
                        <a:pt x="694" y="957"/>
                        <a:pt x="694" y="958"/>
                        <a:pt x="696" y="959"/>
                      </a:cubicBezTo>
                      <a:cubicBezTo>
                        <a:pt x="700" y="961"/>
                        <a:pt x="705" y="963"/>
                        <a:pt x="709" y="966"/>
                      </a:cubicBezTo>
                      <a:cubicBezTo>
                        <a:pt x="710" y="966"/>
                        <a:pt x="712" y="966"/>
                        <a:pt x="713" y="964"/>
                      </a:cubicBezTo>
                      <a:cubicBezTo>
                        <a:pt x="713" y="963"/>
                        <a:pt x="713" y="962"/>
                        <a:pt x="711" y="961"/>
                      </a:cubicBezTo>
                      <a:close/>
                      <a:moveTo>
                        <a:pt x="739" y="973"/>
                      </a:moveTo>
                      <a:cubicBezTo>
                        <a:pt x="734" y="971"/>
                        <a:pt x="730" y="969"/>
                        <a:pt x="725" y="967"/>
                      </a:cubicBezTo>
                      <a:cubicBezTo>
                        <a:pt x="724" y="967"/>
                        <a:pt x="722" y="967"/>
                        <a:pt x="722" y="969"/>
                      </a:cubicBezTo>
                      <a:cubicBezTo>
                        <a:pt x="721" y="970"/>
                        <a:pt x="722" y="971"/>
                        <a:pt x="723" y="972"/>
                      </a:cubicBezTo>
                      <a:cubicBezTo>
                        <a:pt x="727" y="974"/>
                        <a:pt x="732" y="976"/>
                        <a:pt x="737" y="978"/>
                      </a:cubicBezTo>
                      <a:cubicBezTo>
                        <a:pt x="738" y="979"/>
                        <a:pt x="739" y="978"/>
                        <a:pt x="740" y="977"/>
                      </a:cubicBezTo>
                      <a:cubicBezTo>
                        <a:pt x="741" y="975"/>
                        <a:pt x="740" y="974"/>
                        <a:pt x="739" y="973"/>
                      </a:cubicBezTo>
                      <a:close/>
                      <a:moveTo>
                        <a:pt x="766" y="985"/>
                      </a:moveTo>
                      <a:cubicBezTo>
                        <a:pt x="762" y="983"/>
                        <a:pt x="757" y="981"/>
                        <a:pt x="753" y="979"/>
                      </a:cubicBezTo>
                      <a:cubicBezTo>
                        <a:pt x="751" y="979"/>
                        <a:pt x="750" y="979"/>
                        <a:pt x="749" y="981"/>
                      </a:cubicBezTo>
                      <a:cubicBezTo>
                        <a:pt x="749" y="982"/>
                        <a:pt x="749" y="983"/>
                        <a:pt x="751" y="984"/>
                      </a:cubicBezTo>
                      <a:cubicBezTo>
                        <a:pt x="755" y="986"/>
                        <a:pt x="760" y="988"/>
                        <a:pt x="765" y="989"/>
                      </a:cubicBezTo>
                      <a:cubicBezTo>
                        <a:pt x="766" y="990"/>
                        <a:pt x="767" y="989"/>
                        <a:pt x="768" y="988"/>
                      </a:cubicBezTo>
                      <a:cubicBezTo>
                        <a:pt x="768" y="987"/>
                        <a:pt x="768" y="985"/>
                        <a:pt x="766" y="985"/>
                      </a:cubicBezTo>
                      <a:close/>
                      <a:moveTo>
                        <a:pt x="795" y="995"/>
                      </a:moveTo>
                      <a:cubicBezTo>
                        <a:pt x="790" y="994"/>
                        <a:pt x="785" y="992"/>
                        <a:pt x="780" y="990"/>
                      </a:cubicBezTo>
                      <a:cubicBezTo>
                        <a:pt x="779" y="990"/>
                        <a:pt x="778" y="990"/>
                        <a:pt x="777" y="992"/>
                      </a:cubicBezTo>
                      <a:cubicBezTo>
                        <a:pt x="777" y="993"/>
                        <a:pt x="777" y="994"/>
                        <a:pt x="779" y="995"/>
                      </a:cubicBezTo>
                      <a:cubicBezTo>
                        <a:pt x="784" y="997"/>
                        <a:pt x="788" y="998"/>
                        <a:pt x="793" y="1000"/>
                      </a:cubicBezTo>
                      <a:cubicBezTo>
                        <a:pt x="794" y="1000"/>
                        <a:pt x="796" y="1000"/>
                        <a:pt x="796" y="998"/>
                      </a:cubicBezTo>
                      <a:cubicBezTo>
                        <a:pt x="797" y="997"/>
                        <a:pt x="796" y="996"/>
                        <a:pt x="795" y="995"/>
                      </a:cubicBezTo>
                      <a:close/>
                      <a:moveTo>
                        <a:pt x="823" y="1005"/>
                      </a:moveTo>
                      <a:cubicBezTo>
                        <a:pt x="819" y="1004"/>
                        <a:pt x="814" y="1002"/>
                        <a:pt x="809" y="1000"/>
                      </a:cubicBezTo>
                      <a:cubicBezTo>
                        <a:pt x="807" y="1000"/>
                        <a:pt x="806" y="1000"/>
                        <a:pt x="806" y="1002"/>
                      </a:cubicBezTo>
                      <a:cubicBezTo>
                        <a:pt x="805" y="1003"/>
                        <a:pt x="806" y="1004"/>
                        <a:pt x="807" y="1005"/>
                      </a:cubicBezTo>
                      <a:cubicBezTo>
                        <a:pt x="813" y="1007"/>
                        <a:pt x="817" y="1008"/>
                        <a:pt x="822" y="1010"/>
                      </a:cubicBezTo>
                      <a:cubicBezTo>
                        <a:pt x="823" y="1010"/>
                        <a:pt x="824" y="1009"/>
                        <a:pt x="825" y="1008"/>
                      </a:cubicBezTo>
                      <a:cubicBezTo>
                        <a:pt x="825" y="1007"/>
                        <a:pt x="824" y="1005"/>
                        <a:pt x="823" y="1005"/>
                      </a:cubicBezTo>
                      <a:close/>
                      <a:moveTo>
                        <a:pt x="852" y="1010"/>
                      </a:moveTo>
                      <a:cubicBezTo>
                        <a:pt x="847" y="1009"/>
                        <a:pt x="842" y="1009"/>
                        <a:pt x="837" y="1008"/>
                      </a:cubicBezTo>
                      <a:cubicBezTo>
                        <a:pt x="836" y="1008"/>
                        <a:pt x="835" y="1009"/>
                        <a:pt x="834" y="1010"/>
                      </a:cubicBezTo>
                      <a:cubicBezTo>
                        <a:pt x="834" y="1012"/>
                        <a:pt x="835" y="1013"/>
                        <a:pt x="837" y="1013"/>
                      </a:cubicBezTo>
                      <a:cubicBezTo>
                        <a:pt x="842" y="1014"/>
                        <a:pt x="847" y="1014"/>
                        <a:pt x="852" y="1015"/>
                      </a:cubicBezTo>
                      <a:cubicBezTo>
                        <a:pt x="853" y="1015"/>
                        <a:pt x="854" y="1014"/>
                        <a:pt x="854" y="1012"/>
                      </a:cubicBezTo>
                      <a:cubicBezTo>
                        <a:pt x="854" y="1011"/>
                        <a:pt x="853" y="1010"/>
                        <a:pt x="852" y="1010"/>
                      </a:cubicBezTo>
                      <a:close/>
                      <a:moveTo>
                        <a:pt x="882" y="1011"/>
                      </a:moveTo>
                      <a:cubicBezTo>
                        <a:pt x="877" y="1011"/>
                        <a:pt x="872" y="1011"/>
                        <a:pt x="867" y="1011"/>
                      </a:cubicBezTo>
                      <a:cubicBezTo>
                        <a:pt x="866" y="1011"/>
                        <a:pt x="864" y="1012"/>
                        <a:pt x="864" y="1013"/>
                      </a:cubicBezTo>
                      <a:cubicBezTo>
                        <a:pt x="864" y="1015"/>
                        <a:pt x="865" y="1016"/>
                        <a:pt x="867" y="1016"/>
                      </a:cubicBezTo>
                      <a:cubicBezTo>
                        <a:pt x="872" y="1016"/>
                        <a:pt x="877" y="1016"/>
                        <a:pt x="882" y="1016"/>
                      </a:cubicBezTo>
                      <a:cubicBezTo>
                        <a:pt x="883" y="1016"/>
                        <a:pt x="884" y="1015"/>
                        <a:pt x="884" y="1014"/>
                      </a:cubicBezTo>
                      <a:cubicBezTo>
                        <a:pt x="884" y="1013"/>
                        <a:pt x="883" y="1011"/>
                        <a:pt x="882" y="1011"/>
                      </a:cubicBezTo>
                      <a:close/>
                      <a:moveTo>
                        <a:pt x="912" y="1011"/>
                      </a:moveTo>
                      <a:cubicBezTo>
                        <a:pt x="907" y="1011"/>
                        <a:pt x="902" y="1011"/>
                        <a:pt x="897" y="1012"/>
                      </a:cubicBezTo>
                      <a:cubicBezTo>
                        <a:pt x="895" y="1012"/>
                        <a:pt x="894" y="1013"/>
                        <a:pt x="894" y="1014"/>
                      </a:cubicBezTo>
                      <a:cubicBezTo>
                        <a:pt x="894" y="1015"/>
                        <a:pt x="895" y="1017"/>
                        <a:pt x="897" y="1017"/>
                      </a:cubicBezTo>
                      <a:cubicBezTo>
                        <a:pt x="902" y="1016"/>
                        <a:pt x="907" y="1016"/>
                        <a:pt x="912" y="1016"/>
                      </a:cubicBezTo>
                      <a:cubicBezTo>
                        <a:pt x="913" y="1016"/>
                        <a:pt x="914" y="1015"/>
                        <a:pt x="914" y="1014"/>
                      </a:cubicBezTo>
                      <a:cubicBezTo>
                        <a:pt x="914" y="1012"/>
                        <a:pt x="913" y="1011"/>
                        <a:pt x="912" y="1011"/>
                      </a:cubicBezTo>
                      <a:close/>
                      <a:moveTo>
                        <a:pt x="941" y="1009"/>
                      </a:moveTo>
                      <a:cubicBezTo>
                        <a:pt x="936" y="1009"/>
                        <a:pt x="932" y="1010"/>
                        <a:pt x="927" y="1010"/>
                      </a:cubicBezTo>
                      <a:cubicBezTo>
                        <a:pt x="925" y="1010"/>
                        <a:pt x="924" y="1012"/>
                        <a:pt x="924" y="1013"/>
                      </a:cubicBezTo>
                      <a:cubicBezTo>
                        <a:pt x="924" y="1014"/>
                        <a:pt x="926" y="1015"/>
                        <a:pt x="927" y="1015"/>
                      </a:cubicBezTo>
                      <a:cubicBezTo>
                        <a:pt x="932" y="1015"/>
                        <a:pt x="937" y="1014"/>
                        <a:pt x="942" y="1014"/>
                      </a:cubicBezTo>
                      <a:cubicBezTo>
                        <a:pt x="943" y="1014"/>
                        <a:pt x="944" y="1013"/>
                        <a:pt x="944" y="1011"/>
                      </a:cubicBezTo>
                      <a:cubicBezTo>
                        <a:pt x="944" y="1010"/>
                        <a:pt x="943" y="1009"/>
                        <a:pt x="941" y="1009"/>
                      </a:cubicBezTo>
                      <a:close/>
                      <a:moveTo>
                        <a:pt x="971" y="1005"/>
                      </a:moveTo>
                      <a:cubicBezTo>
                        <a:pt x="966" y="1006"/>
                        <a:pt x="961" y="1006"/>
                        <a:pt x="956" y="1007"/>
                      </a:cubicBezTo>
                      <a:cubicBezTo>
                        <a:pt x="955" y="1007"/>
                        <a:pt x="954" y="1009"/>
                        <a:pt x="954" y="1010"/>
                      </a:cubicBezTo>
                      <a:cubicBezTo>
                        <a:pt x="954" y="1011"/>
                        <a:pt x="956" y="1012"/>
                        <a:pt x="957" y="1012"/>
                      </a:cubicBezTo>
                      <a:cubicBezTo>
                        <a:pt x="962" y="1011"/>
                        <a:pt x="967" y="1011"/>
                        <a:pt x="972" y="1010"/>
                      </a:cubicBezTo>
                      <a:cubicBezTo>
                        <a:pt x="973" y="1010"/>
                        <a:pt x="974" y="1008"/>
                        <a:pt x="974" y="1007"/>
                      </a:cubicBezTo>
                      <a:cubicBezTo>
                        <a:pt x="974" y="1006"/>
                        <a:pt x="972" y="1005"/>
                        <a:pt x="971" y="1005"/>
                      </a:cubicBezTo>
                      <a:close/>
                      <a:moveTo>
                        <a:pt x="1000" y="999"/>
                      </a:moveTo>
                      <a:cubicBezTo>
                        <a:pt x="995" y="1000"/>
                        <a:pt x="991" y="1001"/>
                        <a:pt x="986" y="1002"/>
                      </a:cubicBezTo>
                      <a:cubicBezTo>
                        <a:pt x="984" y="1002"/>
                        <a:pt x="983" y="1004"/>
                        <a:pt x="984" y="1005"/>
                      </a:cubicBezTo>
                      <a:cubicBezTo>
                        <a:pt x="984" y="1006"/>
                        <a:pt x="985" y="1007"/>
                        <a:pt x="987" y="1007"/>
                      </a:cubicBezTo>
                      <a:cubicBezTo>
                        <a:pt x="992" y="1006"/>
                        <a:pt x="997" y="1005"/>
                        <a:pt x="1001" y="1004"/>
                      </a:cubicBezTo>
                      <a:cubicBezTo>
                        <a:pt x="1003" y="1004"/>
                        <a:pt x="1004" y="1002"/>
                        <a:pt x="1003" y="1001"/>
                      </a:cubicBezTo>
                      <a:cubicBezTo>
                        <a:pt x="1003" y="1000"/>
                        <a:pt x="1002" y="999"/>
                        <a:pt x="1000" y="999"/>
                      </a:cubicBezTo>
                      <a:close/>
                      <a:moveTo>
                        <a:pt x="1029" y="991"/>
                      </a:moveTo>
                      <a:cubicBezTo>
                        <a:pt x="1024" y="993"/>
                        <a:pt x="1020" y="994"/>
                        <a:pt x="1015" y="995"/>
                      </a:cubicBezTo>
                      <a:cubicBezTo>
                        <a:pt x="1013" y="996"/>
                        <a:pt x="1013" y="997"/>
                        <a:pt x="1013" y="998"/>
                      </a:cubicBezTo>
                      <a:cubicBezTo>
                        <a:pt x="1013" y="1000"/>
                        <a:pt x="1015" y="1001"/>
                        <a:pt x="1016" y="1000"/>
                      </a:cubicBezTo>
                      <a:cubicBezTo>
                        <a:pt x="1021" y="999"/>
                        <a:pt x="1026" y="998"/>
                        <a:pt x="1031" y="996"/>
                      </a:cubicBezTo>
                      <a:cubicBezTo>
                        <a:pt x="1032" y="996"/>
                        <a:pt x="1033" y="994"/>
                        <a:pt x="1032" y="993"/>
                      </a:cubicBezTo>
                      <a:cubicBezTo>
                        <a:pt x="1032" y="992"/>
                        <a:pt x="1030" y="991"/>
                        <a:pt x="1029" y="991"/>
                      </a:cubicBezTo>
                      <a:close/>
                      <a:moveTo>
                        <a:pt x="1057" y="982"/>
                      </a:moveTo>
                      <a:cubicBezTo>
                        <a:pt x="1053" y="983"/>
                        <a:pt x="1048" y="985"/>
                        <a:pt x="1043" y="987"/>
                      </a:cubicBezTo>
                      <a:cubicBezTo>
                        <a:pt x="1042" y="987"/>
                        <a:pt x="1041" y="989"/>
                        <a:pt x="1042" y="990"/>
                      </a:cubicBezTo>
                      <a:cubicBezTo>
                        <a:pt x="1042" y="991"/>
                        <a:pt x="1044" y="992"/>
                        <a:pt x="1045" y="991"/>
                      </a:cubicBezTo>
                      <a:cubicBezTo>
                        <a:pt x="1050" y="990"/>
                        <a:pt x="1054" y="988"/>
                        <a:pt x="1059" y="986"/>
                      </a:cubicBezTo>
                      <a:cubicBezTo>
                        <a:pt x="1060" y="986"/>
                        <a:pt x="1061" y="984"/>
                        <a:pt x="1061" y="983"/>
                      </a:cubicBezTo>
                      <a:cubicBezTo>
                        <a:pt x="1060" y="982"/>
                        <a:pt x="1059" y="981"/>
                        <a:pt x="1057" y="982"/>
                      </a:cubicBezTo>
                      <a:close/>
                      <a:moveTo>
                        <a:pt x="1085" y="970"/>
                      </a:moveTo>
                      <a:cubicBezTo>
                        <a:pt x="1080" y="972"/>
                        <a:pt x="1076" y="974"/>
                        <a:pt x="1072" y="976"/>
                      </a:cubicBezTo>
                      <a:cubicBezTo>
                        <a:pt x="1071" y="976"/>
                        <a:pt x="1071" y="976"/>
                        <a:pt x="1071" y="976"/>
                      </a:cubicBezTo>
                      <a:cubicBezTo>
                        <a:pt x="1070" y="977"/>
                        <a:pt x="1069" y="978"/>
                        <a:pt x="1070" y="980"/>
                      </a:cubicBezTo>
                      <a:cubicBezTo>
                        <a:pt x="1070" y="981"/>
                        <a:pt x="1072" y="981"/>
                        <a:pt x="1073" y="981"/>
                      </a:cubicBezTo>
                      <a:cubicBezTo>
                        <a:pt x="1073" y="981"/>
                        <a:pt x="1073" y="981"/>
                        <a:pt x="1073" y="981"/>
                      </a:cubicBezTo>
                      <a:cubicBezTo>
                        <a:pt x="1078" y="979"/>
                        <a:pt x="1083" y="977"/>
                        <a:pt x="1087" y="975"/>
                      </a:cubicBezTo>
                      <a:cubicBezTo>
                        <a:pt x="1088" y="974"/>
                        <a:pt x="1089" y="973"/>
                        <a:pt x="1088" y="971"/>
                      </a:cubicBezTo>
                      <a:cubicBezTo>
                        <a:pt x="1088" y="970"/>
                        <a:pt x="1086" y="970"/>
                        <a:pt x="1085" y="970"/>
                      </a:cubicBezTo>
                      <a:close/>
                      <a:moveTo>
                        <a:pt x="1111" y="956"/>
                      </a:moveTo>
                      <a:cubicBezTo>
                        <a:pt x="1107" y="959"/>
                        <a:pt x="1103" y="961"/>
                        <a:pt x="1098" y="964"/>
                      </a:cubicBezTo>
                      <a:cubicBezTo>
                        <a:pt x="1097" y="964"/>
                        <a:pt x="1096" y="966"/>
                        <a:pt x="1097" y="967"/>
                      </a:cubicBezTo>
                      <a:cubicBezTo>
                        <a:pt x="1098" y="968"/>
                        <a:pt x="1099" y="969"/>
                        <a:pt x="1100" y="968"/>
                      </a:cubicBezTo>
                      <a:cubicBezTo>
                        <a:pt x="1105" y="966"/>
                        <a:pt x="1109" y="963"/>
                        <a:pt x="1114" y="961"/>
                      </a:cubicBezTo>
                      <a:cubicBezTo>
                        <a:pt x="1115" y="960"/>
                        <a:pt x="1115" y="958"/>
                        <a:pt x="1114" y="957"/>
                      </a:cubicBezTo>
                      <a:cubicBezTo>
                        <a:pt x="1114" y="956"/>
                        <a:pt x="1112" y="956"/>
                        <a:pt x="1111" y="956"/>
                      </a:cubicBezTo>
                      <a:close/>
                      <a:moveTo>
                        <a:pt x="1136" y="940"/>
                      </a:moveTo>
                      <a:cubicBezTo>
                        <a:pt x="1132" y="943"/>
                        <a:pt x="1128" y="946"/>
                        <a:pt x="1124" y="948"/>
                      </a:cubicBezTo>
                      <a:cubicBezTo>
                        <a:pt x="1123" y="949"/>
                        <a:pt x="1122" y="951"/>
                        <a:pt x="1123" y="952"/>
                      </a:cubicBezTo>
                      <a:cubicBezTo>
                        <a:pt x="1124" y="953"/>
                        <a:pt x="1125" y="953"/>
                        <a:pt x="1126" y="953"/>
                      </a:cubicBezTo>
                      <a:cubicBezTo>
                        <a:pt x="1131" y="950"/>
                        <a:pt x="1135" y="947"/>
                        <a:pt x="1139" y="944"/>
                      </a:cubicBezTo>
                      <a:cubicBezTo>
                        <a:pt x="1140" y="943"/>
                        <a:pt x="1140" y="942"/>
                        <a:pt x="1139" y="940"/>
                      </a:cubicBezTo>
                      <a:cubicBezTo>
                        <a:pt x="1139" y="939"/>
                        <a:pt x="1137" y="939"/>
                        <a:pt x="1136" y="940"/>
                      </a:cubicBezTo>
                      <a:close/>
                      <a:moveTo>
                        <a:pt x="1159" y="921"/>
                      </a:moveTo>
                      <a:cubicBezTo>
                        <a:pt x="1155" y="924"/>
                        <a:pt x="1151" y="928"/>
                        <a:pt x="1148" y="931"/>
                      </a:cubicBezTo>
                      <a:cubicBezTo>
                        <a:pt x="1147" y="932"/>
                        <a:pt x="1146" y="933"/>
                        <a:pt x="1147" y="934"/>
                      </a:cubicBezTo>
                      <a:cubicBezTo>
                        <a:pt x="1148" y="935"/>
                        <a:pt x="1150" y="935"/>
                        <a:pt x="1151" y="935"/>
                      </a:cubicBezTo>
                      <a:cubicBezTo>
                        <a:pt x="1155" y="931"/>
                        <a:pt x="1158" y="928"/>
                        <a:pt x="1162" y="925"/>
                      </a:cubicBezTo>
                      <a:cubicBezTo>
                        <a:pt x="1163" y="924"/>
                        <a:pt x="1163" y="922"/>
                        <a:pt x="1162" y="921"/>
                      </a:cubicBezTo>
                      <a:cubicBezTo>
                        <a:pt x="1161" y="920"/>
                        <a:pt x="1160" y="920"/>
                        <a:pt x="1159" y="921"/>
                      </a:cubicBezTo>
                      <a:close/>
                      <a:moveTo>
                        <a:pt x="1180" y="900"/>
                      </a:moveTo>
                      <a:cubicBezTo>
                        <a:pt x="1176" y="904"/>
                        <a:pt x="1173" y="907"/>
                        <a:pt x="1169" y="911"/>
                      </a:cubicBezTo>
                      <a:cubicBezTo>
                        <a:pt x="1169" y="912"/>
                        <a:pt x="1169" y="913"/>
                        <a:pt x="1170" y="914"/>
                      </a:cubicBezTo>
                      <a:cubicBezTo>
                        <a:pt x="1170" y="915"/>
                        <a:pt x="1172" y="915"/>
                        <a:pt x="1173" y="914"/>
                      </a:cubicBezTo>
                      <a:cubicBezTo>
                        <a:pt x="1177" y="911"/>
                        <a:pt x="1180" y="907"/>
                        <a:pt x="1183" y="903"/>
                      </a:cubicBezTo>
                      <a:cubicBezTo>
                        <a:pt x="1184" y="902"/>
                        <a:pt x="1184" y="901"/>
                        <a:pt x="1183" y="900"/>
                      </a:cubicBezTo>
                      <a:cubicBezTo>
                        <a:pt x="1182" y="899"/>
                        <a:pt x="1181" y="899"/>
                        <a:pt x="1180" y="900"/>
                      </a:cubicBezTo>
                      <a:close/>
                      <a:moveTo>
                        <a:pt x="1198" y="877"/>
                      </a:moveTo>
                      <a:cubicBezTo>
                        <a:pt x="1195" y="881"/>
                        <a:pt x="1192" y="885"/>
                        <a:pt x="1189" y="888"/>
                      </a:cubicBezTo>
                      <a:cubicBezTo>
                        <a:pt x="1188" y="890"/>
                        <a:pt x="1189" y="891"/>
                        <a:pt x="1190" y="892"/>
                      </a:cubicBezTo>
                      <a:cubicBezTo>
                        <a:pt x="1191" y="893"/>
                        <a:pt x="1192" y="893"/>
                        <a:pt x="1193" y="892"/>
                      </a:cubicBezTo>
                      <a:cubicBezTo>
                        <a:pt x="1196" y="888"/>
                        <a:pt x="1199" y="884"/>
                        <a:pt x="1202" y="880"/>
                      </a:cubicBezTo>
                      <a:cubicBezTo>
                        <a:pt x="1203" y="878"/>
                        <a:pt x="1203" y="877"/>
                        <a:pt x="1202" y="876"/>
                      </a:cubicBezTo>
                      <a:cubicBezTo>
                        <a:pt x="1201" y="875"/>
                        <a:pt x="1199" y="876"/>
                        <a:pt x="1198" y="877"/>
                      </a:cubicBezTo>
                      <a:close/>
                      <a:moveTo>
                        <a:pt x="1214" y="852"/>
                      </a:moveTo>
                      <a:cubicBezTo>
                        <a:pt x="1212" y="856"/>
                        <a:pt x="1209" y="860"/>
                        <a:pt x="1207" y="864"/>
                      </a:cubicBezTo>
                      <a:cubicBezTo>
                        <a:pt x="1206" y="865"/>
                        <a:pt x="1206" y="867"/>
                        <a:pt x="1207" y="868"/>
                      </a:cubicBezTo>
                      <a:cubicBezTo>
                        <a:pt x="1208" y="869"/>
                        <a:pt x="1210" y="868"/>
                        <a:pt x="1211" y="867"/>
                      </a:cubicBezTo>
                      <a:cubicBezTo>
                        <a:pt x="1213" y="863"/>
                        <a:pt x="1216" y="859"/>
                        <a:pt x="1219" y="854"/>
                      </a:cubicBezTo>
                      <a:cubicBezTo>
                        <a:pt x="1219" y="853"/>
                        <a:pt x="1219" y="851"/>
                        <a:pt x="1218" y="851"/>
                      </a:cubicBezTo>
                      <a:cubicBezTo>
                        <a:pt x="1217" y="850"/>
                        <a:pt x="1215" y="850"/>
                        <a:pt x="1214" y="852"/>
                      </a:cubicBezTo>
                      <a:close/>
                      <a:moveTo>
                        <a:pt x="1228" y="825"/>
                      </a:moveTo>
                      <a:cubicBezTo>
                        <a:pt x="1226" y="830"/>
                        <a:pt x="1224" y="834"/>
                        <a:pt x="1222" y="839"/>
                      </a:cubicBezTo>
                      <a:cubicBezTo>
                        <a:pt x="1221" y="840"/>
                        <a:pt x="1221" y="841"/>
                        <a:pt x="1223" y="842"/>
                      </a:cubicBezTo>
                      <a:cubicBezTo>
                        <a:pt x="1224" y="843"/>
                        <a:pt x="1225" y="842"/>
                        <a:pt x="1226" y="841"/>
                      </a:cubicBezTo>
                      <a:cubicBezTo>
                        <a:pt x="1228" y="836"/>
                        <a:pt x="1231" y="832"/>
                        <a:pt x="1233" y="827"/>
                      </a:cubicBezTo>
                      <a:cubicBezTo>
                        <a:pt x="1233" y="826"/>
                        <a:pt x="1233" y="825"/>
                        <a:pt x="1231" y="824"/>
                      </a:cubicBezTo>
                      <a:cubicBezTo>
                        <a:pt x="1230" y="823"/>
                        <a:pt x="1229" y="824"/>
                        <a:pt x="1228" y="825"/>
                      </a:cubicBezTo>
                      <a:close/>
                      <a:moveTo>
                        <a:pt x="1240" y="798"/>
                      </a:moveTo>
                      <a:cubicBezTo>
                        <a:pt x="1238" y="802"/>
                        <a:pt x="1236" y="807"/>
                        <a:pt x="1234" y="812"/>
                      </a:cubicBezTo>
                      <a:cubicBezTo>
                        <a:pt x="1234" y="813"/>
                        <a:pt x="1234" y="814"/>
                        <a:pt x="1236" y="815"/>
                      </a:cubicBezTo>
                      <a:cubicBezTo>
                        <a:pt x="1237" y="815"/>
                        <a:pt x="1238" y="815"/>
                        <a:pt x="1239" y="814"/>
                      </a:cubicBezTo>
                      <a:cubicBezTo>
                        <a:pt x="1241" y="809"/>
                        <a:pt x="1243" y="804"/>
                        <a:pt x="1244" y="800"/>
                      </a:cubicBezTo>
                      <a:cubicBezTo>
                        <a:pt x="1245" y="798"/>
                        <a:pt x="1244" y="797"/>
                        <a:pt x="1243" y="796"/>
                      </a:cubicBezTo>
                      <a:cubicBezTo>
                        <a:pt x="1242" y="796"/>
                        <a:pt x="1240" y="796"/>
                        <a:pt x="1240" y="798"/>
                      </a:cubicBezTo>
                      <a:close/>
                      <a:moveTo>
                        <a:pt x="1249" y="769"/>
                      </a:moveTo>
                      <a:cubicBezTo>
                        <a:pt x="1248" y="774"/>
                        <a:pt x="1246" y="779"/>
                        <a:pt x="1245" y="784"/>
                      </a:cubicBezTo>
                      <a:cubicBezTo>
                        <a:pt x="1244" y="785"/>
                        <a:pt x="1245" y="786"/>
                        <a:pt x="1246" y="787"/>
                      </a:cubicBezTo>
                      <a:cubicBezTo>
                        <a:pt x="1247" y="787"/>
                        <a:pt x="1249" y="787"/>
                        <a:pt x="1249" y="785"/>
                      </a:cubicBezTo>
                      <a:cubicBezTo>
                        <a:pt x="1251" y="781"/>
                        <a:pt x="1252" y="776"/>
                        <a:pt x="1254" y="771"/>
                      </a:cubicBezTo>
                      <a:cubicBezTo>
                        <a:pt x="1254" y="770"/>
                        <a:pt x="1253" y="768"/>
                        <a:pt x="1252" y="768"/>
                      </a:cubicBezTo>
                      <a:cubicBezTo>
                        <a:pt x="1251" y="767"/>
                        <a:pt x="1249" y="768"/>
                        <a:pt x="1249" y="769"/>
                      </a:cubicBezTo>
                      <a:close/>
                      <a:moveTo>
                        <a:pt x="1256" y="741"/>
                      </a:moveTo>
                      <a:cubicBezTo>
                        <a:pt x="1255" y="745"/>
                        <a:pt x="1254" y="750"/>
                        <a:pt x="1253" y="755"/>
                      </a:cubicBezTo>
                      <a:cubicBezTo>
                        <a:pt x="1253" y="756"/>
                        <a:pt x="1253" y="758"/>
                        <a:pt x="1255" y="758"/>
                      </a:cubicBezTo>
                      <a:cubicBezTo>
                        <a:pt x="1256" y="758"/>
                        <a:pt x="1257" y="758"/>
                        <a:pt x="1258" y="756"/>
                      </a:cubicBezTo>
                      <a:cubicBezTo>
                        <a:pt x="1259" y="751"/>
                        <a:pt x="1260" y="747"/>
                        <a:pt x="1261" y="742"/>
                      </a:cubicBezTo>
                      <a:cubicBezTo>
                        <a:pt x="1262" y="740"/>
                        <a:pt x="1261" y="739"/>
                        <a:pt x="1259" y="739"/>
                      </a:cubicBezTo>
                      <a:cubicBezTo>
                        <a:pt x="1258" y="738"/>
                        <a:pt x="1257" y="739"/>
                        <a:pt x="1256" y="741"/>
                      </a:cubicBezTo>
                      <a:close/>
                      <a:moveTo>
                        <a:pt x="1288" y="742"/>
                      </a:moveTo>
                      <a:cubicBezTo>
                        <a:pt x="1283" y="742"/>
                        <a:pt x="1278" y="741"/>
                        <a:pt x="1273" y="740"/>
                      </a:cubicBezTo>
                      <a:cubicBezTo>
                        <a:pt x="1272" y="740"/>
                        <a:pt x="1270" y="741"/>
                        <a:pt x="1270" y="742"/>
                      </a:cubicBezTo>
                      <a:cubicBezTo>
                        <a:pt x="1270" y="743"/>
                        <a:pt x="1271" y="745"/>
                        <a:pt x="1272" y="745"/>
                      </a:cubicBezTo>
                      <a:cubicBezTo>
                        <a:pt x="1277" y="746"/>
                        <a:pt x="1282" y="747"/>
                        <a:pt x="1287" y="747"/>
                      </a:cubicBezTo>
                      <a:cubicBezTo>
                        <a:pt x="1288" y="748"/>
                        <a:pt x="1290" y="747"/>
                        <a:pt x="1290" y="745"/>
                      </a:cubicBezTo>
                      <a:cubicBezTo>
                        <a:pt x="1290" y="744"/>
                        <a:pt x="1289" y="743"/>
                        <a:pt x="1288" y="742"/>
                      </a:cubicBezTo>
                      <a:close/>
                      <a:moveTo>
                        <a:pt x="1317" y="746"/>
                      </a:moveTo>
                      <a:cubicBezTo>
                        <a:pt x="1312" y="746"/>
                        <a:pt x="1307" y="745"/>
                        <a:pt x="1302" y="745"/>
                      </a:cubicBezTo>
                      <a:cubicBezTo>
                        <a:pt x="1301" y="744"/>
                        <a:pt x="1300" y="745"/>
                        <a:pt x="1300" y="747"/>
                      </a:cubicBezTo>
                      <a:cubicBezTo>
                        <a:pt x="1299" y="748"/>
                        <a:pt x="1300" y="749"/>
                        <a:pt x="1302" y="750"/>
                      </a:cubicBezTo>
                      <a:cubicBezTo>
                        <a:pt x="1307" y="750"/>
                        <a:pt x="1312" y="751"/>
                        <a:pt x="1317" y="751"/>
                      </a:cubicBezTo>
                      <a:cubicBezTo>
                        <a:pt x="1318" y="752"/>
                        <a:pt x="1319" y="751"/>
                        <a:pt x="1320" y="749"/>
                      </a:cubicBezTo>
                      <a:cubicBezTo>
                        <a:pt x="1320" y="748"/>
                        <a:pt x="1319" y="747"/>
                        <a:pt x="1317" y="746"/>
                      </a:cubicBezTo>
                      <a:close/>
                      <a:moveTo>
                        <a:pt x="1347" y="749"/>
                      </a:moveTo>
                      <a:cubicBezTo>
                        <a:pt x="1342" y="749"/>
                        <a:pt x="1337" y="748"/>
                        <a:pt x="1332" y="748"/>
                      </a:cubicBezTo>
                      <a:cubicBezTo>
                        <a:pt x="1331" y="748"/>
                        <a:pt x="1330" y="749"/>
                        <a:pt x="1329" y="750"/>
                      </a:cubicBezTo>
                      <a:cubicBezTo>
                        <a:pt x="1329" y="751"/>
                        <a:pt x="1330" y="753"/>
                        <a:pt x="1332" y="753"/>
                      </a:cubicBezTo>
                      <a:cubicBezTo>
                        <a:pt x="1337" y="753"/>
                        <a:pt x="1342" y="754"/>
                        <a:pt x="1347" y="754"/>
                      </a:cubicBezTo>
                      <a:cubicBezTo>
                        <a:pt x="1348" y="754"/>
                        <a:pt x="1349" y="753"/>
                        <a:pt x="1349" y="751"/>
                      </a:cubicBezTo>
                      <a:cubicBezTo>
                        <a:pt x="1350" y="750"/>
                        <a:pt x="1348" y="749"/>
                        <a:pt x="1347" y="749"/>
                      </a:cubicBezTo>
                      <a:close/>
                      <a:moveTo>
                        <a:pt x="1377" y="749"/>
                      </a:moveTo>
                      <a:cubicBezTo>
                        <a:pt x="1375" y="749"/>
                        <a:pt x="1373" y="749"/>
                        <a:pt x="1371" y="749"/>
                      </a:cubicBezTo>
                      <a:cubicBezTo>
                        <a:pt x="1368" y="749"/>
                        <a:pt x="1365" y="749"/>
                        <a:pt x="1362" y="749"/>
                      </a:cubicBezTo>
                      <a:cubicBezTo>
                        <a:pt x="1361" y="749"/>
                        <a:pt x="1359" y="750"/>
                        <a:pt x="1359" y="752"/>
                      </a:cubicBezTo>
                      <a:cubicBezTo>
                        <a:pt x="1359" y="753"/>
                        <a:pt x="1361" y="754"/>
                        <a:pt x="1362" y="754"/>
                      </a:cubicBezTo>
                      <a:cubicBezTo>
                        <a:pt x="1365" y="754"/>
                        <a:pt x="1368" y="754"/>
                        <a:pt x="1371" y="754"/>
                      </a:cubicBezTo>
                      <a:cubicBezTo>
                        <a:pt x="1373" y="754"/>
                        <a:pt x="1375" y="754"/>
                        <a:pt x="1377" y="754"/>
                      </a:cubicBezTo>
                      <a:cubicBezTo>
                        <a:pt x="1378" y="754"/>
                        <a:pt x="1379" y="753"/>
                        <a:pt x="1379" y="752"/>
                      </a:cubicBezTo>
                      <a:cubicBezTo>
                        <a:pt x="1379" y="751"/>
                        <a:pt x="1378" y="749"/>
                        <a:pt x="1377" y="749"/>
                      </a:cubicBezTo>
                      <a:close/>
                      <a:moveTo>
                        <a:pt x="1407" y="748"/>
                      </a:moveTo>
                      <a:cubicBezTo>
                        <a:pt x="1402" y="748"/>
                        <a:pt x="1397" y="749"/>
                        <a:pt x="1392" y="749"/>
                      </a:cubicBezTo>
                      <a:cubicBezTo>
                        <a:pt x="1390" y="749"/>
                        <a:pt x="1389" y="750"/>
                        <a:pt x="1389" y="752"/>
                      </a:cubicBezTo>
                      <a:cubicBezTo>
                        <a:pt x="1389" y="753"/>
                        <a:pt x="1391" y="754"/>
                        <a:pt x="1392" y="754"/>
                      </a:cubicBezTo>
                      <a:cubicBezTo>
                        <a:pt x="1397" y="754"/>
                        <a:pt x="1402" y="753"/>
                        <a:pt x="1407" y="753"/>
                      </a:cubicBezTo>
                      <a:cubicBezTo>
                        <a:pt x="1408" y="753"/>
                        <a:pt x="1410" y="752"/>
                        <a:pt x="1409" y="750"/>
                      </a:cubicBezTo>
                      <a:cubicBezTo>
                        <a:pt x="1409" y="749"/>
                        <a:pt x="1408" y="748"/>
                        <a:pt x="1407" y="748"/>
                      </a:cubicBezTo>
                      <a:close/>
                      <a:moveTo>
                        <a:pt x="1436" y="744"/>
                      </a:moveTo>
                      <a:cubicBezTo>
                        <a:pt x="1431" y="745"/>
                        <a:pt x="1426" y="745"/>
                        <a:pt x="1421" y="746"/>
                      </a:cubicBezTo>
                      <a:cubicBezTo>
                        <a:pt x="1420" y="746"/>
                        <a:pt x="1419" y="748"/>
                        <a:pt x="1419" y="749"/>
                      </a:cubicBezTo>
                      <a:cubicBezTo>
                        <a:pt x="1420" y="750"/>
                        <a:pt x="1421" y="751"/>
                        <a:pt x="1422" y="751"/>
                      </a:cubicBezTo>
                      <a:cubicBezTo>
                        <a:pt x="1427" y="750"/>
                        <a:pt x="1432" y="750"/>
                        <a:pt x="1437" y="749"/>
                      </a:cubicBezTo>
                      <a:cubicBezTo>
                        <a:pt x="1438" y="748"/>
                        <a:pt x="1439" y="747"/>
                        <a:pt x="1439" y="746"/>
                      </a:cubicBezTo>
                      <a:cubicBezTo>
                        <a:pt x="1439" y="744"/>
                        <a:pt x="1437" y="743"/>
                        <a:pt x="1436" y="744"/>
                      </a:cubicBezTo>
                      <a:close/>
                      <a:moveTo>
                        <a:pt x="1465" y="736"/>
                      </a:moveTo>
                      <a:cubicBezTo>
                        <a:pt x="1460" y="738"/>
                        <a:pt x="1455" y="739"/>
                        <a:pt x="1451" y="740"/>
                      </a:cubicBezTo>
                      <a:cubicBezTo>
                        <a:pt x="1449" y="741"/>
                        <a:pt x="1448" y="742"/>
                        <a:pt x="1449" y="744"/>
                      </a:cubicBezTo>
                      <a:cubicBezTo>
                        <a:pt x="1449" y="745"/>
                        <a:pt x="1451" y="746"/>
                        <a:pt x="1452" y="745"/>
                      </a:cubicBezTo>
                      <a:cubicBezTo>
                        <a:pt x="1457" y="744"/>
                        <a:pt x="1462" y="743"/>
                        <a:pt x="1466" y="741"/>
                      </a:cubicBezTo>
                      <a:cubicBezTo>
                        <a:pt x="1468" y="741"/>
                        <a:pt x="1468" y="739"/>
                        <a:pt x="1468" y="738"/>
                      </a:cubicBezTo>
                      <a:cubicBezTo>
                        <a:pt x="1468" y="737"/>
                        <a:pt x="1466" y="736"/>
                        <a:pt x="1465" y="736"/>
                      </a:cubicBezTo>
                      <a:close/>
                      <a:moveTo>
                        <a:pt x="1492" y="725"/>
                      </a:moveTo>
                      <a:cubicBezTo>
                        <a:pt x="1488" y="728"/>
                        <a:pt x="1483" y="730"/>
                        <a:pt x="1479" y="731"/>
                      </a:cubicBezTo>
                      <a:cubicBezTo>
                        <a:pt x="1478" y="732"/>
                        <a:pt x="1477" y="733"/>
                        <a:pt x="1477" y="735"/>
                      </a:cubicBezTo>
                      <a:cubicBezTo>
                        <a:pt x="1478" y="736"/>
                        <a:pt x="1479" y="737"/>
                        <a:pt x="1481" y="736"/>
                      </a:cubicBezTo>
                      <a:cubicBezTo>
                        <a:pt x="1485" y="734"/>
                        <a:pt x="1490" y="732"/>
                        <a:pt x="1495" y="730"/>
                      </a:cubicBezTo>
                      <a:cubicBezTo>
                        <a:pt x="1496" y="729"/>
                        <a:pt x="1496" y="728"/>
                        <a:pt x="1496" y="726"/>
                      </a:cubicBezTo>
                      <a:cubicBezTo>
                        <a:pt x="1495" y="725"/>
                        <a:pt x="1494" y="725"/>
                        <a:pt x="1492" y="725"/>
                      </a:cubicBezTo>
                      <a:close/>
                      <a:moveTo>
                        <a:pt x="1518" y="710"/>
                      </a:moveTo>
                      <a:cubicBezTo>
                        <a:pt x="1514" y="713"/>
                        <a:pt x="1509" y="716"/>
                        <a:pt x="1505" y="718"/>
                      </a:cubicBezTo>
                      <a:cubicBezTo>
                        <a:pt x="1504" y="719"/>
                        <a:pt x="1504" y="720"/>
                        <a:pt x="1504" y="722"/>
                      </a:cubicBezTo>
                      <a:cubicBezTo>
                        <a:pt x="1505" y="723"/>
                        <a:pt x="1507" y="723"/>
                        <a:pt x="1508" y="723"/>
                      </a:cubicBezTo>
                      <a:cubicBezTo>
                        <a:pt x="1512" y="720"/>
                        <a:pt x="1516" y="717"/>
                        <a:pt x="1521" y="714"/>
                      </a:cubicBezTo>
                      <a:cubicBezTo>
                        <a:pt x="1522" y="713"/>
                        <a:pt x="1522" y="712"/>
                        <a:pt x="1521" y="711"/>
                      </a:cubicBezTo>
                      <a:cubicBezTo>
                        <a:pt x="1520" y="709"/>
                        <a:pt x="1519" y="709"/>
                        <a:pt x="1518" y="710"/>
                      </a:cubicBezTo>
                      <a:close/>
                      <a:moveTo>
                        <a:pt x="1539" y="690"/>
                      </a:moveTo>
                      <a:cubicBezTo>
                        <a:pt x="1536" y="694"/>
                        <a:pt x="1533" y="697"/>
                        <a:pt x="1529" y="701"/>
                      </a:cubicBezTo>
                      <a:cubicBezTo>
                        <a:pt x="1528" y="702"/>
                        <a:pt x="1528" y="703"/>
                        <a:pt x="1529" y="704"/>
                      </a:cubicBezTo>
                      <a:cubicBezTo>
                        <a:pt x="1530" y="705"/>
                        <a:pt x="1531" y="705"/>
                        <a:pt x="1532" y="704"/>
                      </a:cubicBezTo>
                      <a:cubicBezTo>
                        <a:pt x="1536" y="701"/>
                        <a:pt x="1540" y="698"/>
                        <a:pt x="1543" y="694"/>
                      </a:cubicBezTo>
                      <a:cubicBezTo>
                        <a:pt x="1544" y="693"/>
                        <a:pt x="1544" y="691"/>
                        <a:pt x="1543" y="690"/>
                      </a:cubicBezTo>
                      <a:cubicBezTo>
                        <a:pt x="1542" y="689"/>
                        <a:pt x="1540" y="689"/>
                        <a:pt x="1539" y="690"/>
                      </a:cubicBezTo>
                      <a:close/>
                      <a:moveTo>
                        <a:pt x="1557" y="667"/>
                      </a:moveTo>
                      <a:cubicBezTo>
                        <a:pt x="1555" y="671"/>
                        <a:pt x="1552" y="675"/>
                        <a:pt x="1549" y="679"/>
                      </a:cubicBezTo>
                      <a:cubicBezTo>
                        <a:pt x="1548" y="680"/>
                        <a:pt x="1548" y="682"/>
                        <a:pt x="1549" y="683"/>
                      </a:cubicBezTo>
                      <a:cubicBezTo>
                        <a:pt x="1551" y="683"/>
                        <a:pt x="1552" y="683"/>
                        <a:pt x="1553" y="682"/>
                      </a:cubicBezTo>
                      <a:cubicBezTo>
                        <a:pt x="1556" y="678"/>
                        <a:pt x="1559" y="674"/>
                        <a:pt x="1562" y="670"/>
                      </a:cubicBezTo>
                      <a:cubicBezTo>
                        <a:pt x="1562" y="668"/>
                        <a:pt x="1562" y="667"/>
                        <a:pt x="1561" y="666"/>
                      </a:cubicBezTo>
                      <a:cubicBezTo>
                        <a:pt x="1560" y="665"/>
                        <a:pt x="1558" y="666"/>
                        <a:pt x="1557" y="667"/>
                      </a:cubicBezTo>
                      <a:close/>
                      <a:moveTo>
                        <a:pt x="1570" y="641"/>
                      </a:moveTo>
                      <a:cubicBezTo>
                        <a:pt x="1569" y="645"/>
                        <a:pt x="1567" y="650"/>
                        <a:pt x="1564" y="654"/>
                      </a:cubicBezTo>
                      <a:cubicBezTo>
                        <a:pt x="1564" y="655"/>
                        <a:pt x="1564" y="657"/>
                        <a:pt x="1566" y="657"/>
                      </a:cubicBezTo>
                      <a:cubicBezTo>
                        <a:pt x="1567" y="658"/>
                        <a:pt x="1568" y="657"/>
                        <a:pt x="1569" y="656"/>
                      </a:cubicBezTo>
                      <a:cubicBezTo>
                        <a:pt x="1571" y="652"/>
                        <a:pt x="1573" y="647"/>
                        <a:pt x="1575" y="642"/>
                      </a:cubicBezTo>
                      <a:cubicBezTo>
                        <a:pt x="1576" y="641"/>
                        <a:pt x="1575" y="640"/>
                        <a:pt x="1574" y="639"/>
                      </a:cubicBezTo>
                      <a:cubicBezTo>
                        <a:pt x="1572" y="639"/>
                        <a:pt x="1571" y="639"/>
                        <a:pt x="1570" y="641"/>
                      </a:cubicBezTo>
                      <a:close/>
                      <a:moveTo>
                        <a:pt x="1579" y="612"/>
                      </a:moveTo>
                      <a:cubicBezTo>
                        <a:pt x="1578" y="616"/>
                        <a:pt x="1578" y="618"/>
                        <a:pt x="1577" y="621"/>
                      </a:cubicBezTo>
                      <a:cubicBezTo>
                        <a:pt x="1577" y="623"/>
                        <a:pt x="1576" y="625"/>
                        <a:pt x="1575" y="627"/>
                      </a:cubicBezTo>
                      <a:cubicBezTo>
                        <a:pt x="1575" y="628"/>
                        <a:pt x="1576" y="629"/>
                        <a:pt x="1577" y="630"/>
                      </a:cubicBezTo>
                      <a:cubicBezTo>
                        <a:pt x="1578" y="630"/>
                        <a:pt x="1580" y="629"/>
                        <a:pt x="1580" y="628"/>
                      </a:cubicBezTo>
                      <a:cubicBezTo>
                        <a:pt x="1581" y="626"/>
                        <a:pt x="1581" y="624"/>
                        <a:pt x="1582" y="622"/>
                      </a:cubicBezTo>
                      <a:cubicBezTo>
                        <a:pt x="1583" y="619"/>
                        <a:pt x="1583" y="617"/>
                        <a:pt x="1584" y="613"/>
                      </a:cubicBezTo>
                      <a:cubicBezTo>
                        <a:pt x="1584" y="612"/>
                        <a:pt x="1583" y="611"/>
                        <a:pt x="1582" y="610"/>
                      </a:cubicBezTo>
                      <a:cubicBezTo>
                        <a:pt x="1581" y="610"/>
                        <a:pt x="1579" y="611"/>
                        <a:pt x="1579" y="612"/>
                      </a:cubicBezTo>
                      <a:close/>
                      <a:moveTo>
                        <a:pt x="1582" y="583"/>
                      </a:moveTo>
                      <a:cubicBezTo>
                        <a:pt x="1581" y="588"/>
                        <a:pt x="1581" y="593"/>
                        <a:pt x="1581" y="598"/>
                      </a:cubicBezTo>
                      <a:cubicBezTo>
                        <a:pt x="1581" y="599"/>
                        <a:pt x="1582" y="600"/>
                        <a:pt x="1583" y="600"/>
                      </a:cubicBezTo>
                      <a:cubicBezTo>
                        <a:pt x="1584" y="601"/>
                        <a:pt x="1586" y="600"/>
                        <a:pt x="1586" y="598"/>
                      </a:cubicBezTo>
                      <a:cubicBezTo>
                        <a:pt x="1586" y="593"/>
                        <a:pt x="1586" y="588"/>
                        <a:pt x="1587" y="583"/>
                      </a:cubicBezTo>
                      <a:cubicBezTo>
                        <a:pt x="1587" y="582"/>
                        <a:pt x="1586" y="580"/>
                        <a:pt x="1584" y="580"/>
                      </a:cubicBezTo>
                      <a:cubicBezTo>
                        <a:pt x="1583" y="580"/>
                        <a:pt x="1582" y="581"/>
                        <a:pt x="1582" y="583"/>
                      </a:cubicBezTo>
                      <a:close/>
                      <a:moveTo>
                        <a:pt x="1581" y="553"/>
                      </a:moveTo>
                      <a:cubicBezTo>
                        <a:pt x="1582" y="558"/>
                        <a:pt x="1582" y="563"/>
                        <a:pt x="1582" y="568"/>
                      </a:cubicBezTo>
                      <a:cubicBezTo>
                        <a:pt x="1582" y="569"/>
                        <a:pt x="1583" y="570"/>
                        <a:pt x="1584" y="570"/>
                      </a:cubicBezTo>
                      <a:cubicBezTo>
                        <a:pt x="1586" y="570"/>
                        <a:pt x="1587" y="569"/>
                        <a:pt x="1587" y="568"/>
                      </a:cubicBezTo>
                      <a:cubicBezTo>
                        <a:pt x="1587" y="563"/>
                        <a:pt x="1587" y="558"/>
                        <a:pt x="1586" y="553"/>
                      </a:cubicBezTo>
                      <a:cubicBezTo>
                        <a:pt x="1586" y="551"/>
                        <a:pt x="1585" y="550"/>
                        <a:pt x="1584" y="550"/>
                      </a:cubicBezTo>
                      <a:cubicBezTo>
                        <a:pt x="1582" y="551"/>
                        <a:pt x="1581" y="552"/>
                        <a:pt x="1581" y="553"/>
                      </a:cubicBezTo>
                      <a:close/>
                      <a:moveTo>
                        <a:pt x="1579" y="523"/>
                      </a:moveTo>
                      <a:cubicBezTo>
                        <a:pt x="1579" y="528"/>
                        <a:pt x="1580" y="533"/>
                        <a:pt x="1580" y="538"/>
                      </a:cubicBezTo>
                      <a:cubicBezTo>
                        <a:pt x="1580" y="540"/>
                        <a:pt x="1582" y="541"/>
                        <a:pt x="1583" y="540"/>
                      </a:cubicBezTo>
                      <a:cubicBezTo>
                        <a:pt x="1584" y="540"/>
                        <a:pt x="1585" y="539"/>
                        <a:pt x="1585" y="538"/>
                      </a:cubicBezTo>
                      <a:cubicBezTo>
                        <a:pt x="1585" y="533"/>
                        <a:pt x="1584" y="528"/>
                        <a:pt x="1584" y="523"/>
                      </a:cubicBezTo>
                      <a:cubicBezTo>
                        <a:pt x="1583" y="521"/>
                        <a:pt x="1582" y="520"/>
                        <a:pt x="1581" y="521"/>
                      </a:cubicBezTo>
                      <a:cubicBezTo>
                        <a:pt x="1579" y="521"/>
                        <a:pt x="1578" y="522"/>
                        <a:pt x="1579" y="523"/>
                      </a:cubicBezTo>
                      <a:close/>
                      <a:moveTo>
                        <a:pt x="1573" y="494"/>
                      </a:moveTo>
                      <a:cubicBezTo>
                        <a:pt x="1574" y="499"/>
                        <a:pt x="1575" y="504"/>
                        <a:pt x="1576" y="509"/>
                      </a:cubicBezTo>
                      <a:cubicBezTo>
                        <a:pt x="1577" y="510"/>
                        <a:pt x="1578" y="511"/>
                        <a:pt x="1579" y="511"/>
                      </a:cubicBezTo>
                      <a:cubicBezTo>
                        <a:pt x="1581" y="510"/>
                        <a:pt x="1581" y="509"/>
                        <a:pt x="1581" y="508"/>
                      </a:cubicBezTo>
                      <a:cubicBezTo>
                        <a:pt x="1580" y="503"/>
                        <a:pt x="1579" y="498"/>
                        <a:pt x="1578" y="493"/>
                      </a:cubicBezTo>
                      <a:cubicBezTo>
                        <a:pt x="1578" y="492"/>
                        <a:pt x="1576" y="491"/>
                        <a:pt x="1575" y="491"/>
                      </a:cubicBezTo>
                      <a:cubicBezTo>
                        <a:pt x="1574" y="491"/>
                        <a:pt x="1573" y="493"/>
                        <a:pt x="1573" y="494"/>
                      </a:cubicBezTo>
                      <a:close/>
                      <a:moveTo>
                        <a:pt x="1564" y="466"/>
                      </a:moveTo>
                      <a:cubicBezTo>
                        <a:pt x="1566" y="471"/>
                        <a:pt x="1567" y="475"/>
                        <a:pt x="1569" y="480"/>
                      </a:cubicBezTo>
                      <a:cubicBezTo>
                        <a:pt x="1569" y="481"/>
                        <a:pt x="1571" y="482"/>
                        <a:pt x="1572" y="482"/>
                      </a:cubicBezTo>
                      <a:cubicBezTo>
                        <a:pt x="1573" y="481"/>
                        <a:pt x="1574" y="480"/>
                        <a:pt x="1574" y="478"/>
                      </a:cubicBezTo>
                      <a:cubicBezTo>
                        <a:pt x="1572" y="473"/>
                        <a:pt x="1570" y="469"/>
                        <a:pt x="1568" y="464"/>
                      </a:cubicBezTo>
                      <a:cubicBezTo>
                        <a:pt x="1568" y="463"/>
                        <a:pt x="1566" y="462"/>
                        <a:pt x="1565" y="463"/>
                      </a:cubicBezTo>
                      <a:cubicBezTo>
                        <a:pt x="1564" y="463"/>
                        <a:pt x="1563" y="465"/>
                        <a:pt x="1564" y="466"/>
                      </a:cubicBezTo>
                      <a:close/>
                      <a:moveTo>
                        <a:pt x="1548" y="442"/>
                      </a:moveTo>
                      <a:cubicBezTo>
                        <a:pt x="1551" y="445"/>
                        <a:pt x="1554" y="449"/>
                        <a:pt x="1557" y="453"/>
                      </a:cubicBezTo>
                      <a:cubicBezTo>
                        <a:pt x="1557" y="454"/>
                        <a:pt x="1559" y="455"/>
                        <a:pt x="1560" y="454"/>
                      </a:cubicBezTo>
                      <a:cubicBezTo>
                        <a:pt x="1561" y="453"/>
                        <a:pt x="1562" y="452"/>
                        <a:pt x="1561" y="451"/>
                      </a:cubicBezTo>
                      <a:cubicBezTo>
                        <a:pt x="1558" y="446"/>
                        <a:pt x="1555" y="442"/>
                        <a:pt x="1552" y="438"/>
                      </a:cubicBezTo>
                      <a:cubicBezTo>
                        <a:pt x="1551" y="437"/>
                        <a:pt x="1549" y="437"/>
                        <a:pt x="1548" y="438"/>
                      </a:cubicBezTo>
                      <a:cubicBezTo>
                        <a:pt x="1547" y="439"/>
                        <a:pt x="1547" y="441"/>
                        <a:pt x="1548" y="442"/>
                      </a:cubicBezTo>
                      <a:close/>
                      <a:moveTo>
                        <a:pt x="1524" y="428"/>
                      </a:moveTo>
                      <a:cubicBezTo>
                        <a:pt x="1529" y="429"/>
                        <a:pt x="1533" y="430"/>
                        <a:pt x="1537" y="433"/>
                      </a:cubicBezTo>
                      <a:cubicBezTo>
                        <a:pt x="1538" y="433"/>
                        <a:pt x="1540" y="433"/>
                        <a:pt x="1540" y="432"/>
                      </a:cubicBezTo>
                      <a:cubicBezTo>
                        <a:pt x="1541" y="431"/>
                        <a:pt x="1541" y="429"/>
                        <a:pt x="1540" y="428"/>
                      </a:cubicBezTo>
                      <a:cubicBezTo>
                        <a:pt x="1535" y="426"/>
                        <a:pt x="1530" y="424"/>
                        <a:pt x="1525" y="423"/>
                      </a:cubicBezTo>
                      <a:cubicBezTo>
                        <a:pt x="1524" y="422"/>
                        <a:pt x="1522" y="423"/>
                        <a:pt x="1522" y="425"/>
                      </a:cubicBezTo>
                      <a:cubicBezTo>
                        <a:pt x="1522" y="426"/>
                        <a:pt x="1523" y="427"/>
                        <a:pt x="1524" y="428"/>
                      </a:cubicBezTo>
                      <a:close/>
                      <a:moveTo>
                        <a:pt x="1501" y="423"/>
                      </a:moveTo>
                      <a:cubicBezTo>
                        <a:pt x="1500" y="423"/>
                        <a:pt x="1499" y="424"/>
                        <a:pt x="1498" y="424"/>
                      </a:cubicBezTo>
                      <a:cubicBezTo>
                        <a:pt x="1496" y="424"/>
                        <a:pt x="1495" y="426"/>
                        <a:pt x="1496" y="427"/>
                      </a:cubicBezTo>
                      <a:cubicBezTo>
                        <a:pt x="1496" y="428"/>
                        <a:pt x="1498" y="429"/>
                        <a:pt x="1499" y="429"/>
                      </a:cubicBezTo>
                      <a:cubicBezTo>
                        <a:pt x="1503" y="428"/>
                        <a:pt x="1506" y="427"/>
                        <a:pt x="1510" y="427"/>
                      </a:cubicBezTo>
                      <a:cubicBezTo>
                        <a:pt x="1511" y="427"/>
                        <a:pt x="1512" y="425"/>
                        <a:pt x="1512" y="424"/>
                      </a:cubicBezTo>
                      <a:cubicBezTo>
                        <a:pt x="1512" y="423"/>
                        <a:pt x="1511" y="422"/>
                        <a:pt x="1509" y="422"/>
                      </a:cubicBezTo>
                      <a:cubicBezTo>
                        <a:pt x="1506" y="422"/>
                        <a:pt x="1502" y="423"/>
                        <a:pt x="1498" y="424"/>
                      </a:cubicBezTo>
                      <a:cubicBezTo>
                        <a:pt x="1496" y="424"/>
                        <a:pt x="1495" y="426"/>
                        <a:pt x="1496" y="427"/>
                      </a:cubicBezTo>
                      <a:cubicBezTo>
                        <a:pt x="1496" y="428"/>
                        <a:pt x="1498" y="429"/>
                        <a:pt x="1499" y="429"/>
                      </a:cubicBezTo>
                      <a:cubicBezTo>
                        <a:pt x="1500" y="428"/>
                        <a:pt x="1501" y="428"/>
                        <a:pt x="1502" y="428"/>
                      </a:cubicBezTo>
                      <a:cubicBezTo>
                        <a:pt x="1504" y="427"/>
                        <a:pt x="1504" y="426"/>
                        <a:pt x="1504" y="425"/>
                      </a:cubicBezTo>
                      <a:cubicBezTo>
                        <a:pt x="1504" y="423"/>
                        <a:pt x="1502" y="423"/>
                        <a:pt x="1501" y="423"/>
                      </a:cubicBezTo>
                      <a:close/>
                      <a:moveTo>
                        <a:pt x="1526" y="409"/>
                      </a:moveTo>
                      <a:cubicBezTo>
                        <a:pt x="1523" y="412"/>
                        <a:pt x="1519" y="415"/>
                        <a:pt x="1514" y="417"/>
                      </a:cubicBezTo>
                      <a:cubicBezTo>
                        <a:pt x="1513" y="418"/>
                        <a:pt x="1513" y="420"/>
                        <a:pt x="1513" y="421"/>
                      </a:cubicBezTo>
                      <a:cubicBezTo>
                        <a:pt x="1514" y="422"/>
                        <a:pt x="1515" y="422"/>
                        <a:pt x="1517" y="422"/>
                      </a:cubicBezTo>
                      <a:cubicBezTo>
                        <a:pt x="1521" y="419"/>
                        <a:pt x="1526" y="416"/>
                        <a:pt x="1529" y="413"/>
                      </a:cubicBezTo>
                      <a:cubicBezTo>
                        <a:pt x="1531" y="412"/>
                        <a:pt x="1531" y="411"/>
                        <a:pt x="1530" y="410"/>
                      </a:cubicBezTo>
                      <a:cubicBezTo>
                        <a:pt x="1529" y="409"/>
                        <a:pt x="1527" y="408"/>
                        <a:pt x="1526" y="409"/>
                      </a:cubicBezTo>
                      <a:close/>
                      <a:moveTo>
                        <a:pt x="1543" y="386"/>
                      </a:moveTo>
                      <a:cubicBezTo>
                        <a:pt x="1541" y="391"/>
                        <a:pt x="1539" y="395"/>
                        <a:pt x="1536" y="399"/>
                      </a:cubicBezTo>
                      <a:cubicBezTo>
                        <a:pt x="1535" y="400"/>
                        <a:pt x="1535" y="401"/>
                        <a:pt x="1537" y="402"/>
                      </a:cubicBezTo>
                      <a:cubicBezTo>
                        <a:pt x="1538" y="403"/>
                        <a:pt x="1539" y="403"/>
                        <a:pt x="1540" y="402"/>
                      </a:cubicBezTo>
                      <a:cubicBezTo>
                        <a:pt x="1543" y="397"/>
                        <a:pt x="1546" y="393"/>
                        <a:pt x="1548" y="388"/>
                      </a:cubicBezTo>
                      <a:cubicBezTo>
                        <a:pt x="1548" y="387"/>
                        <a:pt x="1547" y="385"/>
                        <a:pt x="1546" y="385"/>
                      </a:cubicBezTo>
                      <a:cubicBezTo>
                        <a:pt x="1545" y="384"/>
                        <a:pt x="1543" y="385"/>
                        <a:pt x="1543" y="386"/>
                      </a:cubicBezTo>
                      <a:close/>
                      <a:moveTo>
                        <a:pt x="1548" y="358"/>
                      </a:moveTo>
                      <a:cubicBezTo>
                        <a:pt x="1548" y="363"/>
                        <a:pt x="1548" y="368"/>
                        <a:pt x="1547" y="372"/>
                      </a:cubicBezTo>
                      <a:cubicBezTo>
                        <a:pt x="1547" y="374"/>
                        <a:pt x="1548" y="375"/>
                        <a:pt x="1549" y="375"/>
                      </a:cubicBezTo>
                      <a:cubicBezTo>
                        <a:pt x="1550" y="375"/>
                        <a:pt x="1552" y="375"/>
                        <a:pt x="1552" y="373"/>
                      </a:cubicBezTo>
                      <a:cubicBezTo>
                        <a:pt x="1552" y="373"/>
                        <a:pt x="1552" y="373"/>
                        <a:pt x="1552" y="373"/>
                      </a:cubicBezTo>
                      <a:cubicBezTo>
                        <a:pt x="1553" y="368"/>
                        <a:pt x="1553" y="363"/>
                        <a:pt x="1553" y="358"/>
                      </a:cubicBezTo>
                      <a:cubicBezTo>
                        <a:pt x="1553" y="356"/>
                        <a:pt x="1552" y="355"/>
                        <a:pt x="1551" y="355"/>
                      </a:cubicBezTo>
                      <a:cubicBezTo>
                        <a:pt x="1549" y="355"/>
                        <a:pt x="1548" y="356"/>
                        <a:pt x="1548" y="358"/>
                      </a:cubicBezTo>
                      <a:close/>
                      <a:moveTo>
                        <a:pt x="1544" y="329"/>
                      </a:moveTo>
                      <a:cubicBezTo>
                        <a:pt x="1546" y="334"/>
                        <a:pt x="1547" y="338"/>
                        <a:pt x="1547" y="343"/>
                      </a:cubicBezTo>
                      <a:cubicBezTo>
                        <a:pt x="1547" y="345"/>
                        <a:pt x="1549" y="346"/>
                        <a:pt x="1550" y="345"/>
                      </a:cubicBezTo>
                      <a:cubicBezTo>
                        <a:pt x="1551" y="345"/>
                        <a:pt x="1552" y="344"/>
                        <a:pt x="1552" y="343"/>
                      </a:cubicBezTo>
                      <a:cubicBezTo>
                        <a:pt x="1551" y="337"/>
                        <a:pt x="1550" y="332"/>
                        <a:pt x="1549" y="328"/>
                      </a:cubicBezTo>
                      <a:cubicBezTo>
                        <a:pt x="1549" y="326"/>
                        <a:pt x="1547" y="325"/>
                        <a:pt x="1546" y="326"/>
                      </a:cubicBezTo>
                      <a:cubicBezTo>
                        <a:pt x="1545" y="326"/>
                        <a:pt x="1544" y="328"/>
                        <a:pt x="1544" y="329"/>
                      </a:cubicBezTo>
                      <a:close/>
                      <a:moveTo>
                        <a:pt x="1533" y="302"/>
                      </a:moveTo>
                      <a:cubicBezTo>
                        <a:pt x="1535" y="306"/>
                        <a:pt x="1537" y="311"/>
                        <a:pt x="1539" y="315"/>
                      </a:cubicBezTo>
                      <a:cubicBezTo>
                        <a:pt x="1540" y="316"/>
                        <a:pt x="1541" y="317"/>
                        <a:pt x="1542" y="316"/>
                      </a:cubicBezTo>
                      <a:cubicBezTo>
                        <a:pt x="1544" y="316"/>
                        <a:pt x="1544" y="314"/>
                        <a:pt x="1544" y="313"/>
                      </a:cubicBezTo>
                      <a:cubicBezTo>
                        <a:pt x="1542" y="308"/>
                        <a:pt x="1539" y="304"/>
                        <a:pt x="1537" y="299"/>
                      </a:cubicBezTo>
                      <a:cubicBezTo>
                        <a:pt x="1536" y="298"/>
                        <a:pt x="1535" y="298"/>
                        <a:pt x="1533" y="299"/>
                      </a:cubicBezTo>
                      <a:cubicBezTo>
                        <a:pt x="1532" y="299"/>
                        <a:pt x="1532" y="301"/>
                        <a:pt x="1533" y="302"/>
                      </a:cubicBezTo>
                      <a:close/>
                      <a:moveTo>
                        <a:pt x="1514" y="279"/>
                      </a:moveTo>
                      <a:cubicBezTo>
                        <a:pt x="1518" y="282"/>
                        <a:pt x="1521" y="286"/>
                        <a:pt x="1524" y="290"/>
                      </a:cubicBezTo>
                      <a:cubicBezTo>
                        <a:pt x="1525" y="291"/>
                        <a:pt x="1527" y="291"/>
                        <a:pt x="1528" y="290"/>
                      </a:cubicBezTo>
                      <a:cubicBezTo>
                        <a:pt x="1529" y="289"/>
                        <a:pt x="1529" y="288"/>
                        <a:pt x="1528" y="287"/>
                      </a:cubicBezTo>
                      <a:cubicBezTo>
                        <a:pt x="1525" y="283"/>
                        <a:pt x="1522" y="279"/>
                        <a:pt x="1518" y="275"/>
                      </a:cubicBezTo>
                      <a:cubicBezTo>
                        <a:pt x="1517" y="275"/>
                        <a:pt x="1515" y="275"/>
                        <a:pt x="1514" y="276"/>
                      </a:cubicBezTo>
                      <a:cubicBezTo>
                        <a:pt x="1513" y="277"/>
                        <a:pt x="1513" y="278"/>
                        <a:pt x="1514" y="279"/>
                      </a:cubicBezTo>
                      <a:close/>
                      <a:moveTo>
                        <a:pt x="1490" y="263"/>
                      </a:moveTo>
                      <a:cubicBezTo>
                        <a:pt x="1495" y="265"/>
                        <a:pt x="1499" y="267"/>
                        <a:pt x="1503" y="270"/>
                      </a:cubicBezTo>
                      <a:cubicBezTo>
                        <a:pt x="1504" y="271"/>
                        <a:pt x="1506" y="270"/>
                        <a:pt x="1507" y="269"/>
                      </a:cubicBezTo>
                      <a:cubicBezTo>
                        <a:pt x="1507" y="268"/>
                        <a:pt x="1507" y="267"/>
                        <a:pt x="1506" y="266"/>
                      </a:cubicBezTo>
                      <a:cubicBezTo>
                        <a:pt x="1502" y="263"/>
                        <a:pt x="1497" y="260"/>
                        <a:pt x="1492" y="258"/>
                      </a:cubicBezTo>
                      <a:cubicBezTo>
                        <a:pt x="1491" y="258"/>
                        <a:pt x="1490" y="258"/>
                        <a:pt x="1489" y="260"/>
                      </a:cubicBezTo>
                      <a:cubicBezTo>
                        <a:pt x="1489" y="261"/>
                        <a:pt x="1489" y="262"/>
                        <a:pt x="1490" y="263"/>
                      </a:cubicBezTo>
                      <a:close/>
                      <a:moveTo>
                        <a:pt x="1462" y="257"/>
                      </a:moveTo>
                      <a:cubicBezTo>
                        <a:pt x="1463" y="257"/>
                        <a:pt x="1463" y="257"/>
                        <a:pt x="1463" y="257"/>
                      </a:cubicBezTo>
                      <a:cubicBezTo>
                        <a:pt x="1468" y="257"/>
                        <a:pt x="1472" y="258"/>
                        <a:pt x="1477" y="259"/>
                      </a:cubicBezTo>
                      <a:cubicBezTo>
                        <a:pt x="1478" y="259"/>
                        <a:pt x="1479" y="258"/>
                        <a:pt x="1480" y="257"/>
                      </a:cubicBezTo>
                      <a:cubicBezTo>
                        <a:pt x="1480" y="255"/>
                        <a:pt x="1479" y="254"/>
                        <a:pt x="1478" y="254"/>
                      </a:cubicBezTo>
                      <a:cubicBezTo>
                        <a:pt x="1473" y="253"/>
                        <a:pt x="1468" y="252"/>
                        <a:pt x="1463" y="252"/>
                      </a:cubicBezTo>
                      <a:cubicBezTo>
                        <a:pt x="1463" y="252"/>
                        <a:pt x="1463" y="252"/>
                        <a:pt x="1462" y="252"/>
                      </a:cubicBezTo>
                      <a:cubicBezTo>
                        <a:pt x="1461" y="252"/>
                        <a:pt x="1460" y="253"/>
                        <a:pt x="1460" y="255"/>
                      </a:cubicBezTo>
                      <a:cubicBezTo>
                        <a:pt x="1460" y="256"/>
                        <a:pt x="1461" y="257"/>
                        <a:pt x="1462" y="257"/>
                      </a:cubicBezTo>
                      <a:close/>
                      <a:moveTo>
                        <a:pt x="1443" y="244"/>
                      </a:moveTo>
                      <a:cubicBezTo>
                        <a:pt x="1443" y="246"/>
                        <a:pt x="1443" y="247"/>
                        <a:pt x="1443" y="249"/>
                      </a:cubicBezTo>
                      <a:cubicBezTo>
                        <a:pt x="1443" y="251"/>
                        <a:pt x="1443" y="254"/>
                        <a:pt x="1443" y="257"/>
                      </a:cubicBezTo>
                      <a:cubicBezTo>
                        <a:pt x="1443" y="258"/>
                        <a:pt x="1443" y="258"/>
                        <a:pt x="1444" y="259"/>
                      </a:cubicBezTo>
                      <a:cubicBezTo>
                        <a:pt x="1444" y="260"/>
                        <a:pt x="1445" y="260"/>
                        <a:pt x="1446" y="259"/>
                      </a:cubicBezTo>
                      <a:cubicBezTo>
                        <a:pt x="1447" y="259"/>
                        <a:pt x="1447" y="259"/>
                        <a:pt x="1448" y="259"/>
                      </a:cubicBezTo>
                      <a:cubicBezTo>
                        <a:pt x="1449" y="259"/>
                        <a:pt x="1450" y="257"/>
                        <a:pt x="1450" y="256"/>
                      </a:cubicBezTo>
                      <a:cubicBezTo>
                        <a:pt x="1449" y="255"/>
                        <a:pt x="1448" y="254"/>
                        <a:pt x="1447" y="254"/>
                      </a:cubicBezTo>
                      <a:cubicBezTo>
                        <a:pt x="1446" y="254"/>
                        <a:pt x="1445" y="254"/>
                        <a:pt x="1445" y="255"/>
                      </a:cubicBezTo>
                      <a:cubicBezTo>
                        <a:pt x="1445" y="257"/>
                        <a:pt x="1445" y="257"/>
                        <a:pt x="1445" y="257"/>
                      </a:cubicBezTo>
                      <a:cubicBezTo>
                        <a:pt x="1448" y="257"/>
                        <a:pt x="1448" y="257"/>
                        <a:pt x="1448" y="257"/>
                      </a:cubicBezTo>
                      <a:cubicBezTo>
                        <a:pt x="1448" y="254"/>
                        <a:pt x="1448" y="252"/>
                        <a:pt x="1448" y="249"/>
                      </a:cubicBezTo>
                      <a:cubicBezTo>
                        <a:pt x="1448" y="247"/>
                        <a:pt x="1448" y="246"/>
                        <a:pt x="1448" y="244"/>
                      </a:cubicBezTo>
                      <a:cubicBezTo>
                        <a:pt x="1448" y="243"/>
                        <a:pt x="1447" y="242"/>
                        <a:pt x="1445" y="242"/>
                      </a:cubicBezTo>
                      <a:cubicBezTo>
                        <a:pt x="1444" y="242"/>
                        <a:pt x="1443" y="243"/>
                        <a:pt x="1443" y="244"/>
                      </a:cubicBezTo>
                      <a:close/>
                      <a:moveTo>
                        <a:pt x="1439" y="215"/>
                      </a:moveTo>
                      <a:cubicBezTo>
                        <a:pt x="1440" y="220"/>
                        <a:pt x="1441" y="225"/>
                        <a:pt x="1442" y="230"/>
                      </a:cubicBezTo>
                      <a:cubicBezTo>
                        <a:pt x="1442" y="231"/>
                        <a:pt x="1443" y="232"/>
                        <a:pt x="1445" y="232"/>
                      </a:cubicBezTo>
                      <a:cubicBezTo>
                        <a:pt x="1446" y="232"/>
                        <a:pt x="1447" y="230"/>
                        <a:pt x="1447" y="229"/>
                      </a:cubicBezTo>
                      <a:cubicBezTo>
                        <a:pt x="1446" y="224"/>
                        <a:pt x="1445" y="219"/>
                        <a:pt x="1444" y="214"/>
                      </a:cubicBezTo>
                      <a:cubicBezTo>
                        <a:pt x="1444" y="213"/>
                        <a:pt x="1442" y="212"/>
                        <a:pt x="1441" y="212"/>
                      </a:cubicBezTo>
                      <a:cubicBezTo>
                        <a:pt x="1440" y="212"/>
                        <a:pt x="1439" y="214"/>
                        <a:pt x="1439" y="215"/>
                      </a:cubicBezTo>
                      <a:close/>
                      <a:moveTo>
                        <a:pt x="1430" y="187"/>
                      </a:moveTo>
                      <a:cubicBezTo>
                        <a:pt x="1432" y="192"/>
                        <a:pt x="1434" y="196"/>
                        <a:pt x="1435" y="201"/>
                      </a:cubicBezTo>
                      <a:cubicBezTo>
                        <a:pt x="1436" y="202"/>
                        <a:pt x="1437" y="203"/>
                        <a:pt x="1438" y="203"/>
                      </a:cubicBezTo>
                      <a:cubicBezTo>
                        <a:pt x="1440" y="202"/>
                        <a:pt x="1441" y="201"/>
                        <a:pt x="1440" y="199"/>
                      </a:cubicBezTo>
                      <a:cubicBezTo>
                        <a:pt x="1439" y="195"/>
                        <a:pt x="1437" y="190"/>
                        <a:pt x="1435" y="185"/>
                      </a:cubicBezTo>
                      <a:cubicBezTo>
                        <a:pt x="1435" y="184"/>
                        <a:pt x="1433" y="183"/>
                        <a:pt x="1432" y="184"/>
                      </a:cubicBezTo>
                      <a:cubicBezTo>
                        <a:pt x="1431" y="184"/>
                        <a:pt x="1430" y="186"/>
                        <a:pt x="1430" y="187"/>
                      </a:cubicBezTo>
                      <a:close/>
                      <a:moveTo>
                        <a:pt x="1418" y="160"/>
                      </a:moveTo>
                      <a:cubicBezTo>
                        <a:pt x="1420" y="165"/>
                        <a:pt x="1422" y="169"/>
                        <a:pt x="1424" y="173"/>
                      </a:cubicBezTo>
                      <a:cubicBezTo>
                        <a:pt x="1425" y="175"/>
                        <a:pt x="1427" y="175"/>
                        <a:pt x="1428" y="175"/>
                      </a:cubicBezTo>
                      <a:cubicBezTo>
                        <a:pt x="1429" y="174"/>
                        <a:pt x="1430" y="172"/>
                        <a:pt x="1429" y="171"/>
                      </a:cubicBezTo>
                      <a:cubicBezTo>
                        <a:pt x="1427" y="167"/>
                        <a:pt x="1424" y="162"/>
                        <a:pt x="1422" y="158"/>
                      </a:cubicBezTo>
                      <a:cubicBezTo>
                        <a:pt x="1421" y="157"/>
                        <a:pt x="1420" y="156"/>
                        <a:pt x="1419" y="157"/>
                      </a:cubicBezTo>
                      <a:cubicBezTo>
                        <a:pt x="1417" y="157"/>
                        <a:pt x="1417" y="159"/>
                        <a:pt x="1418" y="160"/>
                      </a:cubicBezTo>
                      <a:close/>
                      <a:moveTo>
                        <a:pt x="1402" y="135"/>
                      </a:moveTo>
                      <a:cubicBezTo>
                        <a:pt x="1405" y="139"/>
                        <a:pt x="1407" y="143"/>
                        <a:pt x="1410" y="147"/>
                      </a:cubicBezTo>
                      <a:cubicBezTo>
                        <a:pt x="1411" y="149"/>
                        <a:pt x="1412" y="149"/>
                        <a:pt x="1413" y="148"/>
                      </a:cubicBezTo>
                      <a:cubicBezTo>
                        <a:pt x="1415" y="147"/>
                        <a:pt x="1415" y="146"/>
                        <a:pt x="1414" y="145"/>
                      </a:cubicBezTo>
                      <a:cubicBezTo>
                        <a:pt x="1412" y="140"/>
                        <a:pt x="1409" y="136"/>
                        <a:pt x="1406" y="132"/>
                      </a:cubicBezTo>
                      <a:cubicBezTo>
                        <a:pt x="1405" y="131"/>
                        <a:pt x="1404" y="131"/>
                        <a:pt x="1402" y="132"/>
                      </a:cubicBezTo>
                      <a:cubicBezTo>
                        <a:pt x="1401" y="132"/>
                        <a:pt x="1401" y="134"/>
                        <a:pt x="1402" y="135"/>
                      </a:cubicBezTo>
                      <a:close/>
                      <a:moveTo>
                        <a:pt x="1384" y="111"/>
                      </a:moveTo>
                      <a:cubicBezTo>
                        <a:pt x="1386" y="114"/>
                        <a:pt x="1388" y="117"/>
                        <a:pt x="1391" y="120"/>
                      </a:cubicBezTo>
                      <a:cubicBezTo>
                        <a:pt x="1391" y="121"/>
                        <a:pt x="1392" y="122"/>
                        <a:pt x="1393" y="123"/>
                      </a:cubicBezTo>
                      <a:cubicBezTo>
                        <a:pt x="1394" y="124"/>
                        <a:pt x="1395" y="124"/>
                        <a:pt x="1396" y="123"/>
                      </a:cubicBezTo>
                      <a:cubicBezTo>
                        <a:pt x="1398" y="123"/>
                        <a:pt x="1398" y="121"/>
                        <a:pt x="1397" y="120"/>
                      </a:cubicBezTo>
                      <a:cubicBezTo>
                        <a:pt x="1396" y="119"/>
                        <a:pt x="1395" y="118"/>
                        <a:pt x="1395" y="117"/>
                      </a:cubicBezTo>
                      <a:cubicBezTo>
                        <a:pt x="1392" y="114"/>
                        <a:pt x="1390" y="111"/>
                        <a:pt x="1388" y="108"/>
                      </a:cubicBezTo>
                      <a:cubicBezTo>
                        <a:pt x="1387" y="107"/>
                        <a:pt x="1385" y="107"/>
                        <a:pt x="1384" y="108"/>
                      </a:cubicBezTo>
                      <a:cubicBezTo>
                        <a:pt x="1383" y="109"/>
                        <a:pt x="1383" y="110"/>
                        <a:pt x="1384" y="111"/>
                      </a:cubicBezTo>
                      <a:close/>
                      <a:moveTo>
                        <a:pt x="1364" y="90"/>
                      </a:moveTo>
                      <a:cubicBezTo>
                        <a:pt x="1367" y="93"/>
                        <a:pt x="1371" y="96"/>
                        <a:pt x="1374" y="100"/>
                      </a:cubicBezTo>
                      <a:cubicBezTo>
                        <a:pt x="1375" y="101"/>
                        <a:pt x="1376" y="101"/>
                        <a:pt x="1377" y="100"/>
                      </a:cubicBezTo>
                      <a:cubicBezTo>
                        <a:pt x="1379" y="99"/>
                        <a:pt x="1379" y="98"/>
                        <a:pt x="1378" y="97"/>
                      </a:cubicBezTo>
                      <a:cubicBezTo>
                        <a:pt x="1374" y="93"/>
                        <a:pt x="1371" y="89"/>
                        <a:pt x="1367" y="86"/>
                      </a:cubicBezTo>
                      <a:cubicBezTo>
                        <a:pt x="1366" y="85"/>
                        <a:pt x="1364" y="85"/>
                        <a:pt x="1363" y="86"/>
                      </a:cubicBezTo>
                      <a:cubicBezTo>
                        <a:pt x="1363" y="87"/>
                        <a:pt x="1363" y="89"/>
                        <a:pt x="1364" y="90"/>
                      </a:cubicBezTo>
                      <a:close/>
                      <a:moveTo>
                        <a:pt x="1341" y="71"/>
                      </a:moveTo>
                      <a:cubicBezTo>
                        <a:pt x="1345" y="74"/>
                        <a:pt x="1349" y="77"/>
                        <a:pt x="1352" y="80"/>
                      </a:cubicBezTo>
                      <a:cubicBezTo>
                        <a:pt x="1354" y="81"/>
                        <a:pt x="1355" y="80"/>
                        <a:pt x="1356" y="79"/>
                      </a:cubicBezTo>
                      <a:cubicBezTo>
                        <a:pt x="1357" y="78"/>
                        <a:pt x="1357" y="77"/>
                        <a:pt x="1356" y="76"/>
                      </a:cubicBezTo>
                      <a:cubicBezTo>
                        <a:pt x="1352" y="73"/>
                        <a:pt x="1348" y="70"/>
                        <a:pt x="1343" y="67"/>
                      </a:cubicBezTo>
                      <a:cubicBezTo>
                        <a:pt x="1342" y="66"/>
                        <a:pt x="1341" y="66"/>
                        <a:pt x="1340" y="67"/>
                      </a:cubicBezTo>
                      <a:cubicBezTo>
                        <a:pt x="1339" y="69"/>
                        <a:pt x="1339" y="70"/>
                        <a:pt x="1341" y="71"/>
                      </a:cubicBezTo>
                      <a:close/>
                      <a:moveTo>
                        <a:pt x="1315" y="56"/>
                      </a:moveTo>
                      <a:cubicBezTo>
                        <a:pt x="1319" y="58"/>
                        <a:pt x="1324" y="61"/>
                        <a:pt x="1328" y="63"/>
                      </a:cubicBezTo>
                      <a:cubicBezTo>
                        <a:pt x="1329" y="64"/>
                        <a:pt x="1331" y="63"/>
                        <a:pt x="1332" y="62"/>
                      </a:cubicBezTo>
                      <a:cubicBezTo>
                        <a:pt x="1332" y="61"/>
                        <a:pt x="1332" y="59"/>
                        <a:pt x="1331" y="59"/>
                      </a:cubicBezTo>
                      <a:cubicBezTo>
                        <a:pt x="1326" y="56"/>
                        <a:pt x="1322" y="54"/>
                        <a:pt x="1317" y="52"/>
                      </a:cubicBezTo>
                      <a:cubicBezTo>
                        <a:pt x="1316" y="51"/>
                        <a:pt x="1314" y="52"/>
                        <a:pt x="1314" y="53"/>
                      </a:cubicBezTo>
                      <a:cubicBezTo>
                        <a:pt x="1313" y="54"/>
                        <a:pt x="1314" y="56"/>
                        <a:pt x="1315" y="56"/>
                      </a:cubicBezTo>
                      <a:close/>
                      <a:moveTo>
                        <a:pt x="1287" y="47"/>
                      </a:moveTo>
                      <a:cubicBezTo>
                        <a:pt x="1292" y="48"/>
                        <a:pt x="1297" y="49"/>
                        <a:pt x="1301" y="51"/>
                      </a:cubicBezTo>
                      <a:cubicBezTo>
                        <a:pt x="1303" y="51"/>
                        <a:pt x="1304" y="51"/>
                        <a:pt x="1304" y="49"/>
                      </a:cubicBezTo>
                      <a:cubicBezTo>
                        <a:pt x="1305" y="48"/>
                        <a:pt x="1304" y="47"/>
                        <a:pt x="1303" y="46"/>
                      </a:cubicBezTo>
                      <a:cubicBezTo>
                        <a:pt x="1298" y="45"/>
                        <a:pt x="1293" y="43"/>
                        <a:pt x="1288" y="42"/>
                      </a:cubicBezTo>
                      <a:cubicBezTo>
                        <a:pt x="1287" y="41"/>
                        <a:pt x="1286" y="42"/>
                        <a:pt x="1285" y="44"/>
                      </a:cubicBezTo>
                      <a:cubicBezTo>
                        <a:pt x="1285" y="45"/>
                        <a:pt x="1286" y="46"/>
                        <a:pt x="1287" y="47"/>
                      </a:cubicBezTo>
                      <a:close/>
                      <a:moveTo>
                        <a:pt x="1258" y="41"/>
                      </a:moveTo>
                      <a:cubicBezTo>
                        <a:pt x="1263" y="42"/>
                        <a:pt x="1268" y="42"/>
                        <a:pt x="1273" y="43"/>
                      </a:cubicBezTo>
                      <a:cubicBezTo>
                        <a:pt x="1274" y="44"/>
                        <a:pt x="1275" y="43"/>
                        <a:pt x="1276" y="41"/>
                      </a:cubicBezTo>
                      <a:cubicBezTo>
                        <a:pt x="1276" y="40"/>
                        <a:pt x="1275" y="39"/>
                        <a:pt x="1274" y="38"/>
                      </a:cubicBezTo>
                      <a:cubicBezTo>
                        <a:pt x="1269" y="37"/>
                        <a:pt x="1264" y="37"/>
                        <a:pt x="1259" y="36"/>
                      </a:cubicBezTo>
                      <a:cubicBezTo>
                        <a:pt x="1257" y="36"/>
                        <a:pt x="1256" y="37"/>
                        <a:pt x="1256" y="38"/>
                      </a:cubicBezTo>
                      <a:cubicBezTo>
                        <a:pt x="1256" y="39"/>
                        <a:pt x="1257" y="41"/>
                        <a:pt x="1258" y="41"/>
                      </a:cubicBezTo>
                      <a:close/>
                      <a:moveTo>
                        <a:pt x="1228" y="38"/>
                      </a:moveTo>
                      <a:cubicBezTo>
                        <a:pt x="1233" y="39"/>
                        <a:pt x="1238" y="39"/>
                        <a:pt x="1243" y="39"/>
                      </a:cubicBezTo>
                      <a:cubicBezTo>
                        <a:pt x="1245" y="39"/>
                        <a:pt x="1246" y="38"/>
                        <a:pt x="1246" y="37"/>
                      </a:cubicBezTo>
                      <a:cubicBezTo>
                        <a:pt x="1246" y="36"/>
                        <a:pt x="1245" y="34"/>
                        <a:pt x="1244" y="34"/>
                      </a:cubicBezTo>
                      <a:cubicBezTo>
                        <a:pt x="1239" y="34"/>
                        <a:pt x="1234" y="34"/>
                        <a:pt x="1229" y="33"/>
                      </a:cubicBezTo>
                      <a:cubicBezTo>
                        <a:pt x="1227" y="33"/>
                        <a:pt x="1226" y="34"/>
                        <a:pt x="1226" y="36"/>
                      </a:cubicBezTo>
                      <a:cubicBezTo>
                        <a:pt x="1226" y="37"/>
                        <a:pt x="1227" y="38"/>
                        <a:pt x="1228" y="38"/>
                      </a:cubicBezTo>
                      <a:close/>
                      <a:moveTo>
                        <a:pt x="1199" y="38"/>
                      </a:moveTo>
                      <a:cubicBezTo>
                        <a:pt x="1204" y="38"/>
                        <a:pt x="1209" y="38"/>
                        <a:pt x="1213" y="38"/>
                      </a:cubicBezTo>
                      <a:cubicBezTo>
                        <a:pt x="1215" y="38"/>
                        <a:pt x="1216" y="37"/>
                        <a:pt x="1216" y="36"/>
                      </a:cubicBezTo>
                      <a:cubicBezTo>
                        <a:pt x="1216" y="34"/>
                        <a:pt x="1215" y="33"/>
                        <a:pt x="1213" y="33"/>
                      </a:cubicBezTo>
                      <a:cubicBezTo>
                        <a:pt x="1208" y="33"/>
                        <a:pt x="1203" y="33"/>
                        <a:pt x="1198" y="33"/>
                      </a:cubicBezTo>
                      <a:cubicBezTo>
                        <a:pt x="1197" y="34"/>
                        <a:pt x="1196" y="35"/>
                        <a:pt x="1196" y="36"/>
                      </a:cubicBezTo>
                      <a:cubicBezTo>
                        <a:pt x="1196" y="37"/>
                        <a:pt x="1197" y="39"/>
                        <a:pt x="1199" y="38"/>
                      </a:cubicBezTo>
                      <a:close/>
                      <a:moveTo>
                        <a:pt x="1169" y="41"/>
                      </a:moveTo>
                      <a:cubicBezTo>
                        <a:pt x="1174" y="40"/>
                        <a:pt x="1179" y="40"/>
                        <a:pt x="1184" y="39"/>
                      </a:cubicBezTo>
                      <a:cubicBezTo>
                        <a:pt x="1185" y="39"/>
                        <a:pt x="1186" y="38"/>
                        <a:pt x="1186" y="37"/>
                      </a:cubicBezTo>
                      <a:cubicBezTo>
                        <a:pt x="1186" y="35"/>
                        <a:pt x="1185" y="34"/>
                        <a:pt x="1183" y="34"/>
                      </a:cubicBezTo>
                      <a:cubicBezTo>
                        <a:pt x="1178" y="35"/>
                        <a:pt x="1173" y="35"/>
                        <a:pt x="1168" y="36"/>
                      </a:cubicBezTo>
                      <a:cubicBezTo>
                        <a:pt x="1167" y="36"/>
                        <a:pt x="1166" y="37"/>
                        <a:pt x="1166" y="38"/>
                      </a:cubicBezTo>
                      <a:cubicBezTo>
                        <a:pt x="1166" y="40"/>
                        <a:pt x="1167" y="41"/>
                        <a:pt x="1169" y="41"/>
                      </a:cubicBezTo>
                      <a:close/>
                      <a:moveTo>
                        <a:pt x="1139" y="45"/>
                      </a:moveTo>
                      <a:cubicBezTo>
                        <a:pt x="1144" y="44"/>
                        <a:pt x="1149" y="43"/>
                        <a:pt x="1154" y="42"/>
                      </a:cubicBezTo>
                      <a:cubicBezTo>
                        <a:pt x="1155" y="42"/>
                        <a:pt x="1156" y="41"/>
                        <a:pt x="1156" y="40"/>
                      </a:cubicBezTo>
                      <a:cubicBezTo>
                        <a:pt x="1156" y="38"/>
                        <a:pt x="1155" y="37"/>
                        <a:pt x="1153" y="37"/>
                      </a:cubicBezTo>
                      <a:cubicBezTo>
                        <a:pt x="1148" y="38"/>
                        <a:pt x="1143" y="39"/>
                        <a:pt x="1138" y="40"/>
                      </a:cubicBezTo>
                      <a:cubicBezTo>
                        <a:pt x="1137" y="40"/>
                        <a:pt x="1136" y="41"/>
                        <a:pt x="1136" y="43"/>
                      </a:cubicBezTo>
                      <a:cubicBezTo>
                        <a:pt x="1136" y="44"/>
                        <a:pt x="1138" y="45"/>
                        <a:pt x="1139" y="45"/>
                      </a:cubicBezTo>
                      <a:close/>
                      <a:moveTo>
                        <a:pt x="1110" y="51"/>
                      </a:moveTo>
                      <a:cubicBezTo>
                        <a:pt x="1115" y="50"/>
                        <a:pt x="1120" y="48"/>
                        <a:pt x="1124" y="47"/>
                      </a:cubicBezTo>
                      <a:cubicBezTo>
                        <a:pt x="1126" y="47"/>
                        <a:pt x="1127" y="46"/>
                        <a:pt x="1126" y="45"/>
                      </a:cubicBezTo>
                      <a:cubicBezTo>
                        <a:pt x="1126" y="43"/>
                        <a:pt x="1125" y="42"/>
                        <a:pt x="1123" y="43"/>
                      </a:cubicBezTo>
                      <a:cubicBezTo>
                        <a:pt x="1119" y="44"/>
                        <a:pt x="1114" y="45"/>
                        <a:pt x="1109" y="46"/>
                      </a:cubicBezTo>
                      <a:cubicBezTo>
                        <a:pt x="1107" y="46"/>
                        <a:pt x="1107" y="48"/>
                        <a:pt x="1107" y="49"/>
                      </a:cubicBezTo>
                      <a:cubicBezTo>
                        <a:pt x="1107" y="50"/>
                        <a:pt x="1109" y="51"/>
                        <a:pt x="1110" y="51"/>
                      </a:cubicBezTo>
                      <a:close/>
                      <a:moveTo>
                        <a:pt x="1081" y="59"/>
                      </a:moveTo>
                      <a:cubicBezTo>
                        <a:pt x="1086" y="57"/>
                        <a:pt x="1091" y="56"/>
                        <a:pt x="1095" y="54"/>
                      </a:cubicBezTo>
                      <a:cubicBezTo>
                        <a:pt x="1097" y="54"/>
                        <a:pt x="1098" y="53"/>
                        <a:pt x="1097" y="51"/>
                      </a:cubicBezTo>
                      <a:cubicBezTo>
                        <a:pt x="1097" y="50"/>
                        <a:pt x="1095" y="49"/>
                        <a:pt x="1094" y="50"/>
                      </a:cubicBezTo>
                      <a:cubicBezTo>
                        <a:pt x="1089" y="51"/>
                        <a:pt x="1084" y="52"/>
                        <a:pt x="1080" y="54"/>
                      </a:cubicBezTo>
                      <a:cubicBezTo>
                        <a:pt x="1078" y="54"/>
                        <a:pt x="1078" y="56"/>
                        <a:pt x="1078" y="57"/>
                      </a:cubicBezTo>
                      <a:cubicBezTo>
                        <a:pt x="1078" y="58"/>
                        <a:pt x="1080" y="59"/>
                        <a:pt x="1081" y="59"/>
                      </a:cubicBezTo>
                      <a:close/>
                      <a:moveTo>
                        <a:pt x="1053" y="69"/>
                      </a:moveTo>
                      <a:cubicBezTo>
                        <a:pt x="1058" y="67"/>
                        <a:pt x="1062" y="65"/>
                        <a:pt x="1067" y="63"/>
                      </a:cubicBezTo>
                      <a:cubicBezTo>
                        <a:pt x="1068" y="63"/>
                        <a:pt x="1069" y="62"/>
                        <a:pt x="1068" y="60"/>
                      </a:cubicBezTo>
                      <a:cubicBezTo>
                        <a:pt x="1068" y="59"/>
                        <a:pt x="1067" y="58"/>
                        <a:pt x="1065" y="59"/>
                      </a:cubicBezTo>
                      <a:cubicBezTo>
                        <a:pt x="1061" y="60"/>
                        <a:pt x="1056" y="62"/>
                        <a:pt x="1051" y="64"/>
                      </a:cubicBezTo>
                      <a:cubicBezTo>
                        <a:pt x="1050" y="65"/>
                        <a:pt x="1049" y="66"/>
                        <a:pt x="1050" y="67"/>
                      </a:cubicBezTo>
                      <a:cubicBezTo>
                        <a:pt x="1050" y="69"/>
                        <a:pt x="1052" y="69"/>
                        <a:pt x="1053" y="69"/>
                      </a:cubicBezTo>
                      <a:close/>
                      <a:moveTo>
                        <a:pt x="1026" y="81"/>
                      </a:moveTo>
                      <a:cubicBezTo>
                        <a:pt x="1030" y="79"/>
                        <a:pt x="1035" y="77"/>
                        <a:pt x="1039" y="75"/>
                      </a:cubicBezTo>
                      <a:cubicBezTo>
                        <a:pt x="1041" y="74"/>
                        <a:pt x="1041" y="73"/>
                        <a:pt x="1041" y="71"/>
                      </a:cubicBezTo>
                      <a:cubicBezTo>
                        <a:pt x="1040" y="70"/>
                        <a:pt x="1039" y="70"/>
                        <a:pt x="1037" y="70"/>
                      </a:cubicBezTo>
                      <a:cubicBezTo>
                        <a:pt x="1033" y="72"/>
                        <a:pt x="1028" y="74"/>
                        <a:pt x="1024" y="77"/>
                      </a:cubicBezTo>
                      <a:cubicBezTo>
                        <a:pt x="1022" y="77"/>
                        <a:pt x="1022" y="79"/>
                        <a:pt x="1023" y="80"/>
                      </a:cubicBezTo>
                      <a:cubicBezTo>
                        <a:pt x="1023" y="81"/>
                        <a:pt x="1025" y="82"/>
                        <a:pt x="1026" y="81"/>
                      </a:cubicBezTo>
                      <a:close/>
                      <a:moveTo>
                        <a:pt x="1000" y="96"/>
                      </a:moveTo>
                      <a:cubicBezTo>
                        <a:pt x="1004" y="94"/>
                        <a:pt x="1009" y="91"/>
                        <a:pt x="1013" y="88"/>
                      </a:cubicBezTo>
                      <a:cubicBezTo>
                        <a:pt x="1014" y="88"/>
                        <a:pt x="1015" y="86"/>
                        <a:pt x="1014" y="85"/>
                      </a:cubicBezTo>
                      <a:cubicBezTo>
                        <a:pt x="1013" y="84"/>
                        <a:pt x="1012" y="83"/>
                        <a:pt x="1010" y="84"/>
                      </a:cubicBezTo>
                      <a:cubicBezTo>
                        <a:pt x="1006" y="87"/>
                        <a:pt x="1002" y="89"/>
                        <a:pt x="998" y="92"/>
                      </a:cubicBezTo>
                      <a:cubicBezTo>
                        <a:pt x="996" y="93"/>
                        <a:pt x="996" y="94"/>
                        <a:pt x="997" y="96"/>
                      </a:cubicBezTo>
                      <a:cubicBezTo>
                        <a:pt x="998" y="97"/>
                        <a:pt x="999" y="97"/>
                        <a:pt x="1000" y="96"/>
                      </a:cubicBezTo>
                      <a:close/>
                      <a:moveTo>
                        <a:pt x="977" y="114"/>
                      </a:moveTo>
                      <a:cubicBezTo>
                        <a:pt x="981" y="111"/>
                        <a:pt x="984" y="108"/>
                        <a:pt x="988" y="105"/>
                      </a:cubicBezTo>
                      <a:cubicBezTo>
                        <a:pt x="989" y="104"/>
                        <a:pt x="990" y="102"/>
                        <a:pt x="989" y="101"/>
                      </a:cubicBezTo>
                      <a:cubicBezTo>
                        <a:pt x="988" y="100"/>
                        <a:pt x="986" y="100"/>
                        <a:pt x="985" y="101"/>
                      </a:cubicBezTo>
                      <a:cubicBezTo>
                        <a:pt x="981" y="104"/>
                        <a:pt x="977" y="107"/>
                        <a:pt x="974" y="111"/>
                      </a:cubicBezTo>
                      <a:cubicBezTo>
                        <a:pt x="973" y="111"/>
                        <a:pt x="972" y="113"/>
                        <a:pt x="973" y="114"/>
                      </a:cubicBezTo>
                      <a:cubicBezTo>
                        <a:pt x="974" y="115"/>
                        <a:pt x="976" y="115"/>
                        <a:pt x="977" y="114"/>
                      </a:cubicBezTo>
                      <a:close/>
                      <a:moveTo>
                        <a:pt x="956" y="136"/>
                      </a:moveTo>
                      <a:cubicBezTo>
                        <a:pt x="960" y="132"/>
                        <a:pt x="963" y="128"/>
                        <a:pt x="966" y="125"/>
                      </a:cubicBezTo>
                      <a:cubicBezTo>
                        <a:pt x="967" y="124"/>
                        <a:pt x="967" y="122"/>
                        <a:pt x="966" y="121"/>
                      </a:cubicBezTo>
                      <a:cubicBezTo>
                        <a:pt x="965" y="120"/>
                        <a:pt x="964" y="120"/>
                        <a:pt x="963" y="121"/>
                      </a:cubicBezTo>
                      <a:cubicBezTo>
                        <a:pt x="959" y="125"/>
                        <a:pt x="956" y="129"/>
                        <a:pt x="953" y="133"/>
                      </a:cubicBezTo>
                      <a:cubicBezTo>
                        <a:pt x="952" y="134"/>
                        <a:pt x="952" y="135"/>
                        <a:pt x="953" y="136"/>
                      </a:cubicBezTo>
                      <a:cubicBezTo>
                        <a:pt x="954" y="137"/>
                        <a:pt x="956" y="137"/>
                        <a:pt x="956" y="136"/>
                      </a:cubicBezTo>
                      <a:close/>
                      <a:moveTo>
                        <a:pt x="940" y="160"/>
                      </a:moveTo>
                      <a:cubicBezTo>
                        <a:pt x="943" y="156"/>
                        <a:pt x="945" y="152"/>
                        <a:pt x="948" y="148"/>
                      </a:cubicBezTo>
                      <a:cubicBezTo>
                        <a:pt x="949" y="146"/>
                        <a:pt x="948" y="145"/>
                        <a:pt x="947" y="144"/>
                      </a:cubicBezTo>
                      <a:cubicBezTo>
                        <a:pt x="946" y="143"/>
                        <a:pt x="944" y="144"/>
                        <a:pt x="944" y="145"/>
                      </a:cubicBezTo>
                      <a:cubicBezTo>
                        <a:pt x="941" y="149"/>
                        <a:pt x="938" y="153"/>
                        <a:pt x="936" y="158"/>
                      </a:cubicBezTo>
                      <a:cubicBezTo>
                        <a:pt x="935" y="159"/>
                        <a:pt x="936" y="161"/>
                        <a:pt x="937" y="161"/>
                      </a:cubicBezTo>
                      <a:cubicBezTo>
                        <a:pt x="938" y="162"/>
                        <a:pt x="940" y="161"/>
                        <a:pt x="940" y="160"/>
                      </a:cubicBezTo>
                      <a:close/>
                      <a:moveTo>
                        <a:pt x="930" y="188"/>
                      </a:moveTo>
                      <a:cubicBezTo>
                        <a:pt x="931" y="183"/>
                        <a:pt x="933" y="178"/>
                        <a:pt x="934" y="174"/>
                      </a:cubicBezTo>
                      <a:cubicBezTo>
                        <a:pt x="935" y="172"/>
                        <a:pt x="934" y="171"/>
                        <a:pt x="933" y="170"/>
                      </a:cubicBezTo>
                      <a:cubicBezTo>
                        <a:pt x="932" y="170"/>
                        <a:pt x="930" y="171"/>
                        <a:pt x="930" y="172"/>
                      </a:cubicBezTo>
                      <a:cubicBezTo>
                        <a:pt x="928" y="177"/>
                        <a:pt x="926" y="181"/>
                        <a:pt x="925" y="186"/>
                      </a:cubicBezTo>
                      <a:cubicBezTo>
                        <a:pt x="925" y="188"/>
                        <a:pt x="925" y="189"/>
                        <a:pt x="927" y="189"/>
                      </a:cubicBezTo>
                      <a:cubicBezTo>
                        <a:pt x="928" y="190"/>
                        <a:pt x="929" y="189"/>
                        <a:pt x="930" y="188"/>
                      </a:cubicBezTo>
                      <a:close/>
                      <a:moveTo>
                        <a:pt x="925" y="217"/>
                      </a:moveTo>
                      <a:cubicBezTo>
                        <a:pt x="925" y="212"/>
                        <a:pt x="926" y="207"/>
                        <a:pt x="927" y="202"/>
                      </a:cubicBezTo>
                      <a:cubicBezTo>
                        <a:pt x="927" y="201"/>
                        <a:pt x="926" y="199"/>
                        <a:pt x="925" y="199"/>
                      </a:cubicBezTo>
                      <a:cubicBezTo>
                        <a:pt x="923" y="199"/>
                        <a:pt x="922" y="200"/>
                        <a:pt x="922" y="201"/>
                      </a:cubicBezTo>
                      <a:cubicBezTo>
                        <a:pt x="921" y="206"/>
                        <a:pt x="920" y="211"/>
                        <a:pt x="920" y="216"/>
                      </a:cubicBezTo>
                      <a:cubicBezTo>
                        <a:pt x="920" y="218"/>
                        <a:pt x="921" y="219"/>
                        <a:pt x="922" y="219"/>
                      </a:cubicBezTo>
                      <a:cubicBezTo>
                        <a:pt x="924" y="219"/>
                        <a:pt x="925" y="218"/>
                        <a:pt x="925" y="217"/>
                      </a:cubicBezTo>
                      <a:close/>
                      <a:moveTo>
                        <a:pt x="921" y="245"/>
                      </a:moveTo>
                      <a:cubicBezTo>
                        <a:pt x="921" y="245"/>
                        <a:pt x="921" y="246"/>
                        <a:pt x="921" y="246"/>
                      </a:cubicBezTo>
                      <a:cubicBezTo>
                        <a:pt x="922" y="247"/>
                        <a:pt x="923" y="248"/>
                        <a:pt x="924" y="247"/>
                      </a:cubicBezTo>
                      <a:cubicBezTo>
                        <a:pt x="925" y="247"/>
                        <a:pt x="926" y="246"/>
                        <a:pt x="926" y="245"/>
                      </a:cubicBezTo>
                      <a:cubicBezTo>
                        <a:pt x="925" y="240"/>
                        <a:pt x="925" y="236"/>
                        <a:pt x="925" y="231"/>
                      </a:cubicBezTo>
                      <a:cubicBezTo>
                        <a:pt x="925" y="230"/>
                        <a:pt x="924" y="229"/>
                        <a:pt x="922" y="229"/>
                      </a:cubicBezTo>
                      <a:cubicBezTo>
                        <a:pt x="921" y="229"/>
                        <a:pt x="920" y="230"/>
                        <a:pt x="920" y="232"/>
                      </a:cubicBezTo>
                      <a:cubicBezTo>
                        <a:pt x="920" y="236"/>
                        <a:pt x="921" y="241"/>
                        <a:pt x="921" y="245"/>
                      </a:cubicBezTo>
                      <a:cubicBezTo>
                        <a:pt x="924" y="245"/>
                        <a:pt x="924" y="245"/>
                        <a:pt x="924" y="245"/>
                      </a:cubicBezTo>
                      <a:cubicBezTo>
                        <a:pt x="926" y="244"/>
                        <a:pt x="926" y="244"/>
                        <a:pt x="926" y="244"/>
                      </a:cubicBezTo>
                      <a:cubicBezTo>
                        <a:pt x="926" y="243"/>
                        <a:pt x="925" y="243"/>
                        <a:pt x="925" y="243"/>
                      </a:cubicBezTo>
                      <a:cubicBezTo>
                        <a:pt x="924" y="241"/>
                        <a:pt x="923" y="241"/>
                        <a:pt x="922" y="241"/>
                      </a:cubicBezTo>
                      <a:cubicBezTo>
                        <a:pt x="921" y="242"/>
                        <a:pt x="920" y="244"/>
                        <a:pt x="921" y="245"/>
                      </a:cubicBezTo>
                      <a:close/>
                      <a:moveTo>
                        <a:pt x="902" y="223"/>
                      </a:moveTo>
                      <a:cubicBezTo>
                        <a:pt x="906" y="226"/>
                        <a:pt x="910" y="229"/>
                        <a:pt x="913" y="233"/>
                      </a:cubicBezTo>
                      <a:cubicBezTo>
                        <a:pt x="914" y="234"/>
                        <a:pt x="915" y="234"/>
                        <a:pt x="916" y="233"/>
                      </a:cubicBezTo>
                      <a:cubicBezTo>
                        <a:pt x="917" y="232"/>
                        <a:pt x="917" y="231"/>
                        <a:pt x="917" y="230"/>
                      </a:cubicBezTo>
                      <a:cubicBezTo>
                        <a:pt x="913" y="226"/>
                        <a:pt x="910" y="222"/>
                        <a:pt x="906" y="219"/>
                      </a:cubicBezTo>
                      <a:cubicBezTo>
                        <a:pt x="905" y="218"/>
                        <a:pt x="903" y="218"/>
                        <a:pt x="902" y="219"/>
                      </a:cubicBezTo>
                      <a:cubicBezTo>
                        <a:pt x="901" y="220"/>
                        <a:pt x="901" y="222"/>
                        <a:pt x="902" y="223"/>
                      </a:cubicBezTo>
                      <a:close/>
                      <a:moveTo>
                        <a:pt x="877" y="208"/>
                      </a:moveTo>
                      <a:cubicBezTo>
                        <a:pt x="882" y="209"/>
                        <a:pt x="886" y="212"/>
                        <a:pt x="891" y="214"/>
                      </a:cubicBezTo>
                      <a:cubicBezTo>
                        <a:pt x="892" y="215"/>
                        <a:pt x="893" y="214"/>
                        <a:pt x="894" y="213"/>
                      </a:cubicBezTo>
                      <a:cubicBezTo>
                        <a:pt x="895" y="212"/>
                        <a:pt x="894" y="211"/>
                        <a:pt x="893" y="210"/>
                      </a:cubicBezTo>
                      <a:cubicBezTo>
                        <a:pt x="889" y="207"/>
                        <a:pt x="884" y="205"/>
                        <a:pt x="879" y="203"/>
                      </a:cubicBezTo>
                      <a:cubicBezTo>
                        <a:pt x="878" y="202"/>
                        <a:pt x="877" y="203"/>
                        <a:pt x="876" y="204"/>
                      </a:cubicBezTo>
                      <a:cubicBezTo>
                        <a:pt x="876" y="206"/>
                        <a:pt x="876" y="207"/>
                        <a:pt x="877" y="208"/>
                      </a:cubicBezTo>
                      <a:close/>
                      <a:moveTo>
                        <a:pt x="849" y="201"/>
                      </a:moveTo>
                      <a:cubicBezTo>
                        <a:pt x="854" y="201"/>
                        <a:pt x="859" y="202"/>
                        <a:pt x="864" y="203"/>
                      </a:cubicBezTo>
                      <a:cubicBezTo>
                        <a:pt x="865" y="203"/>
                        <a:pt x="866" y="203"/>
                        <a:pt x="867" y="201"/>
                      </a:cubicBezTo>
                      <a:cubicBezTo>
                        <a:pt x="867" y="200"/>
                        <a:pt x="866" y="199"/>
                        <a:pt x="865" y="198"/>
                      </a:cubicBezTo>
                      <a:cubicBezTo>
                        <a:pt x="860" y="197"/>
                        <a:pt x="855" y="196"/>
                        <a:pt x="850" y="196"/>
                      </a:cubicBezTo>
                      <a:cubicBezTo>
                        <a:pt x="848" y="195"/>
                        <a:pt x="847" y="196"/>
                        <a:pt x="847" y="198"/>
                      </a:cubicBezTo>
                      <a:cubicBezTo>
                        <a:pt x="847" y="199"/>
                        <a:pt x="848" y="200"/>
                        <a:pt x="849" y="201"/>
                      </a:cubicBezTo>
                      <a:close/>
                      <a:moveTo>
                        <a:pt x="820" y="203"/>
                      </a:moveTo>
                      <a:cubicBezTo>
                        <a:pt x="825" y="202"/>
                        <a:pt x="830" y="201"/>
                        <a:pt x="835" y="200"/>
                      </a:cubicBezTo>
                      <a:cubicBezTo>
                        <a:pt x="836" y="200"/>
                        <a:pt x="837" y="199"/>
                        <a:pt x="837" y="198"/>
                      </a:cubicBezTo>
                      <a:cubicBezTo>
                        <a:pt x="837" y="196"/>
                        <a:pt x="836" y="195"/>
                        <a:pt x="834" y="195"/>
                      </a:cubicBezTo>
                      <a:cubicBezTo>
                        <a:pt x="829" y="196"/>
                        <a:pt x="824" y="197"/>
                        <a:pt x="819" y="198"/>
                      </a:cubicBezTo>
                      <a:cubicBezTo>
                        <a:pt x="818" y="198"/>
                        <a:pt x="817" y="200"/>
                        <a:pt x="817" y="201"/>
                      </a:cubicBezTo>
                      <a:cubicBezTo>
                        <a:pt x="818" y="202"/>
                        <a:pt x="819" y="203"/>
                        <a:pt x="820" y="203"/>
                      </a:cubicBezTo>
                      <a:close/>
                      <a:moveTo>
                        <a:pt x="795" y="216"/>
                      </a:moveTo>
                      <a:cubicBezTo>
                        <a:pt x="799" y="213"/>
                        <a:pt x="803" y="210"/>
                        <a:pt x="807" y="208"/>
                      </a:cubicBezTo>
                      <a:cubicBezTo>
                        <a:pt x="808" y="208"/>
                        <a:pt x="809" y="206"/>
                        <a:pt x="808" y="205"/>
                      </a:cubicBezTo>
                      <a:cubicBezTo>
                        <a:pt x="807" y="204"/>
                        <a:pt x="806" y="203"/>
                        <a:pt x="805" y="204"/>
                      </a:cubicBezTo>
                      <a:cubicBezTo>
                        <a:pt x="800" y="206"/>
                        <a:pt x="796" y="209"/>
                        <a:pt x="792" y="212"/>
                      </a:cubicBezTo>
                      <a:cubicBezTo>
                        <a:pt x="791" y="213"/>
                        <a:pt x="791" y="215"/>
                        <a:pt x="791" y="216"/>
                      </a:cubicBezTo>
                      <a:cubicBezTo>
                        <a:pt x="792" y="217"/>
                        <a:pt x="794" y="217"/>
                        <a:pt x="795" y="216"/>
                      </a:cubicBezTo>
                      <a:close/>
                      <a:moveTo>
                        <a:pt x="791" y="195"/>
                      </a:moveTo>
                      <a:cubicBezTo>
                        <a:pt x="790" y="200"/>
                        <a:pt x="790" y="205"/>
                        <a:pt x="789" y="210"/>
                      </a:cubicBezTo>
                      <a:cubicBezTo>
                        <a:pt x="788" y="211"/>
                        <a:pt x="789" y="212"/>
                        <a:pt x="790" y="213"/>
                      </a:cubicBezTo>
                      <a:cubicBezTo>
                        <a:pt x="792" y="213"/>
                        <a:pt x="793" y="212"/>
                        <a:pt x="793" y="211"/>
                      </a:cubicBezTo>
                      <a:cubicBezTo>
                        <a:pt x="795" y="206"/>
                        <a:pt x="795" y="201"/>
                        <a:pt x="796" y="196"/>
                      </a:cubicBezTo>
                      <a:cubicBezTo>
                        <a:pt x="796" y="194"/>
                        <a:pt x="795" y="193"/>
                        <a:pt x="794" y="193"/>
                      </a:cubicBezTo>
                      <a:cubicBezTo>
                        <a:pt x="792" y="193"/>
                        <a:pt x="791" y="194"/>
                        <a:pt x="791" y="195"/>
                      </a:cubicBezTo>
                      <a:close/>
                      <a:moveTo>
                        <a:pt x="791" y="166"/>
                      </a:moveTo>
                      <a:cubicBezTo>
                        <a:pt x="792" y="171"/>
                        <a:pt x="792" y="176"/>
                        <a:pt x="792" y="180"/>
                      </a:cubicBezTo>
                      <a:cubicBezTo>
                        <a:pt x="792" y="181"/>
                        <a:pt x="792" y="181"/>
                        <a:pt x="792" y="181"/>
                      </a:cubicBezTo>
                      <a:cubicBezTo>
                        <a:pt x="792" y="182"/>
                        <a:pt x="793" y="183"/>
                        <a:pt x="794" y="183"/>
                      </a:cubicBezTo>
                      <a:cubicBezTo>
                        <a:pt x="796" y="183"/>
                        <a:pt x="797" y="182"/>
                        <a:pt x="797" y="181"/>
                      </a:cubicBezTo>
                      <a:cubicBezTo>
                        <a:pt x="797" y="180"/>
                        <a:pt x="797" y="180"/>
                        <a:pt x="797" y="180"/>
                      </a:cubicBezTo>
                      <a:cubicBezTo>
                        <a:pt x="797" y="175"/>
                        <a:pt x="797" y="170"/>
                        <a:pt x="796" y="165"/>
                      </a:cubicBezTo>
                      <a:cubicBezTo>
                        <a:pt x="796" y="164"/>
                        <a:pt x="795" y="163"/>
                        <a:pt x="793" y="163"/>
                      </a:cubicBezTo>
                      <a:cubicBezTo>
                        <a:pt x="792" y="163"/>
                        <a:pt x="791" y="165"/>
                        <a:pt x="791" y="166"/>
                      </a:cubicBezTo>
                      <a:close/>
                      <a:moveTo>
                        <a:pt x="784" y="137"/>
                      </a:moveTo>
                      <a:cubicBezTo>
                        <a:pt x="786" y="142"/>
                        <a:pt x="787" y="147"/>
                        <a:pt x="788" y="152"/>
                      </a:cubicBezTo>
                      <a:cubicBezTo>
                        <a:pt x="789" y="153"/>
                        <a:pt x="790" y="154"/>
                        <a:pt x="791" y="153"/>
                      </a:cubicBezTo>
                      <a:cubicBezTo>
                        <a:pt x="793" y="153"/>
                        <a:pt x="794" y="152"/>
                        <a:pt x="793" y="150"/>
                      </a:cubicBezTo>
                      <a:cubicBezTo>
                        <a:pt x="792" y="145"/>
                        <a:pt x="791" y="141"/>
                        <a:pt x="789" y="136"/>
                      </a:cubicBezTo>
                      <a:cubicBezTo>
                        <a:pt x="788" y="134"/>
                        <a:pt x="787" y="134"/>
                        <a:pt x="786" y="134"/>
                      </a:cubicBezTo>
                      <a:cubicBezTo>
                        <a:pt x="784" y="135"/>
                        <a:pt x="784" y="136"/>
                        <a:pt x="784" y="137"/>
                      </a:cubicBezTo>
                      <a:close/>
                      <a:moveTo>
                        <a:pt x="771" y="111"/>
                      </a:moveTo>
                      <a:cubicBezTo>
                        <a:pt x="774" y="115"/>
                        <a:pt x="776" y="120"/>
                        <a:pt x="778" y="124"/>
                      </a:cubicBezTo>
                      <a:cubicBezTo>
                        <a:pt x="779" y="125"/>
                        <a:pt x="780" y="126"/>
                        <a:pt x="782" y="125"/>
                      </a:cubicBezTo>
                      <a:cubicBezTo>
                        <a:pt x="783" y="124"/>
                        <a:pt x="783" y="123"/>
                        <a:pt x="783" y="122"/>
                      </a:cubicBezTo>
                      <a:cubicBezTo>
                        <a:pt x="781" y="117"/>
                        <a:pt x="778" y="113"/>
                        <a:pt x="775" y="108"/>
                      </a:cubicBezTo>
                      <a:cubicBezTo>
                        <a:pt x="775" y="107"/>
                        <a:pt x="773" y="107"/>
                        <a:pt x="772" y="108"/>
                      </a:cubicBezTo>
                      <a:cubicBezTo>
                        <a:pt x="771" y="108"/>
                        <a:pt x="770" y="110"/>
                        <a:pt x="771" y="111"/>
                      </a:cubicBezTo>
                      <a:close/>
                      <a:moveTo>
                        <a:pt x="753" y="88"/>
                      </a:moveTo>
                      <a:cubicBezTo>
                        <a:pt x="757" y="91"/>
                        <a:pt x="760" y="95"/>
                        <a:pt x="763" y="99"/>
                      </a:cubicBezTo>
                      <a:cubicBezTo>
                        <a:pt x="764" y="100"/>
                        <a:pt x="765" y="100"/>
                        <a:pt x="766" y="99"/>
                      </a:cubicBezTo>
                      <a:cubicBezTo>
                        <a:pt x="767" y="99"/>
                        <a:pt x="768" y="97"/>
                        <a:pt x="767" y="96"/>
                      </a:cubicBezTo>
                      <a:cubicBezTo>
                        <a:pt x="764" y="92"/>
                        <a:pt x="760" y="88"/>
                        <a:pt x="757" y="84"/>
                      </a:cubicBezTo>
                      <a:cubicBezTo>
                        <a:pt x="756" y="83"/>
                        <a:pt x="755" y="83"/>
                        <a:pt x="753" y="84"/>
                      </a:cubicBezTo>
                      <a:cubicBezTo>
                        <a:pt x="752" y="85"/>
                        <a:pt x="752" y="87"/>
                        <a:pt x="753" y="88"/>
                      </a:cubicBezTo>
                      <a:close/>
                      <a:moveTo>
                        <a:pt x="732" y="67"/>
                      </a:moveTo>
                      <a:cubicBezTo>
                        <a:pt x="736" y="70"/>
                        <a:pt x="739" y="74"/>
                        <a:pt x="743" y="77"/>
                      </a:cubicBezTo>
                      <a:cubicBezTo>
                        <a:pt x="744" y="78"/>
                        <a:pt x="746" y="78"/>
                        <a:pt x="747" y="77"/>
                      </a:cubicBezTo>
                      <a:cubicBezTo>
                        <a:pt x="747" y="76"/>
                        <a:pt x="747" y="74"/>
                        <a:pt x="746" y="73"/>
                      </a:cubicBezTo>
                      <a:cubicBezTo>
                        <a:pt x="743" y="70"/>
                        <a:pt x="739" y="67"/>
                        <a:pt x="735" y="63"/>
                      </a:cubicBezTo>
                      <a:cubicBezTo>
                        <a:pt x="734" y="62"/>
                        <a:pt x="733" y="62"/>
                        <a:pt x="732" y="64"/>
                      </a:cubicBezTo>
                      <a:cubicBezTo>
                        <a:pt x="731" y="65"/>
                        <a:pt x="731" y="66"/>
                        <a:pt x="732" y="67"/>
                      </a:cubicBezTo>
                      <a:close/>
                      <a:moveTo>
                        <a:pt x="708" y="49"/>
                      </a:moveTo>
                      <a:cubicBezTo>
                        <a:pt x="712" y="52"/>
                        <a:pt x="716" y="55"/>
                        <a:pt x="720" y="58"/>
                      </a:cubicBezTo>
                      <a:cubicBezTo>
                        <a:pt x="721" y="59"/>
                        <a:pt x="723" y="59"/>
                        <a:pt x="724" y="57"/>
                      </a:cubicBezTo>
                      <a:cubicBezTo>
                        <a:pt x="725" y="56"/>
                        <a:pt x="724" y="55"/>
                        <a:pt x="723" y="54"/>
                      </a:cubicBezTo>
                      <a:cubicBezTo>
                        <a:pt x="719" y="51"/>
                        <a:pt x="715" y="48"/>
                        <a:pt x="711" y="45"/>
                      </a:cubicBezTo>
                      <a:cubicBezTo>
                        <a:pt x="710" y="45"/>
                        <a:pt x="708" y="45"/>
                        <a:pt x="707" y="46"/>
                      </a:cubicBezTo>
                      <a:cubicBezTo>
                        <a:pt x="707" y="47"/>
                        <a:pt x="707" y="49"/>
                        <a:pt x="708" y="49"/>
                      </a:cubicBezTo>
                      <a:close/>
                      <a:moveTo>
                        <a:pt x="682" y="35"/>
                      </a:moveTo>
                      <a:cubicBezTo>
                        <a:pt x="687" y="37"/>
                        <a:pt x="691" y="39"/>
                        <a:pt x="695" y="42"/>
                      </a:cubicBezTo>
                      <a:cubicBezTo>
                        <a:pt x="696" y="42"/>
                        <a:pt x="698" y="42"/>
                        <a:pt x="699" y="41"/>
                      </a:cubicBezTo>
                      <a:cubicBezTo>
                        <a:pt x="699" y="40"/>
                        <a:pt x="699" y="38"/>
                        <a:pt x="698" y="37"/>
                      </a:cubicBezTo>
                      <a:cubicBezTo>
                        <a:pt x="693" y="35"/>
                        <a:pt x="689" y="33"/>
                        <a:pt x="684" y="30"/>
                      </a:cubicBezTo>
                      <a:cubicBezTo>
                        <a:pt x="683" y="30"/>
                        <a:pt x="682" y="30"/>
                        <a:pt x="681" y="31"/>
                      </a:cubicBezTo>
                      <a:cubicBezTo>
                        <a:pt x="680" y="33"/>
                        <a:pt x="681" y="34"/>
                        <a:pt x="682" y="35"/>
                      </a:cubicBezTo>
                      <a:close/>
                      <a:moveTo>
                        <a:pt x="655" y="23"/>
                      </a:moveTo>
                      <a:cubicBezTo>
                        <a:pt x="660" y="24"/>
                        <a:pt x="664" y="26"/>
                        <a:pt x="669" y="28"/>
                      </a:cubicBezTo>
                      <a:cubicBezTo>
                        <a:pt x="670" y="29"/>
                        <a:pt x="671" y="28"/>
                        <a:pt x="672" y="27"/>
                      </a:cubicBezTo>
                      <a:cubicBezTo>
                        <a:pt x="673" y="26"/>
                        <a:pt x="672" y="24"/>
                        <a:pt x="671" y="24"/>
                      </a:cubicBezTo>
                      <a:cubicBezTo>
                        <a:pt x="666" y="22"/>
                        <a:pt x="661" y="20"/>
                        <a:pt x="657" y="18"/>
                      </a:cubicBezTo>
                      <a:cubicBezTo>
                        <a:pt x="655" y="17"/>
                        <a:pt x="654" y="18"/>
                        <a:pt x="654" y="19"/>
                      </a:cubicBezTo>
                      <a:cubicBezTo>
                        <a:pt x="653" y="21"/>
                        <a:pt x="654" y="22"/>
                        <a:pt x="655" y="23"/>
                      </a:cubicBezTo>
                      <a:close/>
                      <a:moveTo>
                        <a:pt x="627" y="13"/>
                      </a:moveTo>
                      <a:cubicBezTo>
                        <a:pt x="631" y="15"/>
                        <a:pt x="636" y="16"/>
                        <a:pt x="641" y="18"/>
                      </a:cubicBezTo>
                      <a:cubicBezTo>
                        <a:pt x="642" y="18"/>
                        <a:pt x="644" y="17"/>
                        <a:pt x="644" y="16"/>
                      </a:cubicBezTo>
                      <a:cubicBezTo>
                        <a:pt x="645" y="15"/>
                        <a:pt x="644" y="13"/>
                        <a:pt x="643" y="13"/>
                      </a:cubicBezTo>
                      <a:cubicBezTo>
                        <a:pt x="638" y="11"/>
                        <a:pt x="633" y="10"/>
                        <a:pt x="628" y="9"/>
                      </a:cubicBezTo>
                      <a:cubicBezTo>
                        <a:pt x="627" y="8"/>
                        <a:pt x="625" y="9"/>
                        <a:pt x="625" y="10"/>
                      </a:cubicBezTo>
                      <a:cubicBezTo>
                        <a:pt x="625" y="12"/>
                        <a:pt x="625" y="13"/>
                        <a:pt x="627" y="13"/>
                      </a:cubicBezTo>
                      <a:close/>
                      <a:moveTo>
                        <a:pt x="598" y="7"/>
                      </a:moveTo>
                      <a:cubicBezTo>
                        <a:pt x="602" y="8"/>
                        <a:pt x="607" y="9"/>
                        <a:pt x="612" y="10"/>
                      </a:cubicBezTo>
                      <a:cubicBezTo>
                        <a:pt x="614" y="10"/>
                        <a:pt x="615" y="9"/>
                        <a:pt x="615" y="8"/>
                      </a:cubicBezTo>
                      <a:cubicBezTo>
                        <a:pt x="615" y="7"/>
                        <a:pt x="615" y="5"/>
                        <a:pt x="613" y="5"/>
                      </a:cubicBezTo>
                      <a:cubicBezTo>
                        <a:pt x="608" y="4"/>
                        <a:pt x="603" y="3"/>
                        <a:pt x="598" y="2"/>
                      </a:cubicBezTo>
                      <a:cubicBezTo>
                        <a:pt x="597" y="2"/>
                        <a:pt x="596" y="3"/>
                        <a:pt x="596" y="4"/>
                      </a:cubicBezTo>
                      <a:cubicBezTo>
                        <a:pt x="595" y="6"/>
                        <a:pt x="596" y="7"/>
                        <a:pt x="598" y="7"/>
                      </a:cubicBezTo>
                      <a:close/>
                      <a:moveTo>
                        <a:pt x="568" y="5"/>
                      </a:moveTo>
                      <a:cubicBezTo>
                        <a:pt x="570" y="5"/>
                        <a:pt x="572" y="5"/>
                        <a:pt x="574" y="5"/>
                      </a:cubicBezTo>
                      <a:cubicBezTo>
                        <a:pt x="577" y="5"/>
                        <a:pt x="580" y="5"/>
                        <a:pt x="583" y="6"/>
                      </a:cubicBezTo>
                      <a:cubicBezTo>
                        <a:pt x="584" y="6"/>
                        <a:pt x="585" y="5"/>
                        <a:pt x="586" y="3"/>
                      </a:cubicBezTo>
                      <a:cubicBezTo>
                        <a:pt x="586" y="2"/>
                        <a:pt x="585" y="1"/>
                        <a:pt x="583" y="1"/>
                      </a:cubicBezTo>
                      <a:cubicBezTo>
                        <a:pt x="580" y="0"/>
                        <a:pt x="577" y="0"/>
                        <a:pt x="575" y="0"/>
                      </a:cubicBezTo>
                      <a:cubicBezTo>
                        <a:pt x="572" y="0"/>
                        <a:pt x="570" y="0"/>
                        <a:pt x="568" y="0"/>
                      </a:cubicBezTo>
                      <a:cubicBezTo>
                        <a:pt x="567" y="0"/>
                        <a:pt x="566" y="1"/>
                        <a:pt x="566" y="2"/>
                      </a:cubicBezTo>
                      <a:cubicBezTo>
                        <a:pt x="566" y="4"/>
                        <a:pt x="567" y="5"/>
                        <a:pt x="568" y="5"/>
                      </a:cubicBezTo>
                      <a:close/>
                      <a:moveTo>
                        <a:pt x="538" y="7"/>
                      </a:moveTo>
                      <a:cubicBezTo>
                        <a:pt x="543" y="6"/>
                        <a:pt x="548" y="6"/>
                        <a:pt x="553" y="5"/>
                      </a:cubicBezTo>
                      <a:cubicBezTo>
                        <a:pt x="555" y="5"/>
                        <a:pt x="556" y="4"/>
                        <a:pt x="556" y="3"/>
                      </a:cubicBezTo>
                      <a:cubicBezTo>
                        <a:pt x="556" y="1"/>
                        <a:pt x="554" y="0"/>
                        <a:pt x="553" y="0"/>
                      </a:cubicBezTo>
                      <a:cubicBezTo>
                        <a:pt x="548" y="1"/>
                        <a:pt x="543" y="1"/>
                        <a:pt x="538" y="2"/>
                      </a:cubicBezTo>
                      <a:cubicBezTo>
                        <a:pt x="536" y="2"/>
                        <a:pt x="536" y="3"/>
                        <a:pt x="536" y="4"/>
                      </a:cubicBezTo>
                      <a:cubicBezTo>
                        <a:pt x="536" y="6"/>
                        <a:pt x="537" y="7"/>
                        <a:pt x="538" y="7"/>
                      </a:cubicBezTo>
                      <a:close/>
                      <a:moveTo>
                        <a:pt x="509" y="11"/>
                      </a:moveTo>
                      <a:cubicBezTo>
                        <a:pt x="514" y="10"/>
                        <a:pt x="519" y="9"/>
                        <a:pt x="524" y="9"/>
                      </a:cubicBezTo>
                      <a:cubicBezTo>
                        <a:pt x="525" y="8"/>
                        <a:pt x="526" y="7"/>
                        <a:pt x="526" y="6"/>
                      </a:cubicBezTo>
                      <a:cubicBezTo>
                        <a:pt x="526" y="4"/>
                        <a:pt x="524" y="3"/>
                        <a:pt x="523" y="4"/>
                      </a:cubicBezTo>
                      <a:cubicBezTo>
                        <a:pt x="518" y="4"/>
                        <a:pt x="513" y="5"/>
                        <a:pt x="508" y="6"/>
                      </a:cubicBezTo>
                      <a:cubicBezTo>
                        <a:pt x="507" y="7"/>
                        <a:pt x="506" y="8"/>
                        <a:pt x="506" y="9"/>
                      </a:cubicBezTo>
                      <a:cubicBezTo>
                        <a:pt x="506" y="11"/>
                        <a:pt x="508" y="12"/>
                        <a:pt x="509" y="11"/>
                      </a:cubicBezTo>
                      <a:close/>
                      <a:moveTo>
                        <a:pt x="480" y="19"/>
                      </a:moveTo>
                      <a:cubicBezTo>
                        <a:pt x="485" y="17"/>
                        <a:pt x="490" y="16"/>
                        <a:pt x="494" y="15"/>
                      </a:cubicBezTo>
                      <a:cubicBezTo>
                        <a:pt x="496" y="14"/>
                        <a:pt x="497" y="13"/>
                        <a:pt x="496" y="12"/>
                      </a:cubicBezTo>
                      <a:cubicBezTo>
                        <a:pt x="496" y="10"/>
                        <a:pt x="495" y="9"/>
                        <a:pt x="493" y="10"/>
                      </a:cubicBezTo>
                      <a:cubicBezTo>
                        <a:pt x="488" y="11"/>
                        <a:pt x="484" y="12"/>
                        <a:pt x="479" y="14"/>
                      </a:cubicBezTo>
                      <a:cubicBezTo>
                        <a:pt x="477" y="14"/>
                        <a:pt x="477" y="16"/>
                        <a:pt x="477" y="17"/>
                      </a:cubicBezTo>
                      <a:cubicBezTo>
                        <a:pt x="477" y="18"/>
                        <a:pt x="479" y="19"/>
                        <a:pt x="480" y="19"/>
                      </a:cubicBezTo>
                      <a:close/>
                      <a:moveTo>
                        <a:pt x="452" y="28"/>
                      </a:moveTo>
                      <a:cubicBezTo>
                        <a:pt x="457" y="26"/>
                        <a:pt x="461" y="25"/>
                        <a:pt x="466" y="23"/>
                      </a:cubicBezTo>
                      <a:cubicBezTo>
                        <a:pt x="467" y="23"/>
                        <a:pt x="468" y="21"/>
                        <a:pt x="467" y="20"/>
                      </a:cubicBezTo>
                      <a:cubicBezTo>
                        <a:pt x="467" y="19"/>
                        <a:pt x="466" y="18"/>
                        <a:pt x="464" y="18"/>
                      </a:cubicBezTo>
                      <a:cubicBezTo>
                        <a:pt x="459" y="20"/>
                        <a:pt x="455" y="22"/>
                        <a:pt x="450" y="24"/>
                      </a:cubicBezTo>
                      <a:cubicBezTo>
                        <a:pt x="449" y="24"/>
                        <a:pt x="448" y="25"/>
                        <a:pt x="449" y="27"/>
                      </a:cubicBezTo>
                      <a:cubicBezTo>
                        <a:pt x="449" y="28"/>
                        <a:pt x="451" y="29"/>
                        <a:pt x="452" y="28"/>
                      </a:cubicBezTo>
                      <a:close/>
                      <a:moveTo>
                        <a:pt x="425" y="40"/>
                      </a:moveTo>
                      <a:cubicBezTo>
                        <a:pt x="429" y="38"/>
                        <a:pt x="434" y="36"/>
                        <a:pt x="438" y="34"/>
                      </a:cubicBezTo>
                      <a:cubicBezTo>
                        <a:pt x="439" y="33"/>
                        <a:pt x="440" y="32"/>
                        <a:pt x="439" y="31"/>
                      </a:cubicBezTo>
                      <a:cubicBezTo>
                        <a:pt x="439" y="29"/>
                        <a:pt x="437" y="29"/>
                        <a:pt x="436" y="29"/>
                      </a:cubicBezTo>
                      <a:cubicBezTo>
                        <a:pt x="431" y="31"/>
                        <a:pt x="427" y="34"/>
                        <a:pt x="422" y="36"/>
                      </a:cubicBezTo>
                      <a:cubicBezTo>
                        <a:pt x="421" y="36"/>
                        <a:pt x="421" y="38"/>
                        <a:pt x="421" y="39"/>
                      </a:cubicBezTo>
                      <a:cubicBezTo>
                        <a:pt x="422" y="40"/>
                        <a:pt x="423" y="41"/>
                        <a:pt x="425" y="40"/>
                      </a:cubicBezTo>
                      <a:close/>
                      <a:moveTo>
                        <a:pt x="399" y="55"/>
                      </a:moveTo>
                      <a:cubicBezTo>
                        <a:pt x="403" y="52"/>
                        <a:pt x="407" y="50"/>
                        <a:pt x="412" y="47"/>
                      </a:cubicBezTo>
                      <a:cubicBezTo>
                        <a:pt x="413" y="47"/>
                        <a:pt x="413" y="45"/>
                        <a:pt x="412" y="44"/>
                      </a:cubicBezTo>
                      <a:cubicBezTo>
                        <a:pt x="412" y="43"/>
                        <a:pt x="410" y="42"/>
                        <a:pt x="409" y="43"/>
                      </a:cubicBezTo>
                      <a:cubicBezTo>
                        <a:pt x="405" y="46"/>
                        <a:pt x="400" y="48"/>
                        <a:pt x="396" y="51"/>
                      </a:cubicBezTo>
                      <a:cubicBezTo>
                        <a:pt x="395" y="52"/>
                        <a:pt x="395" y="53"/>
                        <a:pt x="395" y="54"/>
                      </a:cubicBezTo>
                      <a:cubicBezTo>
                        <a:pt x="396" y="56"/>
                        <a:pt x="398" y="56"/>
                        <a:pt x="399" y="55"/>
                      </a:cubicBezTo>
                      <a:close/>
                      <a:moveTo>
                        <a:pt x="375" y="73"/>
                      </a:moveTo>
                      <a:cubicBezTo>
                        <a:pt x="379" y="70"/>
                        <a:pt x="383" y="67"/>
                        <a:pt x="387" y="64"/>
                      </a:cubicBezTo>
                      <a:cubicBezTo>
                        <a:pt x="388" y="63"/>
                        <a:pt x="388" y="61"/>
                        <a:pt x="387" y="60"/>
                      </a:cubicBezTo>
                      <a:cubicBezTo>
                        <a:pt x="386" y="59"/>
                        <a:pt x="385" y="59"/>
                        <a:pt x="384" y="60"/>
                      </a:cubicBezTo>
                      <a:cubicBezTo>
                        <a:pt x="380" y="63"/>
                        <a:pt x="376" y="66"/>
                        <a:pt x="372" y="69"/>
                      </a:cubicBezTo>
                      <a:cubicBezTo>
                        <a:pt x="371" y="70"/>
                        <a:pt x="371" y="72"/>
                        <a:pt x="372" y="73"/>
                      </a:cubicBezTo>
                      <a:cubicBezTo>
                        <a:pt x="373" y="74"/>
                        <a:pt x="374" y="74"/>
                        <a:pt x="375" y="73"/>
                      </a:cubicBezTo>
                      <a:close/>
                      <a:moveTo>
                        <a:pt x="355" y="95"/>
                      </a:moveTo>
                      <a:cubicBezTo>
                        <a:pt x="358" y="91"/>
                        <a:pt x="361" y="87"/>
                        <a:pt x="365" y="83"/>
                      </a:cubicBezTo>
                      <a:cubicBezTo>
                        <a:pt x="366" y="82"/>
                        <a:pt x="366" y="81"/>
                        <a:pt x="365" y="80"/>
                      </a:cubicBezTo>
                      <a:cubicBezTo>
                        <a:pt x="364" y="79"/>
                        <a:pt x="362" y="79"/>
                        <a:pt x="361" y="80"/>
                      </a:cubicBezTo>
                      <a:cubicBezTo>
                        <a:pt x="358" y="84"/>
                        <a:pt x="354" y="87"/>
                        <a:pt x="351" y="91"/>
                      </a:cubicBezTo>
                      <a:cubicBezTo>
                        <a:pt x="350" y="93"/>
                        <a:pt x="351" y="94"/>
                        <a:pt x="352" y="95"/>
                      </a:cubicBezTo>
                      <a:cubicBezTo>
                        <a:pt x="353" y="96"/>
                        <a:pt x="354" y="96"/>
                        <a:pt x="355" y="95"/>
                      </a:cubicBezTo>
                      <a:close/>
                      <a:moveTo>
                        <a:pt x="340" y="120"/>
                      </a:moveTo>
                      <a:cubicBezTo>
                        <a:pt x="342" y="115"/>
                        <a:pt x="344" y="111"/>
                        <a:pt x="347" y="107"/>
                      </a:cubicBezTo>
                      <a:cubicBezTo>
                        <a:pt x="348" y="105"/>
                        <a:pt x="347" y="104"/>
                        <a:pt x="346" y="103"/>
                      </a:cubicBezTo>
                      <a:cubicBezTo>
                        <a:pt x="345" y="103"/>
                        <a:pt x="343" y="103"/>
                        <a:pt x="343" y="104"/>
                      </a:cubicBezTo>
                      <a:cubicBezTo>
                        <a:pt x="340" y="109"/>
                        <a:pt x="338" y="113"/>
                        <a:pt x="336" y="118"/>
                      </a:cubicBezTo>
                      <a:cubicBezTo>
                        <a:pt x="335" y="119"/>
                        <a:pt x="336" y="120"/>
                        <a:pt x="337" y="121"/>
                      </a:cubicBezTo>
                      <a:cubicBezTo>
                        <a:pt x="338" y="122"/>
                        <a:pt x="340" y="121"/>
                        <a:pt x="340" y="120"/>
                      </a:cubicBezTo>
                      <a:close/>
                      <a:moveTo>
                        <a:pt x="333" y="148"/>
                      </a:moveTo>
                      <a:cubicBezTo>
                        <a:pt x="333" y="143"/>
                        <a:pt x="334" y="138"/>
                        <a:pt x="336" y="134"/>
                      </a:cubicBezTo>
                      <a:cubicBezTo>
                        <a:pt x="336" y="132"/>
                        <a:pt x="335" y="131"/>
                        <a:pt x="334" y="130"/>
                      </a:cubicBezTo>
                      <a:cubicBezTo>
                        <a:pt x="332" y="130"/>
                        <a:pt x="331" y="131"/>
                        <a:pt x="331" y="132"/>
                      </a:cubicBezTo>
                      <a:cubicBezTo>
                        <a:pt x="329" y="137"/>
                        <a:pt x="328" y="142"/>
                        <a:pt x="328" y="147"/>
                      </a:cubicBezTo>
                      <a:cubicBezTo>
                        <a:pt x="328" y="149"/>
                        <a:pt x="329" y="150"/>
                        <a:pt x="330" y="150"/>
                      </a:cubicBezTo>
                      <a:cubicBezTo>
                        <a:pt x="331" y="150"/>
                        <a:pt x="333" y="149"/>
                        <a:pt x="333" y="148"/>
                      </a:cubicBezTo>
                      <a:close/>
                      <a:moveTo>
                        <a:pt x="334" y="177"/>
                      </a:moveTo>
                      <a:cubicBezTo>
                        <a:pt x="333" y="172"/>
                        <a:pt x="333" y="167"/>
                        <a:pt x="332" y="162"/>
                      </a:cubicBezTo>
                      <a:cubicBezTo>
                        <a:pt x="332" y="161"/>
                        <a:pt x="331" y="160"/>
                        <a:pt x="330" y="160"/>
                      </a:cubicBezTo>
                      <a:cubicBezTo>
                        <a:pt x="328" y="160"/>
                        <a:pt x="327" y="161"/>
                        <a:pt x="327" y="163"/>
                      </a:cubicBezTo>
                      <a:cubicBezTo>
                        <a:pt x="328" y="168"/>
                        <a:pt x="328" y="173"/>
                        <a:pt x="329" y="178"/>
                      </a:cubicBezTo>
                      <a:cubicBezTo>
                        <a:pt x="329" y="179"/>
                        <a:pt x="330" y="180"/>
                        <a:pt x="332" y="180"/>
                      </a:cubicBezTo>
                      <a:cubicBezTo>
                        <a:pt x="333" y="180"/>
                        <a:pt x="334" y="178"/>
                        <a:pt x="334" y="177"/>
                      </a:cubicBezTo>
                      <a:close/>
                      <a:moveTo>
                        <a:pt x="333" y="197"/>
                      </a:moveTo>
                      <a:cubicBezTo>
                        <a:pt x="334" y="199"/>
                        <a:pt x="335" y="200"/>
                        <a:pt x="335" y="202"/>
                      </a:cubicBezTo>
                      <a:cubicBezTo>
                        <a:pt x="336" y="203"/>
                        <a:pt x="337" y="204"/>
                        <a:pt x="339" y="203"/>
                      </a:cubicBezTo>
                      <a:cubicBezTo>
                        <a:pt x="340" y="203"/>
                        <a:pt x="341" y="201"/>
                        <a:pt x="340" y="200"/>
                      </a:cubicBezTo>
                      <a:cubicBezTo>
                        <a:pt x="339" y="197"/>
                        <a:pt x="338" y="194"/>
                        <a:pt x="337" y="191"/>
                      </a:cubicBezTo>
                      <a:cubicBezTo>
                        <a:pt x="337" y="190"/>
                        <a:pt x="335" y="189"/>
                        <a:pt x="334" y="190"/>
                      </a:cubicBezTo>
                      <a:cubicBezTo>
                        <a:pt x="333" y="190"/>
                        <a:pt x="332" y="191"/>
                        <a:pt x="332" y="193"/>
                      </a:cubicBezTo>
                      <a:cubicBezTo>
                        <a:pt x="333" y="196"/>
                        <a:pt x="334" y="199"/>
                        <a:pt x="335" y="202"/>
                      </a:cubicBezTo>
                      <a:cubicBezTo>
                        <a:pt x="336" y="202"/>
                        <a:pt x="336" y="203"/>
                        <a:pt x="337" y="203"/>
                      </a:cubicBezTo>
                      <a:cubicBezTo>
                        <a:pt x="337" y="203"/>
                        <a:pt x="338" y="203"/>
                        <a:pt x="339" y="203"/>
                      </a:cubicBezTo>
                      <a:cubicBezTo>
                        <a:pt x="339" y="203"/>
                        <a:pt x="340" y="203"/>
                        <a:pt x="340" y="202"/>
                      </a:cubicBezTo>
                      <a:cubicBezTo>
                        <a:pt x="340" y="201"/>
                        <a:pt x="340" y="201"/>
                        <a:pt x="340" y="200"/>
                      </a:cubicBezTo>
                      <a:cubicBezTo>
                        <a:pt x="339" y="198"/>
                        <a:pt x="339" y="196"/>
                        <a:pt x="337" y="195"/>
                      </a:cubicBezTo>
                      <a:cubicBezTo>
                        <a:pt x="337" y="193"/>
                        <a:pt x="335" y="193"/>
                        <a:pt x="334" y="194"/>
                      </a:cubicBezTo>
                      <a:cubicBezTo>
                        <a:pt x="333" y="194"/>
                        <a:pt x="332" y="196"/>
                        <a:pt x="333" y="197"/>
                      </a:cubicBezTo>
                      <a:close/>
                      <a:moveTo>
                        <a:pt x="311" y="180"/>
                      </a:moveTo>
                      <a:cubicBezTo>
                        <a:pt x="316" y="182"/>
                        <a:pt x="320" y="184"/>
                        <a:pt x="324" y="187"/>
                      </a:cubicBezTo>
                      <a:cubicBezTo>
                        <a:pt x="325" y="188"/>
                        <a:pt x="326" y="188"/>
                        <a:pt x="327" y="187"/>
                      </a:cubicBezTo>
                      <a:cubicBezTo>
                        <a:pt x="328" y="185"/>
                        <a:pt x="328" y="184"/>
                        <a:pt x="327" y="183"/>
                      </a:cubicBezTo>
                      <a:cubicBezTo>
                        <a:pt x="323" y="180"/>
                        <a:pt x="318" y="177"/>
                        <a:pt x="313" y="175"/>
                      </a:cubicBezTo>
                      <a:cubicBezTo>
                        <a:pt x="312" y="175"/>
                        <a:pt x="310" y="175"/>
                        <a:pt x="310" y="177"/>
                      </a:cubicBezTo>
                      <a:cubicBezTo>
                        <a:pt x="309" y="178"/>
                        <a:pt x="310" y="179"/>
                        <a:pt x="311" y="180"/>
                      </a:cubicBezTo>
                      <a:close/>
                      <a:moveTo>
                        <a:pt x="283" y="171"/>
                      </a:moveTo>
                      <a:cubicBezTo>
                        <a:pt x="288" y="172"/>
                        <a:pt x="293" y="173"/>
                        <a:pt x="297" y="175"/>
                      </a:cubicBezTo>
                      <a:cubicBezTo>
                        <a:pt x="299" y="175"/>
                        <a:pt x="300" y="174"/>
                        <a:pt x="300" y="173"/>
                      </a:cubicBezTo>
                      <a:cubicBezTo>
                        <a:pt x="301" y="172"/>
                        <a:pt x="300" y="170"/>
                        <a:pt x="299" y="170"/>
                      </a:cubicBezTo>
                      <a:cubicBezTo>
                        <a:pt x="294" y="169"/>
                        <a:pt x="289" y="167"/>
                        <a:pt x="284" y="166"/>
                      </a:cubicBezTo>
                      <a:cubicBezTo>
                        <a:pt x="283" y="166"/>
                        <a:pt x="281" y="167"/>
                        <a:pt x="281" y="168"/>
                      </a:cubicBezTo>
                      <a:cubicBezTo>
                        <a:pt x="281" y="170"/>
                        <a:pt x="282" y="171"/>
                        <a:pt x="283" y="171"/>
                      </a:cubicBezTo>
                      <a:close/>
                      <a:moveTo>
                        <a:pt x="254" y="167"/>
                      </a:moveTo>
                      <a:cubicBezTo>
                        <a:pt x="259" y="168"/>
                        <a:pt x="263" y="168"/>
                        <a:pt x="268" y="169"/>
                      </a:cubicBezTo>
                      <a:cubicBezTo>
                        <a:pt x="270" y="169"/>
                        <a:pt x="271" y="168"/>
                        <a:pt x="271" y="167"/>
                      </a:cubicBezTo>
                      <a:cubicBezTo>
                        <a:pt x="271" y="165"/>
                        <a:pt x="270" y="164"/>
                        <a:pt x="269" y="164"/>
                      </a:cubicBezTo>
                      <a:cubicBezTo>
                        <a:pt x="264" y="163"/>
                        <a:pt x="259" y="163"/>
                        <a:pt x="254" y="162"/>
                      </a:cubicBezTo>
                      <a:cubicBezTo>
                        <a:pt x="253" y="162"/>
                        <a:pt x="251" y="163"/>
                        <a:pt x="251" y="165"/>
                      </a:cubicBezTo>
                      <a:cubicBezTo>
                        <a:pt x="251" y="166"/>
                        <a:pt x="252" y="167"/>
                        <a:pt x="254" y="167"/>
                      </a:cubicBezTo>
                      <a:close/>
                      <a:moveTo>
                        <a:pt x="224" y="167"/>
                      </a:moveTo>
                      <a:cubicBezTo>
                        <a:pt x="227" y="167"/>
                        <a:pt x="230" y="167"/>
                        <a:pt x="234" y="167"/>
                      </a:cubicBezTo>
                      <a:cubicBezTo>
                        <a:pt x="235" y="167"/>
                        <a:pt x="237" y="167"/>
                        <a:pt x="239" y="167"/>
                      </a:cubicBezTo>
                      <a:cubicBezTo>
                        <a:pt x="240" y="167"/>
                        <a:pt x="241" y="166"/>
                        <a:pt x="241" y="164"/>
                      </a:cubicBezTo>
                      <a:cubicBezTo>
                        <a:pt x="241" y="163"/>
                        <a:pt x="240" y="162"/>
                        <a:pt x="239" y="162"/>
                      </a:cubicBezTo>
                      <a:cubicBezTo>
                        <a:pt x="237" y="162"/>
                        <a:pt x="235" y="162"/>
                        <a:pt x="234" y="162"/>
                      </a:cubicBezTo>
                      <a:cubicBezTo>
                        <a:pt x="230" y="162"/>
                        <a:pt x="227" y="162"/>
                        <a:pt x="224" y="162"/>
                      </a:cubicBezTo>
                      <a:cubicBezTo>
                        <a:pt x="222" y="162"/>
                        <a:pt x="221" y="163"/>
                        <a:pt x="221" y="164"/>
                      </a:cubicBezTo>
                      <a:cubicBezTo>
                        <a:pt x="221" y="166"/>
                        <a:pt x="222" y="167"/>
                        <a:pt x="224" y="167"/>
                      </a:cubicBezTo>
                      <a:close/>
                      <a:moveTo>
                        <a:pt x="195" y="170"/>
                      </a:moveTo>
                      <a:cubicBezTo>
                        <a:pt x="199" y="169"/>
                        <a:pt x="203" y="168"/>
                        <a:pt x="209" y="168"/>
                      </a:cubicBezTo>
                      <a:cubicBezTo>
                        <a:pt x="210" y="168"/>
                        <a:pt x="211" y="166"/>
                        <a:pt x="211" y="165"/>
                      </a:cubicBezTo>
                      <a:cubicBezTo>
                        <a:pt x="211" y="164"/>
                        <a:pt x="210" y="163"/>
                        <a:pt x="209" y="163"/>
                      </a:cubicBezTo>
                      <a:cubicBezTo>
                        <a:pt x="203" y="163"/>
                        <a:pt x="198" y="164"/>
                        <a:pt x="193" y="165"/>
                      </a:cubicBezTo>
                      <a:cubicBezTo>
                        <a:pt x="192" y="166"/>
                        <a:pt x="191" y="167"/>
                        <a:pt x="192" y="168"/>
                      </a:cubicBezTo>
                      <a:cubicBezTo>
                        <a:pt x="192" y="170"/>
                        <a:pt x="193" y="170"/>
                        <a:pt x="195" y="170"/>
                      </a:cubicBezTo>
                      <a:close/>
                      <a:moveTo>
                        <a:pt x="167" y="180"/>
                      </a:moveTo>
                      <a:cubicBezTo>
                        <a:pt x="171" y="178"/>
                        <a:pt x="176" y="176"/>
                        <a:pt x="181" y="174"/>
                      </a:cubicBezTo>
                      <a:cubicBezTo>
                        <a:pt x="182" y="174"/>
                        <a:pt x="182" y="173"/>
                        <a:pt x="182" y="171"/>
                      </a:cubicBezTo>
                      <a:cubicBezTo>
                        <a:pt x="182" y="170"/>
                        <a:pt x="180" y="169"/>
                        <a:pt x="179" y="170"/>
                      </a:cubicBezTo>
                      <a:cubicBezTo>
                        <a:pt x="174" y="171"/>
                        <a:pt x="169" y="173"/>
                        <a:pt x="165" y="175"/>
                      </a:cubicBezTo>
                      <a:cubicBezTo>
                        <a:pt x="163" y="176"/>
                        <a:pt x="163" y="177"/>
                        <a:pt x="164" y="179"/>
                      </a:cubicBezTo>
                      <a:cubicBezTo>
                        <a:pt x="164" y="180"/>
                        <a:pt x="166" y="181"/>
                        <a:pt x="167" y="180"/>
                      </a:cubicBezTo>
                      <a:close/>
                      <a:moveTo>
                        <a:pt x="141" y="195"/>
                      </a:moveTo>
                      <a:cubicBezTo>
                        <a:pt x="145" y="192"/>
                        <a:pt x="149" y="189"/>
                        <a:pt x="154" y="187"/>
                      </a:cubicBezTo>
                      <a:cubicBezTo>
                        <a:pt x="155" y="186"/>
                        <a:pt x="155" y="185"/>
                        <a:pt x="155" y="183"/>
                      </a:cubicBezTo>
                      <a:cubicBezTo>
                        <a:pt x="154" y="182"/>
                        <a:pt x="152" y="182"/>
                        <a:pt x="151" y="182"/>
                      </a:cubicBezTo>
                      <a:cubicBezTo>
                        <a:pt x="147" y="185"/>
                        <a:pt x="142" y="188"/>
                        <a:pt x="138" y="191"/>
                      </a:cubicBezTo>
                      <a:cubicBezTo>
                        <a:pt x="137" y="192"/>
                        <a:pt x="137" y="193"/>
                        <a:pt x="138" y="194"/>
                      </a:cubicBezTo>
                      <a:cubicBezTo>
                        <a:pt x="139" y="195"/>
                        <a:pt x="140" y="196"/>
                        <a:pt x="141" y="195"/>
                      </a:cubicBezTo>
                      <a:close/>
                      <a:moveTo>
                        <a:pt x="120" y="215"/>
                      </a:moveTo>
                      <a:cubicBezTo>
                        <a:pt x="123" y="211"/>
                        <a:pt x="126" y="207"/>
                        <a:pt x="130" y="204"/>
                      </a:cubicBezTo>
                      <a:cubicBezTo>
                        <a:pt x="131" y="203"/>
                        <a:pt x="131" y="202"/>
                        <a:pt x="130" y="201"/>
                      </a:cubicBezTo>
                      <a:cubicBezTo>
                        <a:pt x="129" y="200"/>
                        <a:pt x="128" y="199"/>
                        <a:pt x="127" y="200"/>
                      </a:cubicBezTo>
                      <a:cubicBezTo>
                        <a:pt x="123" y="204"/>
                        <a:pt x="119" y="207"/>
                        <a:pt x="116" y="211"/>
                      </a:cubicBezTo>
                      <a:cubicBezTo>
                        <a:pt x="115" y="212"/>
                        <a:pt x="115" y="214"/>
                        <a:pt x="116" y="215"/>
                      </a:cubicBezTo>
                      <a:cubicBezTo>
                        <a:pt x="117" y="216"/>
                        <a:pt x="119" y="216"/>
                        <a:pt x="120" y="215"/>
                      </a:cubicBezTo>
                      <a:close/>
                      <a:moveTo>
                        <a:pt x="103" y="239"/>
                      </a:moveTo>
                      <a:cubicBezTo>
                        <a:pt x="105" y="234"/>
                        <a:pt x="108" y="230"/>
                        <a:pt x="111" y="226"/>
                      </a:cubicBezTo>
                      <a:cubicBezTo>
                        <a:pt x="111" y="225"/>
                        <a:pt x="111" y="223"/>
                        <a:pt x="110" y="223"/>
                      </a:cubicBezTo>
                      <a:cubicBezTo>
                        <a:pt x="109" y="222"/>
                        <a:pt x="107" y="222"/>
                        <a:pt x="107" y="223"/>
                      </a:cubicBezTo>
                      <a:cubicBezTo>
                        <a:pt x="104" y="228"/>
                        <a:pt x="101" y="232"/>
                        <a:pt x="99" y="236"/>
                      </a:cubicBezTo>
                      <a:cubicBezTo>
                        <a:pt x="98" y="238"/>
                        <a:pt x="98" y="239"/>
                        <a:pt x="100" y="240"/>
                      </a:cubicBezTo>
                      <a:cubicBezTo>
                        <a:pt x="101" y="240"/>
                        <a:pt x="102" y="240"/>
                        <a:pt x="103" y="239"/>
                      </a:cubicBezTo>
                      <a:close/>
                      <a:moveTo>
                        <a:pt x="92" y="266"/>
                      </a:moveTo>
                      <a:cubicBezTo>
                        <a:pt x="94" y="261"/>
                        <a:pt x="95" y="257"/>
                        <a:pt x="97" y="252"/>
                      </a:cubicBezTo>
                      <a:cubicBezTo>
                        <a:pt x="97" y="251"/>
                        <a:pt x="97" y="249"/>
                        <a:pt x="96" y="249"/>
                      </a:cubicBezTo>
                      <a:cubicBezTo>
                        <a:pt x="94" y="248"/>
                        <a:pt x="93" y="249"/>
                        <a:pt x="92" y="250"/>
                      </a:cubicBezTo>
                      <a:cubicBezTo>
                        <a:pt x="90" y="255"/>
                        <a:pt x="89" y="260"/>
                        <a:pt x="87" y="265"/>
                      </a:cubicBezTo>
                      <a:cubicBezTo>
                        <a:pt x="87" y="266"/>
                        <a:pt x="88" y="267"/>
                        <a:pt x="89" y="268"/>
                      </a:cubicBezTo>
                      <a:cubicBezTo>
                        <a:pt x="90" y="268"/>
                        <a:pt x="92" y="267"/>
                        <a:pt x="92" y="266"/>
                      </a:cubicBezTo>
                      <a:close/>
                      <a:moveTo>
                        <a:pt x="87" y="295"/>
                      </a:moveTo>
                      <a:cubicBezTo>
                        <a:pt x="88" y="290"/>
                        <a:pt x="88" y="285"/>
                        <a:pt x="89" y="280"/>
                      </a:cubicBezTo>
                      <a:cubicBezTo>
                        <a:pt x="89" y="279"/>
                        <a:pt x="88" y="278"/>
                        <a:pt x="87" y="278"/>
                      </a:cubicBezTo>
                      <a:cubicBezTo>
                        <a:pt x="86" y="277"/>
                        <a:pt x="84" y="278"/>
                        <a:pt x="84" y="280"/>
                      </a:cubicBezTo>
                      <a:cubicBezTo>
                        <a:pt x="83" y="285"/>
                        <a:pt x="83" y="290"/>
                        <a:pt x="82" y="295"/>
                      </a:cubicBezTo>
                      <a:cubicBezTo>
                        <a:pt x="82" y="296"/>
                        <a:pt x="83" y="297"/>
                        <a:pt x="84" y="297"/>
                      </a:cubicBezTo>
                      <a:cubicBezTo>
                        <a:pt x="86" y="298"/>
                        <a:pt x="87" y="296"/>
                        <a:pt x="87" y="295"/>
                      </a:cubicBezTo>
                      <a:close/>
                      <a:moveTo>
                        <a:pt x="87" y="325"/>
                      </a:moveTo>
                      <a:cubicBezTo>
                        <a:pt x="87" y="320"/>
                        <a:pt x="87" y="315"/>
                        <a:pt x="87" y="310"/>
                      </a:cubicBezTo>
                      <a:cubicBezTo>
                        <a:pt x="87" y="309"/>
                        <a:pt x="85" y="307"/>
                        <a:pt x="84" y="307"/>
                      </a:cubicBezTo>
                      <a:cubicBezTo>
                        <a:pt x="83" y="307"/>
                        <a:pt x="82" y="309"/>
                        <a:pt x="82" y="310"/>
                      </a:cubicBezTo>
                      <a:cubicBezTo>
                        <a:pt x="82" y="315"/>
                        <a:pt x="82" y="320"/>
                        <a:pt x="82" y="325"/>
                      </a:cubicBezTo>
                      <a:cubicBezTo>
                        <a:pt x="82" y="326"/>
                        <a:pt x="84" y="327"/>
                        <a:pt x="85" y="327"/>
                      </a:cubicBezTo>
                      <a:cubicBezTo>
                        <a:pt x="86" y="327"/>
                        <a:pt x="87" y="326"/>
                        <a:pt x="87" y="325"/>
                      </a:cubicBezTo>
                      <a:close/>
                      <a:moveTo>
                        <a:pt x="92" y="354"/>
                      </a:moveTo>
                      <a:cubicBezTo>
                        <a:pt x="91" y="349"/>
                        <a:pt x="90" y="344"/>
                        <a:pt x="89" y="339"/>
                      </a:cubicBezTo>
                      <a:cubicBezTo>
                        <a:pt x="89" y="338"/>
                        <a:pt x="88" y="337"/>
                        <a:pt x="86" y="337"/>
                      </a:cubicBezTo>
                      <a:cubicBezTo>
                        <a:pt x="85" y="338"/>
                        <a:pt x="84" y="339"/>
                        <a:pt x="84" y="340"/>
                      </a:cubicBezTo>
                      <a:cubicBezTo>
                        <a:pt x="85" y="345"/>
                        <a:pt x="86" y="350"/>
                        <a:pt x="87" y="355"/>
                      </a:cubicBezTo>
                      <a:cubicBezTo>
                        <a:pt x="88" y="356"/>
                        <a:pt x="89" y="357"/>
                        <a:pt x="90" y="357"/>
                      </a:cubicBezTo>
                      <a:cubicBezTo>
                        <a:pt x="92" y="357"/>
                        <a:pt x="92" y="355"/>
                        <a:pt x="92" y="354"/>
                      </a:cubicBezTo>
                      <a:close/>
                      <a:moveTo>
                        <a:pt x="101" y="382"/>
                      </a:moveTo>
                      <a:cubicBezTo>
                        <a:pt x="99" y="377"/>
                        <a:pt x="98" y="373"/>
                        <a:pt x="96" y="368"/>
                      </a:cubicBezTo>
                      <a:cubicBezTo>
                        <a:pt x="96" y="367"/>
                        <a:pt x="94" y="366"/>
                        <a:pt x="93" y="367"/>
                      </a:cubicBezTo>
                      <a:cubicBezTo>
                        <a:pt x="92" y="367"/>
                        <a:pt x="91" y="368"/>
                        <a:pt x="91" y="370"/>
                      </a:cubicBezTo>
                      <a:cubicBezTo>
                        <a:pt x="93" y="374"/>
                        <a:pt x="95" y="379"/>
                        <a:pt x="96" y="384"/>
                      </a:cubicBezTo>
                      <a:cubicBezTo>
                        <a:pt x="97" y="385"/>
                        <a:pt x="98" y="386"/>
                        <a:pt x="100" y="385"/>
                      </a:cubicBezTo>
                      <a:cubicBezTo>
                        <a:pt x="101" y="385"/>
                        <a:pt x="102" y="383"/>
                        <a:pt x="101" y="382"/>
                      </a:cubicBezTo>
                      <a:close/>
                      <a:moveTo>
                        <a:pt x="114" y="409"/>
                      </a:moveTo>
                      <a:cubicBezTo>
                        <a:pt x="111" y="405"/>
                        <a:pt x="109" y="400"/>
                        <a:pt x="107" y="396"/>
                      </a:cubicBezTo>
                      <a:cubicBezTo>
                        <a:pt x="106" y="395"/>
                        <a:pt x="105" y="394"/>
                        <a:pt x="104" y="395"/>
                      </a:cubicBezTo>
                      <a:cubicBezTo>
                        <a:pt x="102" y="395"/>
                        <a:pt x="102" y="397"/>
                        <a:pt x="102" y="398"/>
                      </a:cubicBezTo>
                      <a:cubicBezTo>
                        <a:pt x="104" y="402"/>
                        <a:pt x="107" y="407"/>
                        <a:pt x="109" y="411"/>
                      </a:cubicBezTo>
                      <a:cubicBezTo>
                        <a:pt x="110" y="413"/>
                        <a:pt x="111" y="413"/>
                        <a:pt x="113" y="412"/>
                      </a:cubicBezTo>
                      <a:cubicBezTo>
                        <a:pt x="114" y="412"/>
                        <a:pt x="114" y="410"/>
                        <a:pt x="114" y="409"/>
                      </a:cubicBezTo>
                      <a:close/>
                      <a:moveTo>
                        <a:pt x="110" y="432"/>
                      </a:moveTo>
                      <a:cubicBezTo>
                        <a:pt x="114" y="430"/>
                        <a:pt x="117" y="429"/>
                        <a:pt x="121" y="428"/>
                      </a:cubicBezTo>
                      <a:cubicBezTo>
                        <a:pt x="122" y="428"/>
                        <a:pt x="123" y="427"/>
                        <a:pt x="123" y="426"/>
                      </a:cubicBezTo>
                      <a:cubicBezTo>
                        <a:pt x="123" y="426"/>
                        <a:pt x="123" y="425"/>
                        <a:pt x="123" y="424"/>
                      </a:cubicBezTo>
                      <a:cubicBezTo>
                        <a:pt x="122" y="423"/>
                        <a:pt x="122" y="423"/>
                        <a:pt x="121" y="422"/>
                      </a:cubicBezTo>
                      <a:cubicBezTo>
                        <a:pt x="120" y="421"/>
                        <a:pt x="119" y="420"/>
                        <a:pt x="118" y="421"/>
                      </a:cubicBezTo>
                      <a:cubicBezTo>
                        <a:pt x="117" y="422"/>
                        <a:pt x="116" y="423"/>
                        <a:pt x="117" y="424"/>
                      </a:cubicBezTo>
                      <a:cubicBezTo>
                        <a:pt x="117" y="425"/>
                        <a:pt x="118" y="426"/>
                        <a:pt x="118" y="427"/>
                      </a:cubicBezTo>
                      <a:cubicBezTo>
                        <a:pt x="120" y="425"/>
                        <a:pt x="120" y="425"/>
                        <a:pt x="120" y="425"/>
                      </a:cubicBezTo>
                      <a:cubicBezTo>
                        <a:pt x="120" y="423"/>
                        <a:pt x="120" y="423"/>
                        <a:pt x="120" y="423"/>
                      </a:cubicBezTo>
                      <a:cubicBezTo>
                        <a:pt x="116" y="424"/>
                        <a:pt x="112" y="426"/>
                        <a:pt x="108" y="427"/>
                      </a:cubicBezTo>
                      <a:cubicBezTo>
                        <a:pt x="107" y="428"/>
                        <a:pt x="106" y="429"/>
                        <a:pt x="107" y="430"/>
                      </a:cubicBezTo>
                      <a:cubicBezTo>
                        <a:pt x="107" y="432"/>
                        <a:pt x="109" y="432"/>
                        <a:pt x="110" y="432"/>
                      </a:cubicBezTo>
                      <a:close/>
                      <a:moveTo>
                        <a:pt x="84" y="445"/>
                      </a:moveTo>
                      <a:cubicBezTo>
                        <a:pt x="88" y="443"/>
                        <a:pt x="92" y="440"/>
                        <a:pt x="96" y="438"/>
                      </a:cubicBezTo>
                      <a:cubicBezTo>
                        <a:pt x="98" y="437"/>
                        <a:pt x="98" y="436"/>
                        <a:pt x="97" y="434"/>
                      </a:cubicBezTo>
                      <a:cubicBezTo>
                        <a:pt x="97" y="433"/>
                        <a:pt x="95" y="433"/>
                        <a:pt x="94" y="433"/>
                      </a:cubicBezTo>
                      <a:cubicBezTo>
                        <a:pt x="90" y="436"/>
                        <a:pt x="85" y="438"/>
                        <a:pt x="81" y="441"/>
                      </a:cubicBezTo>
                      <a:cubicBezTo>
                        <a:pt x="80" y="442"/>
                        <a:pt x="79" y="443"/>
                        <a:pt x="80" y="445"/>
                      </a:cubicBezTo>
                      <a:cubicBezTo>
                        <a:pt x="81" y="446"/>
                        <a:pt x="83" y="446"/>
                        <a:pt x="84" y="445"/>
                      </a:cubicBezTo>
                      <a:close/>
                      <a:moveTo>
                        <a:pt x="61" y="464"/>
                      </a:moveTo>
                      <a:cubicBezTo>
                        <a:pt x="64" y="460"/>
                        <a:pt x="68" y="457"/>
                        <a:pt x="72" y="454"/>
                      </a:cubicBezTo>
                      <a:cubicBezTo>
                        <a:pt x="73" y="453"/>
                        <a:pt x="73" y="452"/>
                        <a:pt x="72" y="450"/>
                      </a:cubicBezTo>
                      <a:cubicBezTo>
                        <a:pt x="71" y="449"/>
                        <a:pt x="70" y="449"/>
                        <a:pt x="69" y="450"/>
                      </a:cubicBezTo>
                      <a:cubicBezTo>
                        <a:pt x="65" y="453"/>
                        <a:pt x="61" y="457"/>
                        <a:pt x="57" y="460"/>
                      </a:cubicBezTo>
                      <a:cubicBezTo>
                        <a:pt x="56" y="461"/>
                        <a:pt x="56" y="463"/>
                        <a:pt x="57" y="464"/>
                      </a:cubicBezTo>
                      <a:cubicBezTo>
                        <a:pt x="58" y="465"/>
                        <a:pt x="60" y="465"/>
                        <a:pt x="61" y="464"/>
                      </a:cubicBezTo>
                      <a:close/>
                      <a:moveTo>
                        <a:pt x="41" y="486"/>
                      </a:moveTo>
                      <a:cubicBezTo>
                        <a:pt x="44" y="482"/>
                        <a:pt x="47" y="478"/>
                        <a:pt x="50" y="474"/>
                      </a:cubicBezTo>
                      <a:cubicBezTo>
                        <a:pt x="51" y="473"/>
                        <a:pt x="51" y="472"/>
                        <a:pt x="50" y="471"/>
                      </a:cubicBezTo>
                      <a:cubicBezTo>
                        <a:pt x="49" y="470"/>
                        <a:pt x="48" y="470"/>
                        <a:pt x="47" y="471"/>
                      </a:cubicBezTo>
                      <a:cubicBezTo>
                        <a:pt x="43" y="475"/>
                        <a:pt x="40" y="479"/>
                        <a:pt x="37" y="483"/>
                      </a:cubicBezTo>
                      <a:cubicBezTo>
                        <a:pt x="36" y="484"/>
                        <a:pt x="36" y="486"/>
                        <a:pt x="38" y="486"/>
                      </a:cubicBezTo>
                      <a:cubicBezTo>
                        <a:pt x="39" y="487"/>
                        <a:pt x="40" y="487"/>
                        <a:pt x="41" y="486"/>
                      </a:cubicBezTo>
                      <a:close/>
                      <a:moveTo>
                        <a:pt x="25" y="511"/>
                      </a:moveTo>
                      <a:cubicBezTo>
                        <a:pt x="28" y="507"/>
                        <a:pt x="30" y="502"/>
                        <a:pt x="33" y="498"/>
                      </a:cubicBezTo>
                      <a:cubicBezTo>
                        <a:pt x="33" y="497"/>
                        <a:pt x="33" y="495"/>
                        <a:pt x="32" y="495"/>
                      </a:cubicBezTo>
                      <a:cubicBezTo>
                        <a:pt x="31" y="494"/>
                        <a:pt x="29" y="494"/>
                        <a:pt x="28" y="495"/>
                      </a:cubicBezTo>
                      <a:cubicBezTo>
                        <a:pt x="26" y="500"/>
                        <a:pt x="23" y="504"/>
                        <a:pt x="21" y="509"/>
                      </a:cubicBezTo>
                      <a:cubicBezTo>
                        <a:pt x="20" y="510"/>
                        <a:pt x="21" y="511"/>
                        <a:pt x="22" y="512"/>
                      </a:cubicBezTo>
                      <a:cubicBezTo>
                        <a:pt x="23" y="513"/>
                        <a:pt x="25" y="512"/>
                        <a:pt x="25" y="511"/>
                      </a:cubicBezTo>
                      <a:close/>
                      <a:moveTo>
                        <a:pt x="14" y="538"/>
                      </a:moveTo>
                      <a:cubicBezTo>
                        <a:pt x="15" y="533"/>
                        <a:pt x="17" y="529"/>
                        <a:pt x="19" y="524"/>
                      </a:cubicBezTo>
                      <a:cubicBezTo>
                        <a:pt x="19" y="523"/>
                        <a:pt x="19" y="522"/>
                        <a:pt x="18" y="521"/>
                      </a:cubicBezTo>
                      <a:cubicBezTo>
                        <a:pt x="16" y="520"/>
                        <a:pt x="15" y="521"/>
                        <a:pt x="14" y="522"/>
                      </a:cubicBezTo>
                      <a:cubicBezTo>
                        <a:pt x="12" y="527"/>
                        <a:pt x="10" y="532"/>
                        <a:pt x="9" y="536"/>
                      </a:cubicBezTo>
                      <a:cubicBezTo>
                        <a:pt x="8" y="538"/>
                        <a:pt x="9" y="539"/>
                        <a:pt x="10" y="540"/>
                      </a:cubicBezTo>
                      <a:cubicBezTo>
                        <a:pt x="12" y="540"/>
                        <a:pt x="13" y="539"/>
                        <a:pt x="14" y="538"/>
                      </a:cubicBezTo>
                      <a:close/>
                      <a:moveTo>
                        <a:pt x="7" y="567"/>
                      </a:moveTo>
                      <a:cubicBezTo>
                        <a:pt x="7" y="562"/>
                        <a:pt x="8" y="557"/>
                        <a:pt x="9" y="552"/>
                      </a:cubicBezTo>
                      <a:cubicBezTo>
                        <a:pt x="10" y="551"/>
                        <a:pt x="9" y="550"/>
                        <a:pt x="8" y="549"/>
                      </a:cubicBezTo>
                      <a:cubicBezTo>
                        <a:pt x="6" y="549"/>
                        <a:pt x="5" y="550"/>
                        <a:pt x="5" y="551"/>
                      </a:cubicBezTo>
                      <a:cubicBezTo>
                        <a:pt x="3" y="556"/>
                        <a:pt x="2" y="561"/>
                        <a:pt x="2" y="566"/>
                      </a:cubicBezTo>
                      <a:cubicBezTo>
                        <a:pt x="1" y="567"/>
                        <a:pt x="2" y="569"/>
                        <a:pt x="4" y="569"/>
                      </a:cubicBezTo>
                      <a:cubicBezTo>
                        <a:pt x="5" y="569"/>
                        <a:pt x="6" y="568"/>
                        <a:pt x="7" y="567"/>
                      </a:cubicBezTo>
                      <a:close/>
                      <a:moveTo>
                        <a:pt x="5" y="596"/>
                      </a:moveTo>
                      <a:cubicBezTo>
                        <a:pt x="5" y="594"/>
                        <a:pt x="5" y="592"/>
                        <a:pt x="5" y="590"/>
                      </a:cubicBezTo>
                      <a:cubicBezTo>
                        <a:pt x="5" y="587"/>
                        <a:pt x="5" y="584"/>
                        <a:pt x="5" y="581"/>
                      </a:cubicBezTo>
                      <a:cubicBezTo>
                        <a:pt x="5" y="580"/>
                        <a:pt x="4" y="579"/>
                        <a:pt x="3" y="579"/>
                      </a:cubicBezTo>
                      <a:cubicBezTo>
                        <a:pt x="1" y="579"/>
                        <a:pt x="0" y="580"/>
                        <a:pt x="0" y="581"/>
                      </a:cubicBezTo>
                      <a:cubicBezTo>
                        <a:pt x="0" y="584"/>
                        <a:pt x="0" y="587"/>
                        <a:pt x="0" y="590"/>
                      </a:cubicBezTo>
                      <a:cubicBezTo>
                        <a:pt x="0" y="592"/>
                        <a:pt x="0" y="594"/>
                        <a:pt x="0" y="596"/>
                      </a:cubicBezTo>
                      <a:cubicBezTo>
                        <a:pt x="0" y="598"/>
                        <a:pt x="1" y="599"/>
                        <a:pt x="2" y="599"/>
                      </a:cubicBezTo>
                      <a:cubicBezTo>
                        <a:pt x="4" y="599"/>
                        <a:pt x="5" y="598"/>
                        <a:pt x="5" y="596"/>
                      </a:cubicBezTo>
                      <a:close/>
                      <a:moveTo>
                        <a:pt x="10" y="625"/>
                      </a:moveTo>
                      <a:cubicBezTo>
                        <a:pt x="8" y="620"/>
                        <a:pt x="7" y="616"/>
                        <a:pt x="6" y="611"/>
                      </a:cubicBezTo>
                      <a:cubicBezTo>
                        <a:pt x="6" y="609"/>
                        <a:pt x="5" y="608"/>
                        <a:pt x="3" y="609"/>
                      </a:cubicBezTo>
                      <a:cubicBezTo>
                        <a:pt x="2" y="609"/>
                        <a:pt x="1" y="610"/>
                        <a:pt x="1" y="612"/>
                      </a:cubicBezTo>
                      <a:cubicBezTo>
                        <a:pt x="2" y="617"/>
                        <a:pt x="3" y="622"/>
                        <a:pt x="5" y="627"/>
                      </a:cubicBezTo>
                      <a:cubicBezTo>
                        <a:pt x="5" y="628"/>
                        <a:pt x="6" y="629"/>
                        <a:pt x="8" y="628"/>
                      </a:cubicBezTo>
                      <a:cubicBezTo>
                        <a:pt x="9" y="628"/>
                        <a:pt x="10" y="626"/>
                        <a:pt x="10" y="625"/>
                      </a:cubicBezTo>
                      <a:close/>
                      <a:moveTo>
                        <a:pt x="20" y="653"/>
                      </a:moveTo>
                      <a:cubicBezTo>
                        <a:pt x="18" y="648"/>
                        <a:pt x="16" y="644"/>
                        <a:pt x="14" y="639"/>
                      </a:cubicBezTo>
                      <a:cubicBezTo>
                        <a:pt x="14" y="638"/>
                        <a:pt x="12" y="637"/>
                        <a:pt x="11" y="638"/>
                      </a:cubicBezTo>
                      <a:cubicBezTo>
                        <a:pt x="10" y="638"/>
                        <a:pt x="9" y="640"/>
                        <a:pt x="10" y="641"/>
                      </a:cubicBezTo>
                      <a:cubicBezTo>
                        <a:pt x="12" y="646"/>
                        <a:pt x="14" y="650"/>
                        <a:pt x="16" y="655"/>
                      </a:cubicBezTo>
                      <a:cubicBezTo>
                        <a:pt x="16" y="656"/>
                        <a:pt x="18" y="657"/>
                        <a:pt x="19" y="656"/>
                      </a:cubicBezTo>
                      <a:cubicBezTo>
                        <a:pt x="20" y="655"/>
                        <a:pt x="21" y="654"/>
                        <a:pt x="20" y="653"/>
                      </a:cubicBezTo>
                      <a:close/>
                      <a:moveTo>
                        <a:pt x="36" y="678"/>
                      </a:moveTo>
                      <a:cubicBezTo>
                        <a:pt x="33" y="674"/>
                        <a:pt x="30" y="670"/>
                        <a:pt x="27" y="666"/>
                      </a:cubicBezTo>
                      <a:cubicBezTo>
                        <a:pt x="27" y="664"/>
                        <a:pt x="25" y="664"/>
                        <a:pt x="24" y="665"/>
                      </a:cubicBezTo>
                      <a:cubicBezTo>
                        <a:pt x="23" y="665"/>
                        <a:pt x="22" y="667"/>
                        <a:pt x="23" y="668"/>
                      </a:cubicBezTo>
                      <a:cubicBezTo>
                        <a:pt x="26" y="673"/>
                        <a:pt x="29" y="677"/>
                        <a:pt x="32" y="681"/>
                      </a:cubicBezTo>
                      <a:cubicBezTo>
                        <a:pt x="32" y="682"/>
                        <a:pt x="34" y="682"/>
                        <a:pt x="35" y="681"/>
                      </a:cubicBezTo>
                      <a:cubicBezTo>
                        <a:pt x="36" y="681"/>
                        <a:pt x="36" y="679"/>
                        <a:pt x="36" y="678"/>
                      </a:cubicBezTo>
                      <a:close/>
                      <a:moveTo>
                        <a:pt x="55" y="700"/>
                      </a:moveTo>
                      <a:cubicBezTo>
                        <a:pt x="51" y="697"/>
                        <a:pt x="48" y="693"/>
                        <a:pt x="45" y="689"/>
                      </a:cubicBezTo>
                      <a:cubicBezTo>
                        <a:pt x="44" y="688"/>
                        <a:pt x="42" y="688"/>
                        <a:pt x="41" y="689"/>
                      </a:cubicBezTo>
                      <a:cubicBezTo>
                        <a:pt x="40" y="690"/>
                        <a:pt x="40" y="692"/>
                        <a:pt x="41" y="693"/>
                      </a:cubicBezTo>
                      <a:cubicBezTo>
                        <a:pt x="44" y="697"/>
                        <a:pt x="48" y="700"/>
                        <a:pt x="52" y="704"/>
                      </a:cubicBezTo>
                      <a:cubicBezTo>
                        <a:pt x="53" y="705"/>
                        <a:pt x="54" y="705"/>
                        <a:pt x="55" y="704"/>
                      </a:cubicBezTo>
                      <a:cubicBezTo>
                        <a:pt x="56" y="703"/>
                        <a:pt x="56" y="701"/>
                        <a:pt x="55" y="700"/>
                      </a:cubicBezTo>
                      <a:close/>
                      <a:moveTo>
                        <a:pt x="78" y="718"/>
                      </a:moveTo>
                      <a:cubicBezTo>
                        <a:pt x="74" y="716"/>
                        <a:pt x="70" y="713"/>
                        <a:pt x="66" y="710"/>
                      </a:cubicBezTo>
                      <a:cubicBezTo>
                        <a:pt x="65" y="709"/>
                        <a:pt x="63" y="709"/>
                        <a:pt x="63" y="710"/>
                      </a:cubicBezTo>
                      <a:cubicBezTo>
                        <a:pt x="62" y="711"/>
                        <a:pt x="62" y="713"/>
                        <a:pt x="63" y="714"/>
                      </a:cubicBezTo>
                      <a:cubicBezTo>
                        <a:pt x="67" y="717"/>
                        <a:pt x="71" y="720"/>
                        <a:pt x="75" y="723"/>
                      </a:cubicBezTo>
                      <a:cubicBezTo>
                        <a:pt x="76" y="723"/>
                        <a:pt x="78" y="723"/>
                        <a:pt x="79" y="722"/>
                      </a:cubicBezTo>
                      <a:cubicBezTo>
                        <a:pt x="80" y="721"/>
                        <a:pt x="79" y="719"/>
                        <a:pt x="78" y="718"/>
                      </a:cubicBezTo>
                      <a:close/>
                      <a:moveTo>
                        <a:pt x="104" y="733"/>
                      </a:moveTo>
                      <a:cubicBezTo>
                        <a:pt x="99" y="731"/>
                        <a:pt x="95" y="729"/>
                        <a:pt x="91" y="726"/>
                      </a:cubicBezTo>
                      <a:cubicBezTo>
                        <a:pt x="89" y="726"/>
                        <a:pt x="88" y="726"/>
                        <a:pt x="87" y="727"/>
                      </a:cubicBezTo>
                      <a:cubicBezTo>
                        <a:pt x="87" y="728"/>
                        <a:pt x="87" y="730"/>
                        <a:pt x="88" y="731"/>
                      </a:cubicBezTo>
                      <a:cubicBezTo>
                        <a:pt x="93" y="733"/>
                        <a:pt x="97" y="735"/>
                        <a:pt x="102" y="737"/>
                      </a:cubicBezTo>
                      <a:cubicBezTo>
                        <a:pt x="103" y="738"/>
                        <a:pt x="105" y="737"/>
                        <a:pt x="105" y="736"/>
                      </a:cubicBezTo>
                      <a:cubicBezTo>
                        <a:pt x="106" y="735"/>
                        <a:pt x="105" y="733"/>
                        <a:pt x="104" y="733"/>
                      </a:cubicBezTo>
                      <a:close/>
                      <a:moveTo>
                        <a:pt x="132" y="743"/>
                      </a:moveTo>
                      <a:cubicBezTo>
                        <a:pt x="127" y="742"/>
                        <a:pt x="122" y="740"/>
                        <a:pt x="118" y="738"/>
                      </a:cubicBezTo>
                      <a:cubicBezTo>
                        <a:pt x="116" y="738"/>
                        <a:pt x="115" y="739"/>
                        <a:pt x="114" y="740"/>
                      </a:cubicBezTo>
                      <a:cubicBezTo>
                        <a:pt x="114" y="741"/>
                        <a:pt x="115" y="743"/>
                        <a:pt x="116" y="743"/>
                      </a:cubicBezTo>
                      <a:cubicBezTo>
                        <a:pt x="121" y="745"/>
                        <a:pt x="125" y="746"/>
                        <a:pt x="130" y="748"/>
                      </a:cubicBezTo>
                      <a:cubicBezTo>
                        <a:pt x="132" y="748"/>
                        <a:pt x="133" y="747"/>
                        <a:pt x="133" y="746"/>
                      </a:cubicBezTo>
                      <a:cubicBezTo>
                        <a:pt x="134" y="745"/>
                        <a:pt x="133" y="743"/>
                        <a:pt x="132" y="743"/>
                      </a:cubicBezTo>
                      <a:close/>
                      <a:moveTo>
                        <a:pt x="161" y="749"/>
                      </a:moveTo>
                      <a:cubicBezTo>
                        <a:pt x="156" y="748"/>
                        <a:pt x="151" y="748"/>
                        <a:pt x="146" y="747"/>
                      </a:cubicBezTo>
                      <a:cubicBezTo>
                        <a:pt x="145" y="746"/>
                        <a:pt x="143" y="747"/>
                        <a:pt x="143" y="748"/>
                      </a:cubicBezTo>
                      <a:cubicBezTo>
                        <a:pt x="143" y="750"/>
                        <a:pt x="144" y="751"/>
                        <a:pt x="145" y="751"/>
                      </a:cubicBezTo>
                      <a:cubicBezTo>
                        <a:pt x="150" y="752"/>
                        <a:pt x="155" y="753"/>
                        <a:pt x="160" y="754"/>
                      </a:cubicBezTo>
                      <a:cubicBezTo>
                        <a:pt x="161" y="754"/>
                        <a:pt x="163" y="753"/>
                        <a:pt x="163" y="752"/>
                      </a:cubicBezTo>
                      <a:cubicBezTo>
                        <a:pt x="163" y="750"/>
                        <a:pt x="162" y="749"/>
                        <a:pt x="161" y="749"/>
                      </a:cubicBezTo>
                      <a:close/>
                      <a:moveTo>
                        <a:pt x="190" y="751"/>
                      </a:moveTo>
                      <a:cubicBezTo>
                        <a:pt x="185" y="751"/>
                        <a:pt x="180" y="751"/>
                        <a:pt x="175" y="751"/>
                      </a:cubicBezTo>
                      <a:cubicBezTo>
                        <a:pt x="174" y="750"/>
                        <a:pt x="173" y="751"/>
                        <a:pt x="173" y="753"/>
                      </a:cubicBezTo>
                      <a:cubicBezTo>
                        <a:pt x="173" y="754"/>
                        <a:pt x="174" y="755"/>
                        <a:pt x="175" y="756"/>
                      </a:cubicBezTo>
                      <a:cubicBezTo>
                        <a:pt x="180" y="756"/>
                        <a:pt x="185" y="756"/>
                        <a:pt x="190" y="756"/>
                      </a:cubicBezTo>
                      <a:cubicBezTo>
                        <a:pt x="192" y="756"/>
                        <a:pt x="193" y="755"/>
                        <a:pt x="193" y="754"/>
                      </a:cubicBezTo>
                      <a:cubicBezTo>
                        <a:pt x="193" y="752"/>
                        <a:pt x="192" y="751"/>
                        <a:pt x="190" y="751"/>
                      </a:cubicBezTo>
                      <a:close/>
                      <a:moveTo>
                        <a:pt x="220" y="749"/>
                      </a:moveTo>
                      <a:cubicBezTo>
                        <a:pt x="215" y="750"/>
                        <a:pt x="210" y="750"/>
                        <a:pt x="205" y="751"/>
                      </a:cubicBezTo>
                      <a:cubicBezTo>
                        <a:pt x="204" y="751"/>
                        <a:pt x="203" y="752"/>
                        <a:pt x="203" y="753"/>
                      </a:cubicBezTo>
                      <a:cubicBezTo>
                        <a:pt x="203" y="755"/>
                        <a:pt x="204" y="756"/>
                        <a:pt x="205" y="756"/>
                      </a:cubicBezTo>
                      <a:cubicBezTo>
                        <a:pt x="210" y="755"/>
                        <a:pt x="215" y="755"/>
                        <a:pt x="221" y="754"/>
                      </a:cubicBezTo>
                      <a:cubicBezTo>
                        <a:pt x="222" y="754"/>
                        <a:pt x="223" y="753"/>
                        <a:pt x="223" y="751"/>
                      </a:cubicBezTo>
                      <a:cubicBezTo>
                        <a:pt x="223" y="750"/>
                        <a:pt x="221" y="749"/>
                        <a:pt x="220" y="749"/>
                      </a:cubicBezTo>
                      <a:close/>
                      <a:moveTo>
                        <a:pt x="249" y="744"/>
                      </a:moveTo>
                      <a:cubicBezTo>
                        <a:pt x="244" y="745"/>
                        <a:pt x="239" y="746"/>
                        <a:pt x="235" y="747"/>
                      </a:cubicBezTo>
                      <a:cubicBezTo>
                        <a:pt x="233" y="747"/>
                        <a:pt x="232" y="749"/>
                        <a:pt x="233" y="750"/>
                      </a:cubicBezTo>
                      <a:cubicBezTo>
                        <a:pt x="233" y="751"/>
                        <a:pt x="234" y="752"/>
                        <a:pt x="235" y="752"/>
                      </a:cubicBezTo>
                      <a:cubicBezTo>
                        <a:pt x="240" y="751"/>
                        <a:pt x="245" y="750"/>
                        <a:pt x="250" y="749"/>
                      </a:cubicBezTo>
                      <a:cubicBezTo>
                        <a:pt x="252" y="748"/>
                        <a:pt x="252" y="747"/>
                        <a:pt x="252" y="745"/>
                      </a:cubicBezTo>
                      <a:cubicBezTo>
                        <a:pt x="252" y="744"/>
                        <a:pt x="250" y="743"/>
                        <a:pt x="249" y="744"/>
                      </a:cubicBezTo>
                      <a:close/>
                      <a:moveTo>
                        <a:pt x="245" y="767"/>
                      </a:moveTo>
                      <a:cubicBezTo>
                        <a:pt x="246" y="763"/>
                        <a:pt x="248" y="758"/>
                        <a:pt x="251" y="754"/>
                      </a:cubicBezTo>
                      <a:cubicBezTo>
                        <a:pt x="252" y="753"/>
                        <a:pt x="251" y="751"/>
                        <a:pt x="250" y="751"/>
                      </a:cubicBezTo>
                      <a:cubicBezTo>
                        <a:pt x="249" y="750"/>
                        <a:pt x="247" y="750"/>
                        <a:pt x="247" y="751"/>
                      </a:cubicBezTo>
                      <a:cubicBezTo>
                        <a:pt x="244" y="756"/>
                        <a:pt x="242" y="761"/>
                        <a:pt x="240" y="766"/>
                      </a:cubicBezTo>
                      <a:cubicBezTo>
                        <a:pt x="240" y="767"/>
                        <a:pt x="241" y="768"/>
                        <a:pt x="242" y="769"/>
                      </a:cubicBezTo>
                      <a:cubicBezTo>
                        <a:pt x="243" y="769"/>
                        <a:pt x="245" y="768"/>
                        <a:pt x="245" y="767"/>
                      </a:cubicBezTo>
                      <a:close/>
                      <a:moveTo>
                        <a:pt x="244" y="796"/>
                      </a:moveTo>
                      <a:cubicBezTo>
                        <a:pt x="243" y="791"/>
                        <a:pt x="243" y="787"/>
                        <a:pt x="243" y="783"/>
                      </a:cubicBezTo>
                      <a:cubicBezTo>
                        <a:pt x="243" y="782"/>
                        <a:pt x="243" y="782"/>
                        <a:pt x="243" y="781"/>
                      </a:cubicBezTo>
                      <a:cubicBezTo>
                        <a:pt x="243" y="780"/>
                        <a:pt x="242" y="779"/>
                        <a:pt x="241" y="779"/>
                      </a:cubicBezTo>
                      <a:cubicBezTo>
                        <a:pt x="239" y="779"/>
                        <a:pt x="238" y="780"/>
                        <a:pt x="238" y="781"/>
                      </a:cubicBezTo>
                      <a:cubicBezTo>
                        <a:pt x="238" y="782"/>
                        <a:pt x="238" y="782"/>
                        <a:pt x="238" y="783"/>
                      </a:cubicBezTo>
                      <a:cubicBezTo>
                        <a:pt x="238" y="787"/>
                        <a:pt x="238" y="792"/>
                        <a:pt x="239" y="797"/>
                      </a:cubicBezTo>
                      <a:cubicBezTo>
                        <a:pt x="239" y="798"/>
                        <a:pt x="241" y="799"/>
                        <a:pt x="242" y="799"/>
                      </a:cubicBezTo>
                      <a:cubicBezTo>
                        <a:pt x="243" y="798"/>
                        <a:pt x="244" y="797"/>
                        <a:pt x="244" y="796"/>
                      </a:cubicBezTo>
                      <a:close/>
                      <a:moveTo>
                        <a:pt x="253" y="824"/>
                      </a:moveTo>
                      <a:cubicBezTo>
                        <a:pt x="251" y="819"/>
                        <a:pt x="249" y="814"/>
                        <a:pt x="248" y="810"/>
                      </a:cubicBezTo>
                      <a:cubicBezTo>
                        <a:pt x="247" y="809"/>
                        <a:pt x="246" y="808"/>
                        <a:pt x="245" y="808"/>
                      </a:cubicBezTo>
                      <a:cubicBezTo>
                        <a:pt x="243" y="809"/>
                        <a:pt x="243" y="810"/>
                        <a:pt x="243" y="811"/>
                      </a:cubicBezTo>
                      <a:cubicBezTo>
                        <a:pt x="245" y="816"/>
                        <a:pt x="247" y="821"/>
                        <a:pt x="249" y="826"/>
                      </a:cubicBezTo>
                      <a:cubicBezTo>
                        <a:pt x="249" y="827"/>
                        <a:pt x="251" y="827"/>
                        <a:pt x="252" y="827"/>
                      </a:cubicBezTo>
                      <a:cubicBezTo>
                        <a:pt x="253" y="826"/>
                        <a:pt x="254" y="825"/>
                        <a:pt x="253" y="824"/>
                      </a:cubicBezTo>
                      <a:close/>
                      <a:moveTo>
                        <a:pt x="268" y="849"/>
                      </a:moveTo>
                      <a:cubicBezTo>
                        <a:pt x="265" y="845"/>
                        <a:pt x="263" y="841"/>
                        <a:pt x="260" y="837"/>
                      </a:cubicBezTo>
                      <a:cubicBezTo>
                        <a:pt x="259" y="835"/>
                        <a:pt x="258" y="835"/>
                        <a:pt x="257" y="836"/>
                      </a:cubicBezTo>
                      <a:cubicBezTo>
                        <a:pt x="256" y="836"/>
                        <a:pt x="255" y="838"/>
                        <a:pt x="256" y="839"/>
                      </a:cubicBezTo>
                      <a:cubicBezTo>
                        <a:pt x="258" y="844"/>
                        <a:pt x="261" y="848"/>
                        <a:pt x="264" y="852"/>
                      </a:cubicBezTo>
                      <a:cubicBezTo>
                        <a:pt x="265" y="853"/>
                        <a:pt x="266" y="853"/>
                        <a:pt x="267" y="853"/>
                      </a:cubicBezTo>
                      <a:cubicBezTo>
                        <a:pt x="269" y="852"/>
                        <a:pt x="269" y="850"/>
                        <a:pt x="268" y="849"/>
                      </a:cubicBezTo>
                      <a:close/>
                      <a:moveTo>
                        <a:pt x="286" y="873"/>
                      </a:moveTo>
                      <a:cubicBezTo>
                        <a:pt x="283" y="869"/>
                        <a:pt x="280" y="865"/>
                        <a:pt x="277" y="861"/>
                      </a:cubicBezTo>
                      <a:cubicBezTo>
                        <a:pt x="276" y="860"/>
                        <a:pt x="274" y="860"/>
                        <a:pt x="273" y="861"/>
                      </a:cubicBezTo>
                      <a:cubicBezTo>
                        <a:pt x="272" y="862"/>
                        <a:pt x="272" y="863"/>
                        <a:pt x="273" y="864"/>
                      </a:cubicBezTo>
                      <a:cubicBezTo>
                        <a:pt x="276" y="868"/>
                        <a:pt x="279" y="872"/>
                        <a:pt x="282" y="876"/>
                      </a:cubicBezTo>
                      <a:cubicBezTo>
                        <a:pt x="283" y="877"/>
                        <a:pt x="285" y="877"/>
                        <a:pt x="286" y="876"/>
                      </a:cubicBezTo>
                      <a:cubicBezTo>
                        <a:pt x="287" y="875"/>
                        <a:pt x="287" y="874"/>
                        <a:pt x="286" y="873"/>
                      </a:cubicBezTo>
                      <a:close/>
                      <a:moveTo>
                        <a:pt x="307" y="894"/>
                      </a:moveTo>
                      <a:cubicBezTo>
                        <a:pt x="303" y="891"/>
                        <a:pt x="300" y="887"/>
                        <a:pt x="296" y="884"/>
                      </a:cubicBezTo>
                      <a:cubicBezTo>
                        <a:pt x="295" y="883"/>
                        <a:pt x="294" y="883"/>
                        <a:pt x="293" y="884"/>
                      </a:cubicBezTo>
                      <a:cubicBezTo>
                        <a:pt x="292" y="885"/>
                        <a:pt x="292" y="886"/>
                        <a:pt x="293" y="887"/>
                      </a:cubicBezTo>
                      <a:cubicBezTo>
                        <a:pt x="296" y="891"/>
                        <a:pt x="300" y="895"/>
                        <a:pt x="303" y="898"/>
                      </a:cubicBezTo>
                      <a:cubicBezTo>
                        <a:pt x="305" y="899"/>
                        <a:pt x="306" y="899"/>
                        <a:pt x="307" y="898"/>
                      </a:cubicBezTo>
                      <a:cubicBezTo>
                        <a:pt x="308" y="897"/>
                        <a:pt x="308" y="895"/>
                        <a:pt x="307" y="894"/>
                      </a:cubicBezTo>
                      <a:close/>
                      <a:moveTo>
                        <a:pt x="330" y="913"/>
                      </a:moveTo>
                      <a:cubicBezTo>
                        <a:pt x="326" y="910"/>
                        <a:pt x="322" y="907"/>
                        <a:pt x="318" y="904"/>
                      </a:cubicBezTo>
                      <a:cubicBezTo>
                        <a:pt x="317" y="903"/>
                        <a:pt x="316" y="903"/>
                        <a:pt x="315" y="904"/>
                      </a:cubicBezTo>
                      <a:cubicBezTo>
                        <a:pt x="314" y="905"/>
                        <a:pt x="314" y="907"/>
                        <a:pt x="315" y="908"/>
                      </a:cubicBezTo>
                      <a:cubicBezTo>
                        <a:pt x="319" y="911"/>
                        <a:pt x="323" y="914"/>
                        <a:pt x="327" y="917"/>
                      </a:cubicBezTo>
                      <a:cubicBezTo>
                        <a:pt x="328" y="918"/>
                        <a:pt x="330" y="917"/>
                        <a:pt x="331" y="916"/>
                      </a:cubicBezTo>
                      <a:cubicBezTo>
                        <a:pt x="331" y="915"/>
                        <a:pt x="331" y="914"/>
                        <a:pt x="330" y="913"/>
                      </a:cubicBezTo>
                      <a:close/>
                      <a:moveTo>
                        <a:pt x="355" y="929"/>
                      </a:moveTo>
                      <a:cubicBezTo>
                        <a:pt x="351" y="926"/>
                        <a:pt x="346" y="924"/>
                        <a:pt x="342" y="921"/>
                      </a:cubicBezTo>
                      <a:cubicBezTo>
                        <a:pt x="341" y="920"/>
                        <a:pt x="340" y="921"/>
                        <a:pt x="339" y="922"/>
                      </a:cubicBezTo>
                      <a:cubicBezTo>
                        <a:pt x="338" y="923"/>
                        <a:pt x="338" y="925"/>
                        <a:pt x="340" y="925"/>
                      </a:cubicBezTo>
                      <a:cubicBezTo>
                        <a:pt x="344" y="928"/>
                        <a:pt x="348" y="931"/>
                        <a:pt x="352" y="933"/>
                      </a:cubicBezTo>
                      <a:cubicBezTo>
                        <a:pt x="354" y="934"/>
                        <a:pt x="355" y="934"/>
                        <a:pt x="356" y="932"/>
                      </a:cubicBezTo>
                      <a:cubicBezTo>
                        <a:pt x="357" y="931"/>
                        <a:pt x="356" y="930"/>
                        <a:pt x="355" y="929"/>
                      </a:cubicBezTo>
                      <a:close/>
                      <a:moveTo>
                        <a:pt x="381" y="943"/>
                      </a:moveTo>
                      <a:cubicBezTo>
                        <a:pt x="377" y="941"/>
                        <a:pt x="372" y="939"/>
                        <a:pt x="368" y="936"/>
                      </a:cubicBezTo>
                      <a:cubicBezTo>
                        <a:pt x="367" y="936"/>
                        <a:pt x="365" y="936"/>
                        <a:pt x="365" y="937"/>
                      </a:cubicBezTo>
                      <a:cubicBezTo>
                        <a:pt x="364" y="939"/>
                        <a:pt x="364" y="940"/>
                        <a:pt x="366" y="941"/>
                      </a:cubicBezTo>
                      <a:cubicBezTo>
                        <a:pt x="370" y="943"/>
                        <a:pt x="375" y="945"/>
                        <a:pt x="379" y="947"/>
                      </a:cubicBezTo>
                      <a:cubicBezTo>
                        <a:pt x="380" y="948"/>
                        <a:pt x="382" y="947"/>
                        <a:pt x="382" y="946"/>
                      </a:cubicBezTo>
                      <a:cubicBezTo>
                        <a:pt x="383" y="945"/>
                        <a:pt x="383" y="943"/>
                        <a:pt x="381" y="943"/>
                      </a:cubicBezTo>
                      <a:close/>
                      <a:moveTo>
                        <a:pt x="409" y="954"/>
                      </a:moveTo>
                      <a:cubicBezTo>
                        <a:pt x="404" y="952"/>
                        <a:pt x="400" y="951"/>
                        <a:pt x="395" y="949"/>
                      </a:cubicBezTo>
                      <a:cubicBezTo>
                        <a:pt x="394" y="948"/>
                        <a:pt x="392" y="949"/>
                        <a:pt x="392" y="950"/>
                      </a:cubicBezTo>
                      <a:cubicBezTo>
                        <a:pt x="391" y="951"/>
                        <a:pt x="392" y="953"/>
                        <a:pt x="393" y="953"/>
                      </a:cubicBezTo>
                      <a:cubicBezTo>
                        <a:pt x="398" y="955"/>
                        <a:pt x="402" y="957"/>
                        <a:pt x="407" y="959"/>
                      </a:cubicBezTo>
                      <a:cubicBezTo>
                        <a:pt x="408" y="959"/>
                        <a:pt x="410" y="959"/>
                        <a:pt x="410" y="957"/>
                      </a:cubicBezTo>
                      <a:cubicBezTo>
                        <a:pt x="411" y="956"/>
                        <a:pt x="410" y="955"/>
                        <a:pt x="409" y="954"/>
                      </a:cubicBezTo>
                      <a:close/>
                      <a:moveTo>
                        <a:pt x="437" y="962"/>
                      </a:moveTo>
                      <a:cubicBezTo>
                        <a:pt x="433" y="961"/>
                        <a:pt x="428" y="960"/>
                        <a:pt x="423" y="959"/>
                      </a:cubicBezTo>
                      <a:cubicBezTo>
                        <a:pt x="422" y="958"/>
                        <a:pt x="420" y="959"/>
                        <a:pt x="420" y="960"/>
                      </a:cubicBezTo>
                      <a:cubicBezTo>
                        <a:pt x="420" y="962"/>
                        <a:pt x="420" y="963"/>
                        <a:pt x="422" y="963"/>
                      </a:cubicBezTo>
                      <a:cubicBezTo>
                        <a:pt x="426" y="965"/>
                        <a:pt x="431" y="966"/>
                        <a:pt x="436" y="967"/>
                      </a:cubicBezTo>
                      <a:cubicBezTo>
                        <a:pt x="438" y="967"/>
                        <a:pt x="439" y="967"/>
                        <a:pt x="439" y="965"/>
                      </a:cubicBezTo>
                      <a:cubicBezTo>
                        <a:pt x="440" y="964"/>
                        <a:pt x="439" y="963"/>
                        <a:pt x="437" y="962"/>
                      </a:cubicBezTo>
                      <a:close/>
                      <a:moveTo>
                        <a:pt x="467" y="967"/>
                      </a:moveTo>
                      <a:cubicBezTo>
                        <a:pt x="462" y="966"/>
                        <a:pt x="457" y="966"/>
                        <a:pt x="452" y="965"/>
                      </a:cubicBezTo>
                      <a:cubicBezTo>
                        <a:pt x="451" y="965"/>
                        <a:pt x="449" y="966"/>
                        <a:pt x="449" y="967"/>
                      </a:cubicBezTo>
                      <a:cubicBezTo>
                        <a:pt x="449" y="968"/>
                        <a:pt x="450" y="970"/>
                        <a:pt x="451" y="970"/>
                      </a:cubicBezTo>
                      <a:cubicBezTo>
                        <a:pt x="456" y="971"/>
                        <a:pt x="461" y="971"/>
                        <a:pt x="466" y="972"/>
                      </a:cubicBezTo>
                      <a:cubicBezTo>
                        <a:pt x="468" y="972"/>
                        <a:pt x="469" y="971"/>
                        <a:pt x="469" y="970"/>
                      </a:cubicBezTo>
                      <a:cubicBezTo>
                        <a:pt x="469" y="968"/>
                        <a:pt x="468" y="967"/>
                        <a:pt x="467" y="967"/>
                      </a:cubicBezTo>
                      <a:close/>
                      <a:moveTo>
                        <a:pt x="496" y="967"/>
                      </a:moveTo>
                      <a:cubicBezTo>
                        <a:pt x="494" y="968"/>
                        <a:pt x="491" y="968"/>
                        <a:pt x="488" y="968"/>
                      </a:cubicBezTo>
                      <a:cubicBezTo>
                        <a:pt x="487" y="968"/>
                        <a:pt x="486" y="968"/>
                        <a:pt x="485" y="968"/>
                      </a:cubicBezTo>
                      <a:cubicBezTo>
                        <a:pt x="483" y="968"/>
                        <a:pt x="482" y="968"/>
                        <a:pt x="481" y="968"/>
                      </a:cubicBezTo>
                      <a:cubicBezTo>
                        <a:pt x="480" y="968"/>
                        <a:pt x="479" y="969"/>
                        <a:pt x="479" y="970"/>
                      </a:cubicBezTo>
                      <a:cubicBezTo>
                        <a:pt x="479" y="971"/>
                        <a:pt x="480" y="973"/>
                        <a:pt x="481" y="973"/>
                      </a:cubicBezTo>
                      <a:cubicBezTo>
                        <a:pt x="482" y="973"/>
                        <a:pt x="483" y="973"/>
                        <a:pt x="485" y="973"/>
                      </a:cubicBezTo>
                      <a:cubicBezTo>
                        <a:pt x="486" y="973"/>
                        <a:pt x="487" y="973"/>
                        <a:pt x="489" y="973"/>
                      </a:cubicBezTo>
                      <a:cubicBezTo>
                        <a:pt x="491" y="973"/>
                        <a:pt x="494" y="972"/>
                        <a:pt x="496" y="972"/>
                      </a:cubicBezTo>
                      <a:cubicBezTo>
                        <a:pt x="498" y="972"/>
                        <a:pt x="499" y="971"/>
                        <a:pt x="499" y="970"/>
                      </a:cubicBezTo>
                      <a:cubicBezTo>
                        <a:pt x="499" y="968"/>
                        <a:pt x="498" y="967"/>
                        <a:pt x="496" y="967"/>
                      </a:cubicBezTo>
                      <a:close/>
                      <a:moveTo>
                        <a:pt x="526" y="965"/>
                      </a:moveTo>
                      <a:cubicBezTo>
                        <a:pt x="521" y="965"/>
                        <a:pt x="516" y="966"/>
                        <a:pt x="511" y="966"/>
                      </a:cubicBezTo>
                      <a:cubicBezTo>
                        <a:pt x="510" y="966"/>
                        <a:pt x="509" y="968"/>
                        <a:pt x="509" y="969"/>
                      </a:cubicBezTo>
                      <a:cubicBezTo>
                        <a:pt x="509" y="970"/>
                        <a:pt x="510" y="971"/>
                        <a:pt x="512" y="971"/>
                      </a:cubicBezTo>
                      <a:cubicBezTo>
                        <a:pt x="517" y="971"/>
                        <a:pt x="522" y="970"/>
                        <a:pt x="527" y="969"/>
                      </a:cubicBezTo>
                      <a:cubicBezTo>
                        <a:pt x="528" y="969"/>
                        <a:pt x="529" y="968"/>
                        <a:pt x="529" y="967"/>
                      </a:cubicBezTo>
                      <a:cubicBezTo>
                        <a:pt x="528" y="965"/>
                        <a:pt x="527" y="964"/>
                        <a:pt x="526" y="9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15599" tIns="57799" rIns="115599" bIns="5779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15589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6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5723895" y="3682297"/>
                <a:ext cx="3292842" cy="1383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67" b="1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thành </a:t>
                </a:r>
              </a:p>
              <a:p>
                <a:pPr algn="ctr"/>
                <a:r>
                  <a:rPr lang="en-US" sz="1467" b="1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 thức</a:t>
                </a:r>
              </a:p>
            </p:txBody>
          </p:sp>
        </p:grpSp>
        <p:pic>
          <p:nvPicPr>
            <p:cNvPr id="24" name="Picture 4" descr="Đồ hoạ vector miễn phí của Một quyển sách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57" y="21019"/>
              <a:ext cx="923925" cy="92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Google Shape;1081;p7" descr="The role of Good Governance in Project Manag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45289" y="1003243"/>
            <a:ext cx="1882607" cy="107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1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13263" y="756003"/>
            <a:ext cx="2901569" cy="163213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472590" y="921747"/>
            <a:ext cx="2277119" cy="934811"/>
          </a:xfrm>
          <a:prstGeom prst="roundRect">
            <a:avLst/>
          </a:prstGeom>
          <a:solidFill>
            <a:srgbClr val="FFFFCC"/>
          </a:solidFill>
          <a:ln w="31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NHÓM 10 </a:t>
            </a:r>
            <a:r>
              <a:rPr lang="en-US" sz="26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667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5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2DF4DE-4FD0-CCEE-4FAF-68A4EFDFEFAC}"/>
              </a:ext>
            </a:extLst>
          </p:cNvPr>
          <p:cNvSpPr txBox="1"/>
          <p:nvPr/>
        </p:nvSpPr>
        <p:spPr>
          <a:xfrm>
            <a:off x="341832" y="145279"/>
            <a:ext cx="11784650" cy="619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600" b="1" i="0" dirty="0">
                <a:solidFill>
                  <a:srgbClr val="8F5D3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CÁC NGÀNH KINH TẾ</a:t>
            </a:r>
            <a:b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1. Công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* Vai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b="1" i="0" dirty="0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872F31"/>
                </a:solidFill>
                <a:effectLst/>
                <a:latin typeface="UTMTimesBold-Identity-H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Công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Hải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49,8%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2020).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87.564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tỷ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2,6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2015 (33.626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tỷ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Qua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84726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CEB3CBAB-BE6C-4CB8-AE0E-40B8DA373A61}:262"/>
  <p:tag name="ISPRING_SLIDE_INDENT_LEVEL" val="0"/>
  <p:tag name="GENSWF_SLIDE_TITLE" val="Nội dung bài học"/>
  <p:tag name="TIMING" val="|4.748|2.838|2.169|2.497"/>
  <p:tag name="GENSWF_ADVANCE_TIME" val="14.026"/>
  <p:tag name="ISPRING_SLIDE_ID_2" val="{0FC112D6-BD56-4F0E-9CE4-5DA9FFD118C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3695</TotalTime>
  <Words>3984</Words>
  <Application>Microsoft Office PowerPoint</Application>
  <PresentationFormat>Widescreen</PresentationFormat>
  <Paragraphs>164</Paragraphs>
  <Slides>30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#9Slide07 IcielBC Cubano Normal</vt:lpstr>
      <vt:lpstr>Calibri Light</vt:lpstr>
      <vt:lpstr>Times New Roman</vt:lpstr>
      <vt:lpstr>#9Slide03 Bebas Neue Regular</vt:lpstr>
      <vt:lpstr>Microsoft YaHei</vt:lpstr>
      <vt:lpstr>UTMTimes-Identity-H</vt:lpstr>
      <vt:lpstr>Calibri</vt:lpstr>
      <vt:lpstr>#9Slide03 SFU Futura_03</vt:lpstr>
      <vt:lpstr>Arial</vt:lpstr>
      <vt:lpstr>UTMTimesBold-Identity-H</vt:lpstr>
      <vt:lpstr>#9Slide05 Beautiful Caps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Châu Thanh</dc:creator>
  <cp:lastModifiedBy>Administrator</cp:lastModifiedBy>
  <cp:revision>49</cp:revision>
  <dcterms:created xsi:type="dcterms:W3CDTF">2022-07-01T17:07:27Z</dcterms:created>
  <dcterms:modified xsi:type="dcterms:W3CDTF">2025-12-04T08:21:30Z</dcterms:modified>
</cp:coreProperties>
</file>