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 id="2147483701" r:id="rId5"/>
  </p:sldMasterIdLst>
  <p:notesMasterIdLst>
    <p:notesMasterId r:id="rId27"/>
  </p:notesMasterIdLst>
  <p:sldIdLst>
    <p:sldId id="596" r:id="rId6"/>
    <p:sldId id="257" r:id="rId7"/>
    <p:sldId id="11088824" r:id="rId8"/>
    <p:sldId id="2007577215" r:id="rId9"/>
    <p:sldId id="2007577203" r:id="rId10"/>
    <p:sldId id="2007577205" r:id="rId11"/>
    <p:sldId id="2007577213" r:id="rId12"/>
    <p:sldId id="2007577235" r:id="rId13"/>
    <p:sldId id="2007577208" r:id="rId14"/>
    <p:sldId id="2007577210" r:id="rId15"/>
    <p:sldId id="2007577211" r:id="rId16"/>
    <p:sldId id="2007577234" r:id="rId17"/>
    <p:sldId id="2007577212" r:id="rId18"/>
    <p:sldId id="321" r:id="rId19"/>
    <p:sldId id="2007577242" r:id="rId20"/>
    <p:sldId id="2007577243" r:id="rId21"/>
    <p:sldId id="2007577220" r:id="rId22"/>
    <p:sldId id="2007577245" r:id="rId23"/>
    <p:sldId id="2007577228" r:id="rId24"/>
    <p:sldId id="2007577229" r:id="rId25"/>
    <p:sldId id="200757723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showGuides="1">
      <p:cViewPr varScale="1">
        <p:scale>
          <a:sx n="76" d="100"/>
          <a:sy n="76" d="100"/>
        </p:scale>
        <p:origin x="192" y="64"/>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42D93C-D418-48A5-AE0B-9CCCE605C3A5}"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B88C2-6446-4001-9B46-DBE51335684D}" type="slidenum">
              <a:rPr lang="en-US" smtClean="0"/>
              <a:t>‹#›</a:t>
            </a:fld>
            <a:endParaRPr lang="en-US"/>
          </a:p>
        </p:txBody>
      </p:sp>
    </p:spTree>
    <p:extLst>
      <p:ext uri="{BB962C8B-B14F-4D97-AF65-F5344CB8AC3E}">
        <p14:creationId xmlns:p14="http://schemas.microsoft.com/office/powerpoint/2010/main" val="2496859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a59451d7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a59451d7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573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Arial"/>
              <a:sym typeface="Arial"/>
            </a:endParaRPr>
          </a:p>
        </p:txBody>
      </p:sp>
    </p:spTree>
    <p:extLst>
      <p:ext uri="{BB962C8B-B14F-4D97-AF65-F5344CB8AC3E}">
        <p14:creationId xmlns:p14="http://schemas.microsoft.com/office/powerpoint/2010/main" val="218061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018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525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7251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f6e842f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f6e842f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525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14"/>
            <a:ext cx="12192000" cy="6858027"/>
            <a:chOff x="238125" y="846675"/>
            <a:chExt cx="7143750" cy="4018375"/>
          </a:xfrm>
        </p:grpSpPr>
        <p:sp>
          <p:nvSpPr>
            <p:cNvPr id="10" name="Google Shape;10;p2"/>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a:off x="951200" y="922400"/>
            <a:ext cx="10289600" cy="1454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7866"/>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2998367" y="2323967"/>
            <a:ext cx="6195200" cy="531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34402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19639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57064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022302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632520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6118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241741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1510391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38475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00109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7658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4"/>
        </a:solidFill>
        <a:effectLst/>
      </p:bgPr>
    </p:bg>
    <p:spTree>
      <p:nvGrpSpPr>
        <p:cNvPr id="1" name="Shape 25"/>
        <p:cNvGrpSpPr/>
        <p:nvPr/>
      </p:nvGrpSpPr>
      <p:grpSpPr>
        <a:xfrm>
          <a:off x="0" y="0"/>
          <a:ext cx="0" cy="0"/>
          <a:chOff x="0" y="0"/>
          <a:chExt cx="0" cy="0"/>
        </a:xfrm>
      </p:grpSpPr>
      <p:grpSp>
        <p:nvGrpSpPr>
          <p:cNvPr id="26" name="Google Shape;26;p4"/>
          <p:cNvGrpSpPr/>
          <p:nvPr/>
        </p:nvGrpSpPr>
        <p:grpSpPr>
          <a:xfrm>
            <a:off x="-33" y="-103"/>
            <a:ext cx="12192000" cy="6858563"/>
            <a:chOff x="-25" y="-77"/>
            <a:chExt cx="9144000" cy="5143922"/>
          </a:xfrm>
        </p:grpSpPr>
        <p:sp>
          <p:nvSpPr>
            <p:cNvPr id="27" name="Google Shape;27;p4"/>
            <p:cNvSpPr/>
            <p:nvPr/>
          </p:nvSpPr>
          <p:spPr>
            <a:xfrm rot="5400000">
              <a:off x="6382850" y="2357612"/>
              <a:ext cx="4601862" cy="443138"/>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 name="Google Shape;28;p4"/>
            <p:cNvGrpSpPr/>
            <p:nvPr/>
          </p:nvGrpSpPr>
          <p:grpSpPr>
            <a:xfrm flipH="1">
              <a:off x="-25" y="-77"/>
              <a:ext cx="9144000" cy="5143922"/>
              <a:chOff x="238125" y="846675"/>
              <a:chExt cx="7143750" cy="4018375"/>
            </a:xfrm>
          </p:grpSpPr>
          <p:sp>
            <p:nvSpPr>
              <p:cNvPr id="29" name="Google Shape;29;p4"/>
              <p:cNvSpPr/>
              <p:nvPr/>
            </p:nvSpPr>
            <p:spPr>
              <a:xfrm>
                <a:off x="238125" y="846675"/>
                <a:ext cx="7143750" cy="4018375"/>
              </a:xfrm>
              <a:custGeom>
                <a:avLst/>
                <a:gdLst/>
                <a:ahLst/>
                <a:cxnLst/>
                <a:rect l="l" t="t" r="r" b="b"/>
                <a:pathLst>
                  <a:path w="285750" h="160735" extrusionOk="0">
                    <a:moveTo>
                      <a:pt x="285750"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4"/>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 name="Google Shape;31;p4"/>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4"/>
          <p:cNvSpPr txBox="1">
            <a:spLocks noGrp="1"/>
          </p:cNvSpPr>
          <p:nvPr>
            <p:ph type="body" idx="1"/>
          </p:nvPr>
        </p:nvSpPr>
        <p:spPr>
          <a:xfrm>
            <a:off x="951200" y="1379833"/>
            <a:ext cx="10289600" cy="48356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892320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8547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18084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grpSp>
        <p:nvGrpSpPr>
          <p:cNvPr id="52" name="Google Shape;52;p7"/>
          <p:cNvGrpSpPr/>
          <p:nvPr/>
        </p:nvGrpSpPr>
        <p:grpSpPr>
          <a:xfrm>
            <a:off x="-555109" y="0"/>
            <a:ext cx="12747117" cy="6858032"/>
            <a:chOff x="-416332" y="0"/>
            <a:chExt cx="9560338" cy="5143524"/>
          </a:xfrm>
        </p:grpSpPr>
        <p:sp>
          <p:nvSpPr>
            <p:cNvPr id="53" name="Google Shape;53;p7"/>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7"/>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7"/>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7"/>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7"/>
          <p:cNvSpPr txBox="1">
            <a:spLocks noGrp="1"/>
          </p:cNvSpPr>
          <p:nvPr>
            <p:ph type="body" idx="1"/>
          </p:nvPr>
        </p:nvSpPr>
        <p:spPr>
          <a:xfrm>
            <a:off x="1466500" y="1955200"/>
            <a:ext cx="6676400" cy="3102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3"/>
              </a:buClr>
              <a:buSzPts val="1200"/>
              <a:buChar char="●"/>
              <a:defRPr/>
            </a:lvl1pPr>
            <a:lvl2pPr marL="1219170" lvl="1" indent="-406390">
              <a:spcBef>
                <a:spcPts val="1333"/>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58" name="Google Shape;58;p7"/>
          <p:cNvSpPr txBox="1">
            <a:spLocks noGrp="1"/>
          </p:cNvSpPr>
          <p:nvPr>
            <p:ph type="title"/>
          </p:nvPr>
        </p:nvSpPr>
        <p:spPr>
          <a:xfrm>
            <a:off x="1078367" y="671267"/>
            <a:ext cx="100352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027237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grpSp>
        <p:nvGrpSpPr>
          <p:cNvPr id="74" name="Google Shape;74;p10"/>
          <p:cNvGrpSpPr/>
          <p:nvPr/>
        </p:nvGrpSpPr>
        <p:grpSpPr>
          <a:xfrm>
            <a:off x="-13150" y="1"/>
            <a:ext cx="12218551" cy="6867175"/>
            <a:chOff x="-9863" y="0"/>
            <a:chExt cx="9163913" cy="5150381"/>
          </a:xfrm>
        </p:grpSpPr>
        <p:sp>
          <p:nvSpPr>
            <p:cNvPr id="75" name="Google Shape;75;p10"/>
            <p:cNvSpPr/>
            <p:nvPr/>
          </p:nvSpPr>
          <p:spPr>
            <a:xfrm rot="5400000" flipH="1">
              <a:off x="4465656" y="461986"/>
              <a:ext cx="212884"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0"/>
            <p:cNvSpPr/>
            <p:nvPr/>
          </p:nvSpPr>
          <p:spPr>
            <a:xfrm rot="-5400000" flipH="1">
              <a:off x="4385811" y="-4385812"/>
              <a:ext cx="372189"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10"/>
            <p:cNvSpPr/>
            <p:nvPr/>
          </p:nvSpPr>
          <p:spPr>
            <a:xfrm rot="5400000">
              <a:off x="4370640" y="-4370452"/>
              <a:ext cx="402908" cy="9143812"/>
            </a:xfrm>
            <a:custGeom>
              <a:avLst/>
              <a:gdLst/>
              <a:ahLst/>
              <a:cxnLst/>
              <a:rect l="l" t="t" r="r" b="b"/>
              <a:pathLst>
                <a:path w="285750" h="160735" extrusionOk="0">
                  <a:moveTo>
                    <a:pt x="0" y="0"/>
                  </a:moveTo>
                  <a:lnTo>
                    <a:pt x="0" y="160734"/>
                  </a:lnTo>
                  <a:lnTo>
                    <a:pt x="285750" y="160734"/>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0"/>
            <p:cNvSpPr/>
            <p:nvPr/>
          </p:nvSpPr>
          <p:spPr>
            <a:xfrm rot="-5400000">
              <a:off x="4410284" y="406622"/>
              <a:ext cx="323612" cy="9163904"/>
            </a:xfrm>
            <a:custGeom>
              <a:avLst/>
              <a:gdLst/>
              <a:ahLst/>
              <a:cxnLst/>
              <a:rect l="l" t="t" r="r" b="b"/>
              <a:pathLst>
                <a:path w="285750" h="160735" extrusionOk="0">
                  <a:moveTo>
                    <a:pt x="0" y="0"/>
                  </a:moveTo>
                  <a:lnTo>
                    <a:pt x="0" y="160734"/>
                  </a:lnTo>
                  <a:lnTo>
                    <a:pt x="285750" y="160734"/>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0"/>
          <p:cNvSpPr txBox="1">
            <a:spLocks noGrp="1"/>
          </p:cNvSpPr>
          <p:nvPr>
            <p:ph type="title"/>
          </p:nvPr>
        </p:nvSpPr>
        <p:spPr>
          <a:xfrm>
            <a:off x="3468767" y="631164"/>
            <a:ext cx="5254400" cy="12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8700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4"/>
        </a:solidFill>
        <a:effectLst/>
      </p:bgPr>
    </p:bg>
    <p:spTree>
      <p:nvGrpSpPr>
        <p:cNvPr id="1" name="Shape 89"/>
        <p:cNvGrpSpPr/>
        <p:nvPr/>
      </p:nvGrpSpPr>
      <p:grpSpPr>
        <a:xfrm>
          <a:off x="0" y="0"/>
          <a:ext cx="0" cy="0"/>
          <a:chOff x="0" y="0"/>
          <a:chExt cx="0" cy="0"/>
        </a:xfrm>
      </p:grpSpPr>
      <p:grpSp>
        <p:nvGrpSpPr>
          <p:cNvPr id="90" name="Google Shape;90;p13"/>
          <p:cNvGrpSpPr/>
          <p:nvPr/>
        </p:nvGrpSpPr>
        <p:grpSpPr>
          <a:xfrm>
            <a:off x="657224" y="727033"/>
            <a:ext cx="10746952" cy="5403899"/>
            <a:chOff x="492918" y="545275"/>
            <a:chExt cx="8060214" cy="4052924"/>
          </a:xfrm>
        </p:grpSpPr>
        <p:sp>
          <p:nvSpPr>
            <p:cNvPr id="91" name="Google Shape;91;p13"/>
            <p:cNvSpPr/>
            <p:nvPr/>
          </p:nvSpPr>
          <p:spPr>
            <a:xfrm flipH="1">
              <a:off x="492918" y="545275"/>
              <a:ext cx="97957" cy="4052858"/>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 name="Google Shape;92;p13"/>
            <p:cNvGrpSpPr/>
            <p:nvPr/>
          </p:nvGrpSpPr>
          <p:grpSpPr>
            <a:xfrm>
              <a:off x="590863" y="545300"/>
              <a:ext cx="7962269" cy="4052899"/>
              <a:chOff x="238010" y="1159200"/>
              <a:chExt cx="6972825" cy="3542125"/>
            </a:xfrm>
          </p:grpSpPr>
          <p:sp>
            <p:nvSpPr>
              <p:cNvPr id="93" name="Google Shape;93;p13"/>
              <p:cNvSpPr/>
              <p:nvPr/>
            </p:nvSpPr>
            <p:spPr>
              <a:xfrm>
                <a:off x="238010" y="3682666"/>
                <a:ext cx="6972825" cy="1004771"/>
              </a:xfrm>
              <a:custGeom>
                <a:avLst/>
                <a:gdLst/>
                <a:ahLst/>
                <a:cxnLst/>
                <a:rect l="l" t="t" r="r" b="b"/>
                <a:pathLst>
                  <a:path w="274737" h="26457" extrusionOk="0">
                    <a:moveTo>
                      <a:pt x="274737" y="0"/>
                    </a:moveTo>
                    <a:lnTo>
                      <a:pt x="0" y="26456"/>
                    </a:lnTo>
                    <a:lnTo>
                      <a:pt x="274737" y="26456"/>
                    </a:lnTo>
                    <a:lnTo>
                      <a:pt x="274737"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238125" y="1159200"/>
                <a:ext cx="6972600" cy="3542125"/>
              </a:xfrm>
              <a:custGeom>
                <a:avLst/>
                <a:gdLst/>
                <a:ahLst/>
                <a:cxnLst/>
                <a:rect l="l" t="t" r="r" b="b"/>
                <a:pathLst>
                  <a:path w="278904" h="141685" extrusionOk="0">
                    <a:moveTo>
                      <a:pt x="0" y="1"/>
                    </a:moveTo>
                    <a:lnTo>
                      <a:pt x="0" y="141685"/>
                    </a:lnTo>
                    <a:lnTo>
                      <a:pt x="278904" y="132755"/>
                    </a:lnTo>
                    <a:lnTo>
                      <a:pt x="2789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 name="Google Shape;95;p13"/>
            <p:cNvSpPr/>
            <p:nvPr/>
          </p:nvSpPr>
          <p:spPr>
            <a:xfrm flipH="1">
              <a:off x="590593" y="545300"/>
              <a:ext cx="7961907" cy="207944"/>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3"/>
          <p:cNvSpPr txBox="1">
            <a:spLocks noGrp="1"/>
          </p:cNvSpPr>
          <p:nvPr>
            <p:ph type="title"/>
          </p:nvPr>
        </p:nvSpPr>
        <p:spPr>
          <a:xfrm>
            <a:off x="1926033" y="4067133"/>
            <a:ext cx="79496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3000"/>
              <a:buNone/>
              <a:defRPr sz="2667"/>
            </a:lvl1pPr>
            <a:lvl2pPr lvl="1">
              <a:spcBef>
                <a:spcPts val="0"/>
              </a:spcBef>
              <a:spcAft>
                <a:spcPts val="0"/>
              </a:spcAft>
              <a:buSzPts val="3000"/>
              <a:buNone/>
              <a:defRPr>
                <a:latin typeface="ABeeZee"/>
                <a:ea typeface="ABeeZee"/>
                <a:cs typeface="ABeeZee"/>
                <a:sym typeface="ABeeZee"/>
              </a:defRPr>
            </a:lvl2pPr>
            <a:lvl3pPr lvl="2">
              <a:spcBef>
                <a:spcPts val="0"/>
              </a:spcBef>
              <a:spcAft>
                <a:spcPts val="0"/>
              </a:spcAft>
              <a:buSzPts val="3000"/>
              <a:buNone/>
              <a:defRPr>
                <a:latin typeface="ABeeZee"/>
                <a:ea typeface="ABeeZee"/>
                <a:cs typeface="ABeeZee"/>
                <a:sym typeface="ABeeZee"/>
              </a:defRPr>
            </a:lvl3pPr>
            <a:lvl4pPr lvl="3">
              <a:spcBef>
                <a:spcPts val="0"/>
              </a:spcBef>
              <a:spcAft>
                <a:spcPts val="0"/>
              </a:spcAft>
              <a:buSzPts val="3000"/>
              <a:buNone/>
              <a:defRPr>
                <a:latin typeface="ABeeZee"/>
                <a:ea typeface="ABeeZee"/>
                <a:cs typeface="ABeeZee"/>
                <a:sym typeface="ABeeZee"/>
              </a:defRPr>
            </a:lvl4pPr>
            <a:lvl5pPr lvl="4">
              <a:spcBef>
                <a:spcPts val="0"/>
              </a:spcBef>
              <a:spcAft>
                <a:spcPts val="0"/>
              </a:spcAft>
              <a:buSzPts val="3000"/>
              <a:buNone/>
              <a:defRPr>
                <a:latin typeface="ABeeZee"/>
                <a:ea typeface="ABeeZee"/>
                <a:cs typeface="ABeeZee"/>
                <a:sym typeface="ABeeZee"/>
              </a:defRPr>
            </a:lvl5pPr>
            <a:lvl6pPr lvl="5">
              <a:spcBef>
                <a:spcPts val="0"/>
              </a:spcBef>
              <a:spcAft>
                <a:spcPts val="0"/>
              </a:spcAft>
              <a:buSzPts val="3000"/>
              <a:buNone/>
              <a:defRPr>
                <a:latin typeface="ABeeZee"/>
                <a:ea typeface="ABeeZee"/>
                <a:cs typeface="ABeeZee"/>
                <a:sym typeface="ABeeZee"/>
              </a:defRPr>
            </a:lvl6pPr>
            <a:lvl7pPr lvl="6">
              <a:spcBef>
                <a:spcPts val="0"/>
              </a:spcBef>
              <a:spcAft>
                <a:spcPts val="0"/>
              </a:spcAft>
              <a:buSzPts val="3000"/>
              <a:buNone/>
              <a:defRPr>
                <a:latin typeface="ABeeZee"/>
                <a:ea typeface="ABeeZee"/>
                <a:cs typeface="ABeeZee"/>
                <a:sym typeface="ABeeZee"/>
              </a:defRPr>
            </a:lvl7pPr>
            <a:lvl8pPr lvl="7">
              <a:spcBef>
                <a:spcPts val="0"/>
              </a:spcBef>
              <a:spcAft>
                <a:spcPts val="0"/>
              </a:spcAft>
              <a:buSzPts val="3000"/>
              <a:buNone/>
              <a:defRPr>
                <a:latin typeface="ABeeZee"/>
                <a:ea typeface="ABeeZee"/>
                <a:cs typeface="ABeeZee"/>
                <a:sym typeface="ABeeZee"/>
              </a:defRPr>
            </a:lvl8pPr>
            <a:lvl9pPr lvl="8">
              <a:spcBef>
                <a:spcPts val="0"/>
              </a:spcBef>
              <a:spcAft>
                <a:spcPts val="0"/>
              </a:spcAft>
              <a:buSzPts val="3000"/>
              <a:buNone/>
              <a:defRPr>
                <a:latin typeface="ABeeZee"/>
                <a:ea typeface="ABeeZee"/>
                <a:cs typeface="ABeeZee"/>
                <a:sym typeface="ABeeZee"/>
              </a:defRPr>
            </a:lvl9pPr>
          </a:lstStyle>
          <a:p>
            <a:endParaRPr/>
          </a:p>
        </p:txBody>
      </p:sp>
      <p:sp>
        <p:nvSpPr>
          <p:cNvPr id="97" name="Google Shape;97;p13"/>
          <p:cNvSpPr txBox="1">
            <a:spLocks noGrp="1"/>
          </p:cNvSpPr>
          <p:nvPr>
            <p:ph type="subTitle" idx="1"/>
          </p:nvPr>
        </p:nvSpPr>
        <p:spPr>
          <a:xfrm>
            <a:off x="1925833" y="2425933"/>
            <a:ext cx="7950000" cy="164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500"/>
              <a:buNone/>
              <a:defRPr sz="3200"/>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Tree>
    <p:extLst>
      <p:ext uri="{BB962C8B-B14F-4D97-AF65-F5344CB8AC3E}">
        <p14:creationId xmlns:p14="http://schemas.microsoft.com/office/powerpoint/2010/main" val="2203499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98"/>
        <p:cNvGrpSpPr/>
        <p:nvPr/>
      </p:nvGrpSpPr>
      <p:grpSpPr>
        <a:xfrm>
          <a:off x="0" y="0"/>
          <a:ext cx="0" cy="0"/>
          <a:chOff x="0" y="0"/>
          <a:chExt cx="0" cy="0"/>
        </a:xfrm>
      </p:grpSpPr>
      <p:grpSp>
        <p:nvGrpSpPr>
          <p:cNvPr id="99" name="Google Shape;99;p14"/>
          <p:cNvGrpSpPr/>
          <p:nvPr/>
        </p:nvGrpSpPr>
        <p:grpSpPr>
          <a:xfrm>
            <a:off x="-555109" y="0"/>
            <a:ext cx="12747117" cy="6858032"/>
            <a:chOff x="-416332" y="0"/>
            <a:chExt cx="9560338" cy="5143524"/>
          </a:xfrm>
        </p:grpSpPr>
        <p:sp>
          <p:nvSpPr>
            <p:cNvPr id="100" name="Google Shape;100;p14"/>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4"/>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4"/>
            <p:cNvSpPr/>
            <p:nvPr/>
          </p:nvSpPr>
          <p:spPr>
            <a:xfrm flipH="1">
              <a:off x="176384" y="266678"/>
              <a:ext cx="8791616" cy="846592"/>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4"/>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14"/>
          <p:cNvSpPr txBox="1">
            <a:spLocks noGrp="1"/>
          </p:cNvSpPr>
          <p:nvPr>
            <p:ph type="title"/>
          </p:nvPr>
        </p:nvSpPr>
        <p:spPr>
          <a:xfrm>
            <a:off x="1021200" y="1175133"/>
            <a:ext cx="5846000" cy="1289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5" name="Google Shape;105;p14"/>
          <p:cNvSpPr txBox="1">
            <a:spLocks noGrp="1"/>
          </p:cNvSpPr>
          <p:nvPr>
            <p:ph type="body" idx="1"/>
          </p:nvPr>
        </p:nvSpPr>
        <p:spPr>
          <a:xfrm>
            <a:off x="1021200" y="2566067"/>
            <a:ext cx="6119200" cy="31168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sz="1600"/>
            </a:lvl1pPr>
            <a:lvl2pPr marL="1219170" lvl="1" indent="-431789" rtl="0">
              <a:spcBef>
                <a:spcPts val="0"/>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Tree>
    <p:extLst>
      <p:ext uri="{BB962C8B-B14F-4D97-AF65-F5344CB8AC3E}">
        <p14:creationId xmlns:p14="http://schemas.microsoft.com/office/powerpoint/2010/main" val="3883480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3">
  <p:cSld name="Title and body 3">
    <p:spTree>
      <p:nvGrpSpPr>
        <p:cNvPr id="1" name="Shape 106"/>
        <p:cNvGrpSpPr/>
        <p:nvPr/>
      </p:nvGrpSpPr>
      <p:grpSpPr>
        <a:xfrm>
          <a:off x="0" y="0"/>
          <a:ext cx="0" cy="0"/>
          <a:chOff x="0" y="0"/>
          <a:chExt cx="0" cy="0"/>
        </a:xfrm>
      </p:grpSpPr>
      <p:grpSp>
        <p:nvGrpSpPr>
          <p:cNvPr id="107" name="Google Shape;107;p15"/>
          <p:cNvGrpSpPr/>
          <p:nvPr/>
        </p:nvGrpSpPr>
        <p:grpSpPr>
          <a:xfrm>
            <a:off x="-555109" y="0"/>
            <a:ext cx="12747117" cy="6858032"/>
            <a:chOff x="-416332" y="0"/>
            <a:chExt cx="9560338" cy="5143524"/>
          </a:xfrm>
        </p:grpSpPr>
        <p:sp>
          <p:nvSpPr>
            <p:cNvPr id="108" name="Google Shape;108;p1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5"/>
            <p:cNvSpPr/>
            <p:nvPr/>
          </p:nvSpPr>
          <p:spPr>
            <a:xfrm rot="5400000">
              <a:off x="7000300" y="2979647"/>
              <a:ext cx="3460325" cy="333213"/>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5"/>
          <p:cNvSpPr txBox="1">
            <a:spLocks noGrp="1"/>
          </p:cNvSpPr>
          <p:nvPr>
            <p:ph type="body" idx="1"/>
          </p:nvPr>
        </p:nvSpPr>
        <p:spPr>
          <a:xfrm>
            <a:off x="6018800" y="2451733"/>
            <a:ext cx="4549200" cy="2930400"/>
          </a:xfrm>
          <a:prstGeom prst="rect">
            <a:avLst/>
          </a:prstGeom>
        </p:spPr>
        <p:txBody>
          <a:bodyPr spcFirstLastPara="1" wrap="square" lIns="91425" tIns="91425" rIns="91425" bIns="91425" anchor="t" anchorCtr="0">
            <a:noAutofit/>
          </a:bodyPr>
          <a:lstStyle>
            <a:lvl1pPr marL="609585" lvl="0" indent="-431789" rtl="0">
              <a:spcBef>
                <a:spcPts val="0"/>
              </a:spcBef>
              <a:spcAft>
                <a:spcPts val="0"/>
              </a:spcAft>
              <a:buClr>
                <a:schemeClr val="accent3"/>
              </a:buClr>
              <a:buSzPts val="1500"/>
              <a:buChar char="●"/>
              <a:defRPr/>
            </a:lvl1pPr>
            <a:lvl2pPr marL="1219170" lvl="1" indent="-431789" rtl="0">
              <a:spcBef>
                <a:spcPts val="1333"/>
              </a:spcBef>
              <a:spcAft>
                <a:spcPts val="0"/>
              </a:spcAft>
              <a:buSzPts val="1500"/>
              <a:buChar char="○"/>
              <a:defRPr/>
            </a:lvl2pPr>
            <a:lvl3pPr marL="1828754" lvl="2" indent="-431789" rtl="0">
              <a:spcBef>
                <a:spcPts val="0"/>
              </a:spcBef>
              <a:spcAft>
                <a:spcPts val="0"/>
              </a:spcAft>
              <a:buSzPts val="1500"/>
              <a:buChar char="■"/>
              <a:defRPr/>
            </a:lvl3pPr>
            <a:lvl4pPr marL="2438339" lvl="3" indent="-431789" rtl="0">
              <a:spcBef>
                <a:spcPts val="0"/>
              </a:spcBef>
              <a:spcAft>
                <a:spcPts val="0"/>
              </a:spcAft>
              <a:buSzPts val="1500"/>
              <a:buChar char="●"/>
              <a:defRPr/>
            </a:lvl4pPr>
            <a:lvl5pPr marL="3047924" lvl="4" indent="-431789" rtl="0">
              <a:spcBef>
                <a:spcPts val="0"/>
              </a:spcBef>
              <a:spcAft>
                <a:spcPts val="0"/>
              </a:spcAft>
              <a:buSzPts val="1500"/>
              <a:buChar char="○"/>
              <a:defRPr/>
            </a:lvl5pPr>
            <a:lvl6pPr marL="3657509" lvl="5" indent="-431789" rtl="0">
              <a:spcBef>
                <a:spcPts val="0"/>
              </a:spcBef>
              <a:spcAft>
                <a:spcPts val="0"/>
              </a:spcAft>
              <a:buSzPts val="1500"/>
              <a:buChar char="■"/>
              <a:defRPr/>
            </a:lvl6pPr>
            <a:lvl7pPr marL="4267093" lvl="6" indent="-431789" rtl="0">
              <a:spcBef>
                <a:spcPts val="0"/>
              </a:spcBef>
              <a:spcAft>
                <a:spcPts val="0"/>
              </a:spcAft>
              <a:buSzPts val="1500"/>
              <a:buChar char="●"/>
              <a:defRPr/>
            </a:lvl7pPr>
            <a:lvl8pPr marL="4876678" lvl="7" indent="-431789" rtl="0">
              <a:spcBef>
                <a:spcPts val="0"/>
              </a:spcBef>
              <a:spcAft>
                <a:spcPts val="0"/>
              </a:spcAft>
              <a:buSzPts val="1500"/>
              <a:buChar char="○"/>
              <a:defRPr/>
            </a:lvl8pPr>
            <a:lvl9pPr marL="5486263" lvl="8" indent="-431789" rtl="0">
              <a:spcBef>
                <a:spcPts val="0"/>
              </a:spcBef>
              <a:spcAft>
                <a:spcPts val="0"/>
              </a:spcAft>
              <a:buSzPts val="1500"/>
              <a:buChar char="■"/>
              <a:defRPr/>
            </a:lvl9pPr>
          </a:lstStyle>
          <a:p>
            <a:endParaRPr/>
          </a:p>
        </p:txBody>
      </p:sp>
      <p:sp>
        <p:nvSpPr>
          <p:cNvPr id="113" name="Google Shape;113;p15"/>
          <p:cNvSpPr txBox="1">
            <a:spLocks noGrp="1"/>
          </p:cNvSpPr>
          <p:nvPr>
            <p:ph type="subTitle" idx="2"/>
          </p:nvPr>
        </p:nvSpPr>
        <p:spPr>
          <a:xfrm>
            <a:off x="6018800" y="1932667"/>
            <a:ext cx="5222000" cy="501200"/>
          </a:xfrm>
          <a:prstGeom prst="rect">
            <a:avLst/>
          </a:prstGeom>
        </p:spPr>
        <p:txBody>
          <a:bodyPr spcFirstLastPara="1" wrap="square" lIns="91425" tIns="91425" rIns="91425" bIns="91425" anchor="ctr" anchorCtr="0">
            <a:noAutofit/>
          </a:bodyPr>
          <a:lstStyle>
            <a:lvl1pPr lvl="0" rtl="0">
              <a:spcBef>
                <a:spcPts val="0"/>
              </a:spcBef>
              <a:spcAft>
                <a:spcPts val="0"/>
              </a:spcAft>
              <a:buSzPts val="1500"/>
              <a:buNone/>
              <a:defRPr sz="2667">
                <a:solidFill>
                  <a:schemeClr val="accent1"/>
                </a:solidFill>
                <a:latin typeface="Amaranth"/>
                <a:ea typeface="Amaranth"/>
                <a:cs typeface="Amaranth"/>
                <a:sym typeface="Amaranth"/>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114" name="Google Shape;114;p15"/>
          <p:cNvSpPr txBox="1">
            <a:spLocks noGrp="1"/>
          </p:cNvSpPr>
          <p:nvPr>
            <p:ph type="title"/>
          </p:nvPr>
        </p:nvSpPr>
        <p:spPr>
          <a:xfrm>
            <a:off x="1078367" y="635204"/>
            <a:ext cx="1003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809718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67"/>
        <p:cNvGrpSpPr/>
        <p:nvPr/>
      </p:nvGrpSpPr>
      <p:grpSpPr>
        <a:xfrm>
          <a:off x="0" y="0"/>
          <a:ext cx="0" cy="0"/>
          <a:chOff x="0" y="0"/>
          <a:chExt cx="0" cy="0"/>
        </a:xfrm>
      </p:grpSpPr>
      <p:grpSp>
        <p:nvGrpSpPr>
          <p:cNvPr id="368" name="Google Shape;368;p35"/>
          <p:cNvGrpSpPr/>
          <p:nvPr/>
        </p:nvGrpSpPr>
        <p:grpSpPr>
          <a:xfrm>
            <a:off x="-555109" y="0"/>
            <a:ext cx="12747117" cy="6858032"/>
            <a:chOff x="-416332" y="0"/>
            <a:chExt cx="9560338" cy="5143524"/>
          </a:xfrm>
        </p:grpSpPr>
        <p:sp>
          <p:nvSpPr>
            <p:cNvPr id="369" name="Google Shape;369;p35"/>
            <p:cNvSpPr/>
            <p:nvPr/>
          </p:nvSpPr>
          <p:spPr>
            <a:xfrm>
              <a:off x="0" y="0"/>
              <a:ext cx="9144000" cy="5143520"/>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5"/>
            <p:cNvSpPr/>
            <p:nvPr/>
          </p:nvSpPr>
          <p:spPr>
            <a:xfrm rot="5400000">
              <a:off x="6444799" y="2371597"/>
              <a:ext cx="4590872" cy="44208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5"/>
            <p:cNvSpPr/>
            <p:nvPr/>
          </p:nvSpPr>
          <p:spPr>
            <a:xfrm>
              <a:off x="5" y="4"/>
              <a:ext cx="9144000" cy="5143520"/>
            </a:xfrm>
            <a:custGeom>
              <a:avLst/>
              <a:gdLst/>
              <a:ahLst/>
              <a:cxnLst/>
              <a:rect l="l" t="t" r="r" b="b"/>
              <a:pathLst>
                <a:path w="285750" h="160735" extrusionOk="0">
                  <a:moveTo>
                    <a:pt x="0" y="0"/>
                  </a:moveTo>
                  <a:lnTo>
                    <a:pt x="0" y="160734"/>
                  </a:lnTo>
                  <a:lnTo>
                    <a:pt x="285750" y="160734"/>
                  </a:lnTo>
                  <a:lnTo>
                    <a:pt x="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5"/>
            <p:cNvSpPr/>
            <p:nvPr/>
          </p:nvSpPr>
          <p:spPr>
            <a:xfrm>
              <a:off x="-416332" y="267076"/>
              <a:ext cx="9377600" cy="4609344"/>
            </a:xfrm>
            <a:custGeom>
              <a:avLst/>
              <a:gdLst/>
              <a:ahLst/>
              <a:cxnLst/>
              <a:rect l="l" t="t" r="r" b="b"/>
              <a:pathLst>
                <a:path w="293050" h="144042" extrusionOk="0">
                  <a:moveTo>
                    <a:pt x="293049" y="0"/>
                  </a:moveTo>
                  <a:lnTo>
                    <a:pt x="1" y="4906"/>
                  </a:lnTo>
                  <a:lnTo>
                    <a:pt x="18313" y="144042"/>
                  </a:lnTo>
                  <a:lnTo>
                    <a:pt x="284096" y="144042"/>
                  </a:lnTo>
                  <a:lnTo>
                    <a:pt x="2930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9479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73"/>
        <p:cNvGrpSpPr/>
        <p:nvPr/>
      </p:nvGrpSpPr>
      <p:grpSpPr>
        <a:xfrm>
          <a:off x="0" y="0"/>
          <a:ext cx="0" cy="0"/>
          <a:chOff x="0" y="0"/>
          <a:chExt cx="0" cy="0"/>
        </a:xfrm>
      </p:grpSpPr>
      <p:grpSp>
        <p:nvGrpSpPr>
          <p:cNvPr id="374" name="Google Shape;374;p36"/>
          <p:cNvGrpSpPr/>
          <p:nvPr/>
        </p:nvGrpSpPr>
        <p:grpSpPr>
          <a:xfrm>
            <a:off x="0" y="-14"/>
            <a:ext cx="12192000" cy="6858027"/>
            <a:chOff x="238125" y="846675"/>
            <a:chExt cx="7143750" cy="4018375"/>
          </a:xfrm>
        </p:grpSpPr>
        <p:sp>
          <p:nvSpPr>
            <p:cNvPr id="375" name="Google Shape;375;p36"/>
            <p:cNvSpPr/>
            <p:nvPr/>
          </p:nvSpPr>
          <p:spPr>
            <a:xfrm>
              <a:off x="238125" y="846675"/>
              <a:ext cx="7143750" cy="4018375"/>
            </a:xfrm>
            <a:custGeom>
              <a:avLst/>
              <a:gdLst/>
              <a:ahLst/>
              <a:cxnLst/>
              <a:rect l="l" t="t" r="r" b="b"/>
              <a:pathLst>
                <a:path w="285750" h="160735" extrusionOk="0">
                  <a:moveTo>
                    <a:pt x="0" y="0"/>
                  </a:moveTo>
                  <a:lnTo>
                    <a:pt x="0" y="160734"/>
                  </a:lnTo>
                  <a:lnTo>
                    <a:pt x="285750" y="160734"/>
                  </a:lnTo>
                  <a:lnTo>
                    <a:pt x="285750" y="0"/>
                  </a:lnTo>
                  <a:close/>
                </a:path>
              </a:pathLst>
            </a:custGeom>
            <a:solidFill>
              <a:srgbClr val="FEC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36"/>
            <p:cNvSpPr/>
            <p:nvPr/>
          </p:nvSpPr>
          <p:spPr>
            <a:xfrm>
              <a:off x="238125" y="846675"/>
              <a:ext cx="7143750" cy="4018375"/>
            </a:xfrm>
            <a:custGeom>
              <a:avLst/>
              <a:gdLst/>
              <a:ahLst/>
              <a:cxnLst/>
              <a:rect l="l" t="t" r="r" b="b"/>
              <a:pathLst>
                <a:path w="285750" h="160735" extrusionOk="0">
                  <a:moveTo>
                    <a:pt x="52245" y="0"/>
                  </a:moveTo>
                  <a:lnTo>
                    <a:pt x="0" y="160734"/>
                  </a:lnTo>
                  <a:lnTo>
                    <a:pt x="285750" y="160734"/>
                  </a:lnTo>
                  <a:lnTo>
                    <a:pt x="285750" y="0"/>
                  </a:lnTo>
                  <a:close/>
                </a:path>
              </a:pathLst>
            </a:custGeom>
            <a:solidFill>
              <a:srgbClr val="7BDA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6"/>
            <p:cNvSpPr/>
            <p:nvPr/>
          </p:nvSpPr>
          <p:spPr>
            <a:xfrm>
              <a:off x="375925" y="1055025"/>
              <a:ext cx="6868450" cy="661400"/>
            </a:xfrm>
            <a:custGeom>
              <a:avLst/>
              <a:gdLst/>
              <a:ahLst/>
              <a:cxnLst/>
              <a:rect l="l" t="t" r="r" b="b"/>
              <a:pathLst>
                <a:path w="274738" h="26456" extrusionOk="0">
                  <a:moveTo>
                    <a:pt x="1" y="0"/>
                  </a:moveTo>
                  <a:lnTo>
                    <a:pt x="274737" y="26456"/>
                  </a:lnTo>
                  <a:lnTo>
                    <a:pt x="274737" y="0"/>
                  </a:lnTo>
                  <a:close/>
                </a:path>
              </a:pathLst>
            </a:custGeom>
            <a:solidFill>
              <a:srgbClr val="128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6"/>
            <p:cNvSpPr/>
            <p:nvPr/>
          </p:nvSpPr>
          <p:spPr>
            <a:xfrm>
              <a:off x="375925" y="1055025"/>
              <a:ext cx="551575" cy="3601650"/>
            </a:xfrm>
            <a:custGeom>
              <a:avLst/>
              <a:gdLst/>
              <a:ahLst/>
              <a:cxnLst/>
              <a:rect l="l" t="t" r="r" b="b"/>
              <a:pathLst>
                <a:path w="22063" h="144066" extrusionOk="0">
                  <a:moveTo>
                    <a:pt x="1" y="0"/>
                  </a:moveTo>
                  <a:lnTo>
                    <a:pt x="1" y="144066"/>
                  </a:lnTo>
                  <a:lnTo>
                    <a:pt x="22063" y="144054"/>
                  </a:lnTo>
                  <a:lnTo>
                    <a:pt x="1" y="0"/>
                  </a:lnTo>
                  <a:close/>
                </a:path>
              </a:pathLst>
            </a:custGeom>
            <a:solidFill>
              <a:srgbClr val="EB7B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6"/>
            <p:cNvSpPr/>
            <p:nvPr/>
          </p:nvSpPr>
          <p:spPr>
            <a:xfrm>
              <a:off x="375925" y="1055325"/>
              <a:ext cx="6868450" cy="3601050"/>
            </a:xfrm>
            <a:custGeom>
              <a:avLst/>
              <a:gdLst/>
              <a:ahLst/>
              <a:cxnLst/>
              <a:rect l="l" t="t" r="r" b="b"/>
              <a:pathLst>
                <a:path w="274738" h="144042" extrusionOk="0">
                  <a:moveTo>
                    <a:pt x="1" y="0"/>
                  </a:moveTo>
                  <a:lnTo>
                    <a:pt x="8942" y="144042"/>
                  </a:lnTo>
                  <a:lnTo>
                    <a:pt x="274737" y="144042"/>
                  </a:lnTo>
                  <a:lnTo>
                    <a:pt x="274737" y="4548"/>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6115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78367" y="671267"/>
            <a:ext cx="100352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1pPr>
            <a:lvl2pPr lvl="1"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2pPr>
            <a:lvl3pPr lvl="2"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3pPr>
            <a:lvl4pPr lvl="3"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4pPr>
            <a:lvl5pPr lvl="4"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5pPr>
            <a:lvl6pPr lvl="5"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6pPr>
            <a:lvl7pPr lvl="6"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7pPr>
            <a:lvl8pPr lvl="7"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8pPr>
            <a:lvl9pPr lvl="8" algn="ctr">
              <a:spcBef>
                <a:spcPts val="0"/>
              </a:spcBef>
              <a:spcAft>
                <a:spcPts val="0"/>
              </a:spcAft>
              <a:buClr>
                <a:schemeClr val="accent4"/>
              </a:buClr>
              <a:buSzPts val="3000"/>
              <a:buFont typeface="Amaranth"/>
              <a:buNone/>
              <a:defRPr sz="3000" b="1">
                <a:solidFill>
                  <a:schemeClr val="accent4"/>
                </a:solidFill>
                <a:latin typeface="Amaranth"/>
                <a:ea typeface="Amaranth"/>
                <a:cs typeface="Amaranth"/>
                <a:sym typeface="Amaranth"/>
              </a:defRPr>
            </a:lvl9pPr>
          </a:lstStyle>
          <a:p>
            <a:endParaRPr/>
          </a:p>
        </p:txBody>
      </p:sp>
      <p:sp>
        <p:nvSpPr>
          <p:cNvPr id="7" name="Google Shape;7;p1"/>
          <p:cNvSpPr txBox="1">
            <a:spLocks noGrp="1"/>
          </p:cNvSpPr>
          <p:nvPr>
            <p:ph type="body" idx="1"/>
          </p:nvPr>
        </p:nvSpPr>
        <p:spPr>
          <a:xfrm>
            <a:off x="1078367" y="1979600"/>
            <a:ext cx="10035200" cy="4112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1pPr>
            <a:lvl2pPr marL="914400" lvl="1"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2pPr>
            <a:lvl3pPr marL="1371600" lvl="2"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3pPr>
            <a:lvl4pPr marL="1828800" lvl="3"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4pPr>
            <a:lvl5pPr marL="2286000" lvl="4"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5pPr>
            <a:lvl6pPr marL="2743200" lvl="5"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6pPr>
            <a:lvl7pPr marL="3200400" lvl="6"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7pPr>
            <a:lvl8pPr marL="3657600" lvl="7"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8pPr>
            <a:lvl9pPr marL="4114800" lvl="8" indent="-323850">
              <a:lnSpc>
                <a:spcPct val="100000"/>
              </a:lnSpc>
              <a:spcBef>
                <a:spcPts val="0"/>
              </a:spcBef>
              <a:spcAft>
                <a:spcPts val="0"/>
              </a:spcAft>
              <a:buClr>
                <a:schemeClr val="accent2"/>
              </a:buClr>
              <a:buSzPts val="1500"/>
              <a:buFont typeface="ABeeZee"/>
              <a:buChar char="■"/>
              <a:defRPr sz="1500">
                <a:solidFill>
                  <a:schemeClr val="accent2"/>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585774482"/>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5" r:id="rId4"/>
    <p:sldLayoutId id="2147483696" r:id="rId5"/>
    <p:sldLayoutId id="2147483697" r:id="rId6"/>
    <p:sldLayoutId id="2147483698" r:id="rId7"/>
    <p:sldLayoutId id="2147483699" r:id="rId8"/>
    <p:sldLayoutId id="214748370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9/24/2025</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08504032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39"/>
          <p:cNvPicPr preferRelativeResize="0"/>
          <p:nvPr/>
        </p:nvPicPr>
        <p:blipFill rotWithShape="1">
          <a:blip r:embed="rId3">
            <a:alphaModFix/>
          </a:blip>
          <a:srcRect l="651" r="641"/>
          <a:stretch/>
        </p:blipFill>
        <p:spPr>
          <a:xfrm rot="561160">
            <a:off x="7135296" y="3746139"/>
            <a:ext cx="4091237" cy="2301332"/>
          </a:xfrm>
          <a:prstGeom prst="rect">
            <a:avLst/>
          </a:prstGeom>
          <a:noFill/>
          <a:ln w="76200" cap="flat" cmpd="sng">
            <a:solidFill>
              <a:schemeClr val="lt2"/>
            </a:solidFill>
            <a:prstDash val="solid"/>
            <a:round/>
            <a:headEnd type="none" w="sm" len="sm"/>
            <a:tailEnd type="none" w="sm" len="sm"/>
          </a:ln>
        </p:spPr>
      </p:pic>
      <p:pic>
        <p:nvPicPr>
          <p:cNvPr id="389" name="Google Shape;389;p39"/>
          <p:cNvPicPr preferRelativeResize="0"/>
          <p:nvPr/>
        </p:nvPicPr>
        <p:blipFill rotWithShape="1">
          <a:blip r:embed="rId4">
            <a:alphaModFix/>
          </a:blip>
          <a:srcRect l="278" r="278"/>
          <a:stretch/>
        </p:blipFill>
        <p:spPr>
          <a:xfrm rot="-457825">
            <a:off x="990599" y="3785038"/>
            <a:ext cx="4091235" cy="2301332"/>
          </a:xfrm>
          <a:prstGeom prst="rect">
            <a:avLst/>
          </a:prstGeom>
          <a:noFill/>
          <a:ln w="76200" cap="flat" cmpd="sng">
            <a:solidFill>
              <a:schemeClr val="lt2"/>
            </a:solidFill>
            <a:prstDash val="solid"/>
            <a:round/>
            <a:headEnd type="none" w="sm" len="sm"/>
            <a:tailEnd type="none" w="sm" len="sm"/>
          </a:ln>
        </p:spPr>
      </p:pic>
      <p:sp>
        <p:nvSpPr>
          <p:cNvPr id="390" name="Google Shape;390;p39"/>
          <p:cNvSpPr txBox="1">
            <a:spLocks noGrp="1"/>
          </p:cNvSpPr>
          <p:nvPr>
            <p:ph type="ctrTitle"/>
          </p:nvPr>
        </p:nvSpPr>
        <p:spPr>
          <a:xfrm>
            <a:off x="195180" y="1601439"/>
            <a:ext cx="11700041" cy="982076"/>
          </a:xfrm>
          <a:prstGeom prst="rect">
            <a:avLst/>
          </a:prstGeom>
        </p:spPr>
        <p:txBody>
          <a:bodyPr spcFirstLastPara="1" wrap="square" lIns="121900" tIns="121900" rIns="121900" bIns="121900" anchor="b" anchorCtr="0">
            <a:noAutofit/>
          </a:bodyPr>
          <a:lstStyle/>
          <a:p>
            <a:r>
              <a:rPr lang="en" sz="5867" dirty="0"/>
              <a:t>Tri thức lịch sử và cuộc sống</a:t>
            </a:r>
            <a:endParaRPr sz="5867" dirty="0"/>
          </a:p>
        </p:txBody>
      </p:sp>
      <p:pic>
        <p:nvPicPr>
          <p:cNvPr id="392" name="Google Shape;392;p39"/>
          <p:cNvPicPr preferRelativeResize="0"/>
          <p:nvPr/>
        </p:nvPicPr>
        <p:blipFill rotWithShape="1">
          <a:blip r:embed="rId5">
            <a:alphaModFix/>
          </a:blip>
          <a:srcRect l="69" r="79"/>
          <a:stretch/>
        </p:blipFill>
        <p:spPr>
          <a:xfrm rot="138930">
            <a:off x="3845313" y="3069474"/>
            <a:ext cx="4091231" cy="2301335"/>
          </a:xfrm>
          <a:prstGeom prst="rect">
            <a:avLst/>
          </a:prstGeom>
          <a:noFill/>
          <a:ln w="76200" cap="flat" cmpd="sng">
            <a:solidFill>
              <a:schemeClr val="lt2"/>
            </a:solidFill>
            <a:prstDash val="solid"/>
            <a:round/>
            <a:headEnd type="none" w="sm" len="sm"/>
            <a:tailEnd type="none" w="sm" len="sm"/>
          </a:ln>
        </p:spPr>
      </p:pic>
      <p:sp>
        <p:nvSpPr>
          <p:cNvPr id="2" name="Rectangle 1">
            <a:extLst>
              <a:ext uri="{FF2B5EF4-FFF2-40B4-BE49-F238E27FC236}">
                <a16:creationId xmlns:a16="http://schemas.microsoft.com/office/drawing/2014/main" id="{AC50FCCB-E424-866E-8D90-65BEB09D5AD8}"/>
              </a:ext>
            </a:extLst>
          </p:cNvPr>
          <p:cNvSpPr/>
          <p:nvPr/>
        </p:nvSpPr>
        <p:spPr>
          <a:xfrm>
            <a:off x="5133208" y="626607"/>
            <a:ext cx="1975861" cy="943785"/>
          </a:xfrm>
          <a:prstGeom prst="rect">
            <a:avLst/>
          </a:prstGeom>
          <a:noFill/>
        </p:spPr>
        <p:txBody>
          <a:bodyPr wrap="none" lIns="121920" tIns="60960" rIns="121920" bIns="60960">
            <a:spAutoFit/>
          </a:bodyPr>
          <a:lstStyle/>
          <a:p>
            <a:pPr algn="ctr" defTabSz="1219170">
              <a:buClr>
                <a:srgbClr val="000000"/>
              </a:buClr>
            </a:pPr>
            <a:r>
              <a:rPr lang="en-US" sz="5333" b="1" kern="0" dirty="0">
                <a:ln w="0"/>
                <a:gradFill>
                  <a:gsLst>
                    <a:gs pos="0">
                      <a:srgbClr val="EB7B24">
                        <a:lumMod val="50000"/>
                      </a:srgbClr>
                    </a:gs>
                    <a:gs pos="50000">
                      <a:srgbClr val="EB7B24"/>
                    </a:gs>
                    <a:gs pos="100000">
                      <a:srgbClr val="EB7B24">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BÀI 2</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3000" fill="hold" grpId="0" nodeType="withEffect">
                                  <p:stCondLst>
                                    <p:cond delay="0"/>
                                  </p:stCondLst>
                                  <p:childTnLst>
                                    <p:animClr clrSpc="hsl" dir="cw">
                                      <p:cBhvr override="childStyle">
                                        <p:cTn id="6" dur="1000" fill="hold"/>
                                        <p:tgtEl>
                                          <p:spTgt spid="390"/>
                                        </p:tgtEl>
                                        <p:attrNameLst>
                                          <p:attrName>style.color</p:attrName>
                                        </p:attrNameLst>
                                      </p:cBhvr>
                                      <p:by>
                                        <p:hsl h="0" s="-70588" l="0"/>
                                      </p:by>
                                    </p:animClr>
                                    <p:animClr clrSpc="hsl" dir="cw">
                                      <p:cBhvr>
                                        <p:cTn id="7" dur="1000" fill="hold"/>
                                        <p:tgtEl>
                                          <p:spTgt spid="390"/>
                                        </p:tgtEl>
                                        <p:attrNameLst>
                                          <p:attrName>fillcolor</p:attrName>
                                        </p:attrNameLst>
                                      </p:cBhvr>
                                      <p:by>
                                        <p:hsl h="0" s="-70588" l="0"/>
                                      </p:by>
                                    </p:animClr>
                                    <p:animClr clrSpc="hsl" dir="cw">
                                      <p:cBhvr>
                                        <p:cTn id="8" dur="1000" fill="hold"/>
                                        <p:tgtEl>
                                          <p:spTgt spid="390"/>
                                        </p:tgtEl>
                                        <p:attrNameLst>
                                          <p:attrName>stroke.color</p:attrName>
                                        </p:attrNameLst>
                                      </p:cBhvr>
                                      <p:by>
                                        <p:hsl h="0" s="-70588" l="0"/>
                                      </p:by>
                                    </p:animClr>
                                    <p:set>
                                      <p:cBhvr>
                                        <p:cTn id="9" dur="1000" fill="hold"/>
                                        <p:tgtEl>
                                          <p:spTgt spid="3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67EA1-4DE4-09E6-96A2-28669751F0F5}"/>
              </a:ext>
            </a:extLst>
          </p:cNvPr>
          <p:cNvPicPr>
            <a:picLocks noChangeAspect="1"/>
          </p:cNvPicPr>
          <p:nvPr/>
        </p:nvPicPr>
        <p:blipFill>
          <a:blip r:embed="rId2"/>
          <a:stretch>
            <a:fillRect/>
          </a:stretch>
        </p:blipFill>
        <p:spPr>
          <a:xfrm>
            <a:off x="152400" y="571500"/>
            <a:ext cx="5943600" cy="5886450"/>
          </a:xfrm>
          <a:prstGeom prst="rect">
            <a:avLst/>
          </a:prstGeom>
        </p:spPr>
      </p:pic>
      <p:pic>
        <p:nvPicPr>
          <p:cNvPr id="3" name="Picture 2">
            <a:extLst>
              <a:ext uri="{FF2B5EF4-FFF2-40B4-BE49-F238E27FC236}">
                <a16:creationId xmlns:a16="http://schemas.microsoft.com/office/drawing/2014/main" id="{231ACA0A-0988-BBB9-5D19-3A4F783300F7}"/>
              </a:ext>
            </a:extLst>
          </p:cNvPr>
          <p:cNvPicPr>
            <a:picLocks noChangeAspect="1"/>
          </p:cNvPicPr>
          <p:nvPr/>
        </p:nvPicPr>
        <p:blipFill>
          <a:blip r:embed="rId3"/>
          <a:stretch>
            <a:fillRect/>
          </a:stretch>
        </p:blipFill>
        <p:spPr>
          <a:xfrm>
            <a:off x="6096000" y="194816"/>
            <a:ext cx="5943600" cy="5219700"/>
          </a:xfrm>
          <a:prstGeom prst="rect">
            <a:avLst/>
          </a:prstGeom>
        </p:spPr>
      </p:pic>
      <p:sp>
        <p:nvSpPr>
          <p:cNvPr id="4" name="TextBox 3">
            <a:extLst>
              <a:ext uri="{FF2B5EF4-FFF2-40B4-BE49-F238E27FC236}">
                <a16:creationId xmlns:a16="http://schemas.microsoft.com/office/drawing/2014/main" id="{08941D2F-2305-841E-9CED-13336DA425DA}"/>
              </a:ext>
            </a:extLst>
          </p:cNvPr>
          <p:cNvSpPr txBox="1"/>
          <p:nvPr/>
        </p:nvSpPr>
        <p:spPr>
          <a:xfrm>
            <a:off x="6286500" y="5503843"/>
            <a:ext cx="5010150"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Kim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0604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6" presetClass="entr" presetSubtype="4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Horizontal)">
                                      <p:cBhvr>
                                        <p:cTn id="10" dur="500"/>
                                        <p:tgtEl>
                                          <p:spTgt spid="3"/>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out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0A533-95B1-6B12-648D-F2ABE35D6A42}"/>
              </a:ext>
            </a:extLst>
          </p:cNvPr>
          <p:cNvPicPr>
            <a:picLocks noChangeAspect="1"/>
          </p:cNvPicPr>
          <p:nvPr/>
        </p:nvPicPr>
        <p:blipFill>
          <a:blip r:embed="rId2"/>
          <a:stretch>
            <a:fillRect/>
          </a:stretch>
        </p:blipFill>
        <p:spPr>
          <a:xfrm>
            <a:off x="171450" y="585787"/>
            <a:ext cx="5791200" cy="5872163"/>
          </a:xfrm>
          <a:prstGeom prst="rect">
            <a:avLst/>
          </a:prstGeom>
        </p:spPr>
      </p:pic>
      <p:sp>
        <p:nvSpPr>
          <p:cNvPr id="4" name="TextBox 3">
            <a:extLst>
              <a:ext uri="{FF2B5EF4-FFF2-40B4-BE49-F238E27FC236}">
                <a16:creationId xmlns:a16="http://schemas.microsoft.com/office/drawing/2014/main" id="{A0F665BE-AE04-0FD5-1777-F8378F42DA37}"/>
              </a:ext>
            </a:extLst>
          </p:cNvPr>
          <p:cNvSpPr txBox="1"/>
          <p:nvPr/>
        </p:nvSpPr>
        <p:spPr>
          <a:xfrm>
            <a:off x="6096000" y="814387"/>
            <a:ext cx="5657850" cy="2246769"/>
          </a:xfrm>
          <a:prstGeom prst="rect">
            <a:avLst/>
          </a:prstGeom>
          <a:noFill/>
        </p:spPr>
        <p:txBody>
          <a:bodyPr wrap="square">
            <a:spAutoFit/>
          </a:bodyPr>
          <a:lstStyle/>
          <a:p>
            <a:pPr algn="just"/>
            <a:r>
              <a:rPr lang="vi-VN" sz="2800" dirty="0">
                <a:latin typeface="Times New Roman" panose="02020603050405020304" pitchFamily="18" charset="0"/>
                <a:cs typeface="Times New Roman" panose="02020603050405020304" pitchFamily="18" charset="0"/>
              </a:rPr>
              <a:t>100.000 quân Tây Sơn di chuyển liên tục và đánh tan quân Thanh vào mùng 5 Tết Kỷ Dậu (1789). Đó là cuộc hành quân có một không hai trong lịch sử quân sự nước nhà</a:t>
            </a:r>
            <a:r>
              <a:rPr lang="en-US" sz="28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6E661F1-400E-468B-BEC4-870FDB9883C4}"/>
              </a:ext>
            </a:extLst>
          </p:cNvPr>
          <p:cNvSpPr txBox="1"/>
          <p:nvPr/>
        </p:nvSpPr>
        <p:spPr>
          <a:xfrm>
            <a:off x="6096000" y="3735289"/>
            <a:ext cx="5467350" cy="2308324"/>
          </a:xfrm>
          <a:prstGeom prst="rect">
            <a:avLst/>
          </a:prstGeom>
          <a:noFill/>
        </p:spPr>
        <p:txBody>
          <a:bodyPr wrap="square" rtlCol="0">
            <a:spAutoFit/>
          </a:bodyPr>
          <a:lstStyle/>
          <a:p>
            <a:pPr algn="ctr"/>
            <a:r>
              <a:rPr lang="en-US" sz="3600" b="1" dirty="0" err="1">
                <a:solidFill>
                  <a:srgbClr val="0070C0"/>
                </a:solidFill>
                <a:latin typeface="Times New Roman" panose="02020603050405020304" pitchFamily="18" charset="0"/>
                <a:cs typeface="Times New Roman" panose="02020603050405020304" pitchFamily="18" charset="0"/>
              </a:rPr>
              <a:t>Tại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sao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Vua</a:t>
            </a:r>
            <a:r>
              <a:rPr lang="en-US" sz="3600" b="1" dirty="0">
                <a:solidFill>
                  <a:srgbClr val="0070C0"/>
                </a:solidFill>
                <a:latin typeface="Times New Roman" panose="02020603050405020304" pitchFamily="18" charset="0"/>
                <a:cs typeface="Times New Roman" panose="02020603050405020304" pitchFamily="18" charset="0"/>
              </a:rPr>
              <a:t> Quang </a:t>
            </a:r>
            <a:r>
              <a:rPr lang="en-US" sz="3600" b="1" dirty="0" err="1">
                <a:solidFill>
                  <a:srgbClr val="0070C0"/>
                </a:solidFill>
                <a:latin typeface="Times New Roman" panose="02020603050405020304" pitchFamily="18" charset="0"/>
                <a:cs typeface="Times New Roman" panose="02020603050405020304" pitchFamily="18" charset="0"/>
              </a:rPr>
              <a:t>Trung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lại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có</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thể</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hành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quân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tốc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vậy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đến</a:t>
            </a:r>
            <a:r>
              <a:rPr lang="en-US" sz="3600" b="1" dirty="0">
                <a:solidFill>
                  <a:srgbClr val="0070C0"/>
                </a:solidFill>
                <a:latin typeface="Times New Roman" panose="02020603050405020304" pitchFamily="18" charset="0"/>
                <a:cs typeface="Times New Roman" panose="02020603050405020304" pitchFamily="18" charset="0"/>
              </a:rPr>
              <a:t> nay </a:t>
            </a:r>
            <a:r>
              <a:rPr lang="en-US" sz="3600" b="1" dirty="0" err="1">
                <a:solidFill>
                  <a:srgbClr val="0070C0"/>
                </a:solidFill>
                <a:latin typeface="Times New Roman" panose="02020603050405020304" pitchFamily="18" charset="0"/>
                <a:cs typeface="Times New Roman" panose="02020603050405020304" pitchFamily="18" charset="0"/>
              </a:rPr>
              <a:t>vẫn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là</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một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dấu</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hỏi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lớn</a:t>
            </a:r>
            <a:r>
              <a:rPr lang="en-US" sz="36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763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Effect transition="in" filter="fade">
                                      <p:cBhvr>
                                        <p:cTn id="9" dur="175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750" fill="hold"/>
                                        <p:tgtEl>
                                          <p:spTgt spid="4"/>
                                        </p:tgtEl>
                                        <p:attrNameLst>
                                          <p:attrName>ppt_w</p:attrName>
                                        </p:attrNameLst>
                                      </p:cBhvr>
                                      <p:tavLst>
                                        <p:tav tm="0">
                                          <p:val>
                                            <p:fltVal val="0"/>
                                          </p:val>
                                        </p:tav>
                                        <p:tav tm="100000">
                                          <p:val>
                                            <p:strVal val="#ppt_w"/>
                                          </p:val>
                                        </p:tav>
                                      </p:tavLst>
                                    </p:anim>
                                    <p:anim calcmode="lin" valueType="num">
                                      <p:cBhvr>
                                        <p:cTn id="13" dur="1750" fill="hold"/>
                                        <p:tgtEl>
                                          <p:spTgt spid="4"/>
                                        </p:tgtEl>
                                        <p:attrNameLst>
                                          <p:attrName>ppt_h</p:attrName>
                                        </p:attrNameLst>
                                      </p:cBhvr>
                                      <p:tavLst>
                                        <p:tav tm="0">
                                          <p:val>
                                            <p:fltVal val="0"/>
                                          </p:val>
                                        </p:tav>
                                        <p:tav tm="100000">
                                          <p:val>
                                            <p:strVal val="#ppt_h"/>
                                          </p:val>
                                        </p:tav>
                                      </p:tavLst>
                                    </p:anim>
                                    <p:animEffect transition="in" filter="fade">
                                      <p:cBhvr>
                                        <p:cTn id="14" dur="175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750" fill="hold"/>
                                        <p:tgtEl>
                                          <p:spTgt spid="2"/>
                                        </p:tgtEl>
                                        <p:attrNameLst>
                                          <p:attrName>ppt_w</p:attrName>
                                        </p:attrNameLst>
                                      </p:cBhvr>
                                      <p:tavLst>
                                        <p:tav tm="0">
                                          <p:val>
                                            <p:fltVal val="0"/>
                                          </p:val>
                                        </p:tav>
                                        <p:tav tm="100000">
                                          <p:val>
                                            <p:strVal val="#ppt_w"/>
                                          </p:val>
                                        </p:tav>
                                      </p:tavLst>
                                    </p:anim>
                                    <p:anim calcmode="lin" valueType="num">
                                      <p:cBhvr>
                                        <p:cTn id="18" dur="1750" fill="hold"/>
                                        <p:tgtEl>
                                          <p:spTgt spid="2"/>
                                        </p:tgtEl>
                                        <p:attrNameLst>
                                          <p:attrName>ppt_h</p:attrName>
                                        </p:attrNameLst>
                                      </p:cBhvr>
                                      <p:tavLst>
                                        <p:tav tm="0">
                                          <p:val>
                                            <p:fltVal val="0"/>
                                          </p:val>
                                        </p:tav>
                                        <p:tav tm="100000">
                                          <p:val>
                                            <p:strVal val="#ppt_h"/>
                                          </p:val>
                                        </p:tav>
                                      </p:tavLst>
                                    </p:anim>
                                    <p:animEffect transition="in" filter="fade">
                                      <p:cBhvr>
                                        <p:cTn id="19"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2E1EA269-BB1C-2849-F627-F952809453C6}"/>
              </a:ext>
            </a:extLst>
          </p:cNvPr>
          <p:cNvGrpSpPr/>
          <p:nvPr/>
        </p:nvGrpSpPr>
        <p:grpSpPr>
          <a:xfrm>
            <a:off x="4372773" y="4183206"/>
            <a:ext cx="7298015" cy="2246769"/>
            <a:chOff x="4379585" y="4772844"/>
            <a:chExt cx="7298015" cy="2246769"/>
          </a:xfrm>
        </p:grpSpPr>
        <p:sp>
          <p:nvSpPr>
            <p:cNvPr id="43" name="Freeform 60">
              <a:extLst>
                <a:ext uri="{FF2B5EF4-FFF2-40B4-BE49-F238E27FC236}">
                  <a16:creationId xmlns:a16="http://schemas.microsoft.com/office/drawing/2014/main" id="{DC441425-4124-0649-A195-398402BA9EC3}"/>
                </a:ext>
              </a:extLst>
            </p:cNvPr>
            <p:cNvSpPr/>
            <p:nvPr/>
          </p:nvSpPr>
          <p:spPr>
            <a:xfrm>
              <a:off x="4379585" y="4831422"/>
              <a:ext cx="7140134" cy="2180473"/>
            </a:xfrm>
            <a:prstGeom prst="rect">
              <a:avLst/>
            </a:prstGeom>
            <a:solidFill>
              <a:srgbClr val="F9D8D4"/>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Freeform 70">
              <a:extLst>
                <a:ext uri="{FF2B5EF4-FFF2-40B4-BE49-F238E27FC236}">
                  <a16:creationId xmlns:a16="http://schemas.microsoft.com/office/drawing/2014/main" id="{FF48CF20-A9D6-29DA-9D3A-CB95522108A0}"/>
                </a:ext>
              </a:extLst>
            </p:cNvPr>
            <p:cNvSpPr/>
            <p:nvPr/>
          </p:nvSpPr>
          <p:spPr>
            <a:xfrm>
              <a:off x="11519719" y="4824524"/>
              <a:ext cx="157881" cy="218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7" name="TextBox 76">
              <a:extLst>
                <a:ext uri="{FF2B5EF4-FFF2-40B4-BE49-F238E27FC236}">
                  <a16:creationId xmlns:a16="http://schemas.microsoft.com/office/drawing/2014/main" id="{F993930E-F828-2D7D-3A36-EB39B9BB5C60}"/>
                </a:ext>
              </a:extLst>
            </p:cNvPr>
            <p:cNvSpPr txBox="1"/>
            <p:nvPr/>
          </p:nvSpPr>
          <p:spPr>
            <a:xfrm>
              <a:off x="4718097" y="4772844"/>
              <a:ext cx="6570888"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Ngày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nay tri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chính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nguồn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hứng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ý</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ngành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hóa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hội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mới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đầy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thú</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grpSp>
      <p:grpSp>
        <p:nvGrpSpPr>
          <p:cNvPr id="39" name="Group 38">
            <a:extLst>
              <a:ext uri="{FF2B5EF4-FFF2-40B4-BE49-F238E27FC236}">
                <a16:creationId xmlns:a16="http://schemas.microsoft.com/office/drawing/2014/main" id="{EE3B37C9-66C5-17AB-E231-A102FCEA39DD}"/>
              </a:ext>
            </a:extLst>
          </p:cNvPr>
          <p:cNvGrpSpPr/>
          <p:nvPr/>
        </p:nvGrpSpPr>
        <p:grpSpPr>
          <a:xfrm>
            <a:off x="4330891" y="2457456"/>
            <a:ext cx="7138294" cy="1454712"/>
            <a:chOff x="4361017" y="2814225"/>
            <a:chExt cx="7138294" cy="1454712"/>
          </a:xfrm>
        </p:grpSpPr>
        <p:sp>
          <p:nvSpPr>
            <p:cNvPr id="46" name="Freeform 71">
              <a:extLst>
                <a:ext uri="{FF2B5EF4-FFF2-40B4-BE49-F238E27FC236}">
                  <a16:creationId xmlns:a16="http://schemas.microsoft.com/office/drawing/2014/main" id="{25492428-B40F-BD3B-4C19-18777BA488B2}"/>
                </a:ext>
              </a:extLst>
            </p:cNvPr>
            <p:cNvSpPr/>
            <p:nvPr/>
          </p:nvSpPr>
          <p:spPr>
            <a:xfrm>
              <a:off x="4361017" y="2827890"/>
              <a:ext cx="7006796" cy="1423144"/>
            </a:xfrm>
            <a:prstGeom prst="rect">
              <a:avLst/>
            </a:prstGeom>
            <a:solidFill>
              <a:srgbClr val="EFF9D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Freeform 86">
              <a:extLst>
                <a:ext uri="{FF2B5EF4-FFF2-40B4-BE49-F238E27FC236}">
                  <a16:creationId xmlns:a16="http://schemas.microsoft.com/office/drawing/2014/main" id="{2533BDED-B785-7A53-6AB0-8C771938A998}"/>
                </a:ext>
              </a:extLst>
            </p:cNvPr>
            <p:cNvSpPr/>
            <p:nvPr/>
          </p:nvSpPr>
          <p:spPr>
            <a:xfrm>
              <a:off x="11294736" y="2814225"/>
              <a:ext cx="204575" cy="1436809"/>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6" name="TextBox 75">
              <a:extLst>
                <a:ext uri="{FF2B5EF4-FFF2-40B4-BE49-F238E27FC236}">
                  <a16:creationId xmlns:a16="http://schemas.microsoft.com/office/drawing/2014/main" id="{97F2C4C3-0BCD-0CD7-BB64-83F91D3C2677}"/>
                </a:ext>
              </a:extLst>
            </p:cNvPr>
            <p:cNvSpPr txBox="1"/>
            <p:nvPr/>
          </p:nvSpPr>
          <p:spPr>
            <a:xfrm>
              <a:off x="4959569" y="2883942"/>
              <a:ext cx="6322516" cy="1384995"/>
            </a:xfrm>
            <a:prstGeom prst="rect">
              <a:avLst/>
            </a:prstGeom>
            <a:noFill/>
          </p:spPr>
          <p:txBody>
            <a:bodyPr wrap="square" rtlCol="0">
              <a:spAutoFit/>
            </a:bodyPr>
            <a:lstStyle/>
            <a:p>
              <a:pPr lvl="0" algn="just">
                <a:defRPr/>
              </a:pPr>
              <a:r>
                <a:rPr lang="en-US" sz="2800" dirty="0" err="1">
                  <a:solidFill>
                    <a:srgbClr val="000000"/>
                  </a:solidFill>
                  <a:latin typeface="Times New Roman" panose="02020603050405020304" pitchFamily="18" charset="0"/>
                  <a:cs typeface="Times New Roman" panose="02020603050405020304" pitchFamily="18" charset="0"/>
                </a:rPr>
                <a:t>Nhiều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quá</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lịch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nay </a:t>
              </a:r>
              <a:r>
                <a:rPr lang="en-US" sz="2800" dirty="0" err="1">
                  <a:solidFill>
                    <a:srgbClr val="000000"/>
                  </a:solidFill>
                  <a:latin typeface="Times New Roman" panose="02020603050405020304" pitchFamily="18" charset="0"/>
                  <a:cs typeface="Times New Roman" panose="02020603050405020304" pitchFamily="18" charset="0"/>
                </a:rPr>
                <a:t>vẫn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ẩn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dù</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giải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thích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ra.</a:t>
              </a:r>
              <a:endParaRPr lang="en-US" sz="2800" dirty="0">
                <a:solidFill>
                  <a:srgbClr val="000000"/>
                </a:solidFill>
                <a:latin typeface="Times New Roman" panose="02020603050405020304" pitchFamily="18" charset="0"/>
                <a:cs typeface="Times New Roman" panose="02020603050405020304" pitchFamily="18" charset="0"/>
              </a:endParaRPr>
            </a:p>
          </p:txBody>
        </p:sp>
      </p:grpSp>
      <p:grpSp>
        <p:nvGrpSpPr>
          <p:cNvPr id="38" name="Group 37">
            <a:extLst>
              <a:ext uri="{FF2B5EF4-FFF2-40B4-BE49-F238E27FC236}">
                <a16:creationId xmlns:a16="http://schemas.microsoft.com/office/drawing/2014/main" id="{06E6C817-ED72-0213-D35B-0B662161FA2A}"/>
              </a:ext>
            </a:extLst>
          </p:cNvPr>
          <p:cNvGrpSpPr/>
          <p:nvPr/>
        </p:nvGrpSpPr>
        <p:grpSpPr>
          <a:xfrm>
            <a:off x="4216858" y="772865"/>
            <a:ext cx="7453930" cy="1320676"/>
            <a:chOff x="4216858" y="772865"/>
            <a:chExt cx="7453930" cy="1320676"/>
          </a:xfrm>
        </p:grpSpPr>
        <p:sp>
          <p:nvSpPr>
            <p:cNvPr id="52" name="Freeform 87">
              <a:extLst>
                <a:ext uri="{FF2B5EF4-FFF2-40B4-BE49-F238E27FC236}">
                  <a16:creationId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a16="http://schemas.microsoft.com/office/drawing/2014/main" id="{DB55F304-4022-FFE2-A176-B05DBD288073}"/>
                </a:ext>
              </a:extLst>
            </p:cNvPr>
            <p:cNvSpPr txBox="1"/>
            <p:nvPr/>
          </p:nvSpPr>
          <p:spPr>
            <a:xfrm>
              <a:off x="5111416" y="1183675"/>
              <a:ext cx="655937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6" name="Group 35">
            <a:extLst>
              <a:ext uri="{FF2B5EF4-FFF2-40B4-BE49-F238E27FC236}">
                <a16:creationId xmlns:a16="http://schemas.microsoft.com/office/drawing/2014/main" id="{DAD112D0-4835-5E07-E7C1-B276297DA3C5}"/>
              </a:ext>
            </a:extLst>
          </p:cNvPr>
          <p:cNvGrpSpPr/>
          <p:nvPr/>
        </p:nvGrpSpPr>
        <p:grpSpPr>
          <a:xfrm>
            <a:off x="1768777" y="4971885"/>
            <a:ext cx="3017473" cy="2041523"/>
            <a:chOff x="1775589" y="5561523"/>
            <a:chExt cx="3017473" cy="2041523"/>
          </a:xfrm>
        </p:grpSpPr>
        <p:sp>
          <p:nvSpPr>
            <p:cNvPr id="6" name="Freeform 7">
              <a:extLst>
                <a:ext uri="{FF2B5EF4-FFF2-40B4-BE49-F238E27FC236}">
                  <a16:creationId xmlns:a16="http://schemas.microsoft.com/office/drawing/2014/main" id="{5D1DB248-E244-676B-AC1F-10D18EF45AB9}"/>
                </a:ext>
              </a:extLst>
            </p:cNvPr>
            <p:cNvSpPr/>
            <p:nvPr/>
          </p:nvSpPr>
          <p:spPr>
            <a:xfrm>
              <a:off x="1775589" y="6602573"/>
              <a:ext cx="329875"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 name="Freeform 14">
              <a:extLst>
                <a:ext uri="{FF2B5EF4-FFF2-40B4-BE49-F238E27FC236}">
                  <a16:creationId xmlns:a16="http://schemas.microsoft.com/office/drawing/2014/main" id="{91C86ACC-7096-686F-9C87-31AB85BE8D78}"/>
                </a:ext>
              </a:extLst>
            </p:cNvPr>
            <p:cNvSpPr/>
            <p:nvPr/>
          </p:nvSpPr>
          <p:spPr>
            <a:xfrm>
              <a:off x="1777822" y="5561523"/>
              <a:ext cx="329875"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Freeform 53">
              <a:extLst>
                <a:ext uri="{FF2B5EF4-FFF2-40B4-BE49-F238E27FC236}">
                  <a16:creationId xmlns:a16="http://schemas.microsoft.com/office/drawing/2014/main" id="{BA162C96-6219-1A2B-CDDA-9932CF125242}"/>
                </a:ext>
              </a:extLst>
            </p:cNvPr>
            <p:cNvSpPr/>
            <p:nvPr/>
          </p:nvSpPr>
          <p:spPr>
            <a:xfrm>
              <a:off x="2193412" y="5972985"/>
              <a:ext cx="201144"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Freeform 54">
              <a:extLst>
                <a:ext uri="{FF2B5EF4-FFF2-40B4-BE49-F238E27FC236}">
                  <a16:creationId xmlns:a16="http://schemas.microsoft.com/office/drawing/2014/main" id="{F570C87C-C740-EBD8-AC9B-6151130294F7}"/>
                </a:ext>
              </a:extLst>
            </p:cNvPr>
            <p:cNvSpPr/>
            <p:nvPr/>
          </p:nvSpPr>
          <p:spPr>
            <a:xfrm>
              <a:off x="2475015" y="6041527"/>
              <a:ext cx="97533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43" y="21600"/>
                  </a:lnTo>
                  <a:lnTo>
                    <a:pt x="2943"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65" y="21600"/>
                  </a:lnTo>
                  <a:lnTo>
                    <a:pt x="17065" y="0"/>
                  </a:lnTo>
                  <a:lnTo>
                    <a:pt x="14122" y="0"/>
                  </a:lnTo>
                  <a:close/>
                  <a:moveTo>
                    <a:pt x="18669" y="0"/>
                  </a:moveTo>
                  <a:lnTo>
                    <a:pt x="18669" y="21600"/>
                  </a:lnTo>
                  <a:lnTo>
                    <a:pt x="21600" y="21600"/>
                  </a:lnTo>
                  <a:lnTo>
                    <a:pt x="21600" y="0"/>
                  </a:lnTo>
                  <a:lnTo>
                    <a:pt x="18669"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Freeform 59">
              <a:extLst>
                <a:ext uri="{FF2B5EF4-FFF2-40B4-BE49-F238E27FC236}">
                  <a16:creationId xmlns:a16="http://schemas.microsoft.com/office/drawing/2014/main" id="{854473BF-9C9B-510A-2732-66425D3CCE61}"/>
                </a:ext>
              </a:extLst>
            </p:cNvPr>
            <p:cNvSpPr/>
            <p:nvPr/>
          </p:nvSpPr>
          <p:spPr>
            <a:xfrm>
              <a:off x="3524976" y="5976277"/>
              <a:ext cx="201144" cy="174177"/>
            </a:xfrm>
            <a:custGeom>
              <a:avLst/>
              <a:gdLst/>
              <a:ahLst/>
              <a:cxnLst>
                <a:cxn ang="0">
                  <a:pos x="wd2" y="hd2"/>
                </a:cxn>
                <a:cxn ang="5400000">
                  <a:pos x="wd2" y="hd2"/>
                </a:cxn>
                <a:cxn ang="10800000">
                  <a:pos x="wd2" y="hd2"/>
                </a:cxn>
                <a:cxn ang="16200000">
                  <a:pos x="wd2" y="hd2"/>
                </a:cxn>
              </a:cxnLst>
              <a:rect l="0" t="0" r="r" b="b"/>
              <a:pathLst>
                <a:path w="21600" h="18875" extrusionOk="0">
                  <a:moveTo>
                    <a:pt x="11232" y="62"/>
                  </a:moveTo>
                  <a:cubicBezTo>
                    <a:pt x="11232" y="62"/>
                    <a:pt x="0" y="-1362"/>
                    <a:pt x="0" y="9438"/>
                  </a:cubicBezTo>
                  <a:cubicBezTo>
                    <a:pt x="0" y="20238"/>
                    <a:pt x="11232" y="18814"/>
                    <a:pt x="11232" y="18814"/>
                  </a:cubicBezTo>
                  <a:cubicBezTo>
                    <a:pt x="11232" y="18814"/>
                    <a:pt x="21600" y="18167"/>
                    <a:pt x="21600" y="9438"/>
                  </a:cubicBezTo>
                  <a:cubicBezTo>
                    <a:pt x="21600" y="-1305"/>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Freeform 61">
              <a:extLst>
                <a:ext uri="{FF2B5EF4-FFF2-40B4-BE49-F238E27FC236}">
                  <a16:creationId xmlns:a16="http://schemas.microsoft.com/office/drawing/2014/main" id="{27378D9F-DAB4-3FDA-B693-7E20E0C30950}"/>
                </a:ext>
              </a:extLst>
            </p:cNvPr>
            <p:cNvSpPr/>
            <p:nvPr/>
          </p:nvSpPr>
          <p:spPr>
            <a:xfrm>
              <a:off x="3811082" y="5636527"/>
              <a:ext cx="981980"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2"/>
                    <a:pt x="11232" y="62"/>
                    <a:pt x="11232" y="62"/>
                  </a:cubicBezTo>
                  <a:close/>
                  <a:moveTo>
                    <a:pt x="11171" y="17555"/>
                  </a:moveTo>
                  <a:cubicBezTo>
                    <a:pt x="11171" y="17555"/>
                    <a:pt x="1537" y="18776"/>
                    <a:pt x="1537" y="9513"/>
                  </a:cubicBezTo>
                  <a:cubicBezTo>
                    <a:pt x="1537" y="250"/>
                    <a:pt x="11171" y="1470"/>
                    <a:pt x="11171" y="1470"/>
                  </a:cubicBezTo>
                  <a:cubicBezTo>
                    <a:pt x="11171" y="1470"/>
                    <a:pt x="20063" y="291"/>
                    <a:pt x="20063" y="9513"/>
                  </a:cubicBezTo>
                  <a:cubicBezTo>
                    <a:pt x="20063" y="17001"/>
                    <a:pt x="11171" y="17555"/>
                    <a:pt x="11171" y="17555"/>
                  </a:cubicBezTo>
                  <a:close/>
                </a:path>
              </a:pathLst>
            </a:cu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7" name="Graphic 4">
              <a:extLst>
                <a:ext uri="{FF2B5EF4-FFF2-40B4-BE49-F238E27FC236}">
                  <a16:creationId xmlns:a16="http://schemas.microsoft.com/office/drawing/2014/main" id="{B589DE32-38DB-CF4D-0033-C86BA48CB450}"/>
                </a:ext>
              </a:extLst>
            </p:cNvPr>
            <p:cNvSpPr/>
            <p:nvPr/>
          </p:nvSpPr>
          <p:spPr>
            <a:xfrm>
              <a:off x="4057677" y="5815065"/>
              <a:ext cx="488788" cy="493390"/>
            </a:xfrm>
            <a:custGeom>
              <a:avLst/>
              <a:gdLst/>
              <a:ahLst/>
              <a:cxnLst>
                <a:cxn ang="0">
                  <a:pos x="wd2" y="hd2"/>
                </a:cxn>
                <a:cxn ang="5400000">
                  <a:pos x="wd2" y="hd2"/>
                </a:cxn>
                <a:cxn ang="10800000">
                  <a:pos x="wd2" y="hd2"/>
                </a:cxn>
                <a:cxn ang="16200000">
                  <a:pos x="wd2" y="hd2"/>
                </a:cxn>
              </a:cxnLst>
              <a:rect l="0" t="0" r="r" b="b"/>
              <a:pathLst>
                <a:path w="20488" h="21001" extrusionOk="0">
                  <a:moveTo>
                    <a:pt x="5398" y="15068"/>
                  </a:moveTo>
                  <a:cubicBezTo>
                    <a:pt x="4155" y="14534"/>
                    <a:pt x="3065" y="13805"/>
                    <a:pt x="2197" y="12927"/>
                  </a:cubicBezTo>
                  <a:cubicBezTo>
                    <a:pt x="-103" y="10491"/>
                    <a:pt x="-648" y="7825"/>
                    <a:pt x="801" y="5014"/>
                  </a:cubicBezTo>
                  <a:cubicBezTo>
                    <a:pt x="2251" y="2202"/>
                    <a:pt x="4976" y="537"/>
                    <a:pt x="8804" y="87"/>
                  </a:cubicBezTo>
                  <a:cubicBezTo>
                    <a:pt x="14372" y="-559"/>
                    <a:pt x="19554" y="2458"/>
                    <a:pt x="20378" y="6825"/>
                  </a:cubicBezTo>
                  <a:cubicBezTo>
                    <a:pt x="20952" y="9873"/>
                    <a:pt x="19244" y="12908"/>
                    <a:pt x="15985" y="14627"/>
                  </a:cubicBezTo>
                  <a:cubicBezTo>
                    <a:pt x="15378" y="14951"/>
                    <a:pt x="14994" y="15249"/>
                    <a:pt x="15102" y="15858"/>
                  </a:cubicBezTo>
                  <a:cubicBezTo>
                    <a:pt x="15206" y="16281"/>
                    <a:pt x="14975" y="16711"/>
                    <a:pt x="14515" y="16947"/>
                  </a:cubicBezTo>
                  <a:cubicBezTo>
                    <a:pt x="14212" y="17113"/>
                    <a:pt x="14062" y="17404"/>
                    <a:pt x="14136" y="17688"/>
                  </a:cubicBezTo>
                  <a:cubicBezTo>
                    <a:pt x="14214" y="18188"/>
                    <a:pt x="13929" y="18680"/>
                    <a:pt x="13396" y="18961"/>
                  </a:cubicBezTo>
                  <a:cubicBezTo>
                    <a:pt x="13213" y="19102"/>
                    <a:pt x="13080" y="19279"/>
                    <a:pt x="13012" y="19473"/>
                  </a:cubicBezTo>
                  <a:cubicBezTo>
                    <a:pt x="12610" y="20385"/>
                    <a:pt x="11517" y="20997"/>
                    <a:pt x="10287" y="20999"/>
                  </a:cubicBezTo>
                  <a:cubicBezTo>
                    <a:pt x="9093" y="21041"/>
                    <a:pt x="8057" y="20445"/>
                    <a:pt x="7533" y="19509"/>
                  </a:cubicBezTo>
                  <a:cubicBezTo>
                    <a:pt x="7413" y="19276"/>
                    <a:pt x="7233" y="19065"/>
                    <a:pt x="7004" y="18890"/>
                  </a:cubicBezTo>
                  <a:cubicBezTo>
                    <a:pt x="6579" y="18634"/>
                    <a:pt x="6345" y="18228"/>
                    <a:pt x="6380" y="17808"/>
                  </a:cubicBezTo>
                  <a:cubicBezTo>
                    <a:pt x="6448" y="17422"/>
                    <a:pt x="6242" y="17037"/>
                    <a:pt x="5844" y="16804"/>
                  </a:cubicBezTo>
                  <a:cubicBezTo>
                    <a:pt x="5594" y="16570"/>
                    <a:pt x="5443" y="16282"/>
                    <a:pt x="5410" y="15978"/>
                  </a:cubicBezTo>
                  <a:cubicBezTo>
                    <a:pt x="5372" y="15676"/>
                    <a:pt x="5368" y="15371"/>
                    <a:pt x="5398" y="15068"/>
                  </a:cubicBezTo>
                  <a:close/>
                  <a:moveTo>
                    <a:pt x="10733" y="16422"/>
                  </a:moveTo>
                  <a:cubicBezTo>
                    <a:pt x="11361" y="16422"/>
                    <a:pt x="11877" y="16422"/>
                    <a:pt x="12385" y="16422"/>
                  </a:cubicBezTo>
                  <a:cubicBezTo>
                    <a:pt x="13962" y="16396"/>
                    <a:pt x="14255" y="16697"/>
                    <a:pt x="14169" y="15126"/>
                  </a:cubicBezTo>
                  <a:cubicBezTo>
                    <a:pt x="14107" y="14809"/>
                    <a:pt x="14331" y="14500"/>
                    <a:pt x="14709" y="14378"/>
                  </a:cubicBezTo>
                  <a:cubicBezTo>
                    <a:pt x="14945" y="14284"/>
                    <a:pt x="15172" y="14175"/>
                    <a:pt x="15387" y="14054"/>
                  </a:cubicBezTo>
                  <a:cubicBezTo>
                    <a:pt x="19657" y="11832"/>
                    <a:pt x="20822" y="7315"/>
                    <a:pt x="17989" y="3965"/>
                  </a:cubicBezTo>
                  <a:cubicBezTo>
                    <a:pt x="15156" y="616"/>
                    <a:pt x="9397" y="-298"/>
                    <a:pt x="5127" y="1924"/>
                  </a:cubicBezTo>
                  <a:cubicBezTo>
                    <a:pt x="3363" y="2842"/>
                    <a:pt x="2053" y="4205"/>
                    <a:pt x="1413" y="5788"/>
                  </a:cubicBezTo>
                  <a:cubicBezTo>
                    <a:pt x="163" y="8790"/>
                    <a:pt x="1567" y="12079"/>
                    <a:pt x="4869" y="13886"/>
                  </a:cubicBezTo>
                  <a:cubicBezTo>
                    <a:pt x="5831" y="14404"/>
                    <a:pt x="6608" y="14857"/>
                    <a:pt x="6347" y="15875"/>
                  </a:cubicBezTo>
                  <a:cubicBezTo>
                    <a:pt x="6267" y="16085"/>
                    <a:pt x="6419" y="16307"/>
                    <a:pt x="6688" y="16370"/>
                  </a:cubicBezTo>
                  <a:cubicBezTo>
                    <a:pt x="6723" y="16379"/>
                    <a:pt x="6760" y="16384"/>
                    <a:pt x="6797" y="16386"/>
                  </a:cubicBezTo>
                  <a:cubicBezTo>
                    <a:pt x="7786" y="16443"/>
                    <a:pt x="8778" y="16443"/>
                    <a:pt x="9767" y="16386"/>
                  </a:cubicBezTo>
                  <a:cubicBezTo>
                    <a:pt x="9767" y="15619"/>
                    <a:pt x="9729" y="14945"/>
                    <a:pt x="9767" y="14274"/>
                  </a:cubicBezTo>
                  <a:cubicBezTo>
                    <a:pt x="9841" y="13835"/>
                    <a:pt x="9566" y="13403"/>
                    <a:pt x="9073" y="13186"/>
                  </a:cubicBezTo>
                  <a:cubicBezTo>
                    <a:pt x="7910" y="12590"/>
                    <a:pt x="6897" y="11831"/>
                    <a:pt x="6083" y="10948"/>
                  </a:cubicBezTo>
                  <a:cubicBezTo>
                    <a:pt x="4514" y="9244"/>
                    <a:pt x="4510" y="7560"/>
                    <a:pt x="6083" y="5853"/>
                  </a:cubicBezTo>
                  <a:cubicBezTo>
                    <a:pt x="7063" y="4841"/>
                    <a:pt x="8262" y="3972"/>
                    <a:pt x="9626" y="3287"/>
                  </a:cubicBezTo>
                  <a:cubicBezTo>
                    <a:pt x="9986" y="3055"/>
                    <a:pt x="10505" y="3055"/>
                    <a:pt x="10865" y="3287"/>
                  </a:cubicBezTo>
                  <a:cubicBezTo>
                    <a:pt x="12083" y="3913"/>
                    <a:pt x="13176" y="4677"/>
                    <a:pt x="14107" y="5555"/>
                  </a:cubicBezTo>
                  <a:cubicBezTo>
                    <a:pt x="16072" y="7466"/>
                    <a:pt x="16068" y="9341"/>
                    <a:pt x="14107" y="11262"/>
                  </a:cubicBezTo>
                  <a:cubicBezTo>
                    <a:pt x="13866" y="11508"/>
                    <a:pt x="13600" y="11738"/>
                    <a:pt x="13310" y="11949"/>
                  </a:cubicBezTo>
                  <a:cubicBezTo>
                    <a:pt x="12616" y="12425"/>
                    <a:pt x="11889" y="12872"/>
                    <a:pt x="11191" y="13342"/>
                  </a:cubicBezTo>
                  <a:cubicBezTo>
                    <a:pt x="11005" y="13471"/>
                    <a:pt x="10745" y="13643"/>
                    <a:pt x="10737" y="13805"/>
                  </a:cubicBezTo>
                  <a:cubicBezTo>
                    <a:pt x="10708" y="14631"/>
                    <a:pt x="10733" y="15479"/>
                    <a:pt x="10733" y="16422"/>
                  </a:cubicBezTo>
                  <a:close/>
                  <a:moveTo>
                    <a:pt x="10824" y="12632"/>
                  </a:moveTo>
                  <a:cubicBezTo>
                    <a:pt x="12434" y="11660"/>
                    <a:pt x="13784" y="10721"/>
                    <a:pt x="14462" y="9309"/>
                  </a:cubicBezTo>
                  <a:cubicBezTo>
                    <a:pt x="14814" y="8564"/>
                    <a:pt x="14734" y="7736"/>
                    <a:pt x="14243" y="7041"/>
                  </a:cubicBezTo>
                  <a:cubicBezTo>
                    <a:pt x="13355" y="5655"/>
                    <a:pt x="11897" y="4706"/>
                    <a:pt x="10262" y="3841"/>
                  </a:cubicBezTo>
                  <a:cubicBezTo>
                    <a:pt x="8751" y="4644"/>
                    <a:pt x="7413" y="5509"/>
                    <a:pt x="6500" y="6717"/>
                  </a:cubicBezTo>
                  <a:cubicBezTo>
                    <a:pt x="5648" y="7748"/>
                    <a:pt x="5663" y="9077"/>
                    <a:pt x="6537" y="10096"/>
                  </a:cubicBezTo>
                  <a:cubicBezTo>
                    <a:pt x="7211" y="10927"/>
                    <a:pt x="8073" y="11655"/>
                    <a:pt x="9081" y="12243"/>
                  </a:cubicBezTo>
                  <a:cubicBezTo>
                    <a:pt x="9304" y="12362"/>
                    <a:pt x="9536" y="12470"/>
                    <a:pt x="9775" y="12567"/>
                  </a:cubicBezTo>
                  <a:cubicBezTo>
                    <a:pt x="9775" y="12101"/>
                    <a:pt x="9750" y="11745"/>
                    <a:pt x="9775" y="11392"/>
                  </a:cubicBezTo>
                  <a:cubicBezTo>
                    <a:pt x="9832" y="11052"/>
                    <a:pt x="9624" y="10718"/>
                    <a:pt x="9246" y="10546"/>
                  </a:cubicBezTo>
                  <a:cubicBezTo>
                    <a:pt x="8858" y="10352"/>
                    <a:pt x="8499" y="10119"/>
                    <a:pt x="8135" y="9898"/>
                  </a:cubicBezTo>
                  <a:cubicBezTo>
                    <a:pt x="7871" y="9736"/>
                    <a:pt x="7722" y="9532"/>
                    <a:pt x="7983" y="9302"/>
                  </a:cubicBezTo>
                  <a:cubicBezTo>
                    <a:pt x="8243" y="9072"/>
                    <a:pt x="8453" y="9170"/>
                    <a:pt x="8693" y="9302"/>
                  </a:cubicBezTo>
                  <a:lnTo>
                    <a:pt x="9671" y="9834"/>
                  </a:lnTo>
                  <a:cubicBezTo>
                    <a:pt x="9853" y="8674"/>
                    <a:pt x="9853" y="8674"/>
                    <a:pt x="8875" y="8123"/>
                  </a:cubicBezTo>
                  <a:cubicBezTo>
                    <a:pt x="8767" y="8062"/>
                    <a:pt x="8610" y="8020"/>
                    <a:pt x="8565" y="7939"/>
                  </a:cubicBezTo>
                  <a:cubicBezTo>
                    <a:pt x="8478" y="7790"/>
                    <a:pt x="8362" y="7579"/>
                    <a:pt x="8437" y="7469"/>
                  </a:cubicBezTo>
                  <a:cubicBezTo>
                    <a:pt x="8511" y="7359"/>
                    <a:pt x="8817" y="7307"/>
                    <a:pt x="9007" y="7323"/>
                  </a:cubicBezTo>
                  <a:cubicBezTo>
                    <a:pt x="9273" y="7379"/>
                    <a:pt x="9528" y="7462"/>
                    <a:pt x="9767" y="7569"/>
                  </a:cubicBezTo>
                  <a:lnTo>
                    <a:pt x="9767" y="6766"/>
                  </a:lnTo>
                  <a:cubicBezTo>
                    <a:pt x="9767" y="6611"/>
                    <a:pt x="9767" y="6442"/>
                    <a:pt x="9767" y="6303"/>
                  </a:cubicBezTo>
                  <a:cubicBezTo>
                    <a:pt x="9767" y="6024"/>
                    <a:pt x="9837" y="5749"/>
                    <a:pt x="10274" y="5755"/>
                  </a:cubicBezTo>
                  <a:cubicBezTo>
                    <a:pt x="10712" y="5762"/>
                    <a:pt x="10687" y="6021"/>
                    <a:pt x="10687" y="6267"/>
                  </a:cubicBezTo>
                  <a:cubicBezTo>
                    <a:pt x="10687" y="6513"/>
                    <a:pt x="10687" y="6786"/>
                    <a:pt x="10687" y="7045"/>
                  </a:cubicBezTo>
                  <a:cubicBezTo>
                    <a:pt x="10687" y="7207"/>
                    <a:pt x="10749" y="7369"/>
                    <a:pt x="10791" y="7582"/>
                  </a:cubicBezTo>
                  <a:cubicBezTo>
                    <a:pt x="10979" y="7481"/>
                    <a:pt x="11185" y="7402"/>
                    <a:pt x="11402" y="7346"/>
                  </a:cubicBezTo>
                  <a:cubicBezTo>
                    <a:pt x="11611" y="7347"/>
                    <a:pt x="11819" y="7369"/>
                    <a:pt x="12021" y="7411"/>
                  </a:cubicBezTo>
                  <a:cubicBezTo>
                    <a:pt x="12005" y="7597"/>
                    <a:pt x="11955" y="7780"/>
                    <a:pt x="11873" y="7955"/>
                  </a:cubicBezTo>
                  <a:cubicBezTo>
                    <a:pt x="11790" y="8075"/>
                    <a:pt x="11563" y="8136"/>
                    <a:pt x="11402" y="8224"/>
                  </a:cubicBezTo>
                  <a:cubicBezTo>
                    <a:pt x="10576" y="8680"/>
                    <a:pt x="10481" y="8923"/>
                    <a:pt x="10882" y="9785"/>
                  </a:cubicBezTo>
                  <a:cubicBezTo>
                    <a:pt x="11223" y="9584"/>
                    <a:pt x="11583" y="9405"/>
                    <a:pt x="11959" y="9247"/>
                  </a:cubicBezTo>
                  <a:cubicBezTo>
                    <a:pt x="12166" y="9218"/>
                    <a:pt x="12378" y="9266"/>
                    <a:pt x="12533" y="9377"/>
                  </a:cubicBezTo>
                  <a:cubicBezTo>
                    <a:pt x="12616" y="9438"/>
                    <a:pt x="12570" y="9678"/>
                    <a:pt x="12480" y="9782"/>
                  </a:cubicBezTo>
                  <a:cubicBezTo>
                    <a:pt x="12330" y="9921"/>
                    <a:pt x="12153" y="10040"/>
                    <a:pt x="11955" y="10135"/>
                  </a:cubicBezTo>
                  <a:cubicBezTo>
                    <a:pt x="10621" y="10935"/>
                    <a:pt x="10621" y="10932"/>
                    <a:pt x="10692" y="12234"/>
                  </a:cubicBezTo>
                  <a:cubicBezTo>
                    <a:pt x="10727" y="12367"/>
                    <a:pt x="10770" y="12499"/>
                    <a:pt x="10824" y="12629"/>
                  </a:cubicBezTo>
                  <a:close/>
                  <a:moveTo>
                    <a:pt x="7404" y="17216"/>
                  </a:moveTo>
                  <a:cubicBezTo>
                    <a:pt x="7371" y="17322"/>
                    <a:pt x="7347" y="17430"/>
                    <a:pt x="7334" y="17539"/>
                  </a:cubicBezTo>
                  <a:cubicBezTo>
                    <a:pt x="7334" y="18265"/>
                    <a:pt x="7392" y="18333"/>
                    <a:pt x="8334" y="18340"/>
                  </a:cubicBezTo>
                  <a:cubicBezTo>
                    <a:pt x="9684" y="18340"/>
                    <a:pt x="11030" y="18340"/>
                    <a:pt x="12380" y="18340"/>
                  </a:cubicBezTo>
                  <a:cubicBezTo>
                    <a:pt x="13074" y="18340"/>
                    <a:pt x="13165" y="18246"/>
                    <a:pt x="13206" y="17692"/>
                  </a:cubicBezTo>
                  <a:cubicBezTo>
                    <a:pt x="13196" y="17533"/>
                    <a:pt x="13165" y="17376"/>
                    <a:pt x="13116" y="17222"/>
                  </a:cubicBezTo>
                  <a:close/>
                  <a:moveTo>
                    <a:pt x="8453" y="19136"/>
                  </a:moveTo>
                  <a:cubicBezTo>
                    <a:pt x="8891" y="19946"/>
                    <a:pt x="9544" y="20299"/>
                    <a:pt x="10361" y="20260"/>
                  </a:cubicBezTo>
                  <a:cubicBezTo>
                    <a:pt x="11179" y="20221"/>
                    <a:pt x="11745" y="19852"/>
                    <a:pt x="12013" y="19136"/>
                  </a:cubicBezTo>
                  <a:close/>
                </a:path>
              </a:pathLst>
            </a:custGeom>
            <a:solidFill>
              <a:srgbClr val="FF525F"/>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5" name="Group 34">
            <a:extLst>
              <a:ext uri="{FF2B5EF4-FFF2-40B4-BE49-F238E27FC236}">
                <a16:creationId xmlns:a16="http://schemas.microsoft.com/office/drawing/2014/main" id="{FEEBAA0D-F584-0913-8C4F-C0C2C0413E1B}"/>
              </a:ext>
            </a:extLst>
          </p:cNvPr>
          <p:cNvGrpSpPr/>
          <p:nvPr/>
        </p:nvGrpSpPr>
        <p:grpSpPr>
          <a:xfrm>
            <a:off x="2193285" y="3218979"/>
            <a:ext cx="2661093" cy="850324"/>
            <a:chOff x="2223411" y="3575748"/>
            <a:chExt cx="2661093" cy="850324"/>
          </a:xfrm>
        </p:grpSpPr>
        <p:sp>
          <p:nvSpPr>
            <p:cNvPr id="47" name="Freeform 72">
              <a:extLst>
                <a:ext uri="{FF2B5EF4-FFF2-40B4-BE49-F238E27FC236}">
                  <a16:creationId xmlns:a16="http://schemas.microsoft.com/office/drawing/2014/main" id="{A6C1CF77-93FF-2B6C-F639-DE5B7417232A}"/>
                </a:ext>
              </a:extLst>
            </p:cNvPr>
            <p:cNvSpPr/>
            <p:nvPr/>
          </p:nvSpPr>
          <p:spPr>
            <a:xfrm>
              <a:off x="2223411" y="3913838"/>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Freeform 73">
              <a:extLst>
                <a:ext uri="{FF2B5EF4-FFF2-40B4-BE49-F238E27FC236}">
                  <a16:creationId xmlns:a16="http://schemas.microsoft.com/office/drawing/2014/main" id="{3834A2CE-D453-2223-0A93-0E574B775403}"/>
                </a:ext>
              </a:extLst>
            </p:cNvPr>
            <p:cNvSpPr/>
            <p:nvPr/>
          </p:nvSpPr>
          <p:spPr>
            <a:xfrm>
              <a:off x="2513249" y="3982533"/>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Freeform 78">
              <a:extLst>
                <a:ext uri="{FF2B5EF4-FFF2-40B4-BE49-F238E27FC236}">
                  <a16:creationId xmlns:a16="http://schemas.microsoft.com/office/drawing/2014/main" id="{93CC364D-369E-4E17-B4BB-2B17FB7E986D}"/>
                </a:ext>
              </a:extLst>
            </p:cNvPr>
            <p:cNvSpPr/>
            <p:nvPr/>
          </p:nvSpPr>
          <p:spPr>
            <a:xfrm>
              <a:off x="3592751" y="3917147"/>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Freeform 79">
              <a:extLst>
                <a:ext uri="{FF2B5EF4-FFF2-40B4-BE49-F238E27FC236}">
                  <a16:creationId xmlns:a16="http://schemas.microsoft.com/office/drawing/2014/main" id="{8A57AFB7-4F64-C2F5-49F9-9333F97A2691}"/>
                </a:ext>
              </a:extLst>
            </p:cNvPr>
            <p:cNvSpPr/>
            <p:nvPr/>
          </p:nvSpPr>
          <p:spPr>
            <a:xfrm>
              <a:off x="3874666" y="3575748"/>
              <a:ext cx="1009838" cy="850324"/>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0"/>
                    <a:pt x="21600" y="9439"/>
                  </a:cubicBezTo>
                  <a:cubicBezTo>
                    <a:pt x="21600" y="-1313"/>
                    <a:pt x="11232" y="62"/>
                    <a:pt x="11232" y="62"/>
                  </a:cubicBezTo>
                  <a:close/>
                  <a:moveTo>
                    <a:pt x="11170" y="17555"/>
                  </a:moveTo>
                  <a:cubicBezTo>
                    <a:pt x="11170" y="17555"/>
                    <a:pt x="1537" y="18776"/>
                    <a:pt x="1537" y="9512"/>
                  </a:cubicBezTo>
                  <a:cubicBezTo>
                    <a:pt x="1537" y="248"/>
                    <a:pt x="11170" y="1469"/>
                    <a:pt x="11170" y="1469"/>
                  </a:cubicBezTo>
                  <a:cubicBezTo>
                    <a:pt x="11170" y="1469"/>
                    <a:pt x="20063" y="290"/>
                    <a:pt x="20063" y="9512"/>
                  </a:cubicBezTo>
                  <a:cubicBezTo>
                    <a:pt x="20063" y="17003"/>
                    <a:pt x="11170" y="17555"/>
                    <a:pt x="11170" y="17555"/>
                  </a:cubicBezTo>
                  <a:close/>
                </a:path>
              </a:pathLst>
            </a:cu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0" name="Graphic 4">
              <a:extLst>
                <a:ext uri="{FF2B5EF4-FFF2-40B4-BE49-F238E27FC236}">
                  <a16:creationId xmlns:a16="http://schemas.microsoft.com/office/drawing/2014/main" id="{C281AB1B-625D-4427-3989-E6477A7E8EE4}"/>
                </a:ext>
              </a:extLst>
            </p:cNvPr>
            <p:cNvSpPr/>
            <p:nvPr/>
          </p:nvSpPr>
          <p:spPr>
            <a:xfrm>
              <a:off x="4059009" y="3757644"/>
              <a:ext cx="653356" cy="493390"/>
            </a:xfrm>
            <a:custGeom>
              <a:avLst/>
              <a:gdLst/>
              <a:ahLst/>
              <a:cxnLst>
                <a:cxn ang="0">
                  <a:pos x="wd2" y="hd2"/>
                </a:cxn>
                <a:cxn ang="5400000">
                  <a:pos x="wd2" y="hd2"/>
                </a:cxn>
                <a:cxn ang="10800000">
                  <a:pos x="wd2" y="hd2"/>
                </a:cxn>
                <a:cxn ang="16200000">
                  <a:pos x="wd2" y="hd2"/>
                </a:cxn>
              </a:cxnLst>
              <a:rect l="0" t="0" r="r" b="b"/>
              <a:pathLst>
                <a:path w="21600" h="21600" extrusionOk="0">
                  <a:moveTo>
                    <a:pt x="10842" y="0"/>
                  </a:moveTo>
                  <a:cubicBezTo>
                    <a:pt x="10663" y="91"/>
                    <a:pt x="10547" y="101"/>
                    <a:pt x="10487" y="168"/>
                  </a:cubicBezTo>
                  <a:cubicBezTo>
                    <a:pt x="10291" y="377"/>
                    <a:pt x="10118" y="596"/>
                    <a:pt x="9946" y="824"/>
                  </a:cubicBezTo>
                  <a:cubicBezTo>
                    <a:pt x="7338" y="4400"/>
                    <a:pt x="5931" y="8304"/>
                    <a:pt x="6614" y="12785"/>
                  </a:cubicBezTo>
                  <a:cubicBezTo>
                    <a:pt x="6710" y="13232"/>
                    <a:pt x="6554" y="13698"/>
                    <a:pt x="6191" y="13979"/>
                  </a:cubicBezTo>
                  <a:cubicBezTo>
                    <a:pt x="5675" y="14440"/>
                    <a:pt x="5174" y="14947"/>
                    <a:pt x="4702" y="15477"/>
                  </a:cubicBezTo>
                  <a:cubicBezTo>
                    <a:pt x="4507" y="15675"/>
                    <a:pt x="4387" y="15924"/>
                    <a:pt x="4347" y="16200"/>
                  </a:cubicBezTo>
                  <a:cubicBezTo>
                    <a:pt x="4319" y="17821"/>
                    <a:pt x="4347" y="19445"/>
                    <a:pt x="4347" y="21062"/>
                  </a:cubicBezTo>
                  <a:cubicBezTo>
                    <a:pt x="4351" y="21217"/>
                    <a:pt x="4513" y="21378"/>
                    <a:pt x="4601" y="21533"/>
                  </a:cubicBezTo>
                  <a:cubicBezTo>
                    <a:pt x="4757" y="21410"/>
                    <a:pt x="4998" y="21305"/>
                    <a:pt x="5057" y="21146"/>
                  </a:cubicBezTo>
                  <a:cubicBezTo>
                    <a:pt x="5369" y="20173"/>
                    <a:pt x="5935" y="19304"/>
                    <a:pt x="6698" y="18622"/>
                  </a:cubicBezTo>
                  <a:cubicBezTo>
                    <a:pt x="6990" y="18404"/>
                    <a:pt x="7300" y="18204"/>
                    <a:pt x="7612" y="18017"/>
                  </a:cubicBezTo>
                  <a:cubicBezTo>
                    <a:pt x="7819" y="18668"/>
                    <a:pt x="7996" y="19166"/>
                    <a:pt x="8136" y="19682"/>
                  </a:cubicBezTo>
                  <a:cubicBezTo>
                    <a:pt x="8136" y="19687"/>
                    <a:pt x="8136" y="19695"/>
                    <a:pt x="8136" y="19699"/>
                  </a:cubicBezTo>
                  <a:cubicBezTo>
                    <a:pt x="8200" y="20089"/>
                    <a:pt x="8573" y="20351"/>
                    <a:pt x="8965" y="20288"/>
                  </a:cubicBezTo>
                  <a:cubicBezTo>
                    <a:pt x="9400" y="20288"/>
                    <a:pt x="9838" y="20288"/>
                    <a:pt x="10301" y="20288"/>
                  </a:cubicBezTo>
                  <a:cubicBezTo>
                    <a:pt x="10333" y="20605"/>
                    <a:pt x="10377" y="20920"/>
                    <a:pt x="10453" y="21230"/>
                  </a:cubicBezTo>
                  <a:cubicBezTo>
                    <a:pt x="10493" y="21353"/>
                    <a:pt x="10667" y="21516"/>
                    <a:pt x="10775" y="21516"/>
                  </a:cubicBezTo>
                  <a:cubicBezTo>
                    <a:pt x="10922" y="21491"/>
                    <a:pt x="11036" y="21385"/>
                    <a:pt x="11096" y="21247"/>
                  </a:cubicBezTo>
                  <a:cubicBezTo>
                    <a:pt x="11172" y="20930"/>
                    <a:pt x="11233" y="20612"/>
                    <a:pt x="11265" y="20288"/>
                  </a:cubicBezTo>
                  <a:cubicBezTo>
                    <a:pt x="11705" y="20288"/>
                    <a:pt x="12067" y="20288"/>
                    <a:pt x="12466" y="20288"/>
                  </a:cubicBezTo>
                  <a:cubicBezTo>
                    <a:pt x="13197" y="20272"/>
                    <a:pt x="13228" y="20251"/>
                    <a:pt x="13464" y="19548"/>
                  </a:cubicBezTo>
                  <a:cubicBezTo>
                    <a:pt x="13624" y="19075"/>
                    <a:pt x="13779" y="18595"/>
                    <a:pt x="13955" y="18050"/>
                  </a:cubicBezTo>
                  <a:cubicBezTo>
                    <a:pt x="14685" y="18381"/>
                    <a:pt x="15298" y="18933"/>
                    <a:pt x="15714" y="19615"/>
                  </a:cubicBezTo>
                  <a:cubicBezTo>
                    <a:pt x="16105" y="20263"/>
                    <a:pt x="16415" y="20941"/>
                    <a:pt x="16762" y="21600"/>
                  </a:cubicBezTo>
                  <a:lnTo>
                    <a:pt x="17084" y="21550"/>
                  </a:lnTo>
                  <a:cubicBezTo>
                    <a:pt x="17180" y="21275"/>
                    <a:pt x="17238" y="20980"/>
                    <a:pt x="17270" y="20692"/>
                  </a:cubicBezTo>
                  <a:cubicBezTo>
                    <a:pt x="17270" y="19281"/>
                    <a:pt x="17246" y="17901"/>
                    <a:pt x="17270" y="16503"/>
                  </a:cubicBezTo>
                  <a:cubicBezTo>
                    <a:pt x="17286" y="16056"/>
                    <a:pt x="17106" y="15633"/>
                    <a:pt x="16762" y="15342"/>
                  </a:cubicBezTo>
                  <a:cubicBezTo>
                    <a:pt x="16295" y="14909"/>
                    <a:pt x="15864" y="14421"/>
                    <a:pt x="15392" y="13996"/>
                  </a:cubicBezTo>
                  <a:cubicBezTo>
                    <a:pt x="15021" y="13693"/>
                    <a:pt x="14853" y="13219"/>
                    <a:pt x="14953" y="12751"/>
                  </a:cubicBezTo>
                  <a:cubicBezTo>
                    <a:pt x="15564" y="8215"/>
                    <a:pt x="14175" y="4215"/>
                    <a:pt x="11451" y="639"/>
                  </a:cubicBezTo>
                  <a:cubicBezTo>
                    <a:pt x="11256" y="415"/>
                    <a:pt x="11062" y="201"/>
                    <a:pt x="10842" y="0"/>
                  </a:cubicBezTo>
                  <a:close/>
                  <a:moveTo>
                    <a:pt x="10741" y="1093"/>
                  </a:moveTo>
                  <a:cubicBezTo>
                    <a:pt x="11384" y="1795"/>
                    <a:pt x="11915" y="2577"/>
                    <a:pt x="12331" y="3432"/>
                  </a:cubicBezTo>
                  <a:cubicBezTo>
                    <a:pt x="11316" y="3584"/>
                    <a:pt x="10305" y="3600"/>
                    <a:pt x="9286" y="3482"/>
                  </a:cubicBezTo>
                  <a:lnTo>
                    <a:pt x="9286" y="3465"/>
                  </a:lnTo>
                  <a:cubicBezTo>
                    <a:pt x="9642" y="2600"/>
                    <a:pt x="10130" y="1804"/>
                    <a:pt x="10741" y="1093"/>
                  </a:cubicBezTo>
                  <a:close/>
                  <a:moveTo>
                    <a:pt x="9421" y="4256"/>
                  </a:moveTo>
                  <a:cubicBezTo>
                    <a:pt x="10312" y="4288"/>
                    <a:pt x="11203" y="4304"/>
                    <a:pt x="12094" y="4256"/>
                  </a:cubicBezTo>
                  <a:cubicBezTo>
                    <a:pt x="12581" y="4193"/>
                    <a:pt x="13032" y="4492"/>
                    <a:pt x="13160" y="4963"/>
                  </a:cubicBezTo>
                  <a:cubicBezTo>
                    <a:pt x="14234" y="7286"/>
                    <a:pt x="14618" y="9866"/>
                    <a:pt x="14259" y="12398"/>
                  </a:cubicBezTo>
                  <a:cubicBezTo>
                    <a:pt x="13952" y="14464"/>
                    <a:pt x="13458" y="16517"/>
                    <a:pt x="12990" y="18555"/>
                  </a:cubicBezTo>
                  <a:cubicBezTo>
                    <a:pt x="12723" y="19719"/>
                    <a:pt x="12614" y="19745"/>
                    <a:pt x="11181" y="19447"/>
                  </a:cubicBezTo>
                  <a:cubicBezTo>
                    <a:pt x="11181" y="17719"/>
                    <a:pt x="11167" y="16051"/>
                    <a:pt x="11147" y="14366"/>
                  </a:cubicBezTo>
                  <a:cubicBezTo>
                    <a:pt x="11155" y="14082"/>
                    <a:pt x="11154" y="13792"/>
                    <a:pt x="11130" y="13508"/>
                  </a:cubicBezTo>
                  <a:cubicBezTo>
                    <a:pt x="11090" y="13202"/>
                    <a:pt x="10886" y="13064"/>
                    <a:pt x="10487" y="13222"/>
                  </a:cubicBezTo>
                  <a:cubicBezTo>
                    <a:pt x="10287" y="15272"/>
                    <a:pt x="10528" y="17385"/>
                    <a:pt x="10352" y="19514"/>
                  </a:cubicBezTo>
                  <a:cubicBezTo>
                    <a:pt x="10004" y="19542"/>
                    <a:pt x="9758" y="19557"/>
                    <a:pt x="9506" y="19581"/>
                  </a:cubicBezTo>
                  <a:cubicBezTo>
                    <a:pt x="9498" y="19582"/>
                    <a:pt x="9480" y="19580"/>
                    <a:pt x="9472" y="19581"/>
                  </a:cubicBezTo>
                  <a:cubicBezTo>
                    <a:pt x="9089" y="19627"/>
                    <a:pt x="8742" y="19372"/>
                    <a:pt x="8694" y="18993"/>
                  </a:cubicBezTo>
                  <a:cubicBezTo>
                    <a:pt x="7867" y="16180"/>
                    <a:pt x="7206" y="13340"/>
                    <a:pt x="7206" y="10396"/>
                  </a:cubicBezTo>
                  <a:cubicBezTo>
                    <a:pt x="7234" y="8487"/>
                    <a:pt x="7671" y="6596"/>
                    <a:pt x="8474" y="4862"/>
                  </a:cubicBezTo>
                  <a:cubicBezTo>
                    <a:pt x="8602" y="4459"/>
                    <a:pt x="8998" y="4206"/>
                    <a:pt x="9421" y="4256"/>
                  </a:cubicBezTo>
                  <a:close/>
                  <a:moveTo>
                    <a:pt x="10724" y="5703"/>
                  </a:moveTo>
                  <a:cubicBezTo>
                    <a:pt x="9574" y="5725"/>
                    <a:pt x="8653" y="6663"/>
                    <a:pt x="8677" y="7806"/>
                  </a:cubicBezTo>
                  <a:cubicBezTo>
                    <a:pt x="8677" y="7842"/>
                    <a:pt x="8690" y="7887"/>
                    <a:pt x="8694" y="7923"/>
                  </a:cubicBezTo>
                  <a:cubicBezTo>
                    <a:pt x="8742" y="9050"/>
                    <a:pt x="9691" y="9925"/>
                    <a:pt x="10825" y="9875"/>
                  </a:cubicBezTo>
                  <a:cubicBezTo>
                    <a:pt x="10841" y="9875"/>
                    <a:pt x="10864" y="9875"/>
                    <a:pt x="10876" y="9875"/>
                  </a:cubicBezTo>
                  <a:cubicBezTo>
                    <a:pt x="12030" y="9837"/>
                    <a:pt x="12925" y="8868"/>
                    <a:pt x="12889" y="7721"/>
                  </a:cubicBezTo>
                  <a:cubicBezTo>
                    <a:pt x="12849" y="6592"/>
                    <a:pt x="11926" y="5702"/>
                    <a:pt x="10792" y="5703"/>
                  </a:cubicBezTo>
                  <a:cubicBezTo>
                    <a:pt x="10772" y="5703"/>
                    <a:pt x="10744" y="5702"/>
                    <a:pt x="10724" y="5703"/>
                  </a:cubicBezTo>
                  <a:close/>
                  <a:moveTo>
                    <a:pt x="18572" y="6191"/>
                  </a:moveTo>
                  <a:cubicBezTo>
                    <a:pt x="18524" y="6171"/>
                    <a:pt x="18342" y="6383"/>
                    <a:pt x="18302" y="6510"/>
                  </a:cubicBezTo>
                  <a:cubicBezTo>
                    <a:pt x="18238" y="6789"/>
                    <a:pt x="18194" y="7083"/>
                    <a:pt x="18166" y="7368"/>
                  </a:cubicBezTo>
                  <a:cubicBezTo>
                    <a:pt x="17899" y="7370"/>
                    <a:pt x="17635" y="7396"/>
                    <a:pt x="17371" y="7452"/>
                  </a:cubicBezTo>
                  <a:cubicBezTo>
                    <a:pt x="17232" y="7500"/>
                    <a:pt x="17132" y="7682"/>
                    <a:pt x="17016" y="7806"/>
                  </a:cubicBezTo>
                  <a:cubicBezTo>
                    <a:pt x="17132" y="7931"/>
                    <a:pt x="17257" y="8043"/>
                    <a:pt x="17405" y="8125"/>
                  </a:cubicBezTo>
                  <a:cubicBezTo>
                    <a:pt x="17645" y="8180"/>
                    <a:pt x="17889" y="8212"/>
                    <a:pt x="18132" y="8226"/>
                  </a:cubicBezTo>
                  <a:lnTo>
                    <a:pt x="18420" y="9421"/>
                  </a:lnTo>
                  <a:lnTo>
                    <a:pt x="18708" y="9471"/>
                  </a:lnTo>
                  <a:cubicBezTo>
                    <a:pt x="18827" y="9312"/>
                    <a:pt x="18915" y="9131"/>
                    <a:pt x="18995" y="8950"/>
                  </a:cubicBezTo>
                  <a:cubicBezTo>
                    <a:pt x="19047" y="8713"/>
                    <a:pt x="19081" y="8485"/>
                    <a:pt x="19097" y="8243"/>
                  </a:cubicBezTo>
                  <a:lnTo>
                    <a:pt x="20179" y="8041"/>
                  </a:lnTo>
                  <a:cubicBezTo>
                    <a:pt x="20295" y="7040"/>
                    <a:pt x="19334" y="7676"/>
                    <a:pt x="19063" y="7183"/>
                  </a:cubicBezTo>
                  <a:cubicBezTo>
                    <a:pt x="19063" y="6960"/>
                    <a:pt x="19034" y="6744"/>
                    <a:pt x="18978" y="6527"/>
                  </a:cubicBezTo>
                  <a:cubicBezTo>
                    <a:pt x="18894" y="6371"/>
                    <a:pt x="18744" y="6243"/>
                    <a:pt x="18572" y="6191"/>
                  </a:cubicBezTo>
                  <a:close/>
                  <a:moveTo>
                    <a:pt x="10825" y="6426"/>
                  </a:moveTo>
                  <a:cubicBezTo>
                    <a:pt x="11560" y="6472"/>
                    <a:pt x="12145" y="7089"/>
                    <a:pt x="12145" y="7822"/>
                  </a:cubicBezTo>
                  <a:cubicBezTo>
                    <a:pt x="12121" y="8555"/>
                    <a:pt x="11514" y="9129"/>
                    <a:pt x="10775" y="9135"/>
                  </a:cubicBezTo>
                  <a:cubicBezTo>
                    <a:pt x="10743" y="9135"/>
                    <a:pt x="10722" y="9137"/>
                    <a:pt x="10690" y="9135"/>
                  </a:cubicBezTo>
                  <a:cubicBezTo>
                    <a:pt x="9951" y="9084"/>
                    <a:pt x="9386" y="8457"/>
                    <a:pt x="9438" y="7721"/>
                  </a:cubicBezTo>
                  <a:cubicBezTo>
                    <a:pt x="9478" y="6990"/>
                    <a:pt x="10090" y="6410"/>
                    <a:pt x="10825" y="6426"/>
                  </a:cubicBezTo>
                  <a:close/>
                  <a:moveTo>
                    <a:pt x="2656" y="7873"/>
                  </a:moveTo>
                  <a:cubicBezTo>
                    <a:pt x="2472" y="7932"/>
                    <a:pt x="2332" y="7931"/>
                    <a:pt x="2300" y="7991"/>
                  </a:cubicBezTo>
                  <a:cubicBezTo>
                    <a:pt x="2089" y="8356"/>
                    <a:pt x="1977" y="8766"/>
                    <a:pt x="1438" y="8865"/>
                  </a:cubicBezTo>
                  <a:cubicBezTo>
                    <a:pt x="1202" y="8909"/>
                    <a:pt x="1265" y="9338"/>
                    <a:pt x="1488" y="9370"/>
                  </a:cubicBezTo>
                  <a:cubicBezTo>
                    <a:pt x="1960" y="9438"/>
                    <a:pt x="2072" y="9724"/>
                    <a:pt x="2216" y="10093"/>
                  </a:cubicBezTo>
                  <a:cubicBezTo>
                    <a:pt x="2252" y="10192"/>
                    <a:pt x="2349" y="10260"/>
                    <a:pt x="2453" y="10279"/>
                  </a:cubicBezTo>
                  <a:cubicBezTo>
                    <a:pt x="2616" y="10308"/>
                    <a:pt x="2763" y="10205"/>
                    <a:pt x="2791" y="10043"/>
                  </a:cubicBezTo>
                  <a:cubicBezTo>
                    <a:pt x="2847" y="9697"/>
                    <a:pt x="3137" y="9433"/>
                    <a:pt x="3484" y="9387"/>
                  </a:cubicBezTo>
                  <a:cubicBezTo>
                    <a:pt x="3776" y="9319"/>
                    <a:pt x="3782" y="8856"/>
                    <a:pt x="3518" y="8832"/>
                  </a:cubicBezTo>
                  <a:cubicBezTo>
                    <a:pt x="2923" y="8784"/>
                    <a:pt x="2899" y="8270"/>
                    <a:pt x="2656" y="7873"/>
                  </a:cubicBezTo>
                  <a:close/>
                  <a:moveTo>
                    <a:pt x="1607" y="13138"/>
                  </a:moveTo>
                  <a:cubicBezTo>
                    <a:pt x="1479" y="13251"/>
                    <a:pt x="1369" y="13375"/>
                    <a:pt x="1286" y="13525"/>
                  </a:cubicBezTo>
                  <a:cubicBezTo>
                    <a:pt x="1230" y="13744"/>
                    <a:pt x="1196" y="13973"/>
                    <a:pt x="1184" y="14198"/>
                  </a:cubicBezTo>
                  <a:cubicBezTo>
                    <a:pt x="785" y="14472"/>
                    <a:pt x="204" y="14140"/>
                    <a:pt x="0" y="14720"/>
                  </a:cubicBezTo>
                  <a:cubicBezTo>
                    <a:pt x="180" y="15327"/>
                    <a:pt x="757" y="14988"/>
                    <a:pt x="1184" y="15258"/>
                  </a:cubicBezTo>
                  <a:lnTo>
                    <a:pt x="1353" y="16284"/>
                  </a:lnTo>
                  <a:cubicBezTo>
                    <a:pt x="2368" y="16399"/>
                    <a:pt x="1708" y="15407"/>
                    <a:pt x="2199" y="15157"/>
                  </a:cubicBezTo>
                  <a:cubicBezTo>
                    <a:pt x="2467" y="15139"/>
                    <a:pt x="2730" y="15103"/>
                    <a:pt x="2994" y="15039"/>
                  </a:cubicBezTo>
                  <a:cubicBezTo>
                    <a:pt x="3102" y="15008"/>
                    <a:pt x="3219" y="14765"/>
                    <a:pt x="3231" y="14686"/>
                  </a:cubicBezTo>
                  <a:cubicBezTo>
                    <a:pt x="3243" y="14607"/>
                    <a:pt x="3107" y="14441"/>
                    <a:pt x="3011" y="14417"/>
                  </a:cubicBezTo>
                  <a:cubicBezTo>
                    <a:pt x="2711" y="14337"/>
                    <a:pt x="2390" y="14308"/>
                    <a:pt x="2047" y="14249"/>
                  </a:cubicBezTo>
                  <a:cubicBezTo>
                    <a:pt x="2043" y="13993"/>
                    <a:pt x="2018" y="13741"/>
                    <a:pt x="1962" y="13492"/>
                  </a:cubicBezTo>
                  <a:cubicBezTo>
                    <a:pt x="1914" y="13349"/>
                    <a:pt x="1731" y="13253"/>
                    <a:pt x="1607" y="13138"/>
                  </a:cubicBezTo>
                  <a:close/>
                  <a:moveTo>
                    <a:pt x="6817" y="14652"/>
                  </a:moveTo>
                  <a:lnTo>
                    <a:pt x="7392" y="17142"/>
                  </a:lnTo>
                  <a:lnTo>
                    <a:pt x="5227" y="18993"/>
                  </a:lnTo>
                  <a:cubicBezTo>
                    <a:pt x="4524" y="17316"/>
                    <a:pt x="5015" y="15844"/>
                    <a:pt x="6817" y="14652"/>
                  </a:cubicBezTo>
                  <a:close/>
                  <a:moveTo>
                    <a:pt x="14716" y="14686"/>
                  </a:moveTo>
                  <a:cubicBezTo>
                    <a:pt x="16373" y="15481"/>
                    <a:pt x="16917" y="16891"/>
                    <a:pt x="16373" y="18993"/>
                  </a:cubicBezTo>
                  <a:lnTo>
                    <a:pt x="14191" y="17142"/>
                  </a:lnTo>
                  <a:lnTo>
                    <a:pt x="14174" y="17142"/>
                  </a:lnTo>
                  <a:cubicBezTo>
                    <a:pt x="14346" y="16340"/>
                    <a:pt x="14524" y="15520"/>
                    <a:pt x="14716" y="14686"/>
                  </a:cubicBezTo>
                  <a:close/>
                  <a:moveTo>
                    <a:pt x="20416" y="15763"/>
                  </a:moveTo>
                  <a:cubicBezTo>
                    <a:pt x="20252" y="15806"/>
                    <a:pt x="20112" y="15925"/>
                    <a:pt x="20044" y="16082"/>
                  </a:cubicBezTo>
                  <a:cubicBezTo>
                    <a:pt x="20000" y="16371"/>
                    <a:pt x="19760" y="16593"/>
                    <a:pt x="19469" y="16604"/>
                  </a:cubicBezTo>
                  <a:cubicBezTo>
                    <a:pt x="19329" y="16655"/>
                    <a:pt x="19226" y="16779"/>
                    <a:pt x="19198" y="16923"/>
                  </a:cubicBezTo>
                  <a:cubicBezTo>
                    <a:pt x="19218" y="17070"/>
                    <a:pt x="19312" y="17191"/>
                    <a:pt x="19452" y="17243"/>
                  </a:cubicBezTo>
                  <a:cubicBezTo>
                    <a:pt x="19835" y="17283"/>
                    <a:pt x="19950" y="17502"/>
                    <a:pt x="20078" y="17832"/>
                  </a:cubicBezTo>
                  <a:cubicBezTo>
                    <a:pt x="20205" y="18161"/>
                    <a:pt x="20578" y="18169"/>
                    <a:pt x="20670" y="17832"/>
                  </a:cubicBezTo>
                  <a:cubicBezTo>
                    <a:pt x="20726" y="17486"/>
                    <a:pt x="21012" y="17220"/>
                    <a:pt x="21363" y="17193"/>
                  </a:cubicBezTo>
                  <a:cubicBezTo>
                    <a:pt x="21447" y="17177"/>
                    <a:pt x="21504" y="17012"/>
                    <a:pt x="21600" y="16873"/>
                  </a:cubicBezTo>
                  <a:cubicBezTo>
                    <a:pt x="21460" y="16754"/>
                    <a:pt x="21365" y="16587"/>
                    <a:pt x="21245" y="16587"/>
                  </a:cubicBezTo>
                  <a:cubicBezTo>
                    <a:pt x="20949" y="16581"/>
                    <a:pt x="20720" y="16343"/>
                    <a:pt x="20720" y="16049"/>
                  </a:cubicBezTo>
                  <a:cubicBezTo>
                    <a:pt x="20704" y="15933"/>
                    <a:pt x="20492" y="15763"/>
                    <a:pt x="20416" y="15763"/>
                  </a:cubicBezTo>
                  <a:close/>
                </a:path>
              </a:pathLst>
            </a:custGeom>
            <a:solidFill>
              <a:srgbClr val="69AD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roup 36">
            <a:extLst>
              <a:ext uri="{FF2B5EF4-FFF2-40B4-BE49-F238E27FC236}">
                <a16:creationId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54657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 presetClass="entr" presetSubtype="1" accel="60000" fill="hold" nodeType="afterEffect" p14:presetBounceEnd="64000">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14:bounceEnd="64000">
                                          <p:cBhvr additive="base">
                                            <p:cTn id="11" dur="2000" fill="hold"/>
                                            <p:tgtEl>
                                              <p:spTgt spid="58"/>
                                            </p:tgtEl>
                                            <p:attrNameLst>
                                              <p:attrName>ppt_x</p:attrName>
                                            </p:attrNameLst>
                                          </p:cBhvr>
                                          <p:tavLst>
                                            <p:tav tm="0">
                                              <p:val>
                                                <p:strVal val="#ppt_x"/>
                                              </p:val>
                                            </p:tav>
                                            <p:tav tm="100000">
                                              <p:val>
                                                <p:strVal val="#ppt_x"/>
                                              </p:val>
                                            </p:tav>
                                          </p:tavLst>
                                        </p:anim>
                                        <p:anim calcmode="lin" valueType="num" p14:bounceEnd="64000">
                                          <p:cBhvr additive="base">
                                            <p:cTn id="12" dur="20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2" presetClass="entr" presetSubtype="1" accel="6000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2000" fill="hold"/>
                                            <p:tgtEl>
                                              <p:spTgt spid="58"/>
                                            </p:tgtEl>
                                            <p:attrNameLst>
                                              <p:attrName>ppt_x</p:attrName>
                                            </p:attrNameLst>
                                          </p:cBhvr>
                                          <p:tavLst>
                                            <p:tav tm="0">
                                              <p:val>
                                                <p:strVal val="#ppt_x"/>
                                              </p:val>
                                            </p:tav>
                                            <p:tav tm="100000">
                                              <p:val>
                                                <p:strVal val="#ppt_x"/>
                                              </p:val>
                                            </p:tav>
                                          </p:tavLst>
                                        </p:anim>
                                        <p:anim calcmode="lin" valueType="num">
                                          <p:cBhvr additive="base">
                                            <p:cTn id="12" dur="2000" fill="hold"/>
                                            <p:tgtEl>
                                              <p:spTgt spid="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5333" b="1" i="0" u="none" strike="noStrike" kern="0" cap="none" spc="0" normalizeH="0" baseline="0" noProof="0" dirty="0" err="1">
                <a:ln>
                  <a:noFill/>
                </a:ln>
                <a:solidFill>
                  <a:srgbClr val="FEC200"/>
                </a:solidFill>
                <a:effectLst/>
                <a:uLnTx/>
                <a:uFillTx/>
                <a:latin typeface="Amaranth"/>
                <a:sym typeface="Amaranth"/>
              </a:rPr>
              <a:t>Bài</a:t>
            </a:r>
            <a:r>
              <a:rPr kumimoji="0" lang="en-US" sz="5333" b="1" i="0" u="none" strike="noStrike" kern="0" cap="none" spc="0" normalizeH="0" baseline="0" noProof="0" dirty="0">
                <a:ln>
                  <a:noFill/>
                </a:ln>
                <a:solidFill>
                  <a:srgbClr val="FEC200"/>
                </a:solidFill>
                <a:effectLst/>
                <a:uLnTx/>
                <a:uFillTx/>
                <a:latin typeface="Amaranth"/>
                <a:sym typeface="Amaranth"/>
              </a:rPr>
              <a:t> 2: Tri </a:t>
            </a:r>
            <a:r>
              <a:rPr kumimoji="0" lang="en-US" sz="5333" b="1" i="0" u="none" strike="noStrike" kern="0" cap="none" spc="0" normalizeH="0" baseline="0" noProof="0" dirty="0" err="1">
                <a:ln>
                  <a:noFill/>
                </a:ln>
                <a:solidFill>
                  <a:srgbClr val="FEC200"/>
                </a:solidFill>
                <a:effectLst/>
                <a:uLnTx/>
                <a:uFillTx/>
                <a:latin typeface="Amaranth"/>
                <a:sym typeface="Amaranth"/>
              </a:rPr>
              <a:t>thức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lịch</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sử</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và</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cuộc</a:t>
            </a:r>
            <a:r>
              <a:rPr kumimoji="0" lang="en-US" sz="5333" b="1" i="0" u="none" strike="noStrike" kern="0" cap="none" spc="0" normalizeH="0" baseline="0" noProof="0" dirty="0">
                <a:ln>
                  <a:noFill/>
                </a:ln>
                <a:solidFill>
                  <a:srgbClr val="FEC200"/>
                </a:solidFill>
                <a:effectLst/>
                <a:uLnTx/>
                <a:uFillTx/>
                <a:latin typeface="Amaranth"/>
                <a:sym typeface="Amaranth"/>
              </a:rPr>
              <a:t> </a:t>
            </a:r>
            <a:r>
              <a:rPr kumimoji="0" lang="en-US" sz="5333" b="1" i="0" u="none" strike="noStrike" kern="0" cap="none" spc="0" normalizeH="0" baseline="0" noProof="0" dirty="0" err="1">
                <a:ln>
                  <a:noFill/>
                </a:ln>
                <a:solidFill>
                  <a:srgbClr val="FEC200"/>
                </a:solidFill>
                <a:effectLst/>
                <a:uLnTx/>
                <a:uFillTx/>
                <a:latin typeface="Amaranth"/>
                <a:sym typeface="Amaranth"/>
              </a:rPr>
              <a:t>sống</a:t>
            </a:r>
            <a:endParaRPr kumimoji="0" lang="en-US" sz="5333" b="1" i="0" u="none" strike="noStrike" kern="0" cap="none" spc="0" normalizeH="0" baseline="0" noProof="0" dirty="0">
              <a:ln>
                <a:noFill/>
              </a:ln>
              <a:solidFill>
                <a:srgbClr val="FEC200"/>
              </a:solidFill>
              <a:effectLst/>
              <a:uLnTx/>
              <a:uFillTx/>
              <a:latin typeface="Amaranth"/>
              <a:sym typeface="Amaranth"/>
            </a:endParaRPr>
          </a:p>
        </p:txBody>
      </p:sp>
      <p:sp>
        <p:nvSpPr>
          <p:cNvPr id="6" name="TextBox 5">
            <a:extLst>
              <a:ext uri="{FF2B5EF4-FFF2-40B4-BE49-F238E27FC236}">
                <a16:creationId xmlns:a16="http://schemas.microsoft.com/office/drawing/2014/main" id="{AD410155-60F0-C139-D30E-2E2DDF012AB0}"/>
              </a:ext>
            </a:extLst>
          </p:cNvPr>
          <p:cNvSpPr txBox="1"/>
          <p:nvPr/>
        </p:nvSpPr>
        <p:spPr>
          <a:xfrm>
            <a:off x="165985" y="1457817"/>
            <a:ext cx="11860029" cy="646331"/>
          </a:xfrm>
          <a:prstGeom prst="rect">
            <a:avLst/>
          </a:prstGeom>
          <a:noFill/>
        </p:spPr>
        <p:txBody>
          <a:bodyPr wrap="square" rtlCol="0">
            <a:spAutoFit/>
          </a:bodyPr>
          <a:lstStyle/>
          <a:p>
            <a:pPr lvl="0" algn="just" defTabSz="1219170">
              <a:buClr>
                <a:srgbClr val="000000"/>
              </a:buClr>
              <a:defRPr/>
            </a:pPr>
            <a:r>
              <a:rPr lang="en-US" sz="3600" b="1" kern="0" dirty="0">
                <a:solidFill>
                  <a:srgbClr val="0070C0"/>
                </a:solidFill>
                <a:latin typeface="Times New Roman" panose="02020603050405020304" pitchFamily="18" charset="0"/>
                <a:cs typeface="Times New Roman" panose="02020603050405020304" pitchFamily="18" charset="0"/>
                <a:sym typeface="Arial"/>
              </a:rPr>
              <a:t>1.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Sự</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cần</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của</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việc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tập</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khám</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phá</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suốt</a:t>
            </a:r>
            <a:r>
              <a:rPr lang="en-US" sz="3600" b="1" kern="0" dirty="0">
                <a:solidFill>
                  <a:srgbClr val="0070C0"/>
                </a:solidFill>
                <a:latin typeface="Times New Roman" panose="02020603050405020304" pitchFamily="18" charset="0"/>
                <a:cs typeface="Times New Roman" panose="02020603050405020304" pitchFamily="18" charset="0"/>
                <a:sym typeface="Arial"/>
              </a:rPr>
              <a:t> </a:t>
            </a:r>
            <a:r>
              <a:rPr lang="en-US" sz="3600" b="1" kern="0" dirty="0" err="1">
                <a:solidFill>
                  <a:srgbClr val="0070C0"/>
                </a:solidFill>
                <a:latin typeface="Times New Roman" panose="02020603050405020304" pitchFamily="18" charset="0"/>
                <a:cs typeface="Times New Roman" panose="02020603050405020304" pitchFamily="18" charset="0"/>
                <a:sym typeface="Arial"/>
              </a:rPr>
              <a:t>đời</a:t>
            </a:r>
            <a:endParaRPr lang="en-US" sz="36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0641B431-3143-F17C-AA56-EE9C7F28B168}"/>
              </a:ext>
            </a:extLst>
          </p:cNvPr>
          <p:cNvSpPr txBox="1"/>
          <p:nvPr/>
        </p:nvSpPr>
        <p:spPr>
          <a:xfrm>
            <a:off x="483879" y="2260393"/>
            <a:ext cx="6559372" cy="523220"/>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a:latin typeface="Times New Roman" panose="02020603050405020304" pitchFamily="18" charset="0"/>
                <a:cs typeface="Times New Roman" panose="02020603050405020304" pitchFamily="18" charset="0"/>
              </a:rPr>
              <a:t>Tri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31B0AD2-AD7E-8E5B-899E-C2EAD4EF4C4C}"/>
              </a:ext>
            </a:extLst>
          </p:cNvPr>
          <p:cNvSpPr txBox="1"/>
          <p:nvPr/>
        </p:nvSpPr>
        <p:spPr>
          <a:xfrm>
            <a:off x="352718" y="3191664"/>
            <a:ext cx="10669831" cy="954107"/>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Nhiều sự kiện, quá trình lịch sử hiện nay vẫn còn là bí ẩn, cho dù đã có những cách giải thích khác nhau được đưa ra.</a:t>
            </a:r>
          </a:p>
        </p:txBody>
      </p:sp>
      <p:sp>
        <p:nvSpPr>
          <p:cNvPr id="14" name="TextBox 13">
            <a:extLst>
              <a:ext uri="{FF2B5EF4-FFF2-40B4-BE49-F238E27FC236}">
                <a16:creationId xmlns:a16="http://schemas.microsoft.com/office/drawing/2014/main" id="{EFCB7CFA-E862-8AE3-9C33-B1D71FB83CD8}"/>
              </a:ext>
            </a:extLst>
          </p:cNvPr>
          <p:cNvSpPr txBox="1"/>
          <p:nvPr/>
        </p:nvSpPr>
        <p:spPr>
          <a:xfrm>
            <a:off x="352718" y="4553823"/>
            <a:ext cx="11120951" cy="1384995"/>
          </a:xfrm>
          <a:prstGeom prst="rect">
            <a:avLst/>
          </a:prstGeom>
          <a:noFill/>
        </p:spPr>
        <p:txBody>
          <a:bodyPr wrap="square" rtlCol="0">
            <a:spAutoFit/>
          </a:bodyPr>
          <a:lstStyle/>
          <a:p>
            <a:pPr marL="457200" indent="-457200" algn="just">
              <a:buFont typeface="Wingdings" panose="05000000000000000000" pitchFamily="2" charset="2"/>
              <a:buChar char="ü"/>
            </a:pPr>
            <a:r>
              <a:rPr lang="vi-VN" sz="2800" dirty="0">
                <a:latin typeface="Times New Roman" panose="02020603050405020304" pitchFamily="18" charset="0"/>
                <a:cs typeface="Times New Roman" panose="02020603050405020304" pitchFamily="18" charset="0"/>
              </a:rPr>
              <a:t>Ngày nay tri thức, lịch sử và văn hóa chính là nguồn cảm hứng và tạo ý tưởng cho nhiều sáng tạo trong các ngành công nghiệp văn hóa phát triển du lịch, tạo những cơ hội nghề nghiệp mới đầy thú vị.</a:t>
            </a:r>
          </a:p>
        </p:txBody>
      </p:sp>
    </p:spTree>
    <p:extLst>
      <p:ext uri="{BB962C8B-B14F-4D97-AF65-F5344CB8AC3E}">
        <p14:creationId xmlns:p14="http://schemas.microsoft.com/office/powerpoint/2010/main" val="1422581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0" name="TextBox 9">
            <a:extLst>
              <a:ext uri="{FF2B5EF4-FFF2-40B4-BE49-F238E27FC236}">
                <a16:creationId xmlns:a16="http://schemas.microsoft.com/office/drawing/2014/main" id="{D5CD9324-B73A-BD44-033D-FB85F32EAD59}"/>
              </a:ext>
            </a:extLst>
          </p:cNvPr>
          <p:cNvSpPr txBox="1"/>
          <p:nvPr/>
        </p:nvSpPr>
        <p:spPr>
          <a:xfrm>
            <a:off x="935179" y="1142517"/>
            <a:ext cx="9836100" cy="1169551"/>
          </a:xfrm>
          <a:prstGeom prst="rect">
            <a:avLst/>
          </a:prstGeom>
          <a:noFill/>
        </p:spPr>
        <p:txBody>
          <a:bodyPr wrap="square" rtlCol="0">
            <a:spAutoFit/>
          </a:bodyPr>
          <a:lstStyle/>
          <a:p>
            <a:pPr defTabSz="1219170">
              <a:buClr>
                <a:srgbClr val="000000"/>
              </a:buClr>
              <a:defRPr/>
            </a:pPr>
            <a:r>
              <a:rPr lang="en-US" sz="3500" b="1" kern="0" dirty="0">
                <a:solidFill>
                  <a:srgbClr val="0070C0"/>
                </a:solidFill>
                <a:latin typeface="Times New Roman" panose="02020603050405020304" pitchFamily="18" charset="0"/>
                <a:cs typeface="Times New Roman" panose="02020603050405020304" pitchFamily="18" charset="0"/>
                <a:sym typeface="Arial"/>
              </a:rPr>
              <a:t>2. Thu </a:t>
            </a:r>
            <a:r>
              <a:rPr lang="en-US" sz="3500" b="1" kern="0" dirty="0" err="1">
                <a:solidFill>
                  <a:srgbClr val="0070C0"/>
                </a:solidFill>
                <a:latin typeface="Times New Roman" panose="02020603050405020304" pitchFamily="18" charset="0"/>
                <a:cs typeface="Times New Roman" panose="02020603050405020304" pitchFamily="18" charset="0"/>
                <a:sym typeface="Arial"/>
              </a:rPr>
              <a:t>thập</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xử</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lí</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thông</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thông</a:t>
            </a:r>
            <a:r>
              <a:rPr lang="en-US" sz="3500" b="1" kern="0" dirty="0">
                <a:solidFill>
                  <a:srgbClr val="0070C0"/>
                </a:solidFill>
                <a:latin typeface="Times New Roman" panose="02020603050405020304" pitchFamily="18" charset="0"/>
                <a:cs typeface="Times New Roman" panose="02020603050405020304" pitchFamily="18" charset="0"/>
                <a:sym typeface="Arial"/>
              </a:rPr>
              <a:t> tin </a:t>
            </a:r>
            <a:r>
              <a:rPr lang="en-US" sz="3500" b="1" kern="0" dirty="0" err="1">
                <a:solidFill>
                  <a:srgbClr val="0070C0"/>
                </a:solidFill>
                <a:latin typeface="Times New Roman" panose="02020603050405020304" pitchFamily="18" charset="0"/>
                <a:cs typeface="Times New Roman" panose="02020603050405020304" pitchFamily="18" charset="0"/>
                <a:sym typeface="Arial"/>
              </a:rPr>
              <a:t>và</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liệu</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để</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làm</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giàu</a:t>
            </a:r>
            <a:r>
              <a:rPr lang="en-US" sz="3500" b="1" kern="0" dirty="0">
                <a:solidFill>
                  <a:srgbClr val="0070C0"/>
                </a:solidFill>
                <a:latin typeface="Times New Roman" panose="02020603050405020304" pitchFamily="18" charset="0"/>
                <a:cs typeface="Times New Roman" panose="02020603050405020304" pitchFamily="18" charset="0"/>
                <a:sym typeface="Arial"/>
              </a:rPr>
              <a:t> tri </a:t>
            </a:r>
            <a:r>
              <a:rPr lang="en-US" sz="3500" b="1" kern="0" dirty="0" err="1">
                <a:solidFill>
                  <a:srgbClr val="0070C0"/>
                </a:solidFill>
                <a:latin typeface="Times New Roman" panose="02020603050405020304" pitchFamily="18" charset="0"/>
                <a:cs typeface="Times New Roman" panose="02020603050405020304" pitchFamily="18" charset="0"/>
                <a:sym typeface="Arial"/>
              </a:rPr>
              <a:t>thức</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500" b="1" kern="0" dirty="0">
                <a:solidFill>
                  <a:srgbClr val="0070C0"/>
                </a:solidFill>
                <a:latin typeface="Times New Roman" panose="02020603050405020304" pitchFamily="18" charset="0"/>
                <a:cs typeface="Times New Roman" panose="02020603050405020304" pitchFamily="18" charset="0"/>
                <a:sym typeface="Arial"/>
              </a:rPr>
              <a:t> </a:t>
            </a:r>
            <a:r>
              <a:rPr lang="en-US" sz="3500" b="1" kern="0" dirty="0" err="1">
                <a:solidFill>
                  <a:srgbClr val="0070C0"/>
                </a:solidFill>
                <a:latin typeface="Times New Roman" panose="02020603050405020304" pitchFamily="18" charset="0"/>
                <a:cs typeface="Times New Roman" panose="02020603050405020304" pitchFamily="18" charset="0"/>
                <a:sym typeface="Arial"/>
              </a:rPr>
              <a:t>sử</a:t>
            </a:r>
            <a:endParaRPr lang="en-US" sz="35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1219170">
              <a:buClr>
                <a:srgbClr val="FEC200"/>
              </a:buClr>
              <a:defRPr/>
            </a:pPr>
            <a:r>
              <a:rPr lang="en-US" sz="4500" kern="0" dirty="0" err="1">
                <a:solidFill>
                  <a:srgbClr val="FEC200"/>
                </a:solidFill>
              </a:rPr>
              <a:t>Bài</a:t>
            </a:r>
            <a:r>
              <a:rPr lang="en-US" sz="4500" kern="0" dirty="0">
                <a:solidFill>
                  <a:srgbClr val="FEC200"/>
                </a:solidFill>
              </a:rPr>
              <a:t> 2: Tri </a:t>
            </a:r>
            <a:r>
              <a:rPr lang="en-US" sz="4500" kern="0" dirty="0" err="1">
                <a:solidFill>
                  <a:srgbClr val="FEC200"/>
                </a:solidFill>
              </a:rPr>
              <a:t>thức</a:t>
            </a:r>
            <a:r>
              <a:rPr lang="en-US" sz="4500" kern="0" dirty="0">
                <a:solidFill>
                  <a:srgbClr val="FEC200"/>
                </a:solidFill>
              </a:rPr>
              <a:t> </a:t>
            </a:r>
            <a:r>
              <a:rPr lang="en-US" sz="4500" kern="0" dirty="0" err="1">
                <a:solidFill>
                  <a:srgbClr val="FEC200"/>
                </a:solidFill>
              </a:rPr>
              <a:t>lịch</a:t>
            </a:r>
            <a:r>
              <a:rPr lang="en-US" sz="4500" kern="0" dirty="0">
                <a:solidFill>
                  <a:srgbClr val="FEC200"/>
                </a:solidFill>
              </a:rPr>
              <a:t> </a:t>
            </a:r>
            <a:r>
              <a:rPr lang="en-US" sz="4500" kern="0" dirty="0" err="1">
                <a:solidFill>
                  <a:srgbClr val="FEC200"/>
                </a:solidFill>
              </a:rPr>
              <a:t>sử</a:t>
            </a:r>
            <a:r>
              <a:rPr lang="en-US" sz="4500" kern="0" dirty="0">
                <a:solidFill>
                  <a:srgbClr val="FEC200"/>
                </a:solidFill>
              </a:rPr>
              <a:t> </a:t>
            </a:r>
            <a:r>
              <a:rPr lang="en-US" sz="4500" kern="0" dirty="0" err="1">
                <a:solidFill>
                  <a:srgbClr val="FEC200"/>
                </a:solidFill>
              </a:rPr>
              <a:t>và</a:t>
            </a:r>
            <a:r>
              <a:rPr lang="en-US" sz="4500" kern="0" dirty="0">
                <a:solidFill>
                  <a:srgbClr val="FEC200"/>
                </a:solidFill>
              </a:rPr>
              <a:t> </a:t>
            </a:r>
            <a:r>
              <a:rPr lang="en-US" sz="4500" kern="0" dirty="0" err="1">
                <a:solidFill>
                  <a:srgbClr val="FEC200"/>
                </a:solidFill>
              </a:rPr>
              <a:t>cuộc</a:t>
            </a:r>
            <a:r>
              <a:rPr lang="en-US" sz="4500" kern="0" dirty="0">
                <a:solidFill>
                  <a:srgbClr val="FEC200"/>
                </a:solidFill>
              </a:rPr>
              <a:t> </a:t>
            </a:r>
            <a:r>
              <a:rPr lang="en-US" sz="4500" kern="0" dirty="0" err="1">
                <a:solidFill>
                  <a:srgbClr val="FEC200"/>
                </a:solidFill>
              </a:rPr>
              <a:t>sống</a:t>
            </a:r>
            <a:endParaRPr lang="en-US" sz="4500" kern="0" dirty="0">
              <a:solidFill>
                <a:srgbClr val="FEC200"/>
              </a:solidFill>
            </a:endParaRPr>
          </a:p>
        </p:txBody>
      </p:sp>
      <p:sp>
        <p:nvSpPr>
          <p:cNvPr id="6" name="TextBox 5">
            <a:extLst>
              <a:ext uri="{FF2B5EF4-FFF2-40B4-BE49-F238E27FC236}">
                <a16:creationId xmlns:a16="http://schemas.microsoft.com/office/drawing/2014/main" id="{17D8F38C-CAB1-F48D-E180-C36938CFDF4D}"/>
              </a:ext>
            </a:extLst>
          </p:cNvPr>
          <p:cNvSpPr txBox="1"/>
          <p:nvPr/>
        </p:nvSpPr>
        <p:spPr>
          <a:xfrm>
            <a:off x="244603" y="2456407"/>
            <a:ext cx="11545949" cy="1569660"/>
          </a:xfrm>
          <a:prstGeom prst="rect">
            <a:avLst/>
          </a:prstGeom>
          <a:noFill/>
        </p:spPr>
        <p:txBody>
          <a:bodyPr wrap="square" rtlCol="0">
            <a:spAutoFit/>
          </a:bodyPr>
          <a:lstStyle/>
          <a:p>
            <a:pPr marL="609585" indent="-609585" algn="just" defTabSz="1219170">
              <a:buClr>
                <a:srgbClr val="000000"/>
              </a:buClr>
              <a:buFont typeface="Wingdings" panose="05000000000000000000" pitchFamily="2" charset="2"/>
              <a:buChar char="Ø"/>
              <a:defRPr/>
            </a:pPr>
            <a:r>
              <a:rPr lang="en-US" sz="3200" kern="0" dirty="0" err="1">
                <a:solidFill>
                  <a:srgbClr val="000000"/>
                </a:solidFill>
                <a:latin typeface="Times New Roman" panose="02020603050405020304" pitchFamily="18" charset="0"/>
                <a:cs typeface="Times New Roman" panose="02020603050405020304" pitchFamily="18" charset="0"/>
                <a:sym typeface="Arial"/>
              </a:rPr>
              <a:t>Để</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tìm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giàu</a:t>
            </a:r>
            <a:r>
              <a:rPr lang="en-US" sz="3200" kern="0" dirty="0">
                <a:solidFill>
                  <a:srgbClr val="000000"/>
                </a:solidFill>
                <a:latin typeface="Times New Roman" panose="02020603050405020304" pitchFamily="18" charset="0"/>
                <a:cs typeface="Times New Roman" panose="02020603050405020304" pitchFamily="18" charset="0"/>
                <a:sym typeface="Arial"/>
              </a:rPr>
              <a:t> tri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dựa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các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nguồn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liệu</a:t>
            </a:r>
            <a:r>
              <a:rPr lang="en-US" sz="3200" kern="0" dirty="0">
                <a:solidFill>
                  <a:srgbClr val="000000"/>
                </a:solidFill>
                <a:latin typeface="Times New Roman" panose="02020603050405020304" pitchFamily="18" charset="0"/>
                <a:cs typeface="Times New Roman" panose="02020603050405020304" pitchFamily="18" charset="0"/>
                <a:sym typeface="Arial"/>
              </a:rPr>
              <a:t> tin </a:t>
            </a:r>
            <a:r>
              <a:rPr lang="en-US" sz="3200" kern="0" dirty="0" err="1">
                <a:solidFill>
                  <a:srgbClr val="000000"/>
                </a:solidFill>
                <a:latin typeface="Times New Roman" panose="02020603050405020304" pitchFamily="18" charset="0"/>
                <a:cs typeface="Times New Roman" panose="02020603050405020304" pitchFamily="18" charset="0"/>
                <a:sym typeface="Arial"/>
              </a:rPr>
              <a:t>cậy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từ</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khứ</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liệu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đóng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vai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trò</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cầu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giữa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hiện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thực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tri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5" name="TextBox 4">
            <a:extLst>
              <a:ext uri="{FF2B5EF4-FFF2-40B4-BE49-F238E27FC236}">
                <a16:creationId xmlns:a16="http://schemas.microsoft.com/office/drawing/2014/main" id="{063CC891-7A82-DBFD-8AE6-5DF791A59075}"/>
              </a:ext>
            </a:extLst>
          </p:cNvPr>
          <p:cNvSpPr txBox="1"/>
          <p:nvPr/>
        </p:nvSpPr>
        <p:spPr>
          <a:xfrm>
            <a:off x="139725" y="4170406"/>
            <a:ext cx="11427007" cy="1569660"/>
          </a:xfrm>
          <a:prstGeom prst="rect">
            <a:avLst/>
          </a:prstGeom>
          <a:noFill/>
        </p:spPr>
        <p:txBody>
          <a:bodyPr wrap="square" rtlCol="0">
            <a:spAutoFit/>
          </a:bodyPr>
          <a:lstStyle/>
          <a:p>
            <a:pPr marL="609585" indent="-609585" algn="just" defTabSz="1219170">
              <a:buClr>
                <a:srgbClr val="000000"/>
              </a:buClr>
              <a:buFont typeface="Wingdings" panose="05000000000000000000" pitchFamily="2" charset="2"/>
              <a:buChar char="Ø"/>
              <a:defRPr/>
            </a:pPr>
            <a:r>
              <a:rPr lang="en-US" sz="3200" kern="0" dirty="0">
                <a:solidFill>
                  <a:srgbClr val="000000"/>
                </a:solidFill>
                <a:latin typeface="Times New Roman" panose="02020603050405020304" pitchFamily="18" charset="0"/>
                <a:cs typeface="Times New Roman" panose="02020603050405020304" pitchFamily="18" charset="0"/>
                <a:sym typeface="Arial"/>
              </a:rPr>
              <a:t>Thu </a:t>
            </a:r>
            <a:r>
              <a:rPr lang="en-US" sz="3200" kern="0" dirty="0" err="1">
                <a:solidFill>
                  <a:srgbClr val="000000"/>
                </a:solidFill>
                <a:latin typeface="Times New Roman" panose="02020603050405020304" pitchFamily="18" charset="0"/>
                <a:cs typeface="Times New Roman" panose="02020603050405020304" pitchFamily="18" charset="0"/>
                <a:sym typeface="Arial"/>
              </a:rPr>
              <a:t>thập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thông</a:t>
            </a:r>
            <a:r>
              <a:rPr lang="en-US" sz="3200" kern="0" dirty="0">
                <a:solidFill>
                  <a:srgbClr val="000000"/>
                </a:solidFill>
                <a:latin typeface="Times New Roman" panose="02020603050405020304" pitchFamily="18" charset="0"/>
                <a:cs typeface="Times New Roman" panose="02020603050405020304" pitchFamily="18" charset="0"/>
                <a:sym typeface="Arial"/>
              </a:rPr>
              <a:t> tin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liệu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khâu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trọng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nghiên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cứu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cũng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như</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tập</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tìm</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cần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được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thực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hiện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theo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quy</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trình</a:t>
            </a:r>
            <a:r>
              <a:rPr lang="en-US" sz="3200" kern="0" dirty="0">
                <a:solidFill>
                  <a:srgbClr val="000000"/>
                </a:solidFill>
                <a:latin typeface="Times New Roman" panose="02020603050405020304" pitchFamily="18" charset="0"/>
                <a:cs typeface="Times New Roman" panose="02020603050405020304" pitchFamily="18" charset="0"/>
                <a:sym typeface="Arial"/>
              </a:rPr>
              <a:t> khoa </a:t>
            </a:r>
            <a:r>
              <a:rPr lang="en-US" sz="3200" kern="0" dirty="0" err="1">
                <a:solidFill>
                  <a:srgbClr val="000000"/>
                </a:solidFill>
                <a:latin typeface="Times New Roman" panose="02020603050405020304" pitchFamily="18" charset="0"/>
                <a:cs typeface="Times New Roman" panose="02020603050405020304" pitchFamily="18" charset="0"/>
                <a:sym typeface="Arial"/>
              </a:rPr>
              <a:t>học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chặt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chẽ</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2351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marL="0" marR="0" lvl="0" indent="0" algn="ctr" defTabSz="1219170" rtl="0" eaLnBrk="1" fontAlgn="auto" latinLnBrk="0" hangingPunct="1">
              <a:lnSpc>
                <a:spcPct val="100000"/>
              </a:lnSpc>
              <a:spcBef>
                <a:spcPts val="0"/>
              </a:spcBef>
              <a:spcAft>
                <a:spcPts val="0"/>
              </a:spcAft>
              <a:buClr>
                <a:srgbClr val="FEC200"/>
              </a:buClr>
              <a:buSzPts val="3000"/>
              <a:buFont typeface="Amaranth"/>
              <a:buNone/>
              <a:tabLst/>
              <a:defRPr/>
            </a:pPr>
            <a:r>
              <a:rPr kumimoji="0" lang="en-US" sz="3500" b="1" i="0" u="none" strike="noStrike" kern="0" cap="none" spc="0" normalizeH="0" baseline="0" noProof="0" dirty="0" err="1">
                <a:ln>
                  <a:noFill/>
                </a:ln>
                <a:solidFill>
                  <a:srgbClr val="FEC200"/>
                </a:solidFill>
                <a:effectLst/>
                <a:uLnTx/>
                <a:uFillTx/>
                <a:latin typeface="Amaranth"/>
                <a:sym typeface="Amaranth"/>
              </a:rPr>
              <a:t>Bài</a:t>
            </a:r>
            <a:r>
              <a:rPr kumimoji="0" lang="en-US" sz="3500" b="1" i="0" u="none" strike="noStrike" kern="0" cap="none" spc="0" normalizeH="0" baseline="0" noProof="0" dirty="0">
                <a:ln>
                  <a:noFill/>
                </a:ln>
                <a:solidFill>
                  <a:srgbClr val="FEC200"/>
                </a:solidFill>
                <a:effectLst/>
                <a:uLnTx/>
                <a:uFillTx/>
                <a:latin typeface="Amaranth"/>
                <a:sym typeface="Amaranth"/>
              </a:rPr>
              <a:t> 2: Tri </a:t>
            </a:r>
            <a:r>
              <a:rPr kumimoji="0" lang="en-US" sz="3500" b="1" i="0" u="none" strike="noStrike" kern="0" cap="none" spc="0" normalizeH="0" baseline="0" noProof="0" dirty="0" err="1">
                <a:ln>
                  <a:noFill/>
                </a:ln>
                <a:solidFill>
                  <a:srgbClr val="FEC200"/>
                </a:solidFill>
                <a:effectLst/>
                <a:uLnTx/>
                <a:uFillTx/>
                <a:latin typeface="Amaranth"/>
                <a:sym typeface="Amaranth"/>
              </a:rPr>
              <a:t>thức</a:t>
            </a:r>
            <a:r>
              <a:rPr kumimoji="0" lang="en-US" sz="3500" b="1" i="0" u="none" strike="noStrike" kern="0" cap="none" spc="0" normalizeH="0" baseline="0" noProof="0" dirty="0">
                <a:ln>
                  <a:noFill/>
                </a:ln>
                <a:solidFill>
                  <a:srgbClr val="FEC200"/>
                </a:solidFill>
                <a:effectLst/>
                <a:uLnTx/>
                <a:uFillTx/>
                <a:latin typeface="Amaranth"/>
                <a:sym typeface="Amaranth"/>
              </a:rPr>
              <a:t> </a:t>
            </a:r>
            <a:r>
              <a:rPr kumimoji="0" lang="en-US" sz="3500" b="1" i="0" u="none" strike="noStrike" kern="0" cap="none" spc="0" normalizeH="0" baseline="0" noProof="0" dirty="0" err="1">
                <a:ln>
                  <a:noFill/>
                </a:ln>
                <a:solidFill>
                  <a:srgbClr val="FEC200"/>
                </a:solidFill>
                <a:effectLst/>
                <a:uLnTx/>
                <a:uFillTx/>
                <a:latin typeface="Amaranth"/>
                <a:sym typeface="Amaranth"/>
              </a:rPr>
              <a:t>lịch</a:t>
            </a:r>
            <a:r>
              <a:rPr kumimoji="0" lang="en-US" sz="3500" b="1" i="0" u="none" strike="noStrike" kern="0" cap="none" spc="0" normalizeH="0" baseline="0" noProof="0" dirty="0">
                <a:ln>
                  <a:noFill/>
                </a:ln>
                <a:solidFill>
                  <a:srgbClr val="FEC200"/>
                </a:solidFill>
                <a:effectLst/>
                <a:uLnTx/>
                <a:uFillTx/>
                <a:latin typeface="Amaranth"/>
                <a:sym typeface="Amaranth"/>
              </a:rPr>
              <a:t> </a:t>
            </a:r>
            <a:r>
              <a:rPr kumimoji="0" lang="en-US" sz="3500" b="1" i="0" u="none" strike="noStrike" kern="0" cap="none" spc="0" normalizeH="0" baseline="0" noProof="0" dirty="0" err="1">
                <a:ln>
                  <a:noFill/>
                </a:ln>
                <a:solidFill>
                  <a:srgbClr val="FEC200"/>
                </a:solidFill>
                <a:effectLst/>
                <a:uLnTx/>
                <a:uFillTx/>
                <a:latin typeface="Amaranth"/>
                <a:sym typeface="Amaranth"/>
              </a:rPr>
              <a:t>sử</a:t>
            </a:r>
            <a:r>
              <a:rPr kumimoji="0" lang="en-US" sz="3500" b="1" i="0" u="none" strike="noStrike" kern="0" cap="none" spc="0" normalizeH="0" baseline="0" noProof="0" dirty="0">
                <a:ln>
                  <a:noFill/>
                </a:ln>
                <a:solidFill>
                  <a:srgbClr val="FEC200"/>
                </a:solidFill>
                <a:effectLst/>
                <a:uLnTx/>
                <a:uFillTx/>
                <a:latin typeface="Amaranth"/>
                <a:sym typeface="Amaranth"/>
              </a:rPr>
              <a:t> </a:t>
            </a:r>
            <a:r>
              <a:rPr kumimoji="0" lang="en-US" sz="3500" b="1" i="0" u="none" strike="noStrike" kern="0" cap="none" spc="0" normalizeH="0" baseline="0" noProof="0" dirty="0" err="1">
                <a:ln>
                  <a:noFill/>
                </a:ln>
                <a:solidFill>
                  <a:srgbClr val="FEC200"/>
                </a:solidFill>
                <a:effectLst/>
                <a:uLnTx/>
                <a:uFillTx/>
                <a:latin typeface="Amaranth"/>
                <a:sym typeface="Amaranth"/>
              </a:rPr>
              <a:t>và</a:t>
            </a:r>
            <a:r>
              <a:rPr kumimoji="0" lang="en-US" sz="3500" b="1" i="0" u="none" strike="noStrike" kern="0" cap="none" spc="0" normalizeH="0" baseline="0" noProof="0" dirty="0">
                <a:ln>
                  <a:noFill/>
                </a:ln>
                <a:solidFill>
                  <a:srgbClr val="FEC200"/>
                </a:solidFill>
                <a:effectLst/>
                <a:uLnTx/>
                <a:uFillTx/>
                <a:latin typeface="Amaranth"/>
                <a:sym typeface="Amaranth"/>
              </a:rPr>
              <a:t> </a:t>
            </a:r>
            <a:r>
              <a:rPr kumimoji="0" lang="en-US" sz="3500" b="1" i="0" u="none" strike="noStrike" kern="0" cap="none" spc="0" normalizeH="0" baseline="0" noProof="0" dirty="0" err="1">
                <a:ln>
                  <a:noFill/>
                </a:ln>
                <a:solidFill>
                  <a:srgbClr val="FEC200"/>
                </a:solidFill>
                <a:effectLst/>
                <a:uLnTx/>
                <a:uFillTx/>
                <a:latin typeface="Amaranth"/>
                <a:sym typeface="Amaranth"/>
              </a:rPr>
              <a:t>cuộc</a:t>
            </a:r>
            <a:r>
              <a:rPr kumimoji="0" lang="en-US" sz="3500" b="1" i="0" u="none" strike="noStrike" kern="0" cap="none" spc="0" normalizeH="0" baseline="0" noProof="0" dirty="0">
                <a:ln>
                  <a:noFill/>
                </a:ln>
                <a:solidFill>
                  <a:srgbClr val="FEC200"/>
                </a:solidFill>
                <a:effectLst/>
                <a:uLnTx/>
                <a:uFillTx/>
                <a:latin typeface="Amaranth"/>
                <a:sym typeface="Amaranth"/>
              </a:rPr>
              <a:t> </a:t>
            </a:r>
            <a:r>
              <a:rPr kumimoji="0" lang="en-US" sz="3500" b="1" i="0" u="none" strike="noStrike" kern="0" cap="none" spc="0" normalizeH="0" baseline="0" noProof="0" dirty="0" err="1">
                <a:ln>
                  <a:noFill/>
                </a:ln>
                <a:solidFill>
                  <a:srgbClr val="FEC200"/>
                </a:solidFill>
                <a:effectLst/>
                <a:uLnTx/>
                <a:uFillTx/>
                <a:latin typeface="Amaranth"/>
                <a:sym typeface="Amaranth"/>
              </a:rPr>
              <a:t>sống</a:t>
            </a:r>
            <a:endParaRPr kumimoji="0" lang="en-US" sz="3500" b="1" i="0" u="none" strike="noStrike" kern="0" cap="none" spc="0" normalizeH="0" baseline="0" noProof="0" dirty="0">
              <a:ln>
                <a:noFill/>
              </a:ln>
              <a:solidFill>
                <a:srgbClr val="FEC200"/>
              </a:solidFill>
              <a:effectLst/>
              <a:uLnTx/>
              <a:uFillTx/>
              <a:latin typeface="Amaranth"/>
              <a:sym typeface="Amaranth"/>
            </a:endParaRPr>
          </a:p>
        </p:txBody>
      </p:sp>
      <p:sp>
        <p:nvSpPr>
          <p:cNvPr id="5" name="TextBox 4">
            <a:extLst>
              <a:ext uri="{FF2B5EF4-FFF2-40B4-BE49-F238E27FC236}">
                <a16:creationId xmlns:a16="http://schemas.microsoft.com/office/drawing/2014/main" id="{B2F30609-D37A-FE2A-FEE4-E86338803514}"/>
              </a:ext>
            </a:extLst>
          </p:cNvPr>
          <p:cNvSpPr txBox="1"/>
          <p:nvPr/>
        </p:nvSpPr>
        <p:spPr>
          <a:xfrm>
            <a:off x="87572" y="1443143"/>
            <a:ext cx="10961428" cy="58477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en-US" sz="3200" b="1" kern="0" dirty="0">
                <a:solidFill>
                  <a:srgbClr val="0070C0"/>
                </a:solidFill>
                <a:latin typeface="Times New Roman" panose="02020603050405020304" pitchFamily="18" charset="0"/>
                <a:cs typeface="Times New Roman" panose="02020603050405020304" pitchFamily="18" charset="0"/>
                <a:sym typeface="Arial"/>
              </a:rPr>
              <a:t>1</a:t>
            </a: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Sự</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cần</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của</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việc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tập</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khám</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phá</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suốt</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đời</a:t>
            </a:r>
            <a:endPar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AD410155-60F0-C139-D30E-2E2DDF012AB0}"/>
              </a:ext>
            </a:extLst>
          </p:cNvPr>
          <p:cNvSpPr txBox="1"/>
          <p:nvPr/>
        </p:nvSpPr>
        <p:spPr>
          <a:xfrm>
            <a:off x="87572" y="2120802"/>
            <a:ext cx="11860029" cy="584775"/>
          </a:xfrm>
          <a:prstGeom prst="rect">
            <a:avLst/>
          </a:prstGeom>
          <a:noFill/>
        </p:spPr>
        <p:txBody>
          <a:bodyPr wrap="square" rtlCol="0">
            <a:spAutoFit/>
          </a:bodyPr>
          <a:lstStyle/>
          <a:p>
            <a:pPr lvl="0" algn="just" defTabSz="1219170">
              <a:buClr>
                <a:srgbClr val="000000"/>
              </a:buClr>
              <a:defRPr/>
            </a:pPr>
            <a:r>
              <a:rPr lang="en-US" sz="3200" b="1" kern="0" dirty="0">
                <a:solidFill>
                  <a:srgbClr val="0070C0"/>
                </a:solidFill>
                <a:latin typeface="Times New Roman" panose="02020603050405020304" pitchFamily="18" charset="0"/>
                <a:cs typeface="Times New Roman" panose="02020603050405020304" pitchFamily="18" charset="0"/>
                <a:sym typeface="Arial"/>
              </a:rPr>
              <a:t>2. Thu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thập</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xử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thông</a:t>
            </a:r>
            <a:r>
              <a:rPr lang="en-US" sz="3200" b="1" kern="0" dirty="0">
                <a:solidFill>
                  <a:srgbClr val="0070C0"/>
                </a:solidFill>
                <a:latin typeface="Times New Roman" panose="02020603050405020304" pitchFamily="18" charset="0"/>
                <a:cs typeface="Times New Roman" panose="02020603050405020304" pitchFamily="18" charset="0"/>
                <a:sym typeface="Arial"/>
              </a:rPr>
              <a:t> tin </a:t>
            </a:r>
            <a:r>
              <a:rPr lang="en-US" sz="3200" b="1" kern="0" dirty="0" err="1">
                <a:solidFill>
                  <a:srgbClr val="0070C0"/>
                </a:solidFill>
                <a:latin typeface="Times New Roman" panose="02020603050405020304" pitchFamily="18" charset="0"/>
                <a:cs typeface="Times New Roman" panose="02020603050405020304" pitchFamily="18" charset="0"/>
                <a:sym typeface="Arial"/>
              </a:rPr>
              <a:t>và</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liệu</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để</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làm</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giàu</a:t>
            </a:r>
            <a:r>
              <a:rPr lang="en-US" sz="3200" b="1" kern="0" dirty="0">
                <a:solidFill>
                  <a:srgbClr val="0070C0"/>
                </a:solidFill>
                <a:latin typeface="Times New Roman" panose="02020603050405020304" pitchFamily="18" charset="0"/>
                <a:cs typeface="Times New Roman" panose="02020603050405020304" pitchFamily="18" charset="0"/>
                <a:sym typeface="Arial"/>
              </a:rPr>
              <a:t> tri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thức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sử</a:t>
            </a:r>
            <a:endParaRPr lang="en-US" sz="32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2D136B7-F683-43F8-AC94-CFBC4D404342}"/>
              </a:ext>
            </a:extLst>
          </p:cNvPr>
          <p:cNvSpPr txBox="1"/>
          <p:nvPr/>
        </p:nvSpPr>
        <p:spPr>
          <a:xfrm>
            <a:off x="165985" y="2993410"/>
            <a:ext cx="11860029" cy="584775"/>
          </a:xfrm>
          <a:prstGeom prst="rect">
            <a:avLst/>
          </a:prstGeom>
          <a:noFill/>
        </p:spPr>
        <p:txBody>
          <a:bodyPr wrap="square" rtlCol="0">
            <a:spAutoFit/>
          </a:bodyPr>
          <a:lstStyle/>
          <a:p>
            <a:pPr lvl="0" algn="just" defTabSz="1219170">
              <a:buClr>
                <a:srgbClr val="000000"/>
              </a:buClr>
              <a:defRPr/>
            </a:pPr>
            <a:r>
              <a:rPr lang="en-US" sz="3200" b="1" kern="0" dirty="0">
                <a:solidFill>
                  <a:srgbClr val="0070C0"/>
                </a:solidFill>
                <a:latin typeface="Times New Roman" panose="02020603050405020304" pitchFamily="18" charset="0"/>
                <a:cs typeface="Times New Roman" panose="02020603050405020304" pitchFamily="18" charset="0"/>
                <a:sym typeface="Arial"/>
              </a:rPr>
              <a:t>3. </a:t>
            </a:r>
            <a:r>
              <a:rPr lang="en-US" sz="3200" b="1" kern="0" dirty="0" err="1">
                <a:solidFill>
                  <a:srgbClr val="0070C0"/>
                </a:solidFill>
                <a:latin typeface="Times New Roman" panose="02020603050405020304" pitchFamily="18" charset="0"/>
                <a:cs typeface="Times New Roman" panose="02020603050405020304" pitchFamily="18" charset="0"/>
                <a:sym typeface="Arial"/>
              </a:rPr>
              <a:t>Kết</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nối</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kiến</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thức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bài</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vào</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cuộc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sống</a:t>
            </a:r>
            <a:endParaRPr lang="en-US" sz="3200"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15" name="Group 14">
            <a:extLst>
              <a:ext uri="{FF2B5EF4-FFF2-40B4-BE49-F238E27FC236}">
                <a16:creationId xmlns:a16="http://schemas.microsoft.com/office/drawing/2014/main" id="{61DFB409-4002-6BDA-86F5-701A9D30450E}"/>
              </a:ext>
            </a:extLst>
          </p:cNvPr>
          <p:cNvGrpSpPr/>
          <p:nvPr/>
        </p:nvGrpSpPr>
        <p:grpSpPr>
          <a:xfrm>
            <a:off x="573753" y="4153268"/>
            <a:ext cx="10669830" cy="2108047"/>
            <a:chOff x="461300" y="3192379"/>
            <a:chExt cx="8105184" cy="1441456"/>
          </a:xfrm>
        </p:grpSpPr>
        <p:sp>
          <p:nvSpPr>
            <p:cNvPr id="16" name="Rectangle: Rounded Corners 7">
              <a:extLst>
                <a:ext uri="{FF2B5EF4-FFF2-40B4-BE49-F238E27FC236}">
                  <a16:creationId xmlns:a16="http://schemas.microsoft.com/office/drawing/2014/main" id="{1F226491-F626-B3B2-69E8-F9EF5C9C808F}"/>
                </a:ext>
              </a:extLst>
            </p:cNvPr>
            <p:cNvSpPr/>
            <p:nvPr/>
          </p:nvSpPr>
          <p:spPr>
            <a:xfrm>
              <a:off x="461300" y="3192379"/>
              <a:ext cx="8105184" cy="144145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TextBox 16">
              <a:extLst>
                <a:ext uri="{FF2B5EF4-FFF2-40B4-BE49-F238E27FC236}">
                  <a16:creationId xmlns:a16="http://schemas.microsoft.com/office/drawing/2014/main" id="{7DA44E0A-60F5-A5FA-7C81-2A015FD1921E}"/>
                </a:ext>
              </a:extLst>
            </p:cNvPr>
            <p:cNvSpPr txBox="1"/>
            <p:nvPr/>
          </p:nvSpPr>
          <p:spPr>
            <a:xfrm>
              <a:off x="671808" y="3392109"/>
              <a:ext cx="7684168" cy="1073314"/>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qua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hình</a:t>
              </a:r>
              <a:r>
                <a:rPr lang="en-US" sz="3200">
                  <a:latin typeface="Times New Roman" panose="02020603050405020304" pitchFamily="18" charset="0"/>
                  <a:cs typeface="Times New Roman" panose="02020603050405020304" pitchFamily="18" charset="0"/>
                </a:rPr>
                <a:t> thức nào? </a:t>
              </a:r>
              <a:r>
                <a:rPr lang="en-US" sz="3200" dirty="0">
                  <a:latin typeface="Times New Roman" panose="02020603050405020304" pitchFamily="18" charset="0"/>
                  <a:cs typeface="Times New Roman" panose="02020603050405020304" pitchFamily="18" charset="0"/>
                </a:rPr>
                <a:t>H</a:t>
              </a:r>
              <a:r>
                <a:rPr lang="en-US" sz="3200">
                  <a:latin typeface="Times New Roman" panose="02020603050405020304" pitchFamily="18" charset="0"/>
                  <a:cs typeface="Times New Roman" panose="02020603050405020304" pitchFamily="18" charset="0"/>
                </a:rPr>
                <a:t>ình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có</a:t>
              </a:r>
              <a:r>
                <a:rPr lang="en-US" sz="3200">
                  <a:latin typeface="Times New Roman" panose="02020603050405020304" pitchFamily="18" charset="0"/>
                  <a:cs typeface="Times New Roman" panose="02020603050405020304" pitchFamily="18" charset="0"/>
                </a:rPr>
                <a:t> thích </a:t>
              </a:r>
              <a:r>
                <a:rPr lang="en-US" sz="3200" dirty="0" err="1">
                  <a:latin typeface="Times New Roman" panose="02020603050405020304" pitchFamily="18" charset="0"/>
                  <a:cs typeface="Times New Roman" panose="02020603050405020304" pitchFamily="18" charset="0"/>
                </a:rPr>
                <a:t>thú</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err="1">
                  <a:latin typeface="Times New Roman" panose="02020603050405020304" pitchFamily="18" charset="0"/>
                  <a:cs typeface="Times New Roman" panose="02020603050405020304" pitchFamily="18" charset="0"/>
                </a:rPr>
                <a:t>cao</a:t>
              </a:r>
              <a:r>
                <a:rPr lang="en-US" sz="3200">
                  <a:latin typeface="Times New Roman" panose="02020603050405020304" pitchFamily="18" charset="0"/>
                  <a:cs typeface="Times New Roman" panose="02020603050405020304" pitchFamily="18" charset="0"/>
                </a:rPr>
                <a:t> nhất khi học lịch sử?</a:t>
              </a:r>
              <a:endParaRPr lang="en-US" sz="3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027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ở Giáo Dục Và Đào Tạo Vĩnh Phúc">
            <a:extLst>
              <a:ext uri="{FF2B5EF4-FFF2-40B4-BE49-F238E27FC236}">
                <a16:creationId xmlns:a16="http://schemas.microsoft.com/office/drawing/2014/main" id="{9D1CB9D2-CDE7-33E2-32D0-C8DB94F79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ách ôn và làm bài thi trắc nghiệm môn Lịch sử đạt điểm cao">
            <a:extLst>
              <a:ext uri="{FF2B5EF4-FFF2-40B4-BE49-F238E27FC236}">
                <a16:creationId xmlns:a16="http://schemas.microsoft.com/office/drawing/2014/main" id="{C75B1510-A2D9-C6DF-B052-9B6C81B80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513" y="0"/>
            <a:ext cx="6059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C8FEB6BD-D479-AC8F-982D-B699FD905265}"/>
              </a:ext>
            </a:extLst>
          </p:cNvPr>
          <p:cNvSpPr/>
          <p:nvPr/>
        </p:nvSpPr>
        <p:spPr>
          <a:xfrm>
            <a:off x="6132513" y="6229350"/>
            <a:ext cx="6059487"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3200" dirty="0">
                <a:latin typeface="Times New Roman" panose="02020603050405020304" pitchFamily="18" charset="0"/>
                <a:cs typeface="Times New Roman" panose="02020603050405020304" pitchFamily="18" charset="0"/>
              </a:rPr>
              <a:t>Thuyết trình các chủ đề lịch sử</a:t>
            </a:r>
          </a:p>
        </p:txBody>
      </p:sp>
    </p:spTree>
    <p:extLst>
      <p:ext uri="{BB962C8B-B14F-4D97-AF65-F5344CB8AC3E}">
        <p14:creationId xmlns:p14="http://schemas.microsoft.com/office/powerpoint/2010/main" val="4104278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par>
                                <p:cTn id="8" presetID="5" presetClass="entr" presetSubtype="10" fill="hold" nodeType="withEffect">
                                  <p:stCondLst>
                                    <p:cond delay="0"/>
                                  </p:stCondLst>
                                  <p:childTnLst>
                                    <p:set>
                                      <p:cBhvr>
                                        <p:cTn id="9" dur="1" fill="hold">
                                          <p:stCondLst>
                                            <p:cond delay="0"/>
                                          </p:stCondLst>
                                        </p:cTn>
                                        <p:tgtEl>
                                          <p:spTgt spid="5124"/>
                                        </p:tgtEl>
                                        <p:attrNameLst>
                                          <p:attrName>style.visibility</p:attrName>
                                        </p:attrNameLst>
                                      </p:cBhvr>
                                      <p:to>
                                        <p:strVal val="visible"/>
                                      </p:to>
                                    </p:set>
                                    <p:animEffect transition="in" filter="checkerboard(across)">
                                      <p:cBhvr>
                                        <p:cTn id="10" dur="500"/>
                                        <p:tgtEl>
                                          <p:spTgt spid="512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3BE784-FE41-9C24-0555-424C54346F1B}"/>
              </a:ext>
            </a:extLst>
          </p:cNvPr>
          <p:cNvPicPr>
            <a:picLocks noChangeAspect="1"/>
          </p:cNvPicPr>
          <p:nvPr/>
        </p:nvPicPr>
        <p:blipFill>
          <a:blip r:embed="rId2"/>
          <a:stretch>
            <a:fillRect/>
          </a:stretch>
        </p:blipFill>
        <p:spPr>
          <a:xfrm>
            <a:off x="0" y="0"/>
            <a:ext cx="6096000" cy="3429000"/>
          </a:xfrm>
          <a:prstGeom prst="rect">
            <a:avLst/>
          </a:prstGeom>
        </p:spPr>
      </p:pic>
      <p:sp>
        <p:nvSpPr>
          <p:cNvPr id="4" name="TextBox 3">
            <a:extLst>
              <a:ext uri="{FF2B5EF4-FFF2-40B4-BE49-F238E27FC236}">
                <a16:creationId xmlns:a16="http://schemas.microsoft.com/office/drawing/2014/main" id="{65672C72-7A69-BD54-A397-C2647986974C}"/>
              </a:ext>
            </a:extLst>
          </p:cNvPr>
          <p:cNvSpPr txBox="1"/>
          <p:nvPr/>
        </p:nvSpPr>
        <p:spPr>
          <a:xfrm>
            <a:off x="133350" y="158234"/>
            <a:ext cx="2914650" cy="461665"/>
          </a:xfrm>
          <a:prstGeom prst="rect">
            <a:avLst/>
          </a:prstGeom>
          <a:noFill/>
        </p:spPr>
        <p:txBody>
          <a:bodyPr wrap="square">
            <a:spAutoFit/>
          </a:bodyPr>
          <a:lstStyle/>
          <a:p>
            <a:r>
              <a:rPr lang="nb-NO" sz="2400" dirty="0">
                <a:solidFill>
                  <a:srgbClr val="FFFF00"/>
                </a:solidFill>
                <a:latin typeface="Times New Roman" panose="02020603050405020304" pitchFamily="18" charset="0"/>
                <a:cs typeface="Times New Roman" panose="02020603050405020304" pitchFamily="18" charset="0"/>
              </a:rPr>
              <a:t>Ga Hà Nội năm 1900</a:t>
            </a:r>
            <a:endParaRPr lang="en-US" sz="2400" dirty="0">
              <a:solidFill>
                <a:srgbClr val="FFFF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798982B-8958-802D-CDD8-3FF62371B247}"/>
              </a:ext>
            </a:extLst>
          </p:cNvPr>
          <p:cNvPicPr>
            <a:picLocks noChangeAspect="1"/>
          </p:cNvPicPr>
          <p:nvPr/>
        </p:nvPicPr>
        <p:blipFill>
          <a:blip r:embed="rId3"/>
          <a:stretch>
            <a:fillRect/>
          </a:stretch>
        </p:blipFill>
        <p:spPr>
          <a:xfrm>
            <a:off x="6096000" y="3467100"/>
            <a:ext cx="6096000" cy="3395768"/>
          </a:xfrm>
          <a:prstGeom prst="rect">
            <a:avLst/>
          </a:prstGeom>
        </p:spPr>
      </p:pic>
      <p:sp>
        <p:nvSpPr>
          <p:cNvPr id="9" name="TextBox 8">
            <a:extLst>
              <a:ext uri="{FF2B5EF4-FFF2-40B4-BE49-F238E27FC236}">
                <a16:creationId xmlns:a16="http://schemas.microsoft.com/office/drawing/2014/main" id="{83CB0D8B-7950-7397-DFCD-0D422F997F15}"/>
              </a:ext>
            </a:extLst>
          </p:cNvPr>
          <p:cNvSpPr txBox="1"/>
          <p:nvPr/>
        </p:nvSpPr>
        <p:spPr>
          <a:xfrm>
            <a:off x="9791700" y="6396335"/>
            <a:ext cx="2781300" cy="461665"/>
          </a:xfrm>
          <a:prstGeom prst="rect">
            <a:avLst/>
          </a:prstGeom>
          <a:noFill/>
        </p:spPr>
        <p:txBody>
          <a:bodyPr wrap="square">
            <a:spAutoFit/>
          </a:bodyPr>
          <a:lstStyle/>
          <a:p>
            <a:r>
              <a:rPr lang="en-US" sz="2400" dirty="0" err="1">
                <a:solidFill>
                  <a:srgbClr val="C00000"/>
                </a:solidFill>
                <a:latin typeface="Times New Roman" panose="02020603050405020304" pitchFamily="18" charset="0"/>
                <a:cs typeface="Times New Roman" panose="02020603050405020304" pitchFamily="18" charset="0"/>
              </a:rPr>
              <a:t>Cầu</a:t>
            </a:r>
            <a:r>
              <a:rPr lang="en-US" sz="2400" dirty="0">
                <a:solidFill>
                  <a:srgbClr val="C00000"/>
                </a:solidFill>
                <a:latin typeface="Times New Roman" panose="02020603050405020304" pitchFamily="18" charset="0"/>
                <a:cs typeface="Times New Roman" panose="02020603050405020304" pitchFamily="18" charset="0"/>
              </a:rPr>
              <a:t> Long </a:t>
            </a:r>
            <a:r>
              <a:rPr lang="en-US" sz="2400" dirty="0" err="1">
                <a:solidFill>
                  <a:srgbClr val="C00000"/>
                </a:solidFill>
                <a:latin typeface="Times New Roman" panose="02020603050405020304" pitchFamily="18" charset="0"/>
                <a:cs typeface="Times New Roman" panose="02020603050405020304" pitchFamily="18" charset="0"/>
              </a:rPr>
              <a:t>Biên</a:t>
            </a:r>
            <a:r>
              <a:rPr lang="en-US" sz="2400" dirty="0">
                <a:solidFill>
                  <a:srgbClr val="C00000"/>
                </a:solidFill>
                <a:latin typeface="Times New Roman" panose="020206030504050203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0945CF0B-1941-4B9E-62FF-E544C335B08E}"/>
              </a:ext>
            </a:extLst>
          </p:cNvPr>
          <p:cNvPicPr>
            <a:picLocks noChangeAspect="1"/>
          </p:cNvPicPr>
          <p:nvPr/>
        </p:nvPicPr>
        <p:blipFill>
          <a:blip r:embed="rId4"/>
          <a:stretch>
            <a:fillRect/>
          </a:stretch>
        </p:blipFill>
        <p:spPr>
          <a:xfrm>
            <a:off x="0" y="3462233"/>
            <a:ext cx="6096000" cy="3395768"/>
          </a:xfrm>
          <a:prstGeom prst="rect">
            <a:avLst/>
          </a:prstGeom>
        </p:spPr>
      </p:pic>
      <p:sp>
        <p:nvSpPr>
          <p:cNvPr id="12" name="TextBox 11">
            <a:extLst>
              <a:ext uri="{FF2B5EF4-FFF2-40B4-BE49-F238E27FC236}">
                <a16:creationId xmlns:a16="http://schemas.microsoft.com/office/drawing/2014/main" id="{5398C20E-9C19-1455-7C4E-570324656BDD}"/>
              </a:ext>
            </a:extLst>
          </p:cNvPr>
          <p:cNvSpPr txBox="1"/>
          <p:nvPr/>
        </p:nvSpPr>
        <p:spPr>
          <a:xfrm>
            <a:off x="238125" y="6387003"/>
            <a:ext cx="5619750" cy="461665"/>
          </a:xfrm>
          <a:prstGeom prst="rect">
            <a:avLst/>
          </a:prstGeom>
          <a:solidFill>
            <a:schemeClr val="bg1"/>
          </a:solidFill>
        </p:spPr>
        <p:txBody>
          <a:bodyPr wrap="square">
            <a:spAutoFit/>
          </a:bodyPr>
          <a:lstStyle/>
          <a:p>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uyến </a:t>
            </a:r>
            <a:r>
              <a:rPr lang="en-US" sz="2400" dirty="0" err="1">
                <a:latin typeface="Times New Roman" panose="02020603050405020304" pitchFamily="18" charset="0"/>
                <a:cs typeface="Times New Roman" panose="02020603050405020304" pitchFamily="18" charset="0"/>
              </a:rPr>
              <a:t>đường</a:t>
            </a:r>
            <a:r>
              <a:rPr lang="vi-VN" sz="2400" dirty="0">
                <a:latin typeface="Times New Roman" panose="02020603050405020304" pitchFamily="18" charset="0"/>
                <a:cs typeface="Times New Roman" panose="02020603050405020304" pitchFamily="18" charset="0"/>
              </a:rPr>
              <a:t> xe lửa Sài Gòn- Mỹ Tho</a:t>
            </a:r>
            <a:endParaRPr lang="en-US" sz="2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8D15D80-A754-BD8A-BBDB-BE4DC1DE78B0}"/>
              </a:ext>
            </a:extLst>
          </p:cNvPr>
          <p:cNvPicPr>
            <a:picLocks noChangeAspect="1"/>
          </p:cNvPicPr>
          <p:nvPr/>
        </p:nvPicPr>
        <p:blipFill>
          <a:blip r:embed="rId5"/>
          <a:stretch>
            <a:fillRect/>
          </a:stretch>
        </p:blipFill>
        <p:spPr>
          <a:xfrm>
            <a:off x="6096000" y="-33233"/>
            <a:ext cx="6096000" cy="3413760"/>
          </a:xfrm>
          <a:prstGeom prst="rect">
            <a:avLst/>
          </a:prstGeom>
        </p:spPr>
      </p:pic>
      <p:sp>
        <p:nvSpPr>
          <p:cNvPr id="15" name="TextBox 14">
            <a:extLst>
              <a:ext uri="{FF2B5EF4-FFF2-40B4-BE49-F238E27FC236}">
                <a16:creationId xmlns:a16="http://schemas.microsoft.com/office/drawing/2014/main" id="{CE775252-90FC-5190-DF2F-2E152B840B30}"/>
              </a:ext>
            </a:extLst>
          </p:cNvPr>
          <p:cNvSpPr txBox="1"/>
          <p:nvPr/>
        </p:nvSpPr>
        <p:spPr>
          <a:xfrm>
            <a:off x="6334125" y="-57403"/>
            <a:ext cx="2943225" cy="461665"/>
          </a:xfrm>
          <a:prstGeom prst="rect">
            <a:avLst/>
          </a:prstGeom>
          <a:solidFill>
            <a:schemeClr val="bg1"/>
          </a:solidFill>
        </p:spPr>
        <p:txBody>
          <a:bodyPr wrap="square">
            <a:spAutoFit/>
          </a:bodyPr>
          <a:lstStyle/>
          <a:p>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mỏ</a:t>
            </a:r>
            <a:r>
              <a:rPr lang="en-US" sz="2400" dirty="0">
                <a:latin typeface="Times New Roman" panose="02020603050405020304" pitchFamily="18" charset="0"/>
                <a:cs typeface="Times New Roman" panose="02020603050405020304" pitchFamily="18" charset="0"/>
              </a:rPr>
              <a:t> than</a:t>
            </a:r>
          </a:p>
        </p:txBody>
      </p:sp>
      <p:sp>
        <p:nvSpPr>
          <p:cNvPr id="16" name="Rectangle: Rounded Corners 15">
            <a:extLst>
              <a:ext uri="{FF2B5EF4-FFF2-40B4-BE49-F238E27FC236}">
                <a16:creationId xmlns:a16="http://schemas.microsoft.com/office/drawing/2014/main" id="{F708CBAA-D6F2-96DE-520E-5DF7580477CE}"/>
              </a:ext>
            </a:extLst>
          </p:cNvPr>
          <p:cNvSpPr/>
          <p:nvPr/>
        </p:nvSpPr>
        <p:spPr>
          <a:xfrm>
            <a:off x="695325" y="3065190"/>
            <a:ext cx="10801350" cy="66390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i="1" dirty="0" err="1">
                <a:solidFill>
                  <a:srgbClr val="0070C0"/>
                </a:solidFill>
                <a:latin typeface="Times New Roman" panose="02020603050405020304" pitchFamily="18" charset="0"/>
                <a:cs typeface="Times New Roman" panose="02020603050405020304" pitchFamily="18" charset="0"/>
              </a:rPr>
              <a:t>Những</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hình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ảnh</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về</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cuộc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khai</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thác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thuộc</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địa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lần</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thứ</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nhất</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của</a:t>
            </a:r>
            <a:r>
              <a:rPr lang="en-US" sz="2800" b="1" i="1" dirty="0">
                <a:solidFill>
                  <a:srgbClr val="0070C0"/>
                </a:solidFill>
                <a:latin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cs typeface="Times New Roman" panose="02020603050405020304" pitchFamily="18" charset="0"/>
              </a:rPr>
              <a:t>Pháp</a:t>
            </a:r>
            <a:endParaRPr lang="en-US" sz="2800" b="1"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0187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3)">
                                      <p:cBhvr>
                                        <p:cTn id="7" dur="2000"/>
                                        <p:tgtEl>
                                          <p:spTgt spid="2"/>
                                        </p:tgtEl>
                                      </p:cBhvr>
                                    </p:animEffect>
                                  </p:childTnLst>
                                </p:cTn>
                              </p:par>
                              <p:par>
                                <p:cTn id="8" presetID="21" presetClass="entr" presetSubtype="3"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3)">
                                      <p:cBhvr>
                                        <p:cTn id="10" dur="2000"/>
                                        <p:tgtEl>
                                          <p:spTgt spid="4"/>
                                        </p:tgtEl>
                                      </p:cBhvr>
                                    </p:animEffect>
                                  </p:childTnLst>
                                </p:cTn>
                              </p:par>
                              <p:par>
                                <p:cTn id="11" presetID="21" presetClass="entr" presetSubtype="3"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3)">
                                      <p:cBhvr>
                                        <p:cTn id="13" dur="2000"/>
                                        <p:tgtEl>
                                          <p:spTgt spid="5"/>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3)">
                                      <p:cBhvr>
                                        <p:cTn id="16" dur="2000"/>
                                        <p:tgtEl>
                                          <p:spTgt spid="9"/>
                                        </p:tgtEl>
                                      </p:cBhvr>
                                    </p:animEffect>
                                  </p:childTnLst>
                                </p:cTn>
                              </p:par>
                              <p:par>
                                <p:cTn id="17" presetID="21" presetClass="entr" presetSubtype="3"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heel(3)">
                                      <p:cBhvr>
                                        <p:cTn id="19" dur="2000"/>
                                        <p:tgtEl>
                                          <p:spTgt spid="10"/>
                                        </p:tgtEl>
                                      </p:cBhvr>
                                    </p:animEffect>
                                  </p:childTnLst>
                                </p:cTn>
                              </p:par>
                              <p:par>
                                <p:cTn id="20" presetID="21" presetClass="entr" presetSubtype="3"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3)">
                                      <p:cBhvr>
                                        <p:cTn id="22" dur="2000"/>
                                        <p:tgtEl>
                                          <p:spTgt spid="12"/>
                                        </p:tgtEl>
                                      </p:cBhvr>
                                    </p:animEffect>
                                  </p:childTnLst>
                                </p:cTn>
                              </p:par>
                              <p:par>
                                <p:cTn id="23" presetID="21" presetClass="entr" presetSubtype="3"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3)">
                                      <p:cBhvr>
                                        <p:cTn id="25" dur="2000"/>
                                        <p:tgtEl>
                                          <p:spTgt spid="14"/>
                                        </p:tgtEl>
                                      </p:cBhvr>
                                    </p:animEffect>
                                  </p:childTnLst>
                                </p:cTn>
                              </p:par>
                              <p:par>
                                <p:cTn id="26" presetID="21" presetClass="entr" presetSubtype="3"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3)">
                                      <p:cBhvr>
                                        <p:cTn id="28" dur="2000"/>
                                        <p:tgtEl>
                                          <p:spTgt spid="15"/>
                                        </p:tgtEl>
                                      </p:cBhvr>
                                    </p:animEffect>
                                  </p:childTnLst>
                                </p:cTn>
                              </p:par>
                              <p:par>
                                <p:cTn id="29" presetID="21" presetClass="entr" presetSubtype="3"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heel(3)">
                                      <p:cBhvr>
                                        <p:cTn id="3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2"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0" name="TextBox 9">
            <a:extLst>
              <a:ext uri="{FF2B5EF4-FFF2-40B4-BE49-F238E27FC236}">
                <a16:creationId xmlns:a16="http://schemas.microsoft.com/office/drawing/2014/main" id="{D5CD9324-B73A-BD44-033D-FB85F32EAD59}"/>
              </a:ext>
            </a:extLst>
          </p:cNvPr>
          <p:cNvSpPr txBox="1"/>
          <p:nvPr/>
        </p:nvSpPr>
        <p:spPr>
          <a:xfrm>
            <a:off x="393285" y="1142517"/>
            <a:ext cx="9836100" cy="584775"/>
          </a:xfrm>
          <a:prstGeom prst="rect">
            <a:avLst/>
          </a:prstGeom>
          <a:noFill/>
        </p:spPr>
        <p:txBody>
          <a:bodyPr wrap="square" rtlCol="0">
            <a:spAutoFit/>
          </a:bodyPr>
          <a:lstStyle/>
          <a:p>
            <a:pPr algn="ctr" defTabSz="1219170">
              <a:buClr>
                <a:srgbClr val="000000"/>
              </a:buClr>
              <a:defRPr/>
            </a:pPr>
            <a:r>
              <a:rPr lang="en-US" sz="3200" b="1" kern="0" dirty="0">
                <a:solidFill>
                  <a:srgbClr val="0070C0"/>
                </a:solidFill>
                <a:latin typeface="Times New Roman" panose="02020603050405020304" pitchFamily="18" charset="0"/>
                <a:cs typeface="Times New Roman" panose="02020603050405020304" pitchFamily="18" charset="0"/>
                <a:sym typeface="Arial"/>
              </a:rPr>
              <a:t>3. </a:t>
            </a:r>
            <a:r>
              <a:rPr lang="en-US" sz="3200" b="1" kern="0" dirty="0" err="1">
                <a:solidFill>
                  <a:srgbClr val="0070C0"/>
                </a:solidFill>
                <a:latin typeface="Times New Roman" panose="02020603050405020304" pitchFamily="18" charset="0"/>
                <a:cs typeface="Times New Roman" panose="02020603050405020304" pitchFamily="18" charset="0"/>
                <a:sym typeface="Arial"/>
              </a:rPr>
              <a:t>Kết</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nối</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kiến</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thức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bài</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học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lịch</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sử</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vào</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cuộc</a:t>
            </a:r>
            <a:r>
              <a:rPr lang="en-US" sz="3200" b="1" kern="0" dirty="0">
                <a:solidFill>
                  <a:srgbClr val="0070C0"/>
                </a:solidFill>
                <a:latin typeface="Times New Roman" panose="02020603050405020304" pitchFamily="18" charset="0"/>
                <a:cs typeface="Times New Roman" panose="02020603050405020304" pitchFamily="18" charset="0"/>
                <a:sym typeface="Arial"/>
              </a:rPr>
              <a:t> </a:t>
            </a:r>
            <a:r>
              <a:rPr lang="en-US" sz="3200" b="1" kern="0" dirty="0" err="1">
                <a:solidFill>
                  <a:srgbClr val="0070C0"/>
                </a:solidFill>
                <a:latin typeface="Times New Roman" panose="02020603050405020304" pitchFamily="18" charset="0"/>
                <a:cs typeface="Times New Roman" panose="02020603050405020304" pitchFamily="18" charset="0"/>
                <a:sym typeface="Arial"/>
              </a:rPr>
              <a:t>sống</a:t>
            </a:r>
            <a:endParaRPr lang="en-US" sz="32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1219170">
              <a:buClr>
                <a:srgbClr val="FEC200"/>
              </a:buClr>
              <a:defRPr/>
            </a:pPr>
            <a:r>
              <a:rPr lang="en-US" sz="4000" kern="0" dirty="0" err="1">
                <a:solidFill>
                  <a:srgbClr val="FEC200"/>
                </a:solidFill>
              </a:rPr>
              <a:t>Bài</a:t>
            </a:r>
            <a:r>
              <a:rPr lang="en-US" sz="4000" kern="0" dirty="0">
                <a:solidFill>
                  <a:srgbClr val="FEC200"/>
                </a:solidFill>
              </a:rPr>
              <a:t> 2: Tri </a:t>
            </a:r>
            <a:r>
              <a:rPr lang="en-US" sz="4000" kern="0" dirty="0" err="1">
                <a:solidFill>
                  <a:srgbClr val="FEC200"/>
                </a:solidFill>
              </a:rPr>
              <a:t>thức</a:t>
            </a:r>
            <a:r>
              <a:rPr lang="en-US" sz="4000" kern="0" dirty="0">
                <a:solidFill>
                  <a:srgbClr val="FEC200"/>
                </a:solidFill>
              </a:rPr>
              <a:t> </a:t>
            </a:r>
            <a:r>
              <a:rPr lang="en-US" sz="4000" kern="0" dirty="0" err="1">
                <a:solidFill>
                  <a:srgbClr val="FEC200"/>
                </a:solidFill>
              </a:rPr>
              <a:t>lịch</a:t>
            </a:r>
            <a:r>
              <a:rPr lang="en-US" sz="4000" kern="0" dirty="0">
                <a:solidFill>
                  <a:srgbClr val="FEC200"/>
                </a:solidFill>
              </a:rPr>
              <a:t> </a:t>
            </a:r>
            <a:r>
              <a:rPr lang="en-US" sz="4000" kern="0" dirty="0" err="1">
                <a:solidFill>
                  <a:srgbClr val="FEC200"/>
                </a:solidFill>
              </a:rPr>
              <a:t>sử</a:t>
            </a:r>
            <a:r>
              <a:rPr lang="en-US" sz="4000" kern="0" dirty="0">
                <a:solidFill>
                  <a:srgbClr val="FEC200"/>
                </a:solidFill>
              </a:rPr>
              <a:t> </a:t>
            </a:r>
            <a:r>
              <a:rPr lang="en-US" sz="4000" kern="0" dirty="0" err="1">
                <a:solidFill>
                  <a:srgbClr val="FEC200"/>
                </a:solidFill>
              </a:rPr>
              <a:t>và</a:t>
            </a:r>
            <a:r>
              <a:rPr lang="en-US" sz="4000" kern="0" dirty="0">
                <a:solidFill>
                  <a:srgbClr val="FEC200"/>
                </a:solidFill>
              </a:rPr>
              <a:t> </a:t>
            </a:r>
            <a:r>
              <a:rPr lang="en-US" sz="4000" kern="0" dirty="0" err="1">
                <a:solidFill>
                  <a:srgbClr val="FEC200"/>
                </a:solidFill>
              </a:rPr>
              <a:t>cuộc</a:t>
            </a:r>
            <a:r>
              <a:rPr lang="en-US" sz="4000" kern="0" dirty="0">
                <a:solidFill>
                  <a:srgbClr val="FEC200"/>
                </a:solidFill>
              </a:rPr>
              <a:t> </a:t>
            </a:r>
            <a:r>
              <a:rPr lang="en-US" sz="4000" kern="0" dirty="0" err="1">
                <a:solidFill>
                  <a:srgbClr val="FEC200"/>
                </a:solidFill>
              </a:rPr>
              <a:t>sống</a:t>
            </a:r>
            <a:endParaRPr lang="en-US" sz="4000" kern="0" dirty="0">
              <a:solidFill>
                <a:srgbClr val="FEC200"/>
              </a:solidFill>
            </a:endParaRPr>
          </a:p>
        </p:txBody>
      </p:sp>
      <p:sp>
        <p:nvSpPr>
          <p:cNvPr id="6" name="TextBox 5">
            <a:extLst>
              <a:ext uri="{FF2B5EF4-FFF2-40B4-BE49-F238E27FC236}">
                <a16:creationId xmlns:a16="http://schemas.microsoft.com/office/drawing/2014/main" id="{17D8F38C-CAB1-F48D-E180-C36938CFDF4D}"/>
              </a:ext>
            </a:extLst>
          </p:cNvPr>
          <p:cNvSpPr txBox="1"/>
          <p:nvPr/>
        </p:nvSpPr>
        <p:spPr>
          <a:xfrm>
            <a:off x="244603" y="1873601"/>
            <a:ext cx="11545949" cy="1569660"/>
          </a:xfrm>
          <a:prstGeom prst="rect">
            <a:avLst/>
          </a:prstGeom>
          <a:noFill/>
        </p:spPr>
        <p:txBody>
          <a:bodyPr wrap="square" rtlCol="0">
            <a:spAutoFit/>
          </a:bodyPr>
          <a:lstStyle/>
          <a:p>
            <a:pPr marL="609585" indent="-609585" algn="just" defTabSz="1219170">
              <a:buClr>
                <a:srgbClr val="000000"/>
              </a:buClr>
              <a:buFont typeface="Wingdings" panose="05000000000000000000" pitchFamily="2" charset="2"/>
              <a:buChar char="Ø"/>
              <a:defRPr/>
            </a:pPr>
            <a:r>
              <a:rPr lang="en-US" sz="3200" kern="0" dirty="0" err="1">
                <a:solidFill>
                  <a:srgbClr val="000000"/>
                </a:solidFill>
                <a:latin typeface="Times New Roman" panose="02020603050405020304" pitchFamily="18" charset="0"/>
                <a:cs typeface="Times New Roman" panose="02020603050405020304" pitchFamily="18" charset="0"/>
                <a:sym typeface="Arial"/>
              </a:rPr>
              <a:t>Kiến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giúp</a:t>
            </a:r>
            <a:r>
              <a:rPr lang="en-US" sz="3200" kern="0" dirty="0">
                <a:solidFill>
                  <a:srgbClr val="000000"/>
                </a:solidFill>
                <a:latin typeface="Times New Roman" panose="02020603050405020304" pitchFamily="18" charset="0"/>
                <a:cs typeface="Times New Roman" panose="02020603050405020304" pitchFamily="18" charset="0"/>
                <a:sym typeface="Arial"/>
              </a:rPr>
              <a:t> con </a:t>
            </a:r>
            <a:r>
              <a:rPr lang="en-US" sz="3200" kern="0" dirty="0" err="1">
                <a:solidFill>
                  <a:srgbClr val="000000"/>
                </a:solidFill>
                <a:latin typeface="Times New Roman" panose="02020603050405020304" pitchFamily="18" charset="0"/>
                <a:cs typeface="Times New Roman" panose="02020603050405020304" pitchFamily="18" charset="0"/>
                <a:sym typeface="Arial"/>
              </a:rPr>
              <a:t>người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giải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thích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hiểu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rõ</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hơn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vấn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thời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sự</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trong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nước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quốc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những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vấn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đề</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quan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cuộc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sống</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
        <p:nvSpPr>
          <p:cNvPr id="5" name="TextBox 4">
            <a:extLst>
              <a:ext uri="{FF2B5EF4-FFF2-40B4-BE49-F238E27FC236}">
                <a16:creationId xmlns:a16="http://schemas.microsoft.com/office/drawing/2014/main" id="{063CC891-7A82-DBFD-8AE6-5DF791A59075}"/>
              </a:ext>
            </a:extLst>
          </p:cNvPr>
          <p:cNvSpPr txBox="1"/>
          <p:nvPr/>
        </p:nvSpPr>
        <p:spPr>
          <a:xfrm>
            <a:off x="244603" y="3589570"/>
            <a:ext cx="11427007" cy="1569660"/>
          </a:xfrm>
          <a:prstGeom prst="rect">
            <a:avLst/>
          </a:prstGeom>
          <a:noFill/>
        </p:spPr>
        <p:txBody>
          <a:bodyPr wrap="square" rtlCol="0">
            <a:spAutoFit/>
          </a:bodyPr>
          <a:lstStyle/>
          <a:p>
            <a:pPr marL="609585" indent="-609585" algn="just" defTabSz="1219170">
              <a:buClr>
                <a:srgbClr val="000000"/>
              </a:buClr>
              <a:buFont typeface="Wingdings" panose="05000000000000000000" pitchFamily="2" charset="2"/>
              <a:buChar char="Ø"/>
              <a:defRPr/>
            </a:pPr>
            <a:r>
              <a:rPr lang="en-US" sz="3200" kern="0" dirty="0" err="1">
                <a:solidFill>
                  <a:srgbClr val="000000"/>
                </a:solidFill>
                <a:latin typeface="Times New Roman" panose="02020603050405020304" pitchFamily="18" charset="0"/>
                <a:cs typeface="Times New Roman" panose="02020603050405020304" pitchFamily="18" charset="0"/>
                <a:sym typeface="Arial"/>
              </a:rPr>
              <a:t>Kiến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lịch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sử</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trị</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lớn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đối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với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mỗi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nhân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và</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xã</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hội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có</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mối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liên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hệ</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chặt</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chẽ</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với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nhiều</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lĩnh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vực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của</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cuộc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sống</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như</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chính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trị</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kinh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tế</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văn</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hoá</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giáo</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dục</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môi</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trường</a:t>
            </a:r>
            <a:r>
              <a:rPr lang="en-US" sz="3200" kern="0" dirty="0">
                <a:solidFill>
                  <a:srgbClr val="000000"/>
                </a:solidFill>
                <a:latin typeface="Times New Roman" panose="02020603050405020304" pitchFamily="18" charset="0"/>
                <a:cs typeface="Times New Roman" panose="02020603050405020304" pitchFamily="18" charset="0"/>
                <a:sym typeface="Arial"/>
              </a:rPr>
              <a:t>.</a:t>
            </a:r>
          </a:p>
        </p:txBody>
      </p:sp>
    </p:spTree>
    <p:extLst>
      <p:ext uri="{BB962C8B-B14F-4D97-AF65-F5344CB8AC3E}">
        <p14:creationId xmlns:p14="http://schemas.microsoft.com/office/powerpoint/2010/main" val="1813481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7ED5E9-8102-778F-B5FE-16F65C8C1F9B}"/>
              </a:ext>
            </a:extLst>
          </p:cNvPr>
          <p:cNvSpPr/>
          <p:nvPr/>
        </p:nvSpPr>
        <p:spPr>
          <a:xfrm>
            <a:off x="2728411" y="3639356"/>
            <a:ext cx="6735177" cy="1477328"/>
          </a:xfrm>
          <a:prstGeom prst="rect">
            <a:avLst/>
          </a:prstGeom>
          <a:noFill/>
        </p:spPr>
        <p:txBody>
          <a:bodyPr wrap="none" lIns="121920" tIns="60960" rIns="121920" bIns="60960">
            <a:spAutoFit/>
          </a:bodyPr>
          <a:lstStyle/>
          <a:p>
            <a:pPr algn="ctr" defTabSz="1219170">
              <a:buClr>
                <a:srgbClr val="000000"/>
              </a:buClr>
              <a:defRPr/>
            </a:pPr>
            <a:r>
              <a:rPr lang="en-US" sz="88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53500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2"/>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0"/>
          <p:cNvSpPr txBox="1">
            <a:spLocks noGrp="1"/>
          </p:cNvSpPr>
          <p:nvPr>
            <p:ph type="title"/>
          </p:nvPr>
        </p:nvSpPr>
        <p:spPr>
          <a:xfrm>
            <a:off x="3551305" y="772071"/>
            <a:ext cx="4880020" cy="763600"/>
          </a:xfrm>
          <a:prstGeom prst="rect">
            <a:avLst/>
          </a:prstGeom>
        </p:spPr>
        <p:txBody>
          <a:bodyPr spcFirstLastPara="1" wrap="square" lIns="121900" tIns="121900" rIns="121900" bIns="121900" anchor="ctr" anchorCtr="0">
            <a:noAutofit/>
          </a:bodyPr>
          <a:lstStyle/>
          <a:p>
            <a:r>
              <a:rPr lang="en-US" sz="7200" dirty="0"/>
              <a:t>NỘI DUNG</a:t>
            </a:r>
          </a:p>
        </p:txBody>
      </p:sp>
      <p:grpSp>
        <p:nvGrpSpPr>
          <p:cNvPr id="2" name="Group 1">
            <a:extLst>
              <a:ext uri="{FF2B5EF4-FFF2-40B4-BE49-F238E27FC236}">
                <a16:creationId xmlns:a16="http://schemas.microsoft.com/office/drawing/2014/main" id="{B8474EEE-0E55-6665-6099-DEEB1F7B0A93}"/>
              </a:ext>
            </a:extLst>
          </p:cNvPr>
          <p:cNvGrpSpPr/>
          <p:nvPr/>
        </p:nvGrpSpPr>
        <p:grpSpPr>
          <a:xfrm>
            <a:off x="4161932" y="1535671"/>
            <a:ext cx="3954964" cy="3621421"/>
            <a:chOff x="2359383" y="1083527"/>
            <a:chExt cx="4235461" cy="3840480"/>
          </a:xfrm>
        </p:grpSpPr>
        <p:sp>
          <p:nvSpPr>
            <p:cNvPr id="3" name="Oval 2">
              <a:extLst>
                <a:ext uri="{FF2B5EF4-FFF2-40B4-BE49-F238E27FC236}">
                  <a16:creationId xmlns:a16="http://schemas.microsoft.com/office/drawing/2014/main" id="{160C0D81-C7B4-E7F9-CE8E-CE9377D9E3AC}"/>
                </a:ext>
              </a:extLst>
            </p:cNvPr>
            <p:cNvSpPr/>
            <p:nvPr/>
          </p:nvSpPr>
          <p:spPr>
            <a:xfrm>
              <a:off x="2651760" y="1083527"/>
              <a:ext cx="3840480" cy="3840480"/>
            </a:xfrm>
            <a:prstGeom prst="ellipse">
              <a:avLst/>
            </a:prstGeom>
            <a:solidFill>
              <a:srgbClr val="FFFFFF">
                <a:lumMod val="85000"/>
              </a:srgbClr>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4" name="Group 3">
              <a:extLst>
                <a:ext uri="{FF2B5EF4-FFF2-40B4-BE49-F238E27FC236}">
                  <a16:creationId xmlns:a16="http://schemas.microsoft.com/office/drawing/2014/main" id="{8BFD036C-C6B5-C5B7-D2CF-92FAF10FD1D8}"/>
                </a:ext>
              </a:extLst>
            </p:cNvPr>
            <p:cNvGrpSpPr/>
            <p:nvPr/>
          </p:nvGrpSpPr>
          <p:grpSpPr>
            <a:xfrm>
              <a:off x="2359383" y="1784620"/>
              <a:ext cx="2190483" cy="2112804"/>
              <a:chOff x="1915834" y="2301293"/>
              <a:chExt cx="2190483" cy="2112804"/>
            </a:xfrm>
          </p:grpSpPr>
          <p:sp>
            <p:nvSpPr>
              <p:cNvPr id="5" name="Freeform 53">
                <a:extLst>
                  <a:ext uri="{FF2B5EF4-FFF2-40B4-BE49-F238E27FC236}">
                    <a16:creationId xmlns:a16="http://schemas.microsoft.com/office/drawing/2014/main" id="{9AABD8ED-D1E1-2D0A-997C-D0C7DC22DAAC}"/>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6" name="Group 23">
                <a:extLst>
                  <a:ext uri="{FF2B5EF4-FFF2-40B4-BE49-F238E27FC236}">
                    <a16:creationId xmlns:a16="http://schemas.microsoft.com/office/drawing/2014/main" id="{DA444420-2F1A-F067-B20D-C5958FA1D335}"/>
                  </a:ext>
                </a:extLst>
              </p:cNvPr>
              <p:cNvGrpSpPr/>
              <p:nvPr/>
            </p:nvGrpSpPr>
            <p:grpSpPr>
              <a:xfrm rot="2810961">
                <a:off x="1810401" y="2406726"/>
                <a:ext cx="1581489" cy="1370624"/>
                <a:chOff x="1370013" y="2060575"/>
                <a:chExt cx="2381250" cy="2063750"/>
              </a:xfrm>
            </p:grpSpPr>
            <p:sp>
              <p:nvSpPr>
                <p:cNvPr id="7" name="Freeform 6">
                  <a:extLst>
                    <a:ext uri="{FF2B5EF4-FFF2-40B4-BE49-F238E27FC236}">
                      <a16:creationId xmlns:a16="http://schemas.microsoft.com/office/drawing/2014/main" id="{91949957-4C0E-7D84-3C6C-EBD3F085E4E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0779B7"/>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8" name="Freeform 7">
                  <a:extLst>
                    <a:ext uri="{FF2B5EF4-FFF2-40B4-BE49-F238E27FC236}">
                      <a16:creationId xmlns:a16="http://schemas.microsoft.com/office/drawing/2014/main" id="{F9D5AAD4-09FA-CDA3-B661-FFA860B4FFC5}"/>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0779B7">
                    <a:lumMod val="40000"/>
                    <a:lumOff val="6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9" name="Freeform 8">
                  <a:extLst>
                    <a:ext uri="{FF2B5EF4-FFF2-40B4-BE49-F238E27FC236}">
                      <a16:creationId xmlns:a16="http://schemas.microsoft.com/office/drawing/2014/main" id="{2BDBC089-FBAC-FC48-0DE8-F560B7AA41EB}"/>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0779B7">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0" name="Freeform 10">
                  <a:extLst>
                    <a:ext uri="{FF2B5EF4-FFF2-40B4-BE49-F238E27FC236}">
                      <a16:creationId xmlns:a16="http://schemas.microsoft.com/office/drawing/2014/main" id="{DC0DFAE3-00C2-D986-7A13-46B06AF164BC}"/>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1" name="Freeform 11">
                  <a:extLst>
                    <a:ext uri="{FF2B5EF4-FFF2-40B4-BE49-F238E27FC236}">
                      <a16:creationId xmlns:a16="http://schemas.microsoft.com/office/drawing/2014/main" id="{BD3D4E96-1D17-11AB-4B97-88DD1AF8408A}"/>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0779B7">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2" name="Freeform 9">
                  <a:extLst>
                    <a:ext uri="{FF2B5EF4-FFF2-40B4-BE49-F238E27FC236}">
                      <a16:creationId xmlns:a16="http://schemas.microsoft.com/office/drawing/2014/main" id="{B3B05E7E-63E9-1446-16FF-BD27D0CC5638}"/>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0779B7">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13" name="Group 12">
              <a:extLst>
                <a:ext uri="{FF2B5EF4-FFF2-40B4-BE49-F238E27FC236}">
                  <a16:creationId xmlns:a16="http://schemas.microsoft.com/office/drawing/2014/main" id="{E41F98CB-3BF3-E1E1-E596-13F1E0F2BB8F}"/>
                </a:ext>
              </a:extLst>
            </p:cNvPr>
            <p:cNvGrpSpPr/>
            <p:nvPr/>
          </p:nvGrpSpPr>
          <p:grpSpPr>
            <a:xfrm flipH="1">
              <a:off x="4404361" y="1784620"/>
              <a:ext cx="2190483" cy="2112804"/>
              <a:chOff x="1915834" y="2301293"/>
              <a:chExt cx="2190483" cy="2112804"/>
            </a:xfrm>
          </p:grpSpPr>
          <p:sp>
            <p:nvSpPr>
              <p:cNvPr id="14" name="Freeform 72">
                <a:extLst>
                  <a:ext uri="{FF2B5EF4-FFF2-40B4-BE49-F238E27FC236}">
                    <a16:creationId xmlns:a16="http://schemas.microsoft.com/office/drawing/2014/main" id="{ACC34E7D-7440-3E39-ED63-1D4F3A5AEA56}"/>
                  </a:ext>
                </a:extLst>
              </p:cNvPr>
              <p:cNvSpPr/>
              <p:nvPr/>
            </p:nvSpPr>
            <p:spPr>
              <a:xfrm rot="561175">
                <a:off x="2968251" y="2742335"/>
                <a:ext cx="1138066" cy="1671762"/>
              </a:xfrm>
              <a:custGeom>
                <a:avLst/>
                <a:gdLst>
                  <a:gd name="connsiteX0" fmla="*/ 52507 w 598074"/>
                  <a:gd name="connsiteY0" fmla="*/ 321448 h 878541"/>
                  <a:gd name="connsiteX1" fmla="*/ 259976 w 598074"/>
                  <a:gd name="connsiteY1" fmla="*/ 206188 h 878541"/>
                  <a:gd name="connsiteX2" fmla="*/ 398289 w 598074"/>
                  <a:gd name="connsiteY2" fmla="*/ 790175 h 878541"/>
                  <a:gd name="connsiteX3" fmla="*/ 582706 w 598074"/>
                  <a:gd name="connsiteY3" fmla="*/ 736386 h 878541"/>
                  <a:gd name="connsiteX4" fmla="*/ 306080 w 598074"/>
                  <a:gd name="connsiteY4" fmla="*/ 221556 h 878541"/>
                  <a:gd name="connsiteX5" fmla="*/ 44823 w 598074"/>
                  <a:gd name="connsiteY5" fmla="*/ 21771 h 878541"/>
                  <a:gd name="connsiteX6" fmla="*/ 52507 w 598074"/>
                  <a:gd name="connsiteY6" fmla="*/ 321448 h 878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74" h="878541">
                    <a:moveTo>
                      <a:pt x="52507" y="321448"/>
                    </a:moveTo>
                    <a:cubicBezTo>
                      <a:pt x="88366" y="352184"/>
                      <a:pt x="202346" y="128067"/>
                      <a:pt x="259976" y="206188"/>
                    </a:cubicBezTo>
                    <a:cubicBezTo>
                      <a:pt x="317606" y="284309"/>
                      <a:pt x="344501" y="701809"/>
                      <a:pt x="398289" y="790175"/>
                    </a:cubicBezTo>
                    <a:cubicBezTo>
                      <a:pt x="452077" y="878541"/>
                      <a:pt x="598074" y="831156"/>
                      <a:pt x="582706" y="736386"/>
                    </a:cubicBezTo>
                    <a:cubicBezTo>
                      <a:pt x="567338" y="641616"/>
                      <a:pt x="395727" y="340658"/>
                      <a:pt x="306080" y="221556"/>
                    </a:cubicBezTo>
                    <a:cubicBezTo>
                      <a:pt x="216433" y="102454"/>
                      <a:pt x="89646" y="0"/>
                      <a:pt x="44823" y="21771"/>
                    </a:cubicBezTo>
                    <a:cubicBezTo>
                      <a:pt x="0" y="43542"/>
                      <a:pt x="16648" y="290712"/>
                      <a:pt x="52507" y="321448"/>
                    </a:cubicBezTo>
                    <a:close/>
                  </a:path>
                </a:pathLst>
              </a:custGeom>
              <a:solidFill>
                <a:srgbClr val="FFFFFF"/>
              </a:solidFill>
              <a:ln w="25400" cap="flat" cmpd="sng" algn="ctr">
                <a:noFill/>
                <a:prstDash val="solid"/>
              </a:ln>
              <a:effectLst/>
            </p:spPr>
            <p:txBody>
              <a:bodyPr rtlCol="0" anchor="ctr"/>
              <a:lstStyle/>
              <a:p>
                <a:pPr algn="ctr" defTabSz="1625275">
                  <a:defRPr/>
                </a:pPr>
                <a:endParaRPr lang="en-US" sz="3200">
                  <a:solidFill>
                    <a:prstClr val="white"/>
                  </a:solidFill>
                  <a:latin typeface="Calibri"/>
                  <a:cs typeface="Arial"/>
                  <a:sym typeface="Arial"/>
                </a:endParaRPr>
              </a:p>
            </p:txBody>
          </p:sp>
          <p:grpSp>
            <p:nvGrpSpPr>
              <p:cNvPr id="15" name="Group 23">
                <a:extLst>
                  <a:ext uri="{FF2B5EF4-FFF2-40B4-BE49-F238E27FC236}">
                    <a16:creationId xmlns:a16="http://schemas.microsoft.com/office/drawing/2014/main" id="{876E0DE6-E5C3-00D6-532B-786041899625}"/>
                  </a:ext>
                </a:extLst>
              </p:cNvPr>
              <p:cNvGrpSpPr/>
              <p:nvPr/>
            </p:nvGrpSpPr>
            <p:grpSpPr>
              <a:xfrm rot="2810961">
                <a:off x="1810401" y="2406726"/>
                <a:ext cx="1581489" cy="1370624"/>
                <a:chOff x="1370013" y="2060575"/>
                <a:chExt cx="2381250" cy="2063750"/>
              </a:xfrm>
            </p:grpSpPr>
            <p:sp>
              <p:nvSpPr>
                <p:cNvPr id="16" name="Freeform 6">
                  <a:extLst>
                    <a:ext uri="{FF2B5EF4-FFF2-40B4-BE49-F238E27FC236}">
                      <a16:creationId xmlns:a16="http://schemas.microsoft.com/office/drawing/2014/main" id="{A598A873-0391-D9FB-B842-DD02CFAE61E6}"/>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A7CCDF"/>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7" name="Freeform 7">
                  <a:extLst>
                    <a:ext uri="{FF2B5EF4-FFF2-40B4-BE49-F238E27FC236}">
                      <a16:creationId xmlns:a16="http://schemas.microsoft.com/office/drawing/2014/main" id="{357B2C1F-0DB2-0D18-091F-EF523053D3FC}"/>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A7CCDF">
                    <a:lumMod val="40000"/>
                    <a:lumOff val="6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8" name="Freeform 8">
                  <a:extLst>
                    <a:ext uri="{FF2B5EF4-FFF2-40B4-BE49-F238E27FC236}">
                      <a16:creationId xmlns:a16="http://schemas.microsoft.com/office/drawing/2014/main" id="{78C4CC19-0909-B62E-E4C7-C0586E2F50FF}"/>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A7CCDF">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19" name="Freeform 10">
                  <a:extLst>
                    <a:ext uri="{FF2B5EF4-FFF2-40B4-BE49-F238E27FC236}">
                      <a16:creationId xmlns:a16="http://schemas.microsoft.com/office/drawing/2014/main" id="{936FF784-4999-5755-24F4-C6480131088B}"/>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0" name="Freeform 11">
                  <a:extLst>
                    <a:ext uri="{FF2B5EF4-FFF2-40B4-BE49-F238E27FC236}">
                      <a16:creationId xmlns:a16="http://schemas.microsoft.com/office/drawing/2014/main" id="{0C2129F9-8CBE-278C-232A-4CA745F29A04}"/>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A7CCDF">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1" name="Freeform 9">
                  <a:extLst>
                    <a:ext uri="{FF2B5EF4-FFF2-40B4-BE49-F238E27FC236}">
                      <a16:creationId xmlns:a16="http://schemas.microsoft.com/office/drawing/2014/main" id="{D3F12928-E8FC-841D-D2AA-A30AF104E514}"/>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A7CCDF">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22" name="Group 23">
              <a:extLst>
                <a:ext uri="{FF2B5EF4-FFF2-40B4-BE49-F238E27FC236}">
                  <a16:creationId xmlns:a16="http://schemas.microsoft.com/office/drawing/2014/main" id="{098BC45E-177D-EFEA-CE29-7209412AF4C6}"/>
                </a:ext>
              </a:extLst>
            </p:cNvPr>
            <p:cNvGrpSpPr/>
            <p:nvPr/>
          </p:nvGrpSpPr>
          <p:grpSpPr>
            <a:xfrm>
              <a:off x="3701346" y="3277478"/>
              <a:ext cx="1581489" cy="1370624"/>
              <a:chOff x="1370013" y="2060575"/>
              <a:chExt cx="2381250" cy="2063750"/>
            </a:xfrm>
          </p:grpSpPr>
          <p:sp>
            <p:nvSpPr>
              <p:cNvPr id="23" name="Freeform 6">
                <a:extLst>
                  <a:ext uri="{FF2B5EF4-FFF2-40B4-BE49-F238E27FC236}">
                    <a16:creationId xmlns:a16="http://schemas.microsoft.com/office/drawing/2014/main" id="{2743B453-60A1-3345-906A-205A0D67B6B3}"/>
                  </a:ext>
                </a:extLst>
              </p:cNvPr>
              <p:cNvSpPr>
                <a:spLocks/>
              </p:cNvSpPr>
              <p:nvPr/>
            </p:nvSpPr>
            <p:spPr bwMode="auto">
              <a:xfrm>
                <a:off x="1524000" y="2232025"/>
                <a:ext cx="2073275" cy="1892300"/>
              </a:xfrm>
              <a:custGeom>
                <a:avLst/>
                <a:gdLst/>
                <a:ahLst/>
                <a:cxnLst>
                  <a:cxn ang="0">
                    <a:pos x="1306" y="0"/>
                  </a:cxn>
                  <a:cxn ang="0">
                    <a:pos x="1180" y="1192"/>
                  </a:cxn>
                  <a:cxn ang="0">
                    <a:pos x="128" y="1192"/>
                  </a:cxn>
                  <a:cxn ang="0">
                    <a:pos x="0" y="36"/>
                  </a:cxn>
                  <a:cxn ang="0">
                    <a:pos x="1306" y="0"/>
                  </a:cxn>
                </a:cxnLst>
                <a:rect l="0" t="0" r="r" b="b"/>
                <a:pathLst>
                  <a:path w="1306" h="1192">
                    <a:moveTo>
                      <a:pt x="1306" y="0"/>
                    </a:moveTo>
                    <a:lnTo>
                      <a:pt x="1180" y="1192"/>
                    </a:lnTo>
                    <a:lnTo>
                      <a:pt x="128" y="1192"/>
                    </a:lnTo>
                    <a:lnTo>
                      <a:pt x="0" y="36"/>
                    </a:lnTo>
                    <a:lnTo>
                      <a:pt x="1306" y="0"/>
                    </a:lnTo>
                    <a:close/>
                  </a:path>
                </a:pathLst>
              </a:custGeom>
              <a:solidFill>
                <a:srgbClr val="1F497D"/>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4" name="Freeform 7">
                <a:extLst>
                  <a:ext uri="{FF2B5EF4-FFF2-40B4-BE49-F238E27FC236}">
                    <a16:creationId xmlns:a16="http://schemas.microsoft.com/office/drawing/2014/main" id="{9B6FE379-9468-05A9-F2F3-43605BFC4D70}"/>
                  </a:ext>
                </a:extLst>
              </p:cNvPr>
              <p:cNvSpPr>
                <a:spLocks/>
              </p:cNvSpPr>
              <p:nvPr/>
            </p:nvSpPr>
            <p:spPr bwMode="auto">
              <a:xfrm>
                <a:off x="1417638" y="2211388"/>
                <a:ext cx="2284412" cy="1141413"/>
              </a:xfrm>
              <a:custGeom>
                <a:avLst/>
                <a:gdLst/>
                <a:ahLst/>
                <a:cxnLst>
                  <a:cxn ang="0">
                    <a:pos x="36" y="0"/>
                  </a:cxn>
                  <a:cxn ang="0">
                    <a:pos x="42" y="88"/>
                  </a:cxn>
                  <a:cxn ang="0">
                    <a:pos x="59" y="174"/>
                  </a:cxn>
                  <a:cxn ang="0">
                    <a:pos x="86" y="255"/>
                  </a:cxn>
                  <a:cxn ang="0">
                    <a:pos x="123" y="332"/>
                  </a:cxn>
                  <a:cxn ang="0">
                    <a:pos x="168" y="403"/>
                  </a:cxn>
                  <a:cxn ang="0">
                    <a:pos x="222" y="468"/>
                  </a:cxn>
                  <a:cxn ang="0">
                    <a:pos x="283" y="525"/>
                  </a:cxn>
                  <a:cxn ang="0">
                    <a:pos x="351" y="575"/>
                  </a:cxn>
                  <a:cxn ang="0">
                    <a:pos x="425" y="616"/>
                  </a:cxn>
                  <a:cxn ang="0">
                    <a:pos x="504" y="648"/>
                  </a:cxn>
                  <a:cxn ang="0">
                    <a:pos x="588" y="671"/>
                  </a:cxn>
                  <a:cxn ang="0">
                    <a:pos x="675" y="682"/>
                  </a:cxn>
                  <a:cxn ang="0">
                    <a:pos x="765" y="682"/>
                  </a:cxn>
                  <a:cxn ang="0">
                    <a:pos x="852" y="671"/>
                  </a:cxn>
                  <a:cxn ang="0">
                    <a:pos x="936" y="648"/>
                  </a:cxn>
                  <a:cxn ang="0">
                    <a:pos x="1015" y="616"/>
                  </a:cxn>
                  <a:cxn ang="0">
                    <a:pos x="1088" y="575"/>
                  </a:cxn>
                  <a:cxn ang="0">
                    <a:pos x="1156" y="525"/>
                  </a:cxn>
                  <a:cxn ang="0">
                    <a:pos x="1218" y="468"/>
                  </a:cxn>
                  <a:cxn ang="0">
                    <a:pos x="1271" y="403"/>
                  </a:cxn>
                  <a:cxn ang="0">
                    <a:pos x="1317" y="332"/>
                  </a:cxn>
                  <a:cxn ang="0">
                    <a:pos x="1354" y="255"/>
                  </a:cxn>
                  <a:cxn ang="0">
                    <a:pos x="1381" y="174"/>
                  </a:cxn>
                  <a:cxn ang="0">
                    <a:pos x="1397" y="88"/>
                  </a:cxn>
                  <a:cxn ang="0">
                    <a:pos x="1403" y="0"/>
                  </a:cxn>
                  <a:cxn ang="0">
                    <a:pos x="1438" y="45"/>
                  </a:cxn>
                  <a:cxn ang="0">
                    <a:pos x="1426" y="133"/>
                  </a:cxn>
                  <a:cxn ang="0">
                    <a:pos x="1405" y="219"/>
                  </a:cxn>
                  <a:cxn ang="0">
                    <a:pos x="1374" y="299"/>
                  </a:cxn>
                  <a:cxn ang="0">
                    <a:pos x="1334" y="375"/>
                  </a:cxn>
                  <a:cxn ang="0">
                    <a:pos x="1285" y="444"/>
                  </a:cxn>
                  <a:cxn ang="0">
                    <a:pos x="1228" y="508"/>
                  </a:cxn>
                  <a:cxn ang="0">
                    <a:pos x="1165" y="565"/>
                  </a:cxn>
                  <a:cxn ang="0">
                    <a:pos x="1095" y="613"/>
                  </a:cxn>
                  <a:cxn ang="0">
                    <a:pos x="1019" y="654"/>
                  </a:cxn>
                  <a:cxn ang="0">
                    <a:pos x="939" y="685"/>
                  </a:cxn>
                  <a:cxn ang="0">
                    <a:pos x="854" y="707"/>
                  </a:cxn>
                  <a:cxn ang="0">
                    <a:pos x="765" y="718"/>
                  </a:cxn>
                  <a:cxn ang="0">
                    <a:pos x="675" y="718"/>
                  </a:cxn>
                  <a:cxn ang="0">
                    <a:pos x="586" y="707"/>
                  </a:cxn>
                  <a:cxn ang="0">
                    <a:pos x="501" y="685"/>
                  </a:cxn>
                  <a:cxn ang="0">
                    <a:pos x="420" y="654"/>
                  </a:cxn>
                  <a:cxn ang="0">
                    <a:pos x="345" y="613"/>
                  </a:cxn>
                  <a:cxn ang="0">
                    <a:pos x="275" y="565"/>
                  </a:cxn>
                  <a:cxn ang="0">
                    <a:pos x="212" y="508"/>
                  </a:cxn>
                  <a:cxn ang="0">
                    <a:pos x="155" y="444"/>
                  </a:cxn>
                  <a:cxn ang="0">
                    <a:pos x="106" y="375"/>
                  </a:cxn>
                  <a:cxn ang="0">
                    <a:pos x="66" y="299"/>
                  </a:cxn>
                  <a:cxn ang="0">
                    <a:pos x="35" y="219"/>
                  </a:cxn>
                  <a:cxn ang="0">
                    <a:pos x="13" y="133"/>
                  </a:cxn>
                  <a:cxn ang="0">
                    <a:pos x="2" y="45"/>
                  </a:cxn>
                </a:cxnLst>
                <a:rect l="0" t="0" r="r" b="b"/>
                <a:pathLst>
                  <a:path w="1439" h="719">
                    <a:moveTo>
                      <a:pt x="0" y="0"/>
                    </a:moveTo>
                    <a:lnTo>
                      <a:pt x="36" y="0"/>
                    </a:lnTo>
                    <a:lnTo>
                      <a:pt x="38" y="44"/>
                    </a:lnTo>
                    <a:lnTo>
                      <a:pt x="42" y="88"/>
                    </a:lnTo>
                    <a:lnTo>
                      <a:pt x="49" y="132"/>
                    </a:lnTo>
                    <a:lnTo>
                      <a:pt x="59" y="174"/>
                    </a:lnTo>
                    <a:lnTo>
                      <a:pt x="71" y="215"/>
                    </a:lnTo>
                    <a:lnTo>
                      <a:pt x="86" y="255"/>
                    </a:lnTo>
                    <a:lnTo>
                      <a:pt x="103" y="295"/>
                    </a:lnTo>
                    <a:lnTo>
                      <a:pt x="123" y="332"/>
                    </a:lnTo>
                    <a:lnTo>
                      <a:pt x="145" y="368"/>
                    </a:lnTo>
                    <a:lnTo>
                      <a:pt x="168" y="403"/>
                    </a:lnTo>
                    <a:lnTo>
                      <a:pt x="194" y="436"/>
                    </a:lnTo>
                    <a:lnTo>
                      <a:pt x="222" y="468"/>
                    </a:lnTo>
                    <a:lnTo>
                      <a:pt x="252" y="498"/>
                    </a:lnTo>
                    <a:lnTo>
                      <a:pt x="283" y="525"/>
                    </a:lnTo>
                    <a:lnTo>
                      <a:pt x="317" y="551"/>
                    </a:lnTo>
                    <a:lnTo>
                      <a:pt x="351" y="575"/>
                    </a:lnTo>
                    <a:lnTo>
                      <a:pt x="388" y="597"/>
                    </a:lnTo>
                    <a:lnTo>
                      <a:pt x="425" y="616"/>
                    </a:lnTo>
                    <a:lnTo>
                      <a:pt x="464" y="634"/>
                    </a:lnTo>
                    <a:lnTo>
                      <a:pt x="504" y="648"/>
                    </a:lnTo>
                    <a:lnTo>
                      <a:pt x="545" y="661"/>
                    </a:lnTo>
                    <a:lnTo>
                      <a:pt x="588" y="671"/>
                    </a:lnTo>
                    <a:lnTo>
                      <a:pt x="631" y="677"/>
                    </a:lnTo>
                    <a:lnTo>
                      <a:pt x="675" y="682"/>
                    </a:lnTo>
                    <a:lnTo>
                      <a:pt x="720" y="683"/>
                    </a:lnTo>
                    <a:lnTo>
                      <a:pt x="765" y="682"/>
                    </a:lnTo>
                    <a:lnTo>
                      <a:pt x="809" y="677"/>
                    </a:lnTo>
                    <a:lnTo>
                      <a:pt x="852" y="671"/>
                    </a:lnTo>
                    <a:lnTo>
                      <a:pt x="894" y="661"/>
                    </a:lnTo>
                    <a:lnTo>
                      <a:pt x="936" y="648"/>
                    </a:lnTo>
                    <a:lnTo>
                      <a:pt x="976" y="634"/>
                    </a:lnTo>
                    <a:lnTo>
                      <a:pt x="1015" y="616"/>
                    </a:lnTo>
                    <a:lnTo>
                      <a:pt x="1053" y="597"/>
                    </a:lnTo>
                    <a:lnTo>
                      <a:pt x="1088" y="575"/>
                    </a:lnTo>
                    <a:lnTo>
                      <a:pt x="1123" y="551"/>
                    </a:lnTo>
                    <a:lnTo>
                      <a:pt x="1156" y="525"/>
                    </a:lnTo>
                    <a:lnTo>
                      <a:pt x="1188" y="498"/>
                    </a:lnTo>
                    <a:lnTo>
                      <a:pt x="1218" y="468"/>
                    </a:lnTo>
                    <a:lnTo>
                      <a:pt x="1245" y="436"/>
                    </a:lnTo>
                    <a:lnTo>
                      <a:pt x="1271" y="403"/>
                    </a:lnTo>
                    <a:lnTo>
                      <a:pt x="1295" y="368"/>
                    </a:lnTo>
                    <a:lnTo>
                      <a:pt x="1317" y="332"/>
                    </a:lnTo>
                    <a:lnTo>
                      <a:pt x="1336" y="295"/>
                    </a:lnTo>
                    <a:lnTo>
                      <a:pt x="1354" y="255"/>
                    </a:lnTo>
                    <a:lnTo>
                      <a:pt x="1368" y="215"/>
                    </a:lnTo>
                    <a:lnTo>
                      <a:pt x="1381" y="174"/>
                    </a:lnTo>
                    <a:lnTo>
                      <a:pt x="1391" y="132"/>
                    </a:lnTo>
                    <a:lnTo>
                      <a:pt x="1397" y="88"/>
                    </a:lnTo>
                    <a:lnTo>
                      <a:pt x="1402" y="44"/>
                    </a:lnTo>
                    <a:lnTo>
                      <a:pt x="1403" y="0"/>
                    </a:lnTo>
                    <a:lnTo>
                      <a:pt x="1439" y="0"/>
                    </a:lnTo>
                    <a:lnTo>
                      <a:pt x="1438" y="45"/>
                    </a:lnTo>
                    <a:lnTo>
                      <a:pt x="1433" y="90"/>
                    </a:lnTo>
                    <a:lnTo>
                      <a:pt x="1426" y="133"/>
                    </a:lnTo>
                    <a:lnTo>
                      <a:pt x="1417" y="176"/>
                    </a:lnTo>
                    <a:lnTo>
                      <a:pt x="1405" y="219"/>
                    </a:lnTo>
                    <a:lnTo>
                      <a:pt x="1391" y="259"/>
                    </a:lnTo>
                    <a:lnTo>
                      <a:pt x="1374" y="299"/>
                    </a:lnTo>
                    <a:lnTo>
                      <a:pt x="1355" y="337"/>
                    </a:lnTo>
                    <a:lnTo>
                      <a:pt x="1334" y="375"/>
                    </a:lnTo>
                    <a:lnTo>
                      <a:pt x="1310" y="410"/>
                    </a:lnTo>
                    <a:lnTo>
                      <a:pt x="1285" y="444"/>
                    </a:lnTo>
                    <a:lnTo>
                      <a:pt x="1257" y="477"/>
                    </a:lnTo>
                    <a:lnTo>
                      <a:pt x="1228" y="508"/>
                    </a:lnTo>
                    <a:lnTo>
                      <a:pt x="1197" y="537"/>
                    </a:lnTo>
                    <a:lnTo>
                      <a:pt x="1165" y="565"/>
                    </a:lnTo>
                    <a:lnTo>
                      <a:pt x="1130" y="590"/>
                    </a:lnTo>
                    <a:lnTo>
                      <a:pt x="1095" y="613"/>
                    </a:lnTo>
                    <a:lnTo>
                      <a:pt x="1058" y="635"/>
                    </a:lnTo>
                    <a:lnTo>
                      <a:pt x="1019" y="654"/>
                    </a:lnTo>
                    <a:lnTo>
                      <a:pt x="980" y="671"/>
                    </a:lnTo>
                    <a:lnTo>
                      <a:pt x="939" y="685"/>
                    </a:lnTo>
                    <a:lnTo>
                      <a:pt x="897" y="697"/>
                    </a:lnTo>
                    <a:lnTo>
                      <a:pt x="854" y="707"/>
                    </a:lnTo>
                    <a:lnTo>
                      <a:pt x="810" y="713"/>
                    </a:lnTo>
                    <a:lnTo>
                      <a:pt x="765" y="718"/>
                    </a:lnTo>
                    <a:lnTo>
                      <a:pt x="720" y="719"/>
                    </a:lnTo>
                    <a:lnTo>
                      <a:pt x="675" y="718"/>
                    </a:lnTo>
                    <a:lnTo>
                      <a:pt x="630" y="713"/>
                    </a:lnTo>
                    <a:lnTo>
                      <a:pt x="586" y="707"/>
                    </a:lnTo>
                    <a:lnTo>
                      <a:pt x="543" y="697"/>
                    </a:lnTo>
                    <a:lnTo>
                      <a:pt x="501" y="685"/>
                    </a:lnTo>
                    <a:lnTo>
                      <a:pt x="460" y="671"/>
                    </a:lnTo>
                    <a:lnTo>
                      <a:pt x="420" y="654"/>
                    </a:lnTo>
                    <a:lnTo>
                      <a:pt x="382" y="635"/>
                    </a:lnTo>
                    <a:lnTo>
                      <a:pt x="345" y="613"/>
                    </a:lnTo>
                    <a:lnTo>
                      <a:pt x="309" y="590"/>
                    </a:lnTo>
                    <a:lnTo>
                      <a:pt x="275" y="565"/>
                    </a:lnTo>
                    <a:lnTo>
                      <a:pt x="242" y="537"/>
                    </a:lnTo>
                    <a:lnTo>
                      <a:pt x="212" y="508"/>
                    </a:lnTo>
                    <a:lnTo>
                      <a:pt x="182" y="477"/>
                    </a:lnTo>
                    <a:lnTo>
                      <a:pt x="155" y="444"/>
                    </a:lnTo>
                    <a:lnTo>
                      <a:pt x="130" y="410"/>
                    </a:lnTo>
                    <a:lnTo>
                      <a:pt x="106" y="375"/>
                    </a:lnTo>
                    <a:lnTo>
                      <a:pt x="85" y="337"/>
                    </a:lnTo>
                    <a:lnTo>
                      <a:pt x="66" y="299"/>
                    </a:lnTo>
                    <a:lnTo>
                      <a:pt x="49" y="259"/>
                    </a:lnTo>
                    <a:lnTo>
                      <a:pt x="35" y="219"/>
                    </a:lnTo>
                    <a:lnTo>
                      <a:pt x="23" y="176"/>
                    </a:lnTo>
                    <a:lnTo>
                      <a:pt x="13" y="133"/>
                    </a:lnTo>
                    <a:lnTo>
                      <a:pt x="6" y="90"/>
                    </a:lnTo>
                    <a:lnTo>
                      <a:pt x="2" y="45"/>
                    </a:lnTo>
                    <a:lnTo>
                      <a:pt x="0" y="0"/>
                    </a:lnTo>
                    <a:close/>
                  </a:path>
                </a:pathLst>
              </a:custGeom>
              <a:solidFill>
                <a:srgbClr val="1F497D">
                  <a:lumMod val="60000"/>
                  <a:lumOff val="4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5" name="Freeform 8">
                <a:extLst>
                  <a:ext uri="{FF2B5EF4-FFF2-40B4-BE49-F238E27FC236}">
                    <a16:creationId xmlns:a16="http://schemas.microsoft.com/office/drawing/2014/main" id="{870D10A5-89AC-8D8A-0594-F4CE18EA45B5}"/>
                  </a:ext>
                </a:extLst>
              </p:cNvPr>
              <p:cNvSpPr>
                <a:spLocks/>
              </p:cNvSpPr>
              <p:nvPr/>
            </p:nvSpPr>
            <p:spPr bwMode="auto">
              <a:xfrm>
                <a:off x="2101850" y="3155950"/>
                <a:ext cx="915987" cy="266700"/>
              </a:xfrm>
              <a:custGeom>
                <a:avLst/>
                <a:gdLst/>
                <a:ahLst/>
                <a:cxnLst>
                  <a:cxn ang="0">
                    <a:pos x="69" y="1"/>
                  </a:cxn>
                  <a:cxn ang="0">
                    <a:pos x="93" y="9"/>
                  </a:cxn>
                  <a:cxn ang="0">
                    <a:pos x="126" y="21"/>
                  </a:cxn>
                  <a:cxn ang="0">
                    <a:pos x="165" y="32"/>
                  </a:cxn>
                  <a:cxn ang="0">
                    <a:pos x="210" y="41"/>
                  </a:cxn>
                  <a:cxn ang="0">
                    <a:pos x="261" y="45"/>
                  </a:cxn>
                  <a:cxn ang="0">
                    <a:pos x="316" y="44"/>
                  </a:cxn>
                  <a:cxn ang="0">
                    <a:pos x="366" y="40"/>
                  </a:cxn>
                  <a:cxn ang="0">
                    <a:pos x="410" y="33"/>
                  </a:cxn>
                  <a:cxn ang="0">
                    <a:pos x="446" y="26"/>
                  </a:cxn>
                  <a:cxn ang="0">
                    <a:pos x="474" y="19"/>
                  </a:cxn>
                  <a:cxn ang="0">
                    <a:pos x="493" y="12"/>
                  </a:cxn>
                  <a:cxn ang="0">
                    <a:pos x="510" y="6"/>
                  </a:cxn>
                  <a:cxn ang="0">
                    <a:pos x="524" y="3"/>
                  </a:cxn>
                  <a:cxn ang="0">
                    <a:pos x="538" y="5"/>
                  </a:cxn>
                  <a:cxn ang="0">
                    <a:pos x="552" y="15"/>
                  </a:cxn>
                  <a:cxn ang="0">
                    <a:pos x="565" y="32"/>
                  </a:cxn>
                  <a:cxn ang="0">
                    <a:pos x="572" y="52"/>
                  </a:cxn>
                  <a:cxn ang="0">
                    <a:pos x="576" y="70"/>
                  </a:cxn>
                  <a:cxn ang="0">
                    <a:pos x="577" y="81"/>
                  </a:cxn>
                  <a:cxn ang="0">
                    <a:pos x="577" y="83"/>
                  </a:cxn>
                  <a:cxn ang="0">
                    <a:pos x="577" y="89"/>
                  </a:cxn>
                  <a:cxn ang="0">
                    <a:pos x="577" y="99"/>
                  </a:cxn>
                  <a:cxn ang="0">
                    <a:pos x="573" y="109"/>
                  </a:cxn>
                  <a:cxn ang="0">
                    <a:pos x="564" y="119"/>
                  </a:cxn>
                  <a:cxn ang="0">
                    <a:pos x="538" y="130"/>
                  </a:cxn>
                  <a:cxn ang="0">
                    <a:pos x="501" y="143"/>
                  </a:cxn>
                  <a:cxn ang="0">
                    <a:pos x="462" y="153"/>
                  </a:cxn>
                  <a:cxn ang="0">
                    <a:pos x="421" y="161"/>
                  </a:cxn>
                  <a:cxn ang="0">
                    <a:pos x="373" y="166"/>
                  </a:cxn>
                  <a:cxn ang="0">
                    <a:pos x="319" y="168"/>
                  </a:cxn>
                  <a:cxn ang="0">
                    <a:pos x="287" y="168"/>
                  </a:cxn>
                  <a:cxn ang="0">
                    <a:pos x="275" y="168"/>
                  </a:cxn>
                  <a:cxn ang="0">
                    <a:pos x="252" y="168"/>
                  </a:cxn>
                  <a:cxn ang="0">
                    <a:pos x="222" y="166"/>
                  </a:cxn>
                  <a:cxn ang="0">
                    <a:pos x="186" y="163"/>
                  </a:cxn>
                  <a:cxn ang="0">
                    <a:pos x="146" y="158"/>
                  </a:cxn>
                  <a:cxn ang="0">
                    <a:pos x="104" y="151"/>
                  </a:cxn>
                  <a:cxn ang="0">
                    <a:pos x="64" y="141"/>
                  </a:cxn>
                  <a:cxn ang="0">
                    <a:pos x="26" y="128"/>
                  </a:cxn>
                  <a:cxn ang="0">
                    <a:pos x="23" y="126"/>
                  </a:cxn>
                  <a:cxn ang="0">
                    <a:pos x="16" y="121"/>
                  </a:cxn>
                  <a:cxn ang="0">
                    <a:pos x="8" y="112"/>
                  </a:cxn>
                  <a:cxn ang="0">
                    <a:pos x="2" y="100"/>
                  </a:cxn>
                  <a:cxn ang="0">
                    <a:pos x="1" y="85"/>
                  </a:cxn>
                  <a:cxn ang="0">
                    <a:pos x="25" y="24"/>
                  </a:cxn>
                  <a:cxn ang="0">
                    <a:pos x="26" y="21"/>
                  </a:cxn>
                  <a:cxn ang="0">
                    <a:pos x="30" y="15"/>
                  </a:cxn>
                  <a:cxn ang="0">
                    <a:pos x="37" y="8"/>
                  </a:cxn>
                  <a:cxn ang="0">
                    <a:pos x="47" y="2"/>
                  </a:cxn>
                  <a:cxn ang="0">
                    <a:pos x="61" y="0"/>
                  </a:cxn>
                </a:cxnLst>
                <a:rect l="0" t="0" r="r" b="b"/>
                <a:pathLst>
                  <a:path w="577" h="168">
                    <a:moveTo>
                      <a:pt x="61" y="0"/>
                    </a:moveTo>
                    <a:lnTo>
                      <a:pt x="69" y="1"/>
                    </a:lnTo>
                    <a:lnTo>
                      <a:pt x="78" y="4"/>
                    </a:lnTo>
                    <a:lnTo>
                      <a:pt x="93" y="9"/>
                    </a:lnTo>
                    <a:lnTo>
                      <a:pt x="108" y="15"/>
                    </a:lnTo>
                    <a:lnTo>
                      <a:pt x="126" y="21"/>
                    </a:lnTo>
                    <a:lnTo>
                      <a:pt x="145" y="26"/>
                    </a:lnTo>
                    <a:lnTo>
                      <a:pt x="165" y="32"/>
                    </a:lnTo>
                    <a:lnTo>
                      <a:pt x="187" y="36"/>
                    </a:lnTo>
                    <a:lnTo>
                      <a:pt x="210" y="41"/>
                    </a:lnTo>
                    <a:lnTo>
                      <a:pt x="235" y="44"/>
                    </a:lnTo>
                    <a:lnTo>
                      <a:pt x="261" y="45"/>
                    </a:lnTo>
                    <a:lnTo>
                      <a:pt x="289" y="46"/>
                    </a:lnTo>
                    <a:lnTo>
                      <a:pt x="316" y="44"/>
                    </a:lnTo>
                    <a:lnTo>
                      <a:pt x="342" y="42"/>
                    </a:lnTo>
                    <a:lnTo>
                      <a:pt x="366" y="40"/>
                    </a:lnTo>
                    <a:lnTo>
                      <a:pt x="389" y="36"/>
                    </a:lnTo>
                    <a:lnTo>
                      <a:pt x="410" y="33"/>
                    </a:lnTo>
                    <a:lnTo>
                      <a:pt x="430" y="30"/>
                    </a:lnTo>
                    <a:lnTo>
                      <a:pt x="446" y="26"/>
                    </a:lnTo>
                    <a:lnTo>
                      <a:pt x="461" y="22"/>
                    </a:lnTo>
                    <a:lnTo>
                      <a:pt x="474" y="19"/>
                    </a:lnTo>
                    <a:lnTo>
                      <a:pt x="484" y="16"/>
                    </a:lnTo>
                    <a:lnTo>
                      <a:pt x="493" y="12"/>
                    </a:lnTo>
                    <a:lnTo>
                      <a:pt x="501" y="9"/>
                    </a:lnTo>
                    <a:lnTo>
                      <a:pt x="510" y="6"/>
                    </a:lnTo>
                    <a:lnTo>
                      <a:pt x="517" y="4"/>
                    </a:lnTo>
                    <a:lnTo>
                      <a:pt x="524" y="3"/>
                    </a:lnTo>
                    <a:lnTo>
                      <a:pt x="531" y="3"/>
                    </a:lnTo>
                    <a:lnTo>
                      <a:pt x="538" y="5"/>
                    </a:lnTo>
                    <a:lnTo>
                      <a:pt x="546" y="9"/>
                    </a:lnTo>
                    <a:lnTo>
                      <a:pt x="552" y="15"/>
                    </a:lnTo>
                    <a:lnTo>
                      <a:pt x="559" y="23"/>
                    </a:lnTo>
                    <a:lnTo>
                      <a:pt x="565" y="32"/>
                    </a:lnTo>
                    <a:lnTo>
                      <a:pt x="569" y="42"/>
                    </a:lnTo>
                    <a:lnTo>
                      <a:pt x="572" y="52"/>
                    </a:lnTo>
                    <a:lnTo>
                      <a:pt x="574" y="61"/>
                    </a:lnTo>
                    <a:lnTo>
                      <a:pt x="576" y="70"/>
                    </a:lnTo>
                    <a:lnTo>
                      <a:pt x="577" y="77"/>
                    </a:lnTo>
                    <a:lnTo>
                      <a:pt x="577" y="81"/>
                    </a:lnTo>
                    <a:lnTo>
                      <a:pt x="577" y="82"/>
                    </a:lnTo>
                    <a:lnTo>
                      <a:pt x="577" y="83"/>
                    </a:lnTo>
                    <a:lnTo>
                      <a:pt x="577" y="86"/>
                    </a:lnTo>
                    <a:lnTo>
                      <a:pt x="577" y="89"/>
                    </a:lnTo>
                    <a:lnTo>
                      <a:pt x="577" y="94"/>
                    </a:lnTo>
                    <a:lnTo>
                      <a:pt x="577" y="99"/>
                    </a:lnTo>
                    <a:lnTo>
                      <a:pt x="575" y="104"/>
                    </a:lnTo>
                    <a:lnTo>
                      <a:pt x="573" y="109"/>
                    </a:lnTo>
                    <a:lnTo>
                      <a:pt x="569" y="115"/>
                    </a:lnTo>
                    <a:lnTo>
                      <a:pt x="564" y="119"/>
                    </a:lnTo>
                    <a:lnTo>
                      <a:pt x="557" y="123"/>
                    </a:lnTo>
                    <a:lnTo>
                      <a:pt x="538" y="130"/>
                    </a:lnTo>
                    <a:lnTo>
                      <a:pt x="520" y="137"/>
                    </a:lnTo>
                    <a:lnTo>
                      <a:pt x="501" y="143"/>
                    </a:lnTo>
                    <a:lnTo>
                      <a:pt x="482" y="148"/>
                    </a:lnTo>
                    <a:lnTo>
                      <a:pt x="462" y="153"/>
                    </a:lnTo>
                    <a:lnTo>
                      <a:pt x="442" y="158"/>
                    </a:lnTo>
                    <a:lnTo>
                      <a:pt x="421" y="161"/>
                    </a:lnTo>
                    <a:lnTo>
                      <a:pt x="398" y="164"/>
                    </a:lnTo>
                    <a:lnTo>
                      <a:pt x="373" y="166"/>
                    </a:lnTo>
                    <a:lnTo>
                      <a:pt x="347" y="168"/>
                    </a:lnTo>
                    <a:lnTo>
                      <a:pt x="319" y="168"/>
                    </a:lnTo>
                    <a:lnTo>
                      <a:pt x="289" y="168"/>
                    </a:lnTo>
                    <a:lnTo>
                      <a:pt x="287" y="168"/>
                    </a:lnTo>
                    <a:lnTo>
                      <a:pt x="282" y="168"/>
                    </a:lnTo>
                    <a:lnTo>
                      <a:pt x="275" y="168"/>
                    </a:lnTo>
                    <a:lnTo>
                      <a:pt x="265" y="168"/>
                    </a:lnTo>
                    <a:lnTo>
                      <a:pt x="252" y="168"/>
                    </a:lnTo>
                    <a:lnTo>
                      <a:pt x="238" y="167"/>
                    </a:lnTo>
                    <a:lnTo>
                      <a:pt x="222" y="166"/>
                    </a:lnTo>
                    <a:lnTo>
                      <a:pt x="204" y="165"/>
                    </a:lnTo>
                    <a:lnTo>
                      <a:pt x="186" y="163"/>
                    </a:lnTo>
                    <a:lnTo>
                      <a:pt x="166" y="161"/>
                    </a:lnTo>
                    <a:lnTo>
                      <a:pt x="146" y="158"/>
                    </a:lnTo>
                    <a:lnTo>
                      <a:pt x="125" y="155"/>
                    </a:lnTo>
                    <a:lnTo>
                      <a:pt x="104" y="151"/>
                    </a:lnTo>
                    <a:lnTo>
                      <a:pt x="84" y="146"/>
                    </a:lnTo>
                    <a:lnTo>
                      <a:pt x="64" y="141"/>
                    </a:lnTo>
                    <a:lnTo>
                      <a:pt x="44" y="135"/>
                    </a:lnTo>
                    <a:lnTo>
                      <a:pt x="26" y="128"/>
                    </a:lnTo>
                    <a:lnTo>
                      <a:pt x="25" y="128"/>
                    </a:lnTo>
                    <a:lnTo>
                      <a:pt x="23" y="126"/>
                    </a:lnTo>
                    <a:lnTo>
                      <a:pt x="20" y="124"/>
                    </a:lnTo>
                    <a:lnTo>
                      <a:pt x="16" y="121"/>
                    </a:lnTo>
                    <a:lnTo>
                      <a:pt x="12" y="117"/>
                    </a:lnTo>
                    <a:lnTo>
                      <a:pt x="8" y="112"/>
                    </a:lnTo>
                    <a:lnTo>
                      <a:pt x="4" y="107"/>
                    </a:lnTo>
                    <a:lnTo>
                      <a:pt x="2" y="100"/>
                    </a:lnTo>
                    <a:lnTo>
                      <a:pt x="0" y="93"/>
                    </a:lnTo>
                    <a:lnTo>
                      <a:pt x="1" y="85"/>
                    </a:lnTo>
                    <a:lnTo>
                      <a:pt x="2" y="76"/>
                    </a:lnTo>
                    <a:lnTo>
                      <a:pt x="25" y="24"/>
                    </a:lnTo>
                    <a:lnTo>
                      <a:pt x="25" y="23"/>
                    </a:lnTo>
                    <a:lnTo>
                      <a:pt x="26" y="21"/>
                    </a:lnTo>
                    <a:lnTo>
                      <a:pt x="28" y="18"/>
                    </a:lnTo>
                    <a:lnTo>
                      <a:pt x="30" y="15"/>
                    </a:lnTo>
                    <a:lnTo>
                      <a:pt x="33" y="11"/>
                    </a:lnTo>
                    <a:lnTo>
                      <a:pt x="37" y="8"/>
                    </a:lnTo>
                    <a:lnTo>
                      <a:pt x="42" y="5"/>
                    </a:lnTo>
                    <a:lnTo>
                      <a:pt x="47" y="2"/>
                    </a:lnTo>
                    <a:lnTo>
                      <a:pt x="53" y="0"/>
                    </a:lnTo>
                    <a:lnTo>
                      <a:pt x="61"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6" name="Freeform 10">
                <a:extLst>
                  <a:ext uri="{FF2B5EF4-FFF2-40B4-BE49-F238E27FC236}">
                    <a16:creationId xmlns:a16="http://schemas.microsoft.com/office/drawing/2014/main" id="{9BAB58E3-DEDB-F9E3-0884-43475F1F2D34}"/>
                  </a:ext>
                </a:extLst>
              </p:cNvPr>
              <p:cNvSpPr>
                <a:spLocks/>
              </p:cNvSpPr>
              <p:nvPr/>
            </p:nvSpPr>
            <p:spPr bwMode="auto">
              <a:xfrm>
                <a:off x="1370013" y="2114550"/>
                <a:ext cx="155575" cy="192088"/>
              </a:xfrm>
              <a:custGeom>
                <a:avLst/>
                <a:gdLst/>
                <a:ahLst/>
                <a:cxnLst>
                  <a:cxn ang="0">
                    <a:pos x="36" y="0"/>
                  </a:cxn>
                  <a:cxn ang="0">
                    <a:pos x="62" y="0"/>
                  </a:cxn>
                  <a:cxn ang="0">
                    <a:pos x="71"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1"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1" y="1"/>
                    </a:lnTo>
                    <a:lnTo>
                      <a:pt x="80" y="5"/>
                    </a:lnTo>
                    <a:lnTo>
                      <a:pt x="87" y="10"/>
                    </a:lnTo>
                    <a:lnTo>
                      <a:pt x="93" y="18"/>
                    </a:lnTo>
                    <a:lnTo>
                      <a:pt x="96" y="26"/>
                    </a:lnTo>
                    <a:lnTo>
                      <a:pt x="98" y="36"/>
                    </a:lnTo>
                    <a:lnTo>
                      <a:pt x="98" y="85"/>
                    </a:lnTo>
                    <a:lnTo>
                      <a:pt x="96" y="94"/>
                    </a:lnTo>
                    <a:lnTo>
                      <a:pt x="93" y="103"/>
                    </a:lnTo>
                    <a:lnTo>
                      <a:pt x="87" y="110"/>
                    </a:lnTo>
                    <a:lnTo>
                      <a:pt x="80" y="116"/>
                    </a:lnTo>
                    <a:lnTo>
                      <a:pt x="71"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7" name="Freeform 11">
                <a:extLst>
                  <a:ext uri="{FF2B5EF4-FFF2-40B4-BE49-F238E27FC236}">
                    <a16:creationId xmlns:a16="http://schemas.microsoft.com/office/drawing/2014/main" id="{CA2E3767-845E-440C-EB4F-A7A86F3AFA21}"/>
                  </a:ext>
                </a:extLst>
              </p:cNvPr>
              <p:cNvSpPr>
                <a:spLocks/>
              </p:cNvSpPr>
              <p:nvPr/>
            </p:nvSpPr>
            <p:spPr bwMode="auto">
              <a:xfrm>
                <a:off x="3595688" y="2114550"/>
                <a:ext cx="155575" cy="192088"/>
              </a:xfrm>
              <a:custGeom>
                <a:avLst/>
                <a:gdLst/>
                <a:ahLst/>
                <a:cxnLst>
                  <a:cxn ang="0">
                    <a:pos x="36" y="0"/>
                  </a:cxn>
                  <a:cxn ang="0">
                    <a:pos x="62" y="0"/>
                  </a:cxn>
                  <a:cxn ang="0">
                    <a:pos x="72" y="1"/>
                  </a:cxn>
                  <a:cxn ang="0">
                    <a:pos x="80" y="5"/>
                  </a:cxn>
                  <a:cxn ang="0">
                    <a:pos x="87" y="10"/>
                  </a:cxn>
                  <a:cxn ang="0">
                    <a:pos x="93" y="18"/>
                  </a:cxn>
                  <a:cxn ang="0">
                    <a:pos x="96" y="26"/>
                  </a:cxn>
                  <a:cxn ang="0">
                    <a:pos x="98" y="36"/>
                  </a:cxn>
                  <a:cxn ang="0">
                    <a:pos x="98" y="85"/>
                  </a:cxn>
                  <a:cxn ang="0">
                    <a:pos x="96" y="94"/>
                  </a:cxn>
                  <a:cxn ang="0">
                    <a:pos x="93" y="103"/>
                  </a:cxn>
                  <a:cxn ang="0">
                    <a:pos x="87" y="110"/>
                  </a:cxn>
                  <a:cxn ang="0">
                    <a:pos x="80" y="116"/>
                  </a:cxn>
                  <a:cxn ang="0">
                    <a:pos x="72" y="119"/>
                  </a:cxn>
                  <a:cxn ang="0">
                    <a:pos x="62" y="121"/>
                  </a:cxn>
                  <a:cxn ang="0">
                    <a:pos x="36" y="121"/>
                  </a:cxn>
                  <a:cxn ang="0">
                    <a:pos x="26" y="119"/>
                  </a:cxn>
                  <a:cxn ang="0">
                    <a:pos x="18" y="116"/>
                  </a:cxn>
                  <a:cxn ang="0">
                    <a:pos x="10" y="110"/>
                  </a:cxn>
                  <a:cxn ang="0">
                    <a:pos x="5" y="103"/>
                  </a:cxn>
                  <a:cxn ang="0">
                    <a:pos x="1" y="94"/>
                  </a:cxn>
                  <a:cxn ang="0">
                    <a:pos x="0" y="85"/>
                  </a:cxn>
                  <a:cxn ang="0">
                    <a:pos x="0" y="36"/>
                  </a:cxn>
                  <a:cxn ang="0">
                    <a:pos x="1" y="26"/>
                  </a:cxn>
                  <a:cxn ang="0">
                    <a:pos x="5" y="18"/>
                  </a:cxn>
                  <a:cxn ang="0">
                    <a:pos x="10" y="10"/>
                  </a:cxn>
                  <a:cxn ang="0">
                    <a:pos x="18" y="5"/>
                  </a:cxn>
                  <a:cxn ang="0">
                    <a:pos x="26" y="1"/>
                  </a:cxn>
                  <a:cxn ang="0">
                    <a:pos x="36" y="0"/>
                  </a:cxn>
                </a:cxnLst>
                <a:rect l="0" t="0" r="r" b="b"/>
                <a:pathLst>
                  <a:path w="98" h="121">
                    <a:moveTo>
                      <a:pt x="36" y="0"/>
                    </a:moveTo>
                    <a:lnTo>
                      <a:pt x="62" y="0"/>
                    </a:lnTo>
                    <a:lnTo>
                      <a:pt x="72" y="1"/>
                    </a:lnTo>
                    <a:lnTo>
                      <a:pt x="80" y="5"/>
                    </a:lnTo>
                    <a:lnTo>
                      <a:pt x="87" y="10"/>
                    </a:lnTo>
                    <a:lnTo>
                      <a:pt x="93" y="18"/>
                    </a:lnTo>
                    <a:lnTo>
                      <a:pt x="96" y="26"/>
                    </a:lnTo>
                    <a:lnTo>
                      <a:pt x="98" y="36"/>
                    </a:lnTo>
                    <a:lnTo>
                      <a:pt x="98" y="85"/>
                    </a:lnTo>
                    <a:lnTo>
                      <a:pt x="96" y="94"/>
                    </a:lnTo>
                    <a:lnTo>
                      <a:pt x="93" y="103"/>
                    </a:lnTo>
                    <a:lnTo>
                      <a:pt x="87" y="110"/>
                    </a:lnTo>
                    <a:lnTo>
                      <a:pt x="80" y="116"/>
                    </a:lnTo>
                    <a:lnTo>
                      <a:pt x="72" y="119"/>
                    </a:lnTo>
                    <a:lnTo>
                      <a:pt x="62" y="121"/>
                    </a:lnTo>
                    <a:lnTo>
                      <a:pt x="36" y="121"/>
                    </a:lnTo>
                    <a:lnTo>
                      <a:pt x="26" y="119"/>
                    </a:lnTo>
                    <a:lnTo>
                      <a:pt x="18" y="116"/>
                    </a:lnTo>
                    <a:lnTo>
                      <a:pt x="10" y="110"/>
                    </a:lnTo>
                    <a:lnTo>
                      <a:pt x="5" y="103"/>
                    </a:lnTo>
                    <a:lnTo>
                      <a:pt x="1" y="94"/>
                    </a:lnTo>
                    <a:lnTo>
                      <a:pt x="0" y="85"/>
                    </a:lnTo>
                    <a:lnTo>
                      <a:pt x="0" y="36"/>
                    </a:lnTo>
                    <a:lnTo>
                      <a:pt x="1" y="26"/>
                    </a:lnTo>
                    <a:lnTo>
                      <a:pt x="5" y="18"/>
                    </a:lnTo>
                    <a:lnTo>
                      <a:pt x="10" y="10"/>
                    </a:lnTo>
                    <a:lnTo>
                      <a:pt x="18" y="5"/>
                    </a:lnTo>
                    <a:lnTo>
                      <a:pt x="26" y="1"/>
                    </a:lnTo>
                    <a:lnTo>
                      <a:pt x="36" y="0"/>
                    </a:lnTo>
                    <a:close/>
                  </a:path>
                </a:pathLst>
              </a:custGeom>
              <a:solidFill>
                <a:srgbClr val="1F497D">
                  <a:lumMod val="50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sp>
            <p:nvSpPr>
              <p:cNvPr id="28" name="Freeform 9">
                <a:extLst>
                  <a:ext uri="{FF2B5EF4-FFF2-40B4-BE49-F238E27FC236}">
                    <a16:creationId xmlns:a16="http://schemas.microsoft.com/office/drawing/2014/main" id="{865CAE92-8D28-51F3-F930-0C911EEF91A2}"/>
                  </a:ext>
                </a:extLst>
              </p:cNvPr>
              <p:cNvSpPr>
                <a:spLocks/>
              </p:cNvSpPr>
              <p:nvPr/>
            </p:nvSpPr>
            <p:spPr bwMode="auto">
              <a:xfrm>
                <a:off x="1473200" y="2060575"/>
                <a:ext cx="2174875" cy="300038"/>
              </a:xfrm>
              <a:custGeom>
                <a:avLst/>
                <a:gdLst/>
                <a:ahLst/>
                <a:cxnLst>
                  <a:cxn ang="0">
                    <a:pos x="36" y="0"/>
                  </a:cxn>
                  <a:cxn ang="0">
                    <a:pos x="1334" y="0"/>
                  </a:cxn>
                  <a:cxn ang="0">
                    <a:pos x="1344" y="1"/>
                  </a:cxn>
                  <a:cxn ang="0">
                    <a:pos x="1352" y="5"/>
                  </a:cxn>
                  <a:cxn ang="0">
                    <a:pos x="1359" y="10"/>
                  </a:cxn>
                  <a:cxn ang="0">
                    <a:pos x="1365" y="18"/>
                  </a:cxn>
                  <a:cxn ang="0">
                    <a:pos x="1369" y="26"/>
                  </a:cxn>
                  <a:cxn ang="0">
                    <a:pos x="1370" y="36"/>
                  </a:cxn>
                  <a:cxn ang="0">
                    <a:pos x="1370" y="153"/>
                  </a:cxn>
                  <a:cxn ang="0">
                    <a:pos x="1369" y="162"/>
                  </a:cxn>
                  <a:cxn ang="0">
                    <a:pos x="1365" y="171"/>
                  </a:cxn>
                  <a:cxn ang="0">
                    <a:pos x="1359" y="178"/>
                  </a:cxn>
                  <a:cxn ang="0">
                    <a:pos x="1352" y="184"/>
                  </a:cxn>
                  <a:cxn ang="0">
                    <a:pos x="1344" y="187"/>
                  </a:cxn>
                  <a:cxn ang="0">
                    <a:pos x="1334" y="189"/>
                  </a:cxn>
                  <a:cxn ang="0">
                    <a:pos x="36" y="189"/>
                  </a:cxn>
                  <a:cxn ang="0">
                    <a:pos x="26" y="187"/>
                  </a:cxn>
                  <a:cxn ang="0">
                    <a:pos x="18" y="184"/>
                  </a:cxn>
                  <a:cxn ang="0">
                    <a:pos x="10" y="178"/>
                  </a:cxn>
                  <a:cxn ang="0">
                    <a:pos x="5" y="171"/>
                  </a:cxn>
                  <a:cxn ang="0">
                    <a:pos x="1" y="162"/>
                  </a:cxn>
                  <a:cxn ang="0">
                    <a:pos x="0" y="153"/>
                  </a:cxn>
                  <a:cxn ang="0">
                    <a:pos x="0" y="36"/>
                  </a:cxn>
                  <a:cxn ang="0">
                    <a:pos x="1" y="26"/>
                  </a:cxn>
                  <a:cxn ang="0">
                    <a:pos x="5" y="18"/>
                  </a:cxn>
                  <a:cxn ang="0">
                    <a:pos x="10" y="10"/>
                  </a:cxn>
                  <a:cxn ang="0">
                    <a:pos x="18" y="5"/>
                  </a:cxn>
                  <a:cxn ang="0">
                    <a:pos x="26" y="1"/>
                  </a:cxn>
                  <a:cxn ang="0">
                    <a:pos x="36" y="0"/>
                  </a:cxn>
                </a:cxnLst>
                <a:rect l="0" t="0" r="r" b="b"/>
                <a:pathLst>
                  <a:path w="1370" h="189">
                    <a:moveTo>
                      <a:pt x="36" y="0"/>
                    </a:moveTo>
                    <a:lnTo>
                      <a:pt x="1334" y="0"/>
                    </a:lnTo>
                    <a:lnTo>
                      <a:pt x="1344" y="1"/>
                    </a:lnTo>
                    <a:lnTo>
                      <a:pt x="1352" y="5"/>
                    </a:lnTo>
                    <a:lnTo>
                      <a:pt x="1359" y="10"/>
                    </a:lnTo>
                    <a:lnTo>
                      <a:pt x="1365" y="18"/>
                    </a:lnTo>
                    <a:lnTo>
                      <a:pt x="1369" y="26"/>
                    </a:lnTo>
                    <a:lnTo>
                      <a:pt x="1370" y="36"/>
                    </a:lnTo>
                    <a:lnTo>
                      <a:pt x="1370" y="153"/>
                    </a:lnTo>
                    <a:lnTo>
                      <a:pt x="1369" y="162"/>
                    </a:lnTo>
                    <a:lnTo>
                      <a:pt x="1365" y="171"/>
                    </a:lnTo>
                    <a:lnTo>
                      <a:pt x="1359" y="178"/>
                    </a:lnTo>
                    <a:lnTo>
                      <a:pt x="1352" y="184"/>
                    </a:lnTo>
                    <a:lnTo>
                      <a:pt x="1344" y="187"/>
                    </a:lnTo>
                    <a:lnTo>
                      <a:pt x="1334" y="189"/>
                    </a:lnTo>
                    <a:lnTo>
                      <a:pt x="36" y="189"/>
                    </a:lnTo>
                    <a:lnTo>
                      <a:pt x="26" y="187"/>
                    </a:lnTo>
                    <a:lnTo>
                      <a:pt x="18" y="184"/>
                    </a:lnTo>
                    <a:lnTo>
                      <a:pt x="10" y="178"/>
                    </a:lnTo>
                    <a:lnTo>
                      <a:pt x="5" y="171"/>
                    </a:lnTo>
                    <a:lnTo>
                      <a:pt x="1" y="162"/>
                    </a:lnTo>
                    <a:lnTo>
                      <a:pt x="0" y="153"/>
                    </a:lnTo>
                    <a:lnTo>
                      <a:pt x="0" y="36"/>
                    </a:lnTo>
                    <a:lnTo>
                      <a:pt x="1" y="26"/>
                    </a:lnTo>
                    <a:lnTo>
                      <a:pt x="5" y="18"/>
                    </a:lnTo>
                    <a:lnTo>
                      <a:pt x="10" y="10"/>
                    </a:lnTo>
                    <a:lnTo>
                      <a:pt x="18" y="5"/>
                    </a:lnTo>
                    <a:lnTo>
                      <a:pt x="26" y="1"/>
                    </a:lnTo>
                    <a:lnTo>
                      <a:pt x="36" y="0"/>
                    </a:lnTo>
                    <a:close/>
                  </a:path>
                </a:pathLst>
              </a:custGeom>
              <a:solidFill>
                <a:srgbClr val="1F497D">
                  <a:lumMod val="75000"/>
                </a:srgbClr>
              </a:solidFill>
              <a:ln w="0">
                <a:noFill/>
                <a:prstDash val="solid"/>
                <a:round/>
                <a:headEnd/>
                <a:tailEnd/>
              </a:ln>
            </p:spPr>
            <p:txBody>
              <a:bodyPr vert="horz" wrap="square" lIns="121920" tIns="60960" rIns="121920" bIns="60960" numCol="1" anchor="t" anchorCtr="0" compatLnSpc="1">
                <a:prstTxWarp prst="textNoShape">
                  <a:avLst/>
                </a:prstTxWarp>
              </a:bodyPr>
              <a:lstStyle/>
              <a:p>
                <a:pPr defTabSz="1625275">
                  <a:defRPr/>
                </a:pPr>
                <a:endParaRPr lang="en-US" sz="3200">
                  <a:solidFill>
                    <a:prstClr val="black"/>
                  </a:solidFill>
                  <a:latin typeface="Calibri"/>
                  <a:cs typeface="Arial"/>
                  <a:sym typeface="Arial"/>
                </a:endParaRPr>
              </a:p>
            </p:txBody>
          </p:sp>
        </p:grpSp>
      </p:grpSp>
      <p:grpSp>
        <p:nvGrpSpPr>
          <p:cNvPr id="30" name="Group 29">
            <a:extLst>
              <a:ext uri="{FF2B5EF4-FFF2-40B4-BE49-F238E27FC236}">
                <a16:creationId xmlns:a16="http://schemas.microsoft.com/office/drawing/2014/main" id="{00999FF2-F070-064A-A557-59A87DA808CC}"/>
              </a:ext>
            </a:extLst>
          </p:cNvPr>
          <p:cNvGrpSpPr/>
          <p:nvPr/>
        </p:nvGrpSpPr>
        <p:grpSpPr>
          <a:xfrm>
            <a:off x="467627" y="1982384"/>
            <a:ext cx="3399715" cy="3426750"/>
            <a:chOff x="350720" y="1486788"/>
            <a:chExt cx="2549786" cy="2570062"/>
          </a:xfrm>
        </p:grpSpPr>
        <p:sp>
          <p:nvSpPr>
            <p:cNvPr id="29" name="Rectangle: Rounded Corners 28">
              <a:extLst>
                <a:ext uri="{FF2B5EF4-FFF2-40B4-BE49-F238E27FC236}">
                  <a16:creationId xmlns:a16="http://schemas.microsoft.com/office/drawing/2014/main" id="{1A113FB9-B833-797A-9220-666FC3C51A3D}"/>
                </a:ext>
              </a:extLst>
            </p:cNvPr>
            <p:cNvSpPr/>
            <p:nvPr/>
          </p:nvSpPr>
          <p:spPr>
            <a:xfrm>
              <a:off x="452840" y="1728755"/>
              <a:ext cx="2434383" cy="2328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32" name="TextBox 31">
              <a:extLst>
                <a:ext uri="{FF2B5EF4-FFF2-40B4-BE49-F238E27FC236}">
                  <a16:creationId xmlns:a16="http://schemas.microsoft.com/office/drawing/2014/main" id="{FCAB4C0C-4589-3781-510B-603F95AA66B8}"/>
                </a:ext>
              </a:extLst>
            </p:cNvPr>
            <p:cNvSpPr txBox="1"/>
            <p:nvPr/>
          </p:nvSpPr>
          <p:spPr>
            <a:xfrm>
              <a:off x="350720" y="2369818"/>
              <a:ext cx="2549786" cy="1685076"/>
            </a:xfrm>
            <a:prstGeom prst="rect">
              <a:avLst/>
            </a:prstGeom>
            <a:noFill/>
          </p:spPr>
          <p:txBody>
            <a:bodyPr wrap="square" rtlCol="0">
              <a:spAutoFit/>
            </a:bodyPr>
            <a:lstStyle/>
            <a:p>
              <a:pPr algn="ctr" defTabSz="1219170">
                <a:buClr>
                  <a:srgbClr val="000000"/>
                </a:buClr>
              </a:pPr>
              <a:r>
                <a:rPr lang="en-US" sz="3500" kern="0" dirty="0">
                  <a:solidFill>
                    <a:srgbClr val="000000"/>
                  </a:solidFill>
                  <a:latin typeface="Times New Roman" panose="02020603050405020304" pitchFamily="18" charset="0"/>
                  <a:cs typeface="Times New Roman" panose="02020603050405020304" pitchFamily="18" charset="0"/>
                  <a:sym typeface="Arial"/>
                </a:rPr>
                <a:t>1. </a:t>
              </a:r>
              <a:r>
                <a:rPr lang="en-US" sz="3500" kern="0" dirty="0" err="1">
                  <a:solidFill>
                    <a:srgbClr val="000000"/>
                  </a:solidFill>
                  <a:latin typeface="Times New Roman" panose="02020603050405020304" pitchFamily="18" charset="0"/>
                  <a:cs typeface="Times New Roman" panose="02020603050405020304" pitchFamily="18" charset="0"/>
                  <a:sym typeface="Arial"/>
                </a:rPr>
                <a:t>Sự</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cần</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thiết</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phải</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học</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tập</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khám</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phá</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lịch</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sử</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suốt</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đời</a:t>
              </a:r>
              <a:endParaRPr lang="en-US" sz="35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3" name="Graphic 32" descr="Classroom">
              <a:extLst>
                <a:ext uri="{FF2B5EF4-FFF2-40B4-BE49-F238E27FC236}">
                  <a16:creationId xmlns:a16="http://schemas.microsoft.com/office/drawing/2014/main" id="{6F5539E6-0AC1-04BA-9199-BFE2CD80E7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4171" y="1486788"/>
              <a:ext cx="817712" cy="817712"/>
            </a:xfrm>
            <a:prstGeom prst="rect">
              <a:avLst/>
            </a:prstGeom>
          </p:spPr>
        </p:pic>
      </p:grpSp>
      <p:grpSp>
        <p:nvGrpSpPr>
          <p:cNvPr id="35" name="Group 34">
            <a:extLst>
              <a:ext uri="{FF2B5EF4-FFF2-40B4-BE49-F238E27FC236}">
                <a16:creationId xmlns:a16="http://schemas.microsoft.com/office/drawing/2014/main" id="{6AE5F9B7-D999-CA3C-5EA1-6356C32D8411}"/>
              </a:ext>
            </a:extLst>
          </p:cNvPr>
          <p:cNvGrpSpPr/>
          <p:nvPr/>
        </p:nvGrpSpPr>
        <p:grpSpPr>
          <a:xfrm>
            <a:off x="8393776" y="1615019"/>
            <a:ext cx="3351352" cy="3715810"/>
            <a:chOff x="6295332" y="1211264"/>
            <a:chExt cx="2513514" cy="2786857"/>
          </a:xfrm>
        </p:grpSpPr>
        <p:sp>
          <p:nvSpPr>
            <p:cNvPr id="31" name="Rectangle: Rounded Corners 30">
              <a:extLst>
                <a:ext uri="{FF2B5EF4-FFF2-40B4-BE49-F238E27FC236}">
                  <a16:creationId xmlns:a16="http://schemas.microsoft.com/office/drawing/2014/main" id="{9BE55863-B14E-9159-823D-B2223A878ABA}"/>
                </a:ext>
              </a:extLst>
            </p:cNvPr>
            <p:cNvSpPr/>
            <p:nvPr/>
          </p:nvSpPr>
          <p:spPr>
            <a:xfrm>
              <a:off x="6295332" y="1670026"/>
              <a:ext cx="2434383" cy="23280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000000"/>
                </a:solidFill>
                <a:latin typeface="Arial"/>
                <a:sym typeface="Arial"/>
              </a:endParaRPr>
            </a:p>
          </p:txBody>
        </p:sp>
        <p:sp>
          <p:nvSpPr>
            <p:cNvPr id="34" name="TextBox 33">
              <a:extLst>
                <a:ext uri="{FF2B5EF4-FFF2-40B4-BE49-F238E27FC236}">
                  <a16:creationId xmlns:a16="http://schemas.microsoft.com/office/drawing/2014/main" id="{20976889-7683-23CD-C066-F5706DCCBC0E}"/>
                </a:ext>
              </a:extLst>
            </p:cNvPr>
            <p:cNvSpPr txBox="1"/>
            <p:nvPr/>
          </p:nvSpPr>
          <p:spPr>
            <a:xfrm>
              <a:off x="6313202" y="2242726"/>
              <a:ext cx="2495644" cy="1685077"/>
            </a:xfrm>
            <a:prstGeom prst="rect">
              <a:avLst/>
            </a:prstGeom>
            <a:noFill/>
          </p:spPr>
          <p:txBody>
            <a:bodyPr wrap="square" rtlCol="0">
              <a:spAutoFit/>
            </a:bodyPr>
            <a:lstStyle/>
            <a:p>
              <a:pPr algn="ctr" defTabSz="1219170">
                <a:buClr>
                  <a:srgbClr val="000000"/>
                </a:buClr>
              </a:pPr>
              <a:r>
                <a:rPr lang="en-US" sz="3500" kern="0" dirty="0">
                  <a:solidFill>
                    <a:srgbClr val="000000"/>
                  </a:solidFill>
                  <a:latin typeface="Times New Roman" panose="02020603050405020304" pitchFamily="18" charset="0"/>
                  <a:cs typeface="Times New Roman" panose="02020603050405020304" pitchFamily="18" charset="0"/>
                  <a:sym typeface="Arial"/>
                </a:rPr>
                <a:t>2. Thu </a:t>
              </a:r>
              <a:r>
                <a:rPr lang="en-US" sz="3500" kern="0" dirty="0" err="1">
                  <a:solidFill>
                    <a:srgbClr val="000000"/>
                  </a:solidFill>
                  <a:latin typeface="Times New Roman" panose="02020603050405020304" pitchFamily="18" charset="0"/>
                  <a:cs typeface="Times New Roman" panose="02020603050405020304" pitchFamily="18" charset="0"/>
                  <a:sym typeface="Arial"/>
                </a:rPr>
                <a:t>thập</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xử</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lí</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thông</a:t>
              </a:r>
              <a:r>
                <a:rPr lang="en-US" sz="3500" kern="0" dirty="0">
                  <a:solidFill>
                    <a:srgbClr val="000000"/>
                  </a:solidFill>
                  <a:latin typeface="Times New Roman" panose="02020603050405020304" pitchFamily="18" charset="0"/>
                  <a:cs typeface="Times New Roman" panose="02020603050405020304" pitchFamily="18" charset="0"/>
                  <a:sym typeface="Arial"/>
                </a:rPr>
                <a:t> tin </a:t>
              </a:r>
              <a:r>
                <a:rPr lang="en-US" sz="3500" kern="0" dirty="0" err="1">
                  <a:solidFill>
                    <a:srgbClr val="000000"/>
                  </a:solidFill>
                  <a:latin typeface="Times New Roman" panose="02020603050405020304" pitchFamily="18" charset="0"/>
                  <a:cs typeface="Times New Roman" panose="02020603050405020304" pitchFamily="18" charset="0"/>
                  <a:sym typeface="Arial"/>
                </a:rPr>
                <a:t>và</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sử</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liệu</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để</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làm</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giàu</a:t>
              </a:r>
              <a:r>
                <a:rPr lang="en-US" sz="3500" kern="0" dirty="0">
                  <a:solidFill>
                    <a:srgbClr val="000000"/>
                  </a:solidFill>
                  <a:latin typeface="Times New Roman" panose="02020603050405020304" pitchFamily="18" charset="0"/>
                  <a:cs typeface="Times New Roman" panose="02020603050405020304" pitchFamily="18" charset="0"/>
                  <a:sym typeface="Arial"/>
                </a:rPr>
                <a:t> tri </a:t>
              </a:r>
              <a:r>
                <a:rPr lang="en-US" sz="3500" kern="0" dirty="0" err="1">
                  <a:solidFill>
                    <a:srgbClr val="000000"/>
                  </a:solidFill>
                  <a:latin typeface="Times New Roman" panose="02020603050405020304" pitchFamily="18" charset="0"/>
                  <a:cs typeface="Times New Roman" panose="02020603050405020304" pitchFamily="18" charset="0"/>
                  <a:sym typeface="Arial"/>
                </a:rPr>
                <a:t>thức</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lịch</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sử</a:t>
              </a:r>
              <a:endParaRPr lang="en-US" sz="35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36" name="Graphic 35" descr="Books on shelf">
              <a:extLst>
                <a:ext uri="{FF2B5EF4-FFF2-40B4-BE49-F238E27FC236}">
                  <a16:creationId xmlns:a16="http://schemas.microsoft.com/office/drawing/2014/main" id="{9AA31F22-A372-9842-8705-B3F00CE68F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2875" y="1211264"/>
              <a:ext cx="822789" cy="822789"/>
            </a:xfrm>
            <a:prstGeom prst="rect">
              <a:avLst/>
            </a:prstGeom>
          </p:spPr>
        </p:pic>
      </p:grpSp>
      <p:pic>
        <p:nvPicPr>
          <p:cNvPr id="40" name="Graphic 39" descr="Books on shelf">
            <a:extLst>
              <a:ext uri="{FF2B5EF4-FFF2-40B4-BE49-F238E27FC236}">
                <a16:creationId xmlns:a16="http://schemas.microsoft.com/office/drawing/2014/main" id="{4AAE9C95-B04B-499E-9598-5AFD191852C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98243" y="2233000"/>
            <a:ext cx="1097052" cy="1097052"/>
          </a:xfrm>
          <a:prstGeom prst="rect">
            <a:avLst/>
          </a:prstGeom>
        </p:spPr>
      </p:pic>
      <p:sp>
        <p:nvSpPr>
          <p:cNvPr id="41" name="Rectangle: Rounded Corners 40">
            <a:extLst>
              <a:ext uri="{FF2B5EF4-FFF2-40B4-BE49-F238E27FC236}">
                <a16:creationId xmlns:a16="http://schemas.microsoft.com/office/drawing/2014/main" id="{433835A0-4CEA-4547-A0E6-B1C20C837408}"/>
              </a:ext>
            </a:extLst>
          </p:cNvPr>
          <p:cNvSpPr/>
          <p:nvPr/>
        </p:nvSpPr>
        <p:spPr>
          <a:xfrm>
            <a:off x="4605094" y="2940350"/>
            <a:ext cx="3245844" cy="31041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2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42" name="TextBox 41">
            <a:extLst>
              <a:ext uri="{FF2B5EF4-FFF2-40B4-BE49-F238E27FC236}">
                <a16:creationId xmlns:a16="http://schemas.microsoft.com/office/drawing/2014/main" id="{19E3F760-42B8-4B02-8818-ACDFA2BB5155}"/>
              </a:ext>
            </a:extLst>
          </p:cNvPr>
          <p:cNvSpPr txBox="1"/>
          <p:nvPr/>
        </p:nvSpPr>
        <p:spPr>
          <a:xfrm>
            <a:off x="4559389" y="3525196"/>
            <a:ext cx="3327525" cy="1708160"/>
          </a:xfrm>
          <a:prstGeom prst="rect">
            <a:avLst/>
          </a:prstGeom>
          <a:noFill/>
        </p:spPr>
        <p:txBody>
          <a:bodyPr wrap="square" rtlCol="0">
            <a:spAutoFit/>
          </a:bodyPr>
          <a:lstStyle/>
          <a:p>
            <a:pPr algn="ctr" defTabSz="1219170">
              <a:buClr>
                <a:srgbClr val="000000"/>
              </a:buClr>
            </a:pPr>
            <a:r>
              <a:rPr lang="en-US" sz="3500" kern="0" dirty="0">
                <a:solidFill>
                  <a:srgbClr val="000000"/>
                </a:solidFill>
                <a:latin typeface="Times New Roman" panose="02020603050405020304" pitchFamily="18" charset="0"/>
                <a:cs typeface="Times New Roman" panose="02020603050405020304" pitchFamily="18" charset="0"/>
                <a:sym typeface="Arial"/>
              </a:rPr>
              <a:t>3. </a:t>
            </a:r>
            <a:r>
              <a:rPr lang="en-US" sz="3500" kern="0" dirty="0" err="1">
                <a:solidFill>
                  <a:srgbClr val="000000"/>
                </a:solidFill>
                <a:latin typeface="Times New Roman" panose="02020603050405020304" pitchFamily="18" charset="0"/>
                <a:cs typeface="Times New Roman" panose="02020603050405020304" pitchFamily="18" charset="0"/>
                <a:sym typeface="Arial"/>
              </a:rPr>
              <a:t>Kết</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nối</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kiến</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thức</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bài</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học</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lịch</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sử</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vào</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cuộc</a:t>
            </a:r>
            <a:r>
              <a:rPr lang="en-US" sz="3500" kern="0" dirty="0">
                <a:solidFill>
                  <a:srgbClr val="000000"/>
                </a:solidFill>
                <a:latin typeface="Times New Roman" panose="02020603050405020304" pitchFamily="18" charset="0"/>
                <a:cs typeface="Times New Roman" panose="02020603050405020304" pitchFamily="18" charset="0"/>
                <a:sym typeface="Arial"/>
              </a:rPr>
              <a:t> </a:t>
            </a:r>
            <a:r>
              <a:rPr lang="en-US" sz="3500" kern="0" dirty="0" err="1">
                <a:solidFill>
                  <a:srgbClr val="000000"/>
                </a:solidFill>
                <a:latin typeface="Times New Roman" panose="02020603050405020304" pitchFamily="18" charset="0"/>
                <a:cs typeface="Times New Roman" panose="02020603050405020304" pitchFamily="18" charset="0"/>
                <a:sym typeface="Arial"/>
              </a:rPr>
              <a:t>sống</a:t>
            </a:r>
            <a:endParaRPr lang="en-US" sz="3500" kern="0" dirty="0">
              <a:solidFill>
                <a:srgbClr val="00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14:presetBounceEnd="42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42000">
                                          <p:cBhvr additive="base">
                                            <p:cTn id="7" dur="500" fill="hold"/>
                                            <p:tgtEl>
                                              <p:spTgt spid="30"/>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14:presetBounceEnd="42000">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14:bounceEnd="42000">
                                          <p:cBhvr additive="base">
                                            <p:cTn id="13" dur="500" fill="hold"/>
                                            <p:tgtEl>
                                              <p:spTgt spid="35"/>
                                            </p:tgtEl>
                                            <p:attrNameLst>
                                              <p:attrName>ppt_x</p:attrName>
                                            </p:attrNameLst>
                                          </p:cBhvr>
                                          <p:tavLst>
                                            <p:tav tm="0">
                                              <p:val>
                                                <p:strVal val="#ppt_x"/>
                                              </p:val>
                                            </p:tav>
                                            <p:tav tm="100000">
                                              <p:val>
                                                <p:strVal val="#ppt_x"/>
                                              </p:val>
                                            </p:tav>
                                          </p:tavLst>
                                        </p:anim>
                                        <p:anim calcmode="lin" valueType="num" p14:bounceEnd="42000">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600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3600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anim calcmode="lin" valueType="num">
                                          <p:cBhvr>
                                            <p:cTn id="20" dur="1000" fill="hold"/>
                                            <p:tgtEl>
                                              <p:spTgt spid="40"/>
                                            </p:tgtEl>
                                            <p:attrNameLst>
                                              <p:attrName>ppt_x</p:attrName>
                                            </p:attrNameLst>
                                          </p:cBhvr>
                                          <p:tavLst>
                                            <p:tav tm="0">
                                              <p:val>
                                                <p:strVal val="#ppt_x"/>
                                              </p:val>
                                            </p:tav>
                                            <p:tav tm="100000">
                                              <p:val>
                                                <p:strVal val="#ppt_x"/>
                                              </p:val>
                                            </p:tav>
                                          </p:tavLst>
                                        </p:anim>
                                        <p:anim calcmode="lin" valueType="num">
                                          <p:cBhvr>
                                            <p:cTn id="2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anim calcmode="lin" valueType="num">
                                          <p:cBhvr>
                                            <p:cTn id="27" dur="1000" fill="hold"/>
                                            <p:tgtEl>
                                              <p:spTgt spid="41"/>
                                            </p:tgtEl>
                                            <p:attrNameLst>
                                              <p:attrName>ppt_x</p:attrName>
                                            </p:attrNameLst>
                                          </p:cBhvr>
                                          <p:tavLst>
                                            <p:tav tm="0">
                                              <p:val>
                                                <p:strVal val="#ppt_x"/>
                                              </p:val>
                                            </p:tav>
                                            <p:tav tm="100000">
                                              <p:val>
                                                <p:strVal val="#ppt_x"/>
                                              </p:val>
                                            </p:tav>
                                          </p:tavLst>
                                        </p:anim>
                                        <p:anim calcmode="lin" valueType="num">
                                          <p:cBhvr>
                                            <p:cTn id="28" dur="1000" fill="hold"/>
                                            <p:tgtEl>
                                              <p:spTgt spid="4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042925-D078-2A0E-B318-6EF41C5D47FB}"/>
              </a:ext>
            </a:extLst>
          </p:cNvPr>
          <p:cNvSpPr/>
          <p:nvPr/>
        </p:nvSpPr>
        <p:spPr>
          <a:xfrm>
            <a:off x="4213825" y="210356"/>
            <a:ext cx="4373953" cy="1046440"/>
          </a:xfrm>
          <a:prstGeom prst="rect">
            <a:avLst/>
          </a:prstGeom>
          <a:noFill/>
        </p:spPr>
        <p:txBody>
          <a:bodyPr wrap="none" lIns="121920" tIns="60960" rIns="121920" bIns="60960">
            <a:spAutoFit/>
          </a:bodyPr>
          <a:lstStyle/>
          <a:p>
            <a:pPr algn="ctr" defTabSz="1219170">
              <a:buClr>
                <a:srgbClr val="000000"/>
              </a:buClr>
              <a:defRPr/>
            </a:pPr>
            <a:r>
              <a:rPr lang="en-US" sz="6000" b="1" kern="0"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
        <p:nvSpPr>
          <p:cNvPr id="4" name="AutoShape 2">
            <a:extLst>
              <a:ext uri="{FF2B5EF4-FFF2-40B4-BE49-F238E27FC236}">
                <a16:creationId xmlns:a16="http://schemas.microsoft.com/office/drawing/2014/main" id="{A31084C5-AF40-A944-63FB-2F54D3A9998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89F164C-5349-F14D-719D-93A9C7845A0E}"/>
              </a:ext>
            </a:extLst>
          </p:cNvPr>
          <p:cNvPicPr>
            <a:picLocks noChangeAspect="1"/>
          </p:cNvPicPr>
          <p:nvPr/>
        </p:nvPicPr>
        <p:blipFill>
          <a:blip r:embed="rId3"/>
          <a:stretch>
            <a:fillRect/>
          </a:stretch>
        </p:blipFill>
        <p:spPr>
          <a:xfrm>
            <a:off x="6134100" y="800100"/>
            <a:ext cx="6057900" cy="6057900"/>
          </a:xfrm>
          <a:prstGeom prst="rect">
            <a:avLst/>
          </a:prstGeom>
        </p:spPr>
      </p:pic>
      <p:sp>
        <p:nvSpPr>
          <p:cNvPr id="6" name="Rectangle: Rounded Corners 5">
            <a:extLst>
              <a:ext uri="{FF2B5EF4-FFF2-40B4-BE49-F238E27FC236}">
                <a16:creationId xmlns:a16="http://schemas.microsoft.com/office/drawing/2014/main" id="{3E40C941-CF43-D93F-8CB3-F90F52DF3A6F}"/>
              </a:ext>
            </a:extLst>
          </p:cNvPr>
          <p:cNvSpPr/>
          <p:nvPr/>
        </p:nvSpPr>
        <p:spPr>
          <a:xfrm>
            <a:off x="0" y="1676400"/>
            <a:ext cx="6057900" cy="4724400"/>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Times New Roman" panose="02020603050405020304" pitchFamily="18" charset="0"/>
                <a:cs typeface="Times New Roman" panose="02020603050405020304" pitchFamily="18" charset="0"/>
              </a:rPr>
              <a:t>Liên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đẹp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lịch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Nam.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dịch</a:t>
            </a:r>
            <a:r>
              <a:rPr lang="en-US" sz="4000" dirty="0">
                <a:latin typeface="Times New Roman" panose="02020603050405020304" pitchFamily="18" charset="0"/>
                <a:cs typeface="Times New Roman" panose="02020603050405020304" pitchFamily="18" charset="0"/>
              </a:rPr>
              <a:t> Covid 19?</a:t>
            </a:r>
          </a:p>
        </p:txBody>
      </p:sp>
    </p:spTree>
    <p:extLst>
      <p:ext uri="{BB962C8B-B14F-4D97-AF65-F5344CB8AC3E}">
        <p14:creationId xmlns:p14="http://schemas.microsoft.com/office/powerpoint/2010/main" val="292478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withEffect">
                                  <p:stCondLst>
                                    <p:cond delay="0"/>
                                  </p:stCondLst>
                                  <p:childTnLst>
                                    <p:animScale>
                                      <p:cBhvr>
                                        <p:cTn id="6" dur="1000" fill="hold"/>
                                        <p:tgtEl>
                                          <p:spTgt spid="3"/>
                                        </p:tgtEl>
                                      </p:cBhvr>
                                      <p:by x="150000" y="150000"/>
                                    </p:animScale>
                                  </p:childTnLst>
                                  <p:subTnLst>
                                    <p:audio>
                                      <p:cMediaNode>
                                        <p:cTn display="0" masterRel="sameClick">
                                          <p:stCondLst>
                                            <p:cond evt="begin" delay="0">
                                              <p:tn val="5"/>
                                            </p:cond>
                                          </p:stCondLst>
                                          <p:endCondLst>
                                            <p:cond evt="onStopAudio" delay="0">
                                              <p:tgtEl>
                                                <p:sldTgt/>
                                              </p:tgtEl>
                                            </p:cond>
                                          </p:endCondLst>
                                        </p:cTn>
                                        <p:tgtEl>
                                          <p:sndTgt r:embed="rId2" name="yt1s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960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11" name="Google Shape;390;p39">
            <a:extLst>
              <a:ext uri="{FF2B5EF4-FFF2-40B4-BE49-F238E27FC236}">
                <a16:creationId xmlns:a16="http://schemas.microsoft.com/office/drawing/2014/main" id="{AEBADC22-76A4-D8B1-5FEB-61848E5935AB}"/>
              </a:ext>
            </a:extLst>
          </p:cNvPr>
          <p:cNvSpPr txBox="1">
            <a:spLocks/>
          </p:cNvSpPr>
          <p:nvPr/>
        </p:nvSpPr>
        <p:spPr>
          <a:xfrm>
            <a:off x="244603" y="375589"/>
            <a:ext cx="11860029" cy="982076"/>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1pPr>
            <a:lvl2pPr marR="0" lvl="1"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2pPr>
            <a:lvl3pPr marR="0" lvl="2"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3pPr>
            <a:lvl4pPr marR="0" lvl="3"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4pPr>
            <a:lvl5pPr marR="0" lvl="4"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5pPr>
            <a:lvl6pPr marR="0" lvl="5"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6pPr>
            <a:lvl7pPr marR="0" lvl="6"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7pPr>
            <a:lvl8pPr marR="0" lvl="7"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8pPr>
            <a:lvl9pPr marR="0" lvl="8" algn="ctr" rtl="0">
              <a:lnSpc>
                <a:spcPct val="100000"/>
              </a:lnSpc>
              <a:spcBef>
                <a:spcPts val="0"/>
              </a:spcBef>
              <a:spcAft>
                <a:spcPts val="0"/>
              </a:spcAft>
              <a:buClr>
                <a:schemeClr val="accent4"/>
              </a:buClr>
              <a:buSzPts val="3000"/>
              <a:buFont typeface="Amaranth"/>
              <a:buNone/>
              <a:defRPr sz="3000" b="1" i="0" u="none" strike="noStrike" cap="none">
                <a:solidFill>
                  <a:schemeClr val="accent4"/>
                </a:solidFill>
                <a:latin typeface="Amaranth"/>
                <a:ea typeface="Amaranth"/>
                <a:cs typeface="Amaranth"/>
                <a:sym typeface="Amaranth"/>
              </a:defRPr>
            </a:lvl9pPr>
          </a:lstStyle>
          <a:p>
            <a:pPr algn="ctr" defTabSz="1219170">
              <a:buClr>
                <a:srgbClr val="FEC200"/>
              </a:buClr>
              <a:defRPr/>
            </a:pPr>
            <a:r>
              <a:rPr lang="en-US" sz="5333" kern="0" dirty="0" err="1">
                <a:solidFill>
                  <a:srgbClr val="FEC200"/>
                </a:solidFill>
              </a:rPr>
              <a:t>Bài</a:t>
            </a:r>
            <a:r>
              <a:rPr lang="en-US" sz="5333" kern="0" dirty="0">
                <a:solidFill>
                  <a:srgbClr val="FEC200"/>
                </a:solidFill>
              </a:rPr>
              <a:t> 2: Tri </a:t>
            </a:r>
            <a:r>
              <a:rPr lang="en-US" sz="5333" kern="0" dirty="0" err="1">
                <a:solidFill>
                  <a:srgbClr val="FEC200"/>
                </a:solidFill>
              </a:rPr>
              <a:t>thức</a:t>
            </a:r>
            <a:r>
              <a:rPr lang="en-US" sz="5333" kern="0" dirty="0">
                <a:solidFill>
                  <a:srgbClr val="FEC200"/>
                </a:solidFill>
              </a:rPr>
              <a:t> </a:t>
            </a:r>
            <a:r>
              <a:rPr lang="en-US" sz="5333" kern="0" dirty="0" err="1">
                <a:solidFill>
                  <a:srgbClr val="FEC200"/>
                </a:solidFill>
              </a:rPr>
              <a:t>lịch</a:t>
            </a:r>
            <a:r>
              <a:rPr lang="en-US" sz="5333" kern="0" dirty="0">
                <a:solidFill>
                  <a:srgbClr val="FEC200"/>
                </a:solidFill>
              </a:rPr>
              <a:t> </a:t>
            </a:r>
            <a:r>
              <a:rPr lang="en-US" sz="5333" kern="0" dirty="0" err="1">
                <a:solidFill>
                  <a:srgbClr val="FEC200"/>
                </a:solidFill>
              </a:rPr>
              <a:t>sử</a:t>
            </a:r>
            <a:r>
              <a:rPr lang="en-US" sz="5333" kern="0" dirty="0">
                <a:solidFill>
                  <a:srgbClr val="FEC200"/>
                </a:solidFill>
              </a:rPr>
              <a:t> </a:t>
            </a:r>
            <a:r>
              <a:rPr lang="en-US" sz="5333" kern="0" dirty="0" err="1">
                <a:solidFill>
                  <a:srgbClr val="FEC200"/>
                </a:solidFill>
              </a:rPr>
              <a:t>và</a:t>
            </a:r>
            <a:r>
              <a:rPr lang="en-US" sz="5333" kern="0" dirty="0">
                <a:solidFill>
                  <a:srgbClr val="FEC200"/>
                </a:solidFill>
              </a:rPr>
              <a:t> </a:t>
            </a:r>
            <a:r>
              <a:rPr lang="en-US" sz="5333" kern="0" dirty="0" err="1">
                <a:solidFill>
                  <a:srgbClr val="FEC200"/>
                </a:solidFill>
              </a:rPr>
              <a:t>cuộc</a:t>
            </a:r>
            <a:r>
              <a:rPr lang="en-US" sz="5333" kern="0" dirty="0">
                <a:solidFill>
                  <a:srgbClr val="FEC200"/>
                </a:solidFill>
              </a:rPr>
              <a:t> </a:t>
            </a:r>
            <a:r>
              <a:rPr lang="en-US" sz="5333" kern="0" dirty="0" err="1">
                <a:solidFill>
                  <a:srgbClr val="FEC200"/>
                </a:solidFill>
              </a:rPr>
              <a:t>sống</a:t>
            </a:r>
            <a:endParaRPr lang="en-US" sz="5333" kern="0" dirty="0">
              <a:solidFill>
                <a:srgbClr val="FEC200"/>
              </a:solidFill>
            </a:endParaRPr>
          </a:p>
        </p:txBody>
      </p:sp>
      <p:sp>
        <p:nvSpPr>
          <p:cNvPr id="6" name="TextBox 5">
            <a:extLst>
              <a:ext uri="{FF2B5EF4-FFF2-40B4-BE49-F238E27FC236}">
                <a16:creationId xmlns:a16="http://schemas.microsoft.com/office/drawing/2014/main" id="{AD410155-60F0-C139-D30E-2E2DDF012AB0}"/>
              </a:ext>
            </a:extLst>
          </p:cNvPr>
          <p:cNvSpPr txBox="1"/>
          <p:nvPr/>
        </p:nvSpPr>
        <p:spPr>
          <a:xfrm>
            <a:off x="175699" y="1686861"/>
            <a:ext cx="10669831" cy="1405641"/>
          </a:xfrm>
          <a:prstGeom prst="rect">
            <a:avLst/>
          </a:prstGeom>
          <a:noFill/>
        </p:spPr>
        <p:txBody>
          <a:bodyPr wrap="square" rtlCol="0">
            <a:spAutoFit/>
          </a:bodyPr>
          <a:lstStyle/>
          <a:p>
            <a:pPr algn="ctr" defTabSz="1219170">
              <a:buClr>
                <a:srgbClr val="000000"/>
              </a:buClr>
              <a:defRPr/>
            </a:pPr>
            <a:r>
              <a:rPr lang="en-US" sz="4267" b="1" kern="0" dirty="0">
                <a:solidFill>
                  <a:srgbClr val="0070C0"/>
                </a:solidFill>
                <a:latin typeface="Times New Roman" panose="02020603050405020304" pitchFamily="18" charset="0"/>
                <a:cs typeface="Times New Roman" panose="02020603050405020304" pitchFamily="18" charset="0"/>
                <a:sym typeface="Arial"/>
              </a:rPr>
              <a:t>1. </a:t>
            </a:r>
            <a:r>
              <a:rPr lang="en-US" sz="4267" b="1" kern="0" dirty="0" err="1">
                <a:solidFill>
                  <a:srgbClr val="0070C0"/>
                </a:solidFill>
                <a:latin typeface="Times New Roman" panose="02020603050405020304" pitchFamily="18" charset="0"/>
                <a:cs typeface="Times New Roman" panose="02020603050405020304" pitchFamily="18" charset="0"/>
                <a:sym typeface="Arial"/>
              </a:rPr>
              <a:t>Sự</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cần</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thiết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của</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việc</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học</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tập</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khám</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phá</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lịch</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sử</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suốt</a:t>
            </a:r>
            <a:r>
              <a:rPr lang="en-US" sz="4267" b="1" kern="0" dirty="0">
                <a:solidFill>
                  <a:srgbClr val="0070C0"/>
                </a:solidFill>
                <a:latin typeface="Times New Roman" panose="02020603050405020304" pitchFamily="18" charset="0"/>
                <a:cs typeface="Times New Roman" panose="02020603050405020304" pitchFamily="18" charset="0"/>
                <a:sym typeface="Arial"/>
              </a:rPr>
              <a:t> </a:t>
            </a:r>
            <a:r>
              <a:rPr lang="en-US" sz="4267" b="1" kern="0" dirty="0" err="1">
                <a:solidFill>
                  <a:srgbClr val="0070C0"/>
                </a:solidFill>
                <a:latin typeface="Times New Roman" panose="02020603050405020304" pitchFamily="18" charset="0"/>
                <a:cs typeface="Times New Roman" panose="02020603050405020304" pitchFamily="18" charset="0"/>
                <a:sym typeface="Arial"/>
              </a:rPr>
              <a:t>đời</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grpSp>
        <p:nvGrpSpPr>
          <p:cNvPr id="7" name="Group 6">
            <a:extLst>
              <a:ext uri="{FF2B5EF4-FFF2-40B4-BE49-F238E27FC236}">
                <a16:creationId xmlns:a16="http://schemas.microsoft.com/office/drawing/2014/main" id="{20E2CA58-6A7D-C83F-02B8-0C24304D0E8D}"/>
              </a:ext>
            </a:extLst>
          </p:cNvPr>
          <p:cNvGrpSpPr/>
          <p:nvPr/>
        </p:nvGrpSpPr>
        <p:grpSpPr>
          <a:xfrm>
            <a:off x="655927" y="3887293"/>
            <a:ext cx="10669830" cy="1878575"/>
            <a:chOff x="461300" y="3192379"/>
            <a:chExt cx="8105184" cy="1187116"/>
          </a:xfrm>
        </p:grpSpPr>
        <p:sp>
          <p:nvSpPr>
            <p:cNvPr id="8" name="Rectangle: Rounded Corners 7">
              <a:extLst>
                <a:ext uri="{FF2B5EF4-FFF2-40B4-BE49-F238E27FC236}">
                  <a16:creationId xmlns:a16="http://schemas.microsoft.com/office/drawing/2014/main" id="{614CC22B-AB4C-9B6A-D458-7E61A4E5145D}"/>
                </a:ext>
              </a:extLst>
            </p:cNvPr>
            <p:cNvSpPr/>
            <p:nvPr/>
          </p:nvSpPr>
          <p:spPr>
            <a:xfrm>
              <a:off x="461300" y="3192379"/>
              <a:ext cx="8105184" cy="11871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DCEE3DBD-D6F5-B763-2B91-C9F63B307446}"/>
                </a:ext>
              </a:extLst>
            </p:cNvPr>
            <p:cNvSpPr txBox="1"/>
            <p:nvPr/>
          </p:nvSpPr>
          <p:spPr>
            <a:xfrm>
              <a:off x="652960" y="3320694"/>
              <a:ext cx="7684168" cy="680720"/>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r>
                <a:rPr lang="en-US" sz="3200" dirty="0">
                  <a:latin typeface="Times New Roman" panose="02020603050405020304" pitchFamily="18" charset="0"/>
                  <a:cs typeface="Times New Roman" panose="02020603050405020304" pitchFamily="18" charset="0"/>
                </a:rPr>
                <a:t> tin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SGK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đời</a:t>
              </a:r>
              <a:r>
                <a:rPr lang="en-US" sz="3200" dirty="0">
                  <a:latin typeface="Times New Roman" panose="02020603050405020304" pitchFamily="18" charset="0"/>
                  <a:cs typeface="Times New Roman" panose="02020603050405020304" pitchFamily="18" charset="0"/>
                </a:rPr>
                <a:t>? Cho </a:t>
              </a:r>
              <a:r>
                <a:rPr lang="en-US" sz="3200" dirty="0" err="1">
                  <a:latin typeface="Times New Roman" panose="02020603050405020304" pitchFamily="18" charset="0"/>
                  <a:cs typeface="Times New Roman" panose="02020603050405020304" pitchFamily="18" charset="0"/>
                </a:rPr>
                <a:t>ví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a:t>
              </a:r>
              <a:r>
                <a:rPr lang="en-US" sz="3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977399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06E6C817-ED72-0213-D35B-0B662161FA2A}"/>
              </a:ext>
            </a:extLst>
          </p:cNvPr>
          <p:cNvGrpSpPr/>
          <p:nvPr/>
        </p:nvGrpSpPr>
        <p:grpSpPr>
          <a:xfrm>
            <a:off x="4216858" y="772865"/>
            <a:ext cx="7453930" cy="1320676"/>
            <a:chOff x="4216858" y="772865"/>
            <a:chExt cx="7453930" cy="1320676"/>
          </a:xfrm>
        </p:grpSpPr>
        <p:sp>
          <p:nvSpPr>
            <p:cNvPr id="52" name="Freeform 87">
              <a:extLst>
                <a:ext uri="{FF2B5EF4-FFF2-40B4-BE49-F238E27FC236}">
                  <a16:creationId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a16="http://schemas.microsoft.com/office/drawing/2014/main" id="{DB55F304-4022-FFE2-A176-B05DBD288073}"/>
                </a:ext>
              </a:extLst>
            </p:cNvPr>
            <p:cNvSpPr txBox="1"/>
            <p:nvPr/>
          </p:nvSpPr>
          <p:spPr>
            <a:xfrm>
              <a:off x="5111416" y="1183675"/>
              <a:ext cx="655937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7" name="Group 36">
            <a:extLst>
              <a:ext uri="{FF2B5EF4-FFF2-40B4-BE49-F238E27FC236}">
                <a16:creationId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959816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14:presetBounceEnd="62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2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2000">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 presetClass="entr" presetSubtype="1" accel="60000" fill="hold" nodeType="afterEffect" p14:presetBounceEnd="64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4000">
                                          <p:cBhvr additive="base">
                                            <p:cTn id="17" dur="2000" fill="hold"/>
                                            <p:tgtEl>
                                              <p:spTgt spid="38"/>
                                            </p:tgtEl>
                                            <p:attrNameLst>
                                              <p:attrName>ppt_x</p:attrName>
                                            </p:attrNameLst>
                                          </p:cBhvr>
                                          <p:tavLst>
                                            <p:tav tm="0">
                                              <p:val>
                                                <p:strVal val="#ppt_x"/>
                                              </p:val>
                                            </p:tav>
                                            <p:tav tm="100000">
                                              <p:val>
                                                <p:strVal val="#ppt_x"/>
                                              </p:val>
                                            </p:tav>
                                          </p:tavLst>
                                        </p:anim>
                                        <p:anim calcmode="lin" valueType="num" p14:bounceEnd="64000">
                                          <p:cBhvr additive="base">
                                            <p:cTn id="18" dur="2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34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500"/>
                                </p:stCondLst>
                                <p:childTnLst>
                                  <p:par>
                                    <p:cTn id="15" presetID="2" presetClass="entr" presetSubtype="1" accel="60000"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2000" fill="hold"/>
                                            <p:tgtEl>
                                              <p:spTgt spid="38"/>
                                            </p:tgtEl>
                                            <p:attrNameLst>
                                              <p:attrName>ppt_x</p:attrName>
                                            </p:attrNameLst>
                                          </p:cBhvr>
                                          <p:tavLst>
                                            <p:tav tm="0">
                                              <p:val>
                                                <p:strVal val="#ppt_x"/>
                                              </p:val>
                                            </p:tav>
                                            <p:tav tm="100000">
                                              <p:val>
                                                <p:strVal val="#ppt_x"/>
                                              </p:val>
                                            </p:tav>
                                          </p:tavLst>
                                        </p:anim>
                                        <p:anim calcmode="lin" valueType="num">
                                          <p:cBhvr additive="base">
                                            <p:cTn id="18" dur="2000" fill="hold"/>
                                            <p:tgtEl>
                                              <p:spTgt spid="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F1D8"/>
        </a:solidFill>
        <a:effectLst/>
      </p:bgPr>
    </p:bg>
    <p:spTree>
      <p:nvGrpSpPr>
        <p:cNvPr id="1" name=""/>
        <p:cNvGrpSpPr/>
        <p:nvPr/>
      </p:nvGrpSpPr>
      <p:grpSpPr>
        <a:xfrm>
          <a:off x="0" y="0"/>
          <a:ext cx="0" cy="0"/>
          <a:chOff x="0" y="0"/>
          <a:chExt cx="0" cy="0"/>
        </a:xfrm>
      </p:grpSpPr>
      <p:sp>
        <p:nvSpPr>
          <p:cNvPr id="6" name="Google Shape;639;p70">
            <a:extLst>
              <a:ext uri="{FF2B5EF4-FFF2-40B4-BE49-F238E27FC236}">
                <a16:creationId xmlns:a16="http://schemas.microsoft.com/office/drawing/2014/main" id="{428AA6CE-48FA-F349-A76C-76C44C9C4B3C}"/>
              </a:ext>
            </a:extLst>
          </p:cNvPr>
          <p:cNvSpPr txBox="1"/>
          <p:nvPr/>
        </p:nvSpPr>
        <p:spPr>
          <a:xfrm>
            <a:off x="2028250" y="5105663"/>
            <a:ext cx="1578977" cy="448040"/>
          </a:xfrm>
          <a:prstGeom prst="rect">
            <a:avLst/>
          </a:prstGeom>
          <a:solidFill>
            <a:srgbClr val="FFFF00"/>
          </a:solidFill>
          <a:ln>
            <a:solidFill>
              <a:schemeClr val="tx1"/>
            </a:solidFill>
          </a:ln>
        </p:spPr>
        <p:txBody>
          <a:bodyPr spcFirstLastPara="1" wrap="square" lIns="121900" tIns="121900" rIns="121900" bIns="121900" anchor="ctr" anchorCtr="0">
            <a:noAutofit/>
          </a:bodyPr>
          <a:lstStyle/>
          <a:p>
            <a:pPr algn="ctr" defTabSz="914377">
              <a:lnSpc>
                <a:spcPct val="90000"/>
              </a:lnSpc>
              <a:defRPr/>
            </a:pPr>
            <a:r>
              <a:rPr lang="vi-VN" sz="2400" b="1" dirty="0">
                <a:solidFill>
                  <a:srgbClr val="7030A0"/>
                </a:solidFill>
                <a:latin typeface="Times New Roman" panose="02020603050405020304" pitchFamily="18" charset="0"/>
                <a:cs typeface="Times New Roman" panose="02020603050405020304" pitchFamily="18" charset="0"/>
                <a:sym typeface="Arial"/>
              </a:rPr>
              <a:t>Việt Nam</a:t>
            </a:r>
            <a:endParaRPr lang="en-US"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7" name="Google Shape;631;p70">
            <a:extLst>
              <a:ext uri="{FF2B5EF4-FFF2-40B4-BE49-F238E27FC236}">
                <a16:creationId xmlns:a16="http://schemas.microsoft.com/office/drawing/2014/main" id="{4AAB8C11-233B-FD4C-942D-CB60AE2CB263}"/>
              </a:ext>
            </a:extLst>
          </p:cNvPr>
          <p:cNvSpPr txBox="1"/>
          <p:nvPr/>
        </p:nvSpPr>
        <p:spPr>
          <a:xfrm>
            <a:off x="896063" y="6398437"/>
            <a:ext cx="1664852" cy="369332"/>
          </a:xfrm>
          <a:prstGeom prst="rect">
            <a:avLst/>
          </a:prstGeom>
          <a:solidFill>
            <a:schemeClr val="tx1"/>
          </a:solidFill>
          <a:ln>
            <a:solidFill>
              <a:schemeClr val="tx1"/>
            </a:solidFill>
          </a:ln>
        </p:spPr>
        <p:txBody>
          <a:bodyPr spcFirstLastPara="1" wrap="square" lIns="121900" tIns="121900" rIns="121900" bIns="121900" anchor="ctr" anchorCtr="0">
            <a:noAutofit/>
          </a:bodyPr>
          <a:lstStyle/>
          <a:p>
            <a:pPr algn="ctr" defTabSz="914377">
              <a:lnSpc>
                <a:spcPct val="90000"/>
              </a:lnSpc>
              <a:defRPr/>
            </a:pPr>
            <a:r>
              <a:rPr lang="vi-VN" sz="2400" b="1" dirty="0">
                <a:solidFill>
                  <a:srgbClr val="FFFF00"/>
                </a:solidFill>
                <a:latin typeface="Times New Roman" panose="02020603050405020304" pitchFamily="18" charset="0"/>
                <a:cs typeface="Times New Roman" panose="02020603050405020304" pitchFamily="18" charset="0"/>
                <a:sym typeface="Arial"/>
              </a:rPr>
              <a:t>Thái Lan</a:t>
            </a:r>
            <a:endParaRPr lang="en-US" sz="2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D928D6A8-16D6-1148-AE33-A95F04F8D7DD}"/>
              </a:ext>
            </a:extLst>
          </p:cNvPr>
          <p:cNvSpPr/>
          <p:nvPr/>
        </p:nvSpPr>
        <p:spPr>
          <a:xfrm flipH="1">
            <a:off x="1" y="5092039"/>
            <a:ext cx="1303291"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Brunei</a:t>
            </a:r>
            <a:endParaRPr lang="en-VN"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02143C00-F3CC-C445-87DF-37A50C590C6E}"/>
              </a:ext>
            </a:extLst>
          </p:cNvPr>
          <p:cNvSpPr txBox="1"/>
          <p:nvPr/>
        </p:nvSpPr>
        <p:spPr>
          <a:xfrm>
            <a:off x="3360609" y="6343036"/>
            <a:ext cx="862091"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914377">
              <a:lnSpc>
                <a:spcPct val="90000"/>
              </a:lnSpc>
              <a:defRPr/>
            </a:pPr>
            <a:r>
              <a:rPr lang="vi-VN" sz="2400" b="1" dirty="0">
                <a:solidFill>
                  <a:srgbClr val="FFFF00"/>
                </a:solidFill>
                <a:latin typeface="Times New Roman" panose="02020603050405020304" pitchFamily="18" charset="0"/>
                <a:cs typeface="Times New Roman" panose="02020603050405020304" pitchFamily="18" charset="0"/>
                <a:sym typeface="Arial"/>
              </a:rPr>
              <a:t>Lào</a:t>
            </a:r>
            <a:endParaRPr lang="en-US" sz="2400" b="1" dirty="0">
              <a:solidFill>
                <a:srgbClr val="FFFF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767DE4F-9619-684A-93A9-48CCF608DEC6}"/>
              </a:ext>
            </a:extLst>
          </p:cNvPr>
          <p:cNvSpPr/>
          <p:nvPr/>
        </p:nvSpPr>
        <p:spPr>
          <a:xfrm>
            <a:off x="4222176" y="5092039"/>
            <a:ext cx="1430779"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Malaysia</a:t>
            </a:r>
            <a:endParaRPr lang="en-VN"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1" name="TextBox 10">
            <a:extLst>
              <a:ext uri="{FF2B5EF4-FFF2-40B4-BE49-F238E27FC236}">
                <a16:creationId xmlns:a16="http://schemas.microsoft.com/office/drawing/2014/main" id="{D3F9C4C1-567D-7F4E-8433-EF55C2B7553E}"/>
              </a:ext>
            </a:extLst>
          </p:cNvPr>
          <p:cNvSpPr txBox="1"/>
          <p:nvPr/>
        </p:nvSpPr>
        <p:spPr>
          <a:xfrm>
            <a:off x="5374578" y="6343036"/>
            <a:ext cx="1664852"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Phi-lip-pin</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02A74F57-92F6-4144-9F98-F44BAEE99800}"/>
              </a:ext>
            </a:extLst>
          </p:cNvPr>
          <p:cNvSpPr/>
          <p:nvPr/>
        </p:nvSpPr>
        <p:spPr>
          <a:xfrm>
            <a:off x="6444506" y="5092039"/>
            <a:ext cx="1541327"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Myanmar</a:t>
            </a:r>
            <a:endParaRPr lang="en-VN"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027ADA39-7E7F-A045-A048-80844722390D}"/>
              </a:ext>
            </a:extLst>
          </p:cNvPr>
          <p:cNvSpPr txBox="1"/>
          <p:nvPr/>
        </p:nvSpPr>
        <p:spPr>
          <a:xfrm>
            <a:off x="7545052" y="6363013"/>
            <a:ext cx="1461427"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Xin-ga-po</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4" name="Rectangle 13">
            <a:extLst>
              <a:ext uri="{FF2B5EF4-FFF2-40B4-BE49-F238E27FC236}">
                <a16:creationId xmlns:a16="http://schemas.microsoft.com/office/drawing/2014/main" id="{FCEDD902-D334-1344-B798-1A85952A5660}"/>
              </a:ext>
            </a:extLst>
          </p:cNvPr>
          <p:cNvSpPr/>
          <p:nvPr/>
        </p:nvSpPr>
        <p:spPr>
          <a:xfrm flipH="1">
            <a:off x="8461830" y="5092039"/>
            <a:ext cx="1872343"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 </a:t>
            </a:r>
            <a:r>
              <a:rPr lang="en-US" sz="2400" b="1" dirty="0" err="1">
                <a:solidFill>
                  <a:srgbClr val="7030A0"/>
                </a:solidFill>
                <a:latin typeface="Times New Roman" panose="02020603050405020304" pitchFamily="18" charset="0"/>
                <a:cs typeface="Times New Roman" panose="02020603050405020304" pitchFamily="18" charset="0"/>
                <a:sym typeface="Arial"/>
              </a:rPr>
              <a:t>Campuchia</a:t>
            </a:r>
            <a:endParaRPr lang="en-VN"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C194C6D2-C6AD-1B42-B406-9C5A6006F1DF}"/>
              </a:ext>
            </a:extLst>
          </p:cNvPr>
          <p:cNvSpPr txBox="1"/>
          <p:nvPr/>
        </p:nvSpPr>
        <p:spPr>
          <a:xfrm>
            <a:off x="9692131" y="6343036"/>
            <a:ext cx="2035412" cy="424732"/>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defTabSz="1219140">
              <a:lnSpc>
                <a:spcPct val="90000"/>
              </a:lnSpc>
              <a:buClr>
                <a:srgbClr val="000000"/>
              </a:buClr>
            </a:pPr>
            <a:r>
              <a:rPr lang="vi-VN" sz="2400" kern="0" dirty="0">
                <a:solidFill>
                  <a:srgbClr val="FFFF00"/>
                </a:solidFill>
                <a:latin typeface="Times New Roman" panose="02020603050405020304" pitchFamily="18" charset="0"/>
                <a:cs typeface="Times New Roman" panose="02020603050405020304" pitchFamily="18" charset="0"/>
                <a:sym typeface="Arial"/>
              </a:rPr>
              <a:t>In-đô-nê-xi-a</a:t>
            </a:r>
            <a:endParaRPr lang="en-US" sz="2400" kern="0" dirty="0">
              <a:solidFill>
                <a:srgbClr val="FFFF00"/>
              </a:solidFill>
              <a:latin typeface="Times New Roman" panose="02020603050405020304" pitchFamily="18" charset="0"/>
              <a:cs typeface="Times New Roman" panose="02020603050405020304" pitchFamily="18" charset="0"/>
              <a:sym typeface="Arial"/>
            </a:endParaRPr>
          </a:p>
        </p:txBody>
      </p:sp>
      <p:sp>
        <p:nvSpPr>
          <p:cNvPr id="16" name="Rectangle 15">
            <a:extLst>
              <a:ext uri="{FF2B5EF4-FFF2-40B4-BE49-F238E27FC236}">
                <a16:creationId xmlns:a16="http://schemas.microsoft.com/office/drawing/2014/main" id="{216A1E32-942C-AD4C-949B-38CC4AC9682F}"/>
              </a:ext>
            </a:extLst>
          </p:cNvPr>
          <p:cNvSpPr/>
          <p:nvPr/>
        </p:nvSpPr>
        <p:spPr>
          <a:xfrm>
            <a:off x="11142961" y="5092039"/>
            <a:ext cx="1049041" cy="461665"/>
          </a:xfrm>
          <a:prstGeom prst="rect">
            <a:avLst/>
          </a:prstGeom>
          <a:solidFill>
            <a:srgbClr val="FFFF00"/>
          </a:solidFill>
          <a:ln>
            <a:solidFill>
              <a:schemeClr val="tx1"/>
            </a:solidFill>
          </a:ln>
        </p:spPr>
        <p:txBody>
          <a:bodyPr wrap="square">
            <a:spAutoFit/>
          </a:bodyPr>
          <a:lstStyle/>
          <a:p>
            <a:pPr algn="ctr" defTabSz="914377">
              <a:defRPr/>
            </a:pPr>
            <a:r>
              <a:rPr lang="en-US" sz="2400" b="1" dirty="0">
                <a:solidFill>
                  <a:srgbClr val="7030A0"/>
                </a:solidFill>
                <a:latin typeface="Times New Roman" panose="02020603050405020304" pitchFamily="18" charset="0"/>
                <a:cs typeface="Times New Roman" panose="02020603050405020304" pitchFamily="18" charset="0"/>
                <a:sym typeface="Arial"/>
              </a:rPr>
              <a:t>Timor</a:t>
            </a:r>
            <a:endParaRPr lang="en-VN" sz="2400" b="1" dirty="0">
              <a:solidFill>
                <a:srgbClr val="7030A0"/>
              </a:solidFill>
              <a:latin typeface="Times New Roman" panose="02020603050405020304" pitchFamily="18" charset="0"/>
              <a:cs typeface="Times New Roman" panose="02020603050405020304" pitchFamily="18" charset="0"/>
              <a:sym typeface="Arial"/>
            </a:endParaRPr>
          </a:p>
        </p:txBody>
      </p:sp>
      <p:sp>
        <p:nvSpPr>
          <p:cNvPr id="18" name="Oval 17">
            <a:extLst>
              <a:ext uri="{FF2B5EF4-FFF2-40B4-BE49-F238E27FC236}">
                <a16:creationId xmlns:a16="http://schemas.microsoft.com/office/drawing/2014/main" id="{ACF07080-F166-1248-9DF2-C8C272945F8D}"/>
              </a:ext>
            </a:extLst>
          </p:cNvPr>
          <p:cNvSpPr/>
          <p:nvPr/>
        </p:nvSpPr>
        <p:spPr>
          <a:xfrm>
            <a:off x="11317023" y="3265715"/>
            <a:ext cx="874976" cy="478972"/>
          </a:xfrm>
          <a:prstGeom prst="ellipse">
            <a:avLst/>
          </a:prstGeom>
          <a:solidFill>
            <a:srgbClr val="B6D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grpSp>
        <p:nvGrpSpPr>
          <p:cNvPr id="19" name="Group 18">
            <a:extLst>
              <a:ext uri="{FF2B5EF4-FFF2-40B4-BE49-F238E27FC236}">
                <a16:creationId xmlns:a16="http://schemas.microsoft.com/office/drawing/2014/main" id="{9560C55C-B732-984B-8911-BBC0336EC319}"/>
              </a:ext>
            </a:extLst>
          </p:cNvPr>
          <p:cNvGrpSpPr/>
          <p:nvPr/>
        </p:nvGrpSpPr>
        <p:grpSpPr>
          <a:xfrm>
            <a:off x="-1" y="697467"/>
            <a:ext cx="12192000" cy="4380947"/>
            <a:chOff x="-1" y="697466"/>
            <a:chExt cx="12192000" cy="4380947"/>
          </a:xfrm>
        </p:grpSpPr>
        <p:pic>
          <p:nvPicPr>
            <p:cNvPr id="2" name="Picture 1">
              <a:extLst>
                <a:ext uri="{FF2B5EF4-FFF2-40B4-BE49-F238E27FC236}">
                  <a16:creationId xmlns:a16="http://schemas.microsoft.com/office/drawing/2014/main" id="{7C8D14FF-3761-164E-82A7-9A396358CEF3}"/>
                </a:ext>
              </a:extLst>
            </p:cNvPr>
            <p:cNvPicPr>
              <a:picLocks noChangeAspect="1"/>
            </p:cNvPicPr>
            <p:nvPr/>
          </p:nvPicPr>
          <p:blipFill rotWithShape="1">
            <a:blip r:embed="rId3"/>
            <a:srcRect l="1039" t="59089" r="1745" b="1808"/>
            <a:stretch/>
          </p:blipFill>
          <p:spPr>
            <a:xfrm>
              <a:off x="-1" y="697466"/>
              <a:ext cx="11030857" cy="4380947"/>
            </a:xfrm>
            <a:prstGeom prst="rect">
              <a:avLst/>
            </a:prstGeom>
          </p:spPr>
        </p:pic>
        <p:pic>
          <p:nvPicPr>
            <p:cNvPr id="17" name="Picture 34" descr="Kết quả hình ảnh cho quốc kỳ đông timor">
              <a:extLst>
                <a:ext uri="{FF2B5EF4-FFF2-40B4-BE49-F238E27FC236}">
                  <a16:creationId xmlns:a16="http://schemas.microsoft.com/office/drawing/2014/main" id="{31546154-222F-7C4A-A3B3-C2C7BDA05073}"/>
                </a:ext>
              </a:extLst>
            </p:cNvPr>
            <p:cNvPicPr>
              <a:picLocks noChangeAspect="1" noChangeArrowheads="1"/>
            </p:cNvPicPr>
            <p:nvPr/>
          </p:nvPicPr>
          <p:blipFill>
            <a:blip r:embed="rId4" cstate="print"/>
            <a:srcRect/>
            <a:stretch>
              <a:fillRect/>
            </a:stretch>
          </p:blipFill>
          <p:spPr bwMode="auto">
            <a:xfrm>
              <a:off x="11234056" y="4042942"/>
              <a:ext cx="957943" cy="891915"/>
            </a:xfrm>
            <a:prstGeom prst="rect">
              <a:avLst/>
            </a:prstGeom>
            <a:solidFill>
              <a:schemeClr val="accent4">
                <a:lumMod val="20000"/>
                <a:lumOff val="80000"/>
              </a:schemeClr>
            </a:solidFill>
            <a:ln w="12700">
              <a:solidFill>
                <a:schemeClr val="bg1"/>
              </a:solidFill>
            </a:ln>
          </p:spPr>
        </p:pic>
        <p:pic>
          <p:nvPicPr>
            <p:cNvPr id="1026" name="Picture 2">
              <a:extLst>
                <a:ext uri="{FF2B5EF4-FFF2-40B4-BE49-F238E27FC236}">
                  <a16:creationId xmlns:a16="http://schemas.microsoft.com/office/drawing/2014/main" id="{6A48A205-AC60-C247-9375-B38E755105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007" t="10400" r="52996" b="18743"/>
            <a:stretch/>
          </p:blipFill>
          <p:spPr bwMode="auto">
            <a:xfrm>
              <a:off x="11302509" y="1181217"/>
              <a:ext cx="874976" cy="224926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Down Arrow 19">
            <a:extLst>
              <a:ext uri="{FF2B5EF4-FFF2-40B4-BE49-F238E27FC236}">
                <a16:creationId xmlns:a16="http://schemas.microsoft.com/office/drawing/2014/main" id="{514EDB98-7220-E744-81B5-7C1F8E6C10A8}"/>
              </a:ext>
            </a:extLst>
          </p:cNvPr>
          <p:cNvSpPr/>
          <p:nvPr/>
        </p:nvSpPr>
        <p:spPr>
          <a:xfrm>
            <a:off x="1611453" y="4930496"/>
            <a:ext cx="277299"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22" name="Down Arrow 21">
            <a:extLst>
              <a:ext uri="{FF2B5EF4-FFF2-40B4-BE49-F238E27FC236}">
                <a16:creationId xmlns:a16="http://schemas.microsoft.com/office/drawing/2014/main" id="{303BA4D9-2833-4E4A-9FAF-4CAD9420AB57}"/>
              </a:ext>
            </a:extLst>
          </p:cNvPr>
          <p:cNvSpPr/>
          <p:nvPr/>
        </p:nvSpPr>
        <p:spPr>
          <a:xfrm>
            <a:off x="3770192" y="4957939"/>
            <a:ext cx="277299" cy="13345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23" name="Down Arrow 22">
            <a:extLst>
              <a:ext uri="{FF2B5EF4-FFF2-40B4-BE49-F238E27FC236}">
                <a16:creationId xmlns:a16="http://schemas.microsoft.com/office/drawing/2014/main" id="{70784022-0C42-0D47-BFE2-6ECB76F70625}"/>
              </a:ext>
            </a:extLst>
          </p:cNvPr>
          <p:cNvSpPr/>
          <p:nvPr/>
        </p:nvSpPr>
        <p:spPr>
          <a:xfrm>
            <a:off x="6026966" y="4973727"/>
            <a:ext cx="305189" cy="13187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24" name="Down Arrow 23">
            <a:extLst>
              <a:ext uri="{FF2B5EF4-FFF2-40B4-BE49-F238E27FC236}">
                <a16:creationId xmlns:a16="http://schemas.microsoft.com/office/drawing/2014/main" id="{88BAF92F-27D8-D84F-B586-8A6B8E2F0E35}"/>
              </a:ext>
            </a:extLst>
          </p:cNvPr>
          <p:cNvSpPr/>
          <p:nvPr/>
        </p:nvSpPr>
        <p:spPr>
          <a:xfrm>
            <a:off x="8183869" y="4941369"/>
            <a:ext cx="261257"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25" name="Down Arrow 24">
            <a:extLst>
              <a:ext uri="{FF2B5EF4-FFF2-40B4-BE49-F238E27FC236}">
                <a16:creationId xmlns:a16="http://schemas.microsoft.com/office/drawing/2014/main" id="{CDDB041F-FDA0-2846-9C6E-A767376B621B}"/>
              </a:ext>
            </a:extLst>
          </p:cNvPr>
          <p:cNvSpPr/>
          <p:nvPr/>
        </p:nvSpPr>
        <p:spPr>
          <a:xfrm>
            <a:off x="10493350" y="4930497"/>
            <a:ext cx="261257" cy="13619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27" name="TextBox 26">
            <a:extLst>
              <a:ext uri="{FF2B5EF4-FFF2-40B4-BE49-F238E27FC236}">
                <a16:creationId xmlns:a16="http://schemas.microsoft.com/office/drawing/2014/main" id="{6DD126BE-9B7A-EE4C-AD67-91EC38D9E214}"/>
              </a:ext>
            </a:extLst>
          </p:cNvPr>
          <p:cNvSpPr txBox="1"/>
          <p:nvPr/>
        </p:nvSpPr>
        <p:spPr>
          <a:xfrm>
            <a:off x="-1" y="62890"/>
            <a:ext cx="12192001" cy="646331"/>
          </a:xfrm>
          <a:prstGeom prst="rect">
            <a:avLst/>
          </a:prstGeom>
          <a:noFill/>
        </p:spPr>
        <p:txBody>
          <a:bodyPr wrap="square" rtlCol="0">
            <a:spAutoFit/>
          </a:bodyPr>
          <a:lstStyle/>
          <a:p>
            <a:pPr algn="ctr" defTabSz="1219140">
              <a:buClr>
                <a:srgbClr val="000000"/>
              </a:buClr>
              <a:defRPr/>
            </a:pPr>
            <a:r>
              <a:rPr lang="en-VN" sz="3600" kern="0" dirty="0">
                <a:solidFill>
                  <a:srgbClr val="0070C0"/>
                </a:solidFill>
                <a:latin typeface="Times New Roman" panose="02020603050405020304" pitchFamily="18" charset="0"/>
                <a:cs typeface="Times New Roman" panose="02020603050405020304" pitchFamily="18" charset="0"/>
                <a:sym typeface="Arial"/>
              </a:rPr>
              <a:t>Nhìn vào hình lá cờ, trang phục truyền thống đoán tên quốc gia</a:t>
            </a:r>
          </a:p>
        </p:txBody>
      </p:sp>
      <p:sp>
        <p:nvSpPr>
          <p:cNvPr id="28" name="Rectangle 27">
            <a:extLst>
              <a:ext uri="{FF2B5EF4-FFF2-40B4-BE49-F238E27FC236}">
                <a16:creationId xmlns:a16="http://schemas.microsoft.com/office/drawing/2014/main" id="{72E622A5-D28B-FA4C-9CCC-8E8C10410BC6}"/>
              </a:ext>
            </a:extLst>
          </p:cNvPr>
          <p:cNvSpPr/>
          <p:nvPr/>
        </p:nvSpPr>
        <p:spPr>
          <a:xfrm>
            <a:off x="1" y="5092040"/>
            <a:ext cx="1303291" cy="461665"/>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1" name="Rectangle 30">
            <a:extLst>
              <a:ext uri="{FF2B5EF4-FFF2-40B4-BE49-F238E27FC236}">
                <a16:creationId xmlns:a16="http://schemas.microsoft.com/office/drawing/2014/main" id="{448A0046-B088-5440-8107-E5B52CBF3483}"/>
              </a:ext>
            </a:extLst>
          </p:cNvPr>
          <p:cNvSpPr/>
          <p:nvPr/>
        </p:nvSpPr>
        <p:spPr>
          <a:xfrm>
            <a:off x="879359" y="6362868"/>
            <a:ext cx="1689187" cy="40490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2" name="Rectangle 31">
            <a:extLst>
              <a:ext uri="{FF2B5EF4-FFF2-40B4-BE49-F238E27FC236}">
                <a16:creationId xmlns:a16="http://schemas.microsoft.com/office/drawing/2014/main" id="{CC19E794-A1F1-674A-B389-4D0F4A3AA928}"/>
              </a:ext>
            </a:extLst>
          </p:cNvPr>
          <p:cNvSpPr/>
          <p:nvPr/>
        </p:nvSpPr>
        <p:spPr>
          <a:xfrm>
            <a:off x="2014687" y="5105663"/>
            <a:ext cx="1591380"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3" name="Rectangle 32">
            <a:extLst>
              <a:ext uri="{FF2B5EF4-FFF2-40B4-BE49-F238E27FC236}">
                <a16:creationId xmlns:a16="http://schemas.microsoft.com/office/drawing/2014/main" id="{065C39C8-534D-9344-984F-9AEA7867B308}"/>
              </a:ext>
            </a:extLst>
          </p:cNvPr>
          <p:cNvSpPr/>
          <p:nvPr/>
        </p:nvSpPr>
        <p:spPr>
          <a:xfrm>
            <a:off x="3320824" y="6319728"/>
            <a:ext cx="901353"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4" name="Rectangle 33">
            <a:extLst>
              <a:ext uri="{FF2B5EF4-FFF2-40B4-BE49-F238E27FC236}">
                <a16:creationId xmlns:a16="http://schemas.microsoft.com/office/drawing/2014/main" id="{F5A2E419-577B-2B4D-83BA-655BB9A17504}"/>
              </a:ext>
            </a:extLst>
          </p:cNvPr>
          <p:cNvSpPr/>
          <p:nvPr/>
        </p:nvSpPr>
        <p:spPr>
          <a:xfrm>
            <a:off x="4186091" y="5078413"/>
            <a:ext cx="1466864"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5" name="Rectangle 34">
            <a:extLst>
              <a:ext uri="{FF2B5EF4-FFF2-40B4-BE49-F238E27FC236}">
                <a16:creationId xmlns:a16="http://schemas.microsoft.com/office/drawing/2014/main" id="{B918F736-2CD5-9F4B-94DE-58A835872201}"/>
              </a:ext>
            </a:extLst>
          </p:cNvPr>
          <p:cNvSpPr/>
          <p:nvPr/>
        </p:nvSpPr>
        <p:spPr>
          <a:xfrm>
            <a:off x="5362567" y="6319728"/>
            <a:ext cx="1671679" cy="448040"/>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6" name="Rectangle 35">
            <a:extLst>
              <a:ext uri="{FF2B5EF4-FFF2-40B4-BE49-F238E27FC236}">
                <a16:creationId xmlns:a16="http://schemas.microsoft.com/office/drawing/2014/main" id="{F596BCAE-AD3E-5344-9677-9183DB4ED7C8}"/>
              </a:ext>
            </a:extLst>
          </p:cNvPr>
          <p:cNvSpPr/>
          <p:nvPr/>
        </p:nvSpPr>
        <p:spPr>
          <a:xfrm>
            <a:off x="6444259" y="5078413"/>
            <a:ext cx="1525532"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7" name="Rectangle 36">
            <a:extLst>
              <a:ext uri="{FF2B5EF4-FFF2-40B4-BE49-F238E27FC236}">
                <a16:creationId xmlns:a16="http://schemas.microsoft.com/office/drawing/2014/main" id="{53063483-6750-4F44-9412-C4E44D63B71E}"/>
              </a:ext>
            </a:extLst>
          </p:cNvPr>
          <p:cNvSpPr/>
          <p:nvPr/>
        </p:nvSpPr>
        <p:spPr>
          <a:xfrm>
            <a:off x="7508070" y="6312455"/>
            <a:ext cx="1541327"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8" name="Rectangle 37">
            <a:extLst>
              <a:ext uri="{FF2B5EF4-FFF2-40B4-BE49-F238E27FC236}">
                <a16:creationId xmlns:a16="http://schemas.microsoft.com/office/drawing/2014/main" id="{510813CD-6C82-F148-BB09-393AB0CB45DC}"/>
              </a:ext>
            </a:extLst>
          </p:cNvPr>
          <p:cNvSpPr/>
          <p:nvPr/>
        </p:nvSpPr>
        <p:spPr>
          <a:xfrm>
            <a:off x="8456670" y="5078413"/>
            <a:ext cx="1908535"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39" name="Rectangle 38">
            <a:extLst>
              <a:ext uri="{FF2B5EF4-FFF2-40B4-BE49-F238E27FC236}">
                <a16:creationId xmlns:a16="http://schemas.microsoft.com/office/drawing/2014/main" id="{F75A9CD8-F2F3-6948-A368-BDCCB678C85D}"/>
              </a:ext>
            </a:extLst>
          </p:cNvPr>
          <p:cNvSpPr/>
          <p:nvPr/>
        </p:nvSpPr>
        <p:spPr>
          <a:xfrm>
            <a:off x="9653667" y="6292477"/>
            <a:ext cx="2073876"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
        <p:nvSpPr>
          <p:cNvPr id="40" name="Rectangle 39">
            <a:extLst>
              <a:ext uri="{FF2B5EF4-FFF2-40B4-BE49-F238E27FC236}">
                <a16:creationId xmlns:a16="http://schemas.microsoft.com/office/drawing/2014/main" id="{FBA8876F-1766-374F-BCB2-233EB8DC17A6}"/>
              </a:ext>
            </a:extLst>
          </p:cNvPr>
          <p:cNvSpPr/>
          <p:nvPr/>
        </p:nvSpPr>
        <p:spPr>
          <a:xfrm>
            <a:off x="11156789" y="5078413"/>
            <a:ext cx="1055035" cy="475291"/>
          </a:xfrm>
          <a:prstGeom prst="rect">
            <a:avLst/>
          </a:prstGeom>
          <a:solidFill>
            <a:schemeClr val="accent4">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VN">
              <a:solidFill>
                <a:prstClr val="white"/>
              </a:solidFill>
              <a:latin typeface="Calibri"/>
              <a:sym typeface="Arial"/>
            </a:endParaRPr>
          </a:p>
        </p:txBody>
      </p:sp>
    </p:spTree>
    <p:extLst>
      <p:ext uri="{BB962C8B-B14F-4D97-AF65-F5344CB8AC3E}">
        <p14:creationId xmlns:p14="http://schemas.microsoft.com/office/powerpoint/2010/main" val="326198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7"/>
                                        </p:tgtEl>
                                        <p:attrNameLst>
                                          <p:attrName>ppt_y</p:attrName>
                                        </p:attrNameLst>
                                      </p:cBhvr>
                                      <p:tavLst>
                                        <p:tav tm="0">
                                          <p:val>
                                            <p:strVal val="#ppt_y"/>
                                          </p:val>
                                        </p:tav>
                                        <p:tav tm="100000">
                                          <p:val>
                                            <p:strVal val="#ppt_y"/>
                                          </p:val>
                                        </p:tav>
                                      </p:tavLst>
                                    </p:anim>
                                    <p:anim calcmode="lin" valueType="num">
                                      <p:cBhvr>
                                        <p:cTn id="9" dur="500" fill="hold"/>
                                        <p:tgtEl>
                                          <p:spTgt spid="2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7"/>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barn(inVertical)">
                                      <p:cBhvr>
                                        <p:cTn id="56" dur="500"/>
                                        <p:tgtEl>
                                          <p:spTgt spid="22"/>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arn(inVertical)">
                                      <p:cBhvr>
                                        <p:cTn id="59" dur="500"/>
                                        <p:tgtEl>
                                          <p:spTgt spid="23"/>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xit" presetSubtype="37" fill="hold" grpId="0" nodeType="clickEffect">
                                  <p:stCondLst>
                                    <p:cond delay="0"/>
                                  </p:stCondLst>
                                  <p:childTnLst>
                                    <p:animEffect transition="out" filter="barn(outVertical)">
                                      <p:cBhvr>
                                        <p:cTn id="69" dur="500"/>
                                        <p:tgtEl>
                                          <p:spTgt spid="28"/>
                                        </p:tgtEl>
                                      </p:cBhvr>
                                    </p:animEffect>
                                    <p:set>
                                      <p:cBhvr>
                                        <p:cTn id="70" dur="1" fill="hold">
                                          <p:stCondLst>
                                            <p:cond delay="499"/>
                                          </p:stCondLst>
                                        </p:cTn>
                                        <p:tgtEl>
                                          <p:spTgt spid="2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xit" presetSubtype="37" fill="hold" grpId="0" nodeType="clickEffect">
                                  <p:stCondLst>
                                    <p:cond delay="0"/>
                                  </p:stCondLst>
                                  <p:childTnLst>
                                    <p:animEffect transition="out" filter="barn(outVertical)">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6" presetClass="exit" presetSubtype="37" fill="hold" grpId="0" nodeType="clickEffect">
                                  <p:stCondLst>
                                    <p:cond delay="0"/>
                                  </p:stCondLst>
                                  <p:childTnLst>
                                    <p:animEffect transition="out" filter="barn(outVertical)">
                                      <p:cBhvr>
                                        <p:cTn id="79" dur="500"/>
                                        <p:tgtEl>
                                          <p:spTgt spid="32"/>
                                        </p:tgtEl>
                                      </p:cBhvr>
                                    </p:animEffect>
                                    <p:set>
                                      <p:cBhvr>
                                        <p:cTn id="80" dur="1" fill="hold">
                                          <p:stCondLst>
                                            <p:cond delay="499"/>
                                          </p:stCondLst>
                                        </p:cTn>
                                        <p:tgtEl>
                                          <p:spTgt spid="3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6" presetClass="exit" presetSubtype="37" fill="hold" grpId="0" nodeType="clickEffect">
                                  <p:stCondLst>
                                    <p:cond delay="0"/>
                                  </p:stCondLst>
                                  <p:childTnLst>
                                    <p:animEffect transition="out" filter="barn(outVertic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6" presetClass="exit" presetSubtype="37" fill="hold" grpId="0" nodeType="clickEffect">
                                  <p:stCondLst>
                                    <p:cond delay="0"/>
                                  </p:stCondLst>
                                  <p:childTnLst>
                                    <p:animEffect transition="out" filter="barn(outVertical)">
                                      <p:cBhvr>
                                        <p:cTn id="89" dur="500"/>
                                        <p:tgtEl>
                                          <p:spTgt spid="34"/>
                                        </p:tgtEl>
                                      </p:cBhvr>
                                    </p:animEffect>
                                    <p:set>
                                      <p:cBhvr>
                                        <p:cTn id="90" dur="1" fill="hold">
                                          <p:stCondLst>
                                            <p:cond delay="499"/>
                                          </p:stCondLst>
                                        </p:cTn>
                                        <p:tgtEl>
                                          <p:spTgt spid="3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xit" presetSubtype="37" fill="hold" grpId="0" nodeType="clickEffect">
                                  <p:stCondLst>
                                    <p:cond delay="0"/>
                                  </p:stCondLst>
                                  <p:childTnLst>
                                    <p:animEffect transition="out" filter="barn(outVertical)">
                                      <p:cBhvr>
                                        <p:cTn id="94" dur="500"/>
                                        <p:tgtEl>
                                          <p:spTgt spid="35"/>
                                        </p:tgtEl>
                                      </p:cBhvr>
                                    </p:animEffect>
                                    <p:set>
                                      <p:cBhvr>
                                        <p:cTn id="95" dur="1" fill="hold">
                                          <p:stCondLst>
                                            <p:cond delay="499"/>
                                          </p:stCondLst>
                                        </p:cTn>
                                        <p:tgtEl>
                                          <p:spTgt spid="3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6" presetClass="exit" presetSubtype="37" fill="hold" grpId="0" nodeType="clickEffect">
                                  <p:stCondLst>
                                    <p:cond delay="0"/>
                                  </p:stCondLst>
                                  <p:childTnLst>
                                    <p:animEffect transition="out" filter="barn(outVertical)">
                                      <p:cBhvr>
                                        <p:cTn id="99" dur="500"/>
                                        <p:tgtEl>
                                          <p:spTgt spid="36"/>
                                        </p:tgtEl>
                                      </p:cBhvr>
                                    </p:animEffect>
                                    <p:set>
                                      <p:cBhvr>
                                        <p:cTn id="100" dur="1" fill="hold">
                                          <p:stCondLst>
                                            <p:cond delay="499"/>
                                          </p:stCondLst>
                                        </p:cTn>
                                        <p:tgtEl>
                                          <p:spTgt spid="3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37" fill="hold" grpId="0" nodeType="clickEffect">
                                  <p:stCondLst>
                                    <p:cond delay="0"/>
                                  </p:stCondLst>
                                  <p:childTnLst>
                                    <p:animEffect transition="out" filter="barn(outVertical)">
                                      <p:cBhvr>
                                        <p:cTn id="104" dur="500"/>
                                        <p:tgtEl>
                                          <p:spTgt spid="37"/>
                                        </p:tgtEl>
                                      </p:cBhvr>
                                    </p:animEffect>
                                    <p:set>
                                      <p:cBhvr>
                                        <p:cTn id="105" dur="1" fill="hold">
                                          <p:stCondLst>
                                            <p:cond delay="499"/>
                                          </p:stCondLst>
                                        </p:cTn>
                                        <p:tgtEl>
                                          <p:spTgt spid="37"/>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6" presetClass="exit" presetSubtype="37" fill="hold" grpId="0" nodeType="clickEffect">
                                  <p:stCondLst>
                                    <p:cond delay="0"/>
                                  </p:stCondLst>
                                  <p:childTnLst>
                                    <p:animEffect transition="out" filter="barn(outVertical)">
                                      <p:cBhvr>
                                        <p:cTn id="109" dur="500"/>
                                        <p:tgtEl>
                                          <p:spTgt spid="38"/>
                                        </p:tgtEl>
                                      </p:cBhvr>
                                    </p:animEffect>
                                    <p:set>
                                      <p:cBhvr>
                                        <p:cTn id="110" dur="1" fill="hold">
                                          <p:stCondLst>
                                            <p:cond delay="499"/>
                                          </p:stCondLst>
                                        </p:cTn>
                                        <p:tgtEl>
                                          <p:spTgt spid="38"/>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6" presetClass="exit" presetSubtype="37" fill="hold" grpId="0" nodeType="clickEffect">
                                  <p:stCondLst>
                                    <p:cond delay="0"/>
                                  </p:stCondLst>
                                  <p:childTnLst>
                                    <p:animEffect transition="out" filter="barn(outVertical)">
                                      <p:cBhvr>
                                        <p:cTn id="114" dur="500"/>
                                        <p:tgtEl>
                                          <p:spTgt spid="39"/>
                                        </p:tgtEl>
                                      </p:cBhvr>
                                    </p:animEffect>
                                    <p:set>
                                      <p:cBhvr>
                                        <p:cTn id="115" dur="1" fill="hold">
                                          <p:stCondLst>
                                            <p:cond delay="499"/>
                                          </p:stCondLst>
                                        </p:cTn>
                                        <p:tgtEl>
                                          <p:spTgt spid="3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6" presetClass="exit" presetSubtype="37" fill="hold" grpId="0" nodeType="clickEffect">
                                  <p:stCondLst>
                                    <p:cond delay="0"/>
                                  </p:stCondLst>
                                  <p:childTnLst>
                                    <p:animEffect transition="out" filter="barn(outVertical)">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8" grpId="0" animBg="1"/>
      <p:bldP spid="20" grpId="0" animBg="1"/>
      <p:bldP spid="22" grpId="0" animBg="1"/>
      <p:bldP spid="23" grpId="0" animBg="1"/>
      <p:bldP spid="24" grpId="0" animBg="1"/>
      <p:bldP spid="25" grpId="0" animBg="1"/>
      <p:bldP spid="27" grpId="0"/>
      <p:bldP spid="2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07F977-6C9F-3F4F-6F95-F955D1A09AA2}"/>
              </a:ext>
            </a:extLst>
          </p:cNvPr>
          <p:cNvPicPr>
            <a:picLocks noChangeAspect="1"/>
          </p:cNvPicPr>
          <p:nvPr/>
        </p:nvPicPr>
        <p:blipFill>
          <a:blip r:embed="rId2"/>
          <a:stretch>
            <a:fillRect/>
          </a:stretch>
        </p:blipFill>
        <p:spPr>
          <a:xfrm>
            <a:off x="0" y="0"/>
            <a:ext cx="6096000" cy="6191794"/>
          </a:xfrm>
          <a:prstGeom prst="rect">
            <a:avLst/>
          </a:prstGeom>
        </p:spPr>
      </p:pic>
      <p:sp>
        <p:nvSpPr>
          <p:cNvPr id="6" name="TextBox 5">
            <a:extLst>
              <a:ext uri="{FF2B5EF4-FFF2-40B4-BE49-F238E27FC236}">
                <a16:creationId xmlns:a16="http://schemas.microsoft.com/office/drawing/2014/main" id="{85F12F95-BDF4-0789-70B6-798900E0D5BF}"/>
              </a:ext>
            </a:extLst>
          </p:cNvPr>
          <p:cNvSpPr txBox="1"/>
          <p:nvPr/>
        </p:nvSpPr>
        <p:spPr>
          <a:xfrm>
            <a:off x="327660" y="6334780"/>
            <a:ext cx="5440680" cy="523220"/>
          </a:xfrm>
          <a:prstGeom prst="rect">
            <a:avLst/>
          </a:prstGeom>
          <a:noFill/>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Lễ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Chăm</a:t>
            </a:r>
            <a:endParaRPr lang="en-US" sz="28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B87F2FE-561D-49A6-E962-56ED0A7AD7E6}"/>
              </a:ext>
            </a:extLst>
          </p:cNvPr>
          <p:cNvPicPr>
            <a:picLocks noChangeAspect="1"/>
          </p:cNvPicPr>
          <p:nvPr/>
        </p:nvPicPr>
        <p:blipFill>
          <a:blip r:embed="rId3"/>
          <a:stretch>
            <a:fillRect/>
          </a:stretch>
        </p:blipFill>
        <p:spPr>
          <a:xfrm>
            <a:off x="6096000" y="-1"/>
            <a:ext cx="6096000" cy="6191793"/>
          </a:xfrm>
          <a:prstGeom prst="rect">
            <a:avLst/>
          </a:prstGeom>
        </p:spPr>
      </p:pic>
      <p:sp>
        <p:nvSpPr>
          <p:cNvPr id="8" name="TextBox 7">
            <a:extLst>
              <a:ext uri="{FF2B5EF4-FFF2-40B4-BE49-F238E27FC236}">
                <a16:creationId xmlns:a16="http://schemas.microsoft.com/office/drawing/2014/main" id="{16A1057F-0F3F-8323-6543-004365C69A48}"/>
              </a:ext>
            </a:extLst>
          </p:cNvPr>
          <p:cNvSpPr txBox="1"/>
          <p:nvPr/>
        </p:nvSpPr>
        <p:spPr>
          <a:xfrm>
            <a:off x="6096000" y="6334780"/>
            <a:ext cx="5440680" cy="523220"/>
          </a:xfrm>
          <a:prstGeom prst="rect">
            <a:avLst/>
          </a:prstGeom>
          <a:noFill/>
        </p:spPr>
        <p:txBody>
          <a:bodyPr wrap="square">
            <a:spAutoFit/>
          </a:bodyPr>
          <a:lstStyle/>
          <a:p>
            <a:pPr algn="ctr"/>
            <a:r>
              <a:rPr lang="vi-VN" sz="2800" dirty="0">
                <a:latin typeface="Times New Roman" panose="02020603050405020304" pitchFamily="18" charset="0"/>
                <a:cs typeface="Times New Roman" panose="02020603050405020304" pitchFamily="18" charset="0"/>
              </a:rPr>
              <a:t>Lễ hội cầu ngư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538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2C1EB1-974D-F45F-40A9-B1C15FD5D8E5}"/>
              </a:ext>
            </a:extLst>
          </p:cNvPr>
          <p:cNvPicPr>
            <a:picLocks noChangeAspect="1"/>
          </p:cNvPicPr>
          <p:nvPr/>
        </p:nvPicPr>
        <p:blipFill>
          <a:blip r:embed="rId2"/>
          <a:stretch>
            <a:fillRect/>
          </a:stretch>
        </p:blipFill>
        <p:spPr>
          <a:xfrm>
            <a:off x="-38100" y="704850"/>
            <a:ext cx="11563350" cy="5943600"/>
          </a:xfrm>
          <a:prstGeom prst="rect">
            <a:avLst/>
          </a:prstGeom>
        </p:spPr>
      </p:pic>
    </p:spTree>
    <p:extLst>
      <p:ext uri="{BB962C8B-B14F-4D97-AF65-F5344CB8AC3E}">
        <p14:creationId xmlns:p14="http://schemas.microsoft.com/office/powerpoint/2010/main" val="4236624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EE3B37C9-66C5-17AB-E231-A102FCEA39DD}"/>
              </a:ext>
            </a:extLst>
          </p:cNvPr>
          <p:cNvGrpSpPr/>
          <p:nvPr/>
        </p:nvGrpSpPr>
        <p:grpSpPr>
          <a:xfrm>
            <a:off x="4361017" y="2814225"/>
            <a:ext cx="7138294" cy="1436809"/>
            <a:chOff x="4361017" y="2814225"/>
            <a:chExt cx="7138294" cy="1436809"/>
          </a:xfrm>
        </p:grpSpPr>
        <p:sp>
          <p:nvSpPr>
            <p:cNvPr id="46" name="Freeform 71">
              <a:extLst>
                <a:ext uri="{FF2B5EF4-FFF2-40B4-BE49-F238E27FC236}">
                  <a16:creationId xmlns:a16="http://schemas.microsoft.com/office/drawing/2014/main" id="{25492428-B40F-BD3B-4C19-18777BA488B2}"/>
                </a:ext>
              </a:extLst>
            </p:cNvPr>
            <p:cNvSpPr/>
            <p:nvPr/>
          </p:nvSpPr>
          <p:spPr>
            <a:xfrm>
              <a:off x="4361017" y="2827890"/>
              <a:ext cx="7006796" cy="1423144"/>
            </a:xfrm>
            <a:prstGeom prst="rect">
              <a:avLst/>
            </a:prstGeom>
            <a:solidFill>
              <a:srgbClr val="EFF9D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Freeform 86">
              <a:extLst>
                <a:ext uri="{FF2B5EF4-FFF2-40B4-BE49-F238E27FC236}">
                  <a16:creationId xmlns:a16="http://schemas.microsoft.com/office/drawing/2014/main" id="{2533BDED-B785-7A53-6AB0-8C771938A998}"/>
                </a:ext>
              </a:extLst>
            </p:cNvPr>
            <p:cNvSpPr/>
            <p:nvPr/>
          </p:nvSpPr>
          <p:spPr>
            <a:xfrm>
              <a:off x="11294736" y="2814225"/>
              <a:ext cx="204575" cy="1436809"/>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6" name="TextBox 75">
              <a:extLst>
                <a:ext uri="{FF2B5EF4-FFF2-40B4-BE49-F238E27FC236}">
                  <a16:creationId xmlns:a16="http://schemas.microsoft.com/office/drawing/2014/main" id="{97F2C4C3-0BCD-0CD7-BB64-83F91D3C2677}"/>
                </a:ext>
              </a:extLst>
            </p:cNvPr>
            <p:cNvSpPr txBox="1"/>
            <p:nvPr/>
          </p:nvSpPr>
          <p:spPr>
            <a:xfrm>
              <a:off x="4959569" y="2814225"/>
              <a:ext cx="632251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quá</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trình</a:t>
              </a:r>
              <a:r>
                <a:rPr lang="en-US" sz="2800" dirty="0">
                  <a:solidFill>
                    <a:srgbClr val="000000"/>
                  </a:solidFill>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nay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vẫn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ẩn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dù</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những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nhau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đưa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a:extLst>
              <a:ext uri="{FF2B5EF4-FFF2-40B4-BE49-F238E27FC236}">
                <a16:creationId xmlns:a16="http://schemas.microsoft.com/office/drawing/2014/main" id="{06E6C817-ED72-0213-D35B-0B662161FA2A}"/>
              </a:ext>
            </a:extLst>
          </p:cNvPr>
          <p:cNvGrpSpPr/>
          <p:nvPr/>
        </p:nvGrpSpPr>
        <p:grpSpPr>
          <a:xfrm>
            <a:off x="4216858" y="772865"/>
            <a:ext cx="7453930" cy="1320676"/>
            <a:chOff x="4216858" y="772865"/>
            <a:chExt cx="7453930" cy="1320676"/>
          </a:xfrm>
        </p:grpSpPr>
        <p:sp>
          <p:nvSpPr>
            <p:cNvPr id="52" name="Freeform 87">
              <a:extLst>
                <a:ext uri="{FF2B5EF4-FFF2-40B4-BE49-F238E27FC236}">
                  <a16:creationId xmlns:a16="http://schemas.microsoft.com/office/drawing/2014/main" id="{97626024-EE53-4780-0D74-6A33C02469A9}"/>
                </a:ext>
              </a:extLst>
            </p:cNvPr>
            <p:cNvSpPr/>
            <p:nvPr/>
          </p:nvSpPr>
          <p:spPr>
            <a:xfrm>
              <a:off x="4216858" y="772865"/>
              <a:ext cx="7103902" cy="1307011"/>
            </a:xfrm>
            <a:prstGeom prst="rect">
              <a:avLst/>
            </a:prstGeom>
            <a:solidFill>
              <a:srgbClr val="F9F0E1"/>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7" name="Freeform 101">
              <a:extLst>
                <a:ext uri="{FF2B5EF4-FFF2-40B4-BE49-F238E27FC236}">
                  <a16:creationId xmlns:a16="http://schemas.microsoft.com/office/drawing/2014/main" id="{48AA414F-AC0A-C09B-D890-01FDD7BA277C}"/>
                </a:ext>
              </a:extLst>
            </p:cNvPr>
            <p:cNvSpPr/>
            <p:nvPr/>
          </p:nvSpPr>
          <p:spPr>
            <a:xfrm>
              <a:off x="11288985" y="773993"/>
              <a:ext cx="204575" cy="1319548"/>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5" name="TextBox 74">
              <a:extLst>
                <a:ext uri="{FF2B5EF4-FFF2-40B4-BE49-F238E27FC236}">
                  <a16:creationId xmlns:a16="http://schemas.microsoft.com/office/drawing/2014/main" id="{DB55F304-4022-FFE2-A176-B05DBD288073}"/>
                </a:ext>
              </a:extLst>
            </p:cNvPr>
            <p:cNvSpPr txBox="1"/>
            <p:nvPr/>
          </p:nvSpPr>
          <p:spPr>
            <a:xfrm>
              <a:off x="5111416" y="1183675"/>
              <a:ext cx="6559372"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Tri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lớn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dạng</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a:extLst>
              <a:ext uri="{FF2B5EF4-FFF2-40B4-BE49-F238E27FC236}">
                <a16:creationId xmlns:a16="http://schemas.microsoft.com/office/drawing/2014/main" id="{FEEBAA0D-F584-0913-8C4F-C0C2C0413E1B}"/>
              </a:ext>
            </a:extLst>
          </p:cNvPr>
          <p:cNvGrpSpPr/>
          <p:nvPr/>
        </p:nvGrpSpPr>
        <p:grpSpPr>
          <a:xfrm>
            <a:off x="2223411" y="3575748"/>
            <a:ext cx="2661093" cy="850324"/>
            <a:chOff x="2223411" y="3575748"/>
            <a:chExt cx="2661093" cy="850324"/>
          </a:xfrm>
        </p:grpSpPr>
        <p:sp>
          <p:nvSpPr>
            <p:cNvPr id="47" name="Freeform 72">
              <a:extLst>
                <a:ext uri="{FF2B5EF4-FFF2-40B4-BE49-F238E27FC236}">
                  <a16:creationId xmlns:a16="http://schemas.microsoft.com/office/drawing/2014/main" id="{A6C1CF77-93FF-2B6C-F639-DE5B7417232A}"/>
                </a:ext>
              </a:extLst>
            </p:cNvPr>
            <p:cNvSpPr/>
            <p:nvPr/>
          </p:nvSpPr>
          <p:spPr>
            <a:xfrm>
              <a:off x="2223411" y="3913838"/>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Freeform 73">
              <a:extLst>
                <a:ext uri="{FF2B5EF4-FFF2-40B4-BE49-F238E27FC236}">
                  <a16:creationId xmlns:a16="http://schemas.microsoft.com/office/drawing/2014/main" id="{3834A2CE-D453-2223-0A93-0E574B775403}"/>
                </a:ext>
              </a:extLst>
            </p:cNvPr>
            <p:cNvSpPr/>
            <p:nvPr/>
          </p:nvSpPr>
          <p:spPr>
            <a:xfrm>
              <a:off x="2513249" y="3982533"/>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Freeform 78">
              <a:extLst>
                <a:ext uri="{FF2B5EF4-FFF2-40B4-BE49-F238E27FC236}">
                  <a16:creationId xmlns:a16="http://schemas.microsoft.com/office/drawing/2014/main" id="{93CC364D-369E-4E17-B4BB-2B17FB7E986D}"/>
                </a:ext>
              </a:extLst>
            </p:cNvPr>
            <p:cNvSpPr/>
            <p:nvPr/>
          </p:nvSpPr>
          <p:spPr>
            <a:xfrm>
              <a:off x="3592751" y="3917147"/>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Freeform 79">
              <a:extLst>
                <a:ext uri="{FF2B5EF4-FFF2-40B4-BE49-F238E27FC236}">
                  <a16:creationId xmlns:a16="http://schemas.microsoft.com/office/drawing/2014/main" id="{8A57AFB7-4F64-C2F5-49F9-9333F97A2691}"/>
                </a:ext>
              </a:extLst>
            </p:cNvPr>
            <p:cNvSpPr/>
            <p:nvPr/>
          </p:nvSpPr>
          <p:spPr>
            <a:xfrm>
              <a:off x="3874666" y="3575748"/>
              <a:ext cx="1009838" cy="850324"/>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0"/>
                    <a:pt x="21600" y="9439"/>
                  </a:cubicBezTo>
                  <a:cubicBezTo>
                    <a:pt x="21600" y="-1313"/>
                    <a:pt x="11232" y="62"/>
                    <a:pt x="11232" y="62"/>
                  </a:cubicBezTo>
                  <a:close/>
                  <a:moveTo>
                    <a:pt x="11170" y="17555"/>
                  </a:moveTo>
                  <a:cubicBezTo>
                    <a:pt x="11170" y="17555"/>
                    <a:pt x="1537" y="18776"/>
                    <a:pt x="1537" y="9512"/>
                  </a:cubicBezTo>
                  <a:cubicBezTo>
                    <a:pt x="1537" y="248"/>
                    <a:pt x="11170" y="1469"/>
                    <a:pt x="11170" y="1469"/>
                  </a:cubicBezTo>
                  <a:cubicBezTo>
                    <a:pt x="11170" y="1469"/>
                    <a:pt x="20063" y="290"/>
                    <a:pt x="20063" y="9512"/>
                  </a:cubicBezTo>
                  <a:cubicBezTo>
                    <a:pt x="20063" y="17003"/>
                    <a:pt x="11170" y="17555"/>
                    <a:pt x="11170" y="17555"/>
                  </a:cubicBezTo>
                  <a:close/>
                </a:path>
              </a:pathLst>
            </a:cu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70" name="Graphic 4">
              <a:extLst>
                <a:ext uri="{FF2B5EF4-FFF2-40B4-BE49-F238E27FC236}">
                  <a16:creationId xmlns:a16="http://schemas.microsoft.com/office/drawing/2014/main" id="{C281AB1B-625D-4427-3989-E6477A7E8EE4}"/>
                </a:ext>
              </a:extLst>
            </p:cNvPr>
            <p:cNvSpPr/>
            <p:nvPr/>
          </p:nvSpPr>
          <p:spPr>
            <a:xfrm>
              <a:off x="4059009" y="3757644"/>
              <a:ext cx="653356" cy="493390"/>
            </a:xfrm>
            <a:custGeom>
              <a:avLst/>
              <a:gdLst/>
              <a:ahLst/>
              <a:cxnLst>
                <a:cxn ang="0">
                  <a:pos x="wd2" y="hd2"/>
                </a:cxn>
                <a:cxn ang="5400000">
                  <a:pos x="wd2" y="hd2"/>
                </a:cxn>
                <a:cxn ang="10800000">
                  <a:pos x="wd2" y="hd2"/>
                </a:cxn>
                <a:cxn ang="16200000">
                  <a:pos x="wd2" y="hd2"/>
                </a:cxn>
              </a:cxnLst>
              <a:rect l="0" t="0" r="r" b="b"/>
              <a:pathLst>
                <a:path w="21600" h="21600" extrusionOk="0">
                  <a:moveTo>
                    <a:pt x="10842" y="0"/>
                  </a:moveTo>
                  <a:cubicBezTo>
                    <a:pt x="10663" y="91"/>
                    <a:pt x="10547" y="101"/>
                    <a:pt x="10487" y="168"/>
                  </a:cubicBezTo>
                  <a:cubicBezTo>
                    <a:pt x="10291" y="377"/>
                    <a:pt x="10118" y="596"/>
                    <a:pt x="9946" y="824"/>
                  </a:cubicBezTo>
                  <a:cubicBezTo>
                    <a:pt x="7338" y="4400"/>
                    <a:pt x="5931" y="8304"/>
                    <a:pt x="6614" y="12785"/>
                  </a:cubicBezTo>
                  <a:cubicBezTo>
                    <a:pt x="6710" y="13232"/>
                    <a:pt x="6554" y="13698"/>
                    <a:pt x="6191" y="13979"/>
                  </a:cubicBezTo>
                  <a:cubicBezTo>
                    <a:pt x="5675" y="14440"/>
                    <a:pt x="5174" y="14947"/>
                    <a:pt x="4702" y="15477"/>
                  </a:cubicBezTo>
                  <a:cubicBezTo>
                    <a:pt x="4507" y="15675"/>
                    <a:pt x="4387" y="15924"/>
                    <a:pt x="4347" y="16200"/>
                  </a:cubicBezTo>
                  <a:cubicBezTo>
                    <a:pt x="4319" y="17821"/>
                    <a:pt x="4347" y="19445"/>
                    <a:pt x="4347" y="21062"/>
                  </a:cubicBezTo>
                  <a:cubicBezTo>
                    <a:pt x="4351" y="21217"/>
                    <a:pt x="4513" y="21378"/>
                    <a:pt x="4601" y="21533"/>
                  </a:cubicBezTo>
                  <a:cubicBezTo>
                    <a:pt x="4757" y="21410"/>
                    <a:pt x="4998" y="21305"/>
                    <a:pt x="5057" y="21146"/>
                  </a:cubicBezTo>
                  <a:cubicBezTo>
                    <a:pt x="5369" y="20173"/>
                    <a:pt x="5935" y="19304"/>
                    <a:pt x="6698" y="18622"/>
                  </a:cubicBezTo>
                  <a:cubicBezTo>
                    <a:pt x="6990" y="18404"/>
                    <a:pt x="7300" y="18204"/>
                    <a:pt x="7612" y="18017"/>
                  </a:cubicBezTo>
                  <a:cubicBezTo>
                    <a:pt x="7819" y="18668"/>
                    <a:pt x="7996" y="19166"/>
                    <a:pt x="8136" y="19682"/>
                  </a:cubicBezTo>
                  <a:cubicBezTo>
                    <a:pt x="8136" y="19687"/>
                    <a:pt x="8136" y="19695"/>
                    <a:pt x="8136" y="19699"/>
                  </a:cubicBezTo>
                  <a:cubicBezTo>
                    <a:pt x="8200" y="20089"/>
                    <a:pt x="8573" y="20351"/>
                    <a:pt x="8965" y="20288"/>
                  </a:cubicBezTo>
                  <a:cubicBezTo>
                    <a:pt x="9400" y="20288"/>
                    <a:pt x="9838" y="20288"/>
                    <a:pt x="10301" y="20288"/>
                  </a:cubicBezTo>
                  <a:cubicBezTo>
                    <a:pt x="10333" y="20605"/>
                    <a:pt x="10377" y="20920"/>
                    <a:pt x="10453" y="21230"/>
                  </a:cubicBezTo>
                  <a:cubicBezTo>
                    <a:pt x="10493" y="21353"/>
                    <a:pt x="10667" y="21516"/>
                    <a:pt x="10775" y="21516"/>
                  </a:cubicBezTo>
                  <a:cubicBezTo>
                    <a:pt x="10922" y="21491"/>
                    <a:pt x="11036" y="21385"/>
                    <a:pt x="11096" y="21247"/>
                  </a:cubicBezTo>
                  <a:cubicBezTo>
                    <a:pt x="11172" y="20930"/>
                    <a:pt x="11233" y="20612"/>
                    <a:pt x="11265" y="20288"/>
                  </a:cubicBezTo>
                  <a:cubicBezTo>
                    <a:pt x="11705" y="20288"/>
                    <a:pt x="12067" y="20288"/>
                    <a:pt x="12466" y="20288"/>
                  </a:cubicBezTo>
                  <a:cubicBezTo>
                    <a:pt x="13197" y="20272"/>
                    <a:pt x="13228" y="20251"/>
                    <a:pt x="13464" y="19548"/>
                  </a:cubicBezTo>
                  <a:cubicBezTo>
                    <a:pt x="13624" y="19075"/>
                    <a:pt x="13779" y="18595"/>
                    <a:pt x="13955" y="18050"/>
                  </a:cubicBezTo>
                  <a:cubicBezTo>
                    <a:pt x="14685" y="18381"/>
                    <a:pt x="15298" y="18933"/>
                    <a:pt x="15714" y="19615"/>
                  </a:cubicBezTo>
                  <a:cubicBezTo>
                    <a:pt x="16105" y="20263"/>
                    <a:pt x="16415" y="20941"/>
                    <a:pt x="16762" y="21600"/>
                  </a:cubicBezTo>
                  <a:lnTo>
                    <a:pt x="17084" y="21550"/>
                  </a:lnTo>
                  <a:cubicBezTo>
                    <a:pt x="17180" y="21275"/>
                    <a:pt x="17238" y="20980"/>
                    <a:pt x="17270" y="20692"/>
                  </a:cubicBezTo>
                  <a:cubicBezTo>
                    <a:pt x="17270" y="19281"/>
                    <a:pt x="17246" y="17901"/>
                    <a:pt x="17270" y="16503"/>
                  </a:cubicBezTo>
                  <a:cubicBezTo>
                    <a:pt x="17286" y="16056"/>
                    <a:pt x="17106" y="15633"/>
                    <a:pt x="16762" y="15342"/>
                  </a:cubicBezTo>
                  <a:cubicBezTo>
                    <a:pt x="16295" y="14909"/>
                    <a:pt x="15864" y="14421"/>
                    <a:pt x="15392" y="13996"/>
                  </a:cubicBezTo>
                  <a:cubicBezTo>
                    <a:pt x="15021" y="13693"/>
                    <a:pt x="14853" y="13219"/>
                    <a:pt x="14953" y="12751"/>
                  </a:cubicBezTo>
                  <a:cubicBezTo>
                    <a:pt x="15564" y="8215"/>
                    <a:pt x="14175" y="4215"/>
                    <a:pt x="11451" y="639"/>
                  </a:cubicBezTo>
                  <a:cubicBezTo>
                    <a:pt x="11256" y="415"/>
                    <a:pt x="11062" y="201"/>
                    <a:pt x="10842" y="0"/>
                  </a:cubicBezTo>
                  <a:close/>
                  <a:moveTo>
                    <a:pt x="10741" y="1093"/>
                  </a:moveTo>
                  <a:cubicBezTo>
                    <a:pt x="11384" y="1795"/>
                    <a:pt x="11915" y="2577"/>
                    <a:pt x="12331" y="3432"/>
                  </a:cubicBezTo>
                  <a:cubicBezTo>
                    <a:pt x="11316" y="3584"/>
                    <a:pt x="10305" y="3600"/>
                    <a:pt x="9286" y="3482"/>
                  </a:cubicBezTo>
                  <a:lnTo>
                    <a:pt x="9286" y="3465"/>
                  </a:lnTo>
                  <a:cubicBezTo>
                    <a:pt x="9642" y="2600"/>
                    <a:pt x="10130" y="1804"/>
                    <a:pt x="10741" y="1093"/>
                  </a:cubicBezTo>
                  <a:close/>
                  <a:moveTo>
                    <a:pt x="9421" y="4256"/>
                  </a:moveTo>
                  <a:cubicBezTo>
                    <a:pt x="10312" y="4288"/>
                    <a:pt x="11203" y="4304"/>
                    <a:pt x="12094" y="4256"/>
                  </a:cubicBezTo>
                  <a:cubicBezTo>
                    <a:pt x="12581" y="4193"/>
                    <a:pt x="13032" y="4492"/>
                    <a:pt x="13160" y="4963"/>
                  </a:cubicBezTo>
                  <a:cubicBezTo>
                    <a:pt x="14234" y="7286"/>
                    <a:pt x="14618" y="9866"/>
                    <a:pt x="14259" y="12398"/>
                  </a:cubicBezTo>
                  <a:cubicBezTo>
                    <a:pt x="13952" y="14464"/>
                    <a:pt x="13458" y="16517"/>
                    <a:pt x="12990" y="18555"/>
                  </a:cubicBezTo>
                  <a:cubicBezTo>
                    <a:pt x="12723" y="19719"/>
                    <a:pt x="12614" y="19745"/>
                    <a:pt x="11181" y="19447"/>
                  </a:cubicBezTo>
                  <a:cubicBezTo>
                    <a:pt x="11181" y="17719"/>
                    <a:pt x="11167" y="16051"/>
                    <a:pt x="11147" y="14366"/>
                  </a:cubicBezTo>
                  <a:cubicBezTo>
                    <a:pt x="11155" y="14082"/>
                    <a:pt x="11154" y="13792"/>
                    <a:pt x="11130" y="13508"/>
                  </a:cubicBezTo>
                  <a:cubicBezTo>
                    <a:pt x="11090" y="13202"/>
                    <a:pt x="10886" y="13064"/>
                    <a:pt x="10487" y="13222"/>
                  </a:cubicBezTo>
                  <a:cubicBezTo>
                    <a:pt x="10287" y="15272"/>
                    <a:pt x="10528" y="17385"/>
                    <a:pt x="10352" y="19514"/>
                  </a:cubicBezTo>
                  <a:cubicBezTo>
                    <a:pt x="10004" y="19542"/>
                    <a:pt x="9758" y="19557"/>
                    <a:pt x="9506" y="19581"/>
                  </a:cubicBezTo>
                  <a:cubicBezTo>
                    <a:pt x="9498" y="19582"/>
                    <a:pt x="9480" y="19580"/>
                    <a:pt x="9472" y="19581"/>
                  </a:cubicBezTo>
                  <a:cubicBezTo>
                    <a:pt x="9089" y="19627"/>
                    <a:pt x="8742" y="19372"/>
                    <a:pt x="8694" y="18993"/>
                  </a:cubicBezTo>
                  <a:cubicBezTo>
                    <a:pt x="7867" y="16180"/>
                    <a:pt x="7206" y="13340"/>
                    <a:pt x="7206" y="10396"/>
                  </a:cubicBezTo>
                  <a:cubicBezTo>
                    <a:pt x="7234" y="8487"/>
                    <a:pt x="7671" y="6596"/>
                    <a:pt x="8474" y="4862"/>
                  </a:cubicBezTo>
                  <a:cubicBezTo>
                    <a:pt x="8602" y="4459"/>
                    <a:pt x="8998" y="4206"/>
                    <a:pt x="9421" y="4256"/>
                  </a:cubicBezTo>
                  <a:close/>
                  <a:moveTo>
                    <a:pt x="10724" y="5703"/>
                  </a:moveTo>
                  <a:cubicBezTo>
                    <a:pt x="9574" y="5725"/>
                    <a:pt x="8653" y="6663"/>
                    <a:pt x="8677" y="7806"/>
                  </a:cubicBezTo>
                  <a:cubicBezTo>
                    <a:pt x="8677" y="7842"/>
                    <a:pt x="8690" y="7887"/>
                    <a:pt x="8694" y="7923"/>
                  </a:cubicBezTo>
                  <a:cubicBezTo>
                    <a:pt x="8742" y="9050"/>
                    <a:pt x="9691" y="9925"/>
                    <a:pt x="10825" y="9875"/>
                  </a:cubicBezTo>
                  <a:cubicBezTo>
                    <a:pt x="10841" y="9875"/>
                    <a:pt x="10864" y="9875"/>
                    <a:pt x="10876" y="9875"/>
                  </a:cubicBezTo>
                  <a:cubicBezTo>
                    <a:pt x="12030" y="9837"/>
                    <a:pt x="12925" y="8868"/>
                    <a:pt x="12889" y="7721"/>
                  </a:cubicBezTo>
                  <a:cubicBezTo>
                    <a:pt x="12849" y="6592"/>
                    <a:pt x="11926" y="5702"/>
                    <a:pt x="10792" y="5703"/>
                  </a:cubicBezTo>
                  <a:cubicBezTo>
                    <a:pt x="10772" y="5703"/>
                    <a:pt x="10744" y="5702"/>
                    <a:pt x="10724" y="5703"/>
                  </a:cubicBezTo>
                  <a:close/>
                  <a:moveTo>
                    <a:pt x="18572" y="6191"/>
                  </a:moveTo>
                  <a:cubicBezTo>
                    <a:pt x="18524" y="6171"/>
                    <a:pt x="18342" y="6383"/>
                    <a:pt x="18302" y="6510"/>
                  </a:cubicBezTo>
                  <a:cubicBezTo>
                    <a:pt x="18238" y="6789"/>
                    <a:pt x="18194" y="7083"/>
                    <a:pt x="18166" y="7368"/>
                  </a:cubicBezTo>
                  <a:cubicBezTo>
                    <a:pt x="17899" y="7370"/>
                    <a:pt x="17635" y="7396"/>
                    <a:pt x="17371" y="7452"/>
                  </a:cubicBezTo>
                  <a:cubicBezTo>
                    <a:pt x="17232" y="7500"/>
                    <a:pt x="17132" y="7682"/>
                    <a:pt x="17016" y="7806"/>
                  </a:cubicBezTo>
                  <a:cubicBezTo>
                    <a:pt x="17132" y="7931"/>
                    <a:pt x="17257" y="8043"/>
                    <a:pt x="17405" y="8125"/>
                  </a:cubicBezTo>
                  <a:cubicBezTo>
                    <a:pt x="17645" y="8180"/>
                    <a:pt x="17889" y="8212"/>
                    <a:pt x="18132" y="8226"/>
                  </a:cubicBezTo>
                  <a:lnTo>
                    <a:pt x="18420" y="9421"/>
                  </a:lnTo>
                  <a:lnTo>
                    <a:pt x="18708" y="9471"/>
                  </a:lnTo>
                  <a:cubicBezTo>
                    <a:pt x="18827" y="9312"/>
                    <a:pt x="18915" y="9131"/>
                    <a:pt x="18995" y="8950"/>
                  </a:cubicBezTo>
                  <a:cubicBezTo>
                    <a:pt x="19047" y="8713"/>
                    <a:pt x="19081" y="8485"/>
                    <a:pt x="19097" y="8243"/>
                  </a:cubicBezTo>
                  <a:lnTo>
                    <a:pt x="20179" y="8041"/>
                  </a:lnTo>
                  <a:cubicBezTo>
                    <a:pt x="20295" y="7040"/>
                    <a:pt x="19334" y="7676"/>
                    <a:pt x="19063" y="7183"/>
                  </a:cubicBezTo>
                  <a:cubicBezTo>
                    <a:pt x="19063" y="6960"/>
                    <a:pt x="19034" y="6744"/>
                    <a:pt x="18978" y="6527"/>
                  </a:cubicBezTo>
                  <a:cubicBezTo>
                    <a:pt x="18894" y="6371"/>
                    <a:pt x="18744" y="6243"/>
                    <a:pt x="18572" y="6191"/>
                  </a:cubicBezTo>
                  <a:close/>
                  <a:moveTo>
                    <a:pt x="10825" y="6426"/>
                  </a:moveTo>
                  <a:cubicBezTo>
                    <a:pt x="11560" y="6472"/>
                    <a:pt x="12145" y="7089"/>
                    <a:pt x="12145" y="7822"/>
                  </a:cubicBezTo>
                  <a:cubicBezTo>
                    <a:pt x="12121" y="8555"/>
                    <a:pt x="11514" y="9129"/>
                    <a:pt x="10775" y="9135"/>
                  </a:cubicBezTo>
                  <a:cubicBezTo>
                    <a:pt x="10743" y="9135"/>
                    <a:pt x="10722" y="9137"/>
                    <a:pt x="10690" y="9135"/>
                  </a:cubicBezTo>
                  <a:cubicBezTo>
                    <a:pt x="9951" y="9084"/>
                    <a:pt x="9386" y="8457"/>
                    <a:pt x="9438" y="7721"/>
                  </a:cubicBezTo>
                  <a:cubicBezTo>
                    <a:pt x="9478" y="6990"/>
                    <a:pt x="10090" y="6410"/>
                    <a:pt x="10825" y="6426"/>
                  </a:cubicBezTo>
                  <a:close/>
                  <a:moveTo>
                    <a:pt x="2656" y="7873"/>
                  </a:moveTo>
                  <a:cubicBezTo>
                    <a:pt x="2472" y="7932"/>
                    <a:pt x="2332" y="7931"/>
                    <a:pt x="2300" y="7991"/>
                  </a:cubicBezTo>
                  <a:cubicBezTo>
                    <a:pt x="2089" y="8356"/>
                    <a:pt x="1977" y="8766"/>
                    <a:pt x="1438" y="8865"/>
                  </a:cubicBezTo>
                  <a:cubicBezTo>
                    <a:pt x="1202" y="8909"/>
                    <a:pt x="1265" y="9338"/>
                    <a:pt x="1488" y="9370"/>
                  </a:cubicBezTo>
                  <a:cubicBezTo>
                    <a:pt x="1960" y="9438"/>
                    <a:pt x="2072" y="9724"/>
                    <a:pt x="2216" y="10093"/>
                  </a:cubicBezTo>
                  <a:cubicBezTo>
                    <a:pt x="2252" y="10192"/>
                    <a:pt x="2349" y="10260"/>
                    <a:pt x="2453" y="10279"/>
                  </a:cubicBezTo>
                  <a:cubicBezTo>
                    <a:pt x="2616" y="10308"/>
                    <a:pt x="2763" y="10205"/>
                    <a:pt x="2791" y="10043"/>
                  </a:cubicBezTo>
                  <a:cubicBezTo>
                    <a:pt x="2847" y="9697"/>
                    <a:pt x="3137" y="9433"/>
                    <a:pt x="3484" y="9387"/>
                  </a:cubicBezTo>
                  <a:cubicBezTo>
                    <a:pt x="3776" y="9319"/>
                    <a:pt x="3782" y="8856"/>
                    <a:pt x="3518" y="8832"/>
                  </a:cubicBezTo>
                  <a:cubicBezTo>
                    <a:pt x="2923" y="8784"/>
                    <a:pt x="2899" y="8270"/>
                    <a:pt x="2656" y="7873"/>
                  </a:cubicBezTo>
                  <a:close/>
                  <a:moveTo>
                    <a:pt x="1607" y="13138"/>
                  </a:moveTo>
                  <a:cubicBezTo>
                    <a:pt x="1479" y="13251"/>
                    <a:pt x="1369" y="13375"/>
                    <a:pt x="1286" y="13525"/>
                  </a:cubicBezTo>
                  <a:cubicBezTo>
                    <a:pt x="1230" y="13744"/>
                    <a:pt x="1196" y="13973"/>
                    <a:pt x="1184" y="14198"/>
                  </a:cubicBezTo>
                  <a:cubicBezTo>
                    <a:pt x="785" y="14472"/>
                    <a:pt x="204" y="14140"/>
                    <a:pt x="0" y="14720"/>
                  </a:cubicBezTo>
                  <a:cubicBezTo>
                    <a:pt x="180" y="15327"/>
                    <a:pt x="757" y="14988"/>
                    <a:pt x="1184" y="15258"/>
                  </a:cubicBezTo>
                  <a:lnTo>
                    <a:pt x="1353" y="16284"/>
                  </a:lnTo>
                  <a:cubicBezTo>
                    <a:pt x="2368" y="16399"/>
                    <a:pt x="1708" y="15407"/>
                    <a:pt x="2199" y="15157"/>
                  </a:cubicBezTo>
                  <a:cubicBezTo>
                    <a:pt x="2467" y="15139"/>
                    <a:pt x="2730" y="15103"/>
                    <a:pt x="2994" y="15039"/>
                  </a:cubicBezTo>
                  <a:cubicBezTo>
                    <a:pt x="3102" y="15008"/>
                    <a:pt x="3219" y="14765"/>
                    <a:pt x="3231" y="14686"/>
                  </a:cubicBezTo>
                  <a:cubicBezTo>
                    <a:pt x="3243" y="14607"/>
                    <a:pt x="3107" y="14441"/>
                    <a:pt x="3011" y="14417"/>
                  </a:cubicBezTo>
                  <a:cubicBezTo>
                    <a:pt x="2711" y="14337"/>
                    <a:pt x="2390" y="14308"/>
                    <a:pt x="2047" y="14249"/>
                  </a:cubicBezTo>
                  <a:cubicBezTo>
                    <a:pt x="2043" y="13993"/>
                    <a:pt x="2018" y="13741"/>
                    <a:pt x="1962" y="13492"/>
                  </a:cubicBezTo>
                  <a:cubicBezTo>
                    <a:pt x="1914" y="13349"/>
                    <a:pt x="1731" y="13253"/>
                    <a:pt x="1607" y="13138"/>
                  </a:cubicBezTo>
                  <a:close/>
                  <a:moveTo>
                    <a:pt x="6817" y="14652"/>
                  </a:moveTo>
                  <a:lnTo>
                    <a:pt x="7392" y="17142"/>
                  </a:lnTo>
                  <a:lnTo>
                    <a:pt x="5227" y="18993"/>
                  </a:lnTo>
                  <a:cubicBezTo>
                    <a:pt x="4524" y="17316"/>
                    <a:pt x="5015" y="15844"/>
                    <a:pt x="6817" y="14652"/>
                  </a:cubicBezTo>
                  <a:close/>
                  <a:moveTo>
                    <a:pt x="14716" y="14686"/>
                  </a:moveTo>
                  <a:cubicBezTo>
                    <a:pt x="16373" y="15481"/>
                    <a:pt x="16917" y="16891"/>
                    <a:pt x="16373" y="18993"/>
                  </a:cubicBezTo>
                  <a:lnTo>
                    <a:pt x="14191" y="17142"/>
                  </a:lnTo>
                  <a:lnTo>
                    <a:pt x="14174" y="17142"/>
                  </a:lnTo>
                  <a:cubicBezTo>
                    <a:pt x="14346" y="16340"/>
                    <a:pt x="14524" y="15520"/>
                    <a:pt x="14716" y="14686"/>
                  </a:cubicBezTo>
                  <a:close/>
                  <a:moveTo>
                    <a:pt x="20416" y="15763"/>
                  </a:moveTo>
                  <a:cubicBezTo>
                    <a:pt x="20252" y="15806"/>
                    <a:pt x="20112" y="15925"/>
                    <a:pt x="20044" y="16082"/>
                  </a:cubicBezTo>
                  <a:cubicBezTo>
                    <a:pt x="20000" y="16371"/>
                    <a:pt x="19760" y="16593"/>
                    <a:pt x="19469" y="16604"/>
                  </a:cubicBezTo>
                  <a:cubicBezTo>
                    <a:pt x="19329" y="16655"/>
                    <a:pt x="19226" y="16779"/>
                    <a:pt x="19198" y="16923"/>
                  </a:cubicBezTo>
                  <a:cubicBezTo>
                    <a:pt x="19218" y="17070"/>
                    <a:pt x="19312" y="17191"/>
                    <a:pt x="19452" y="17243"/>
                  </a:cubicBezTo>
                  <a:cubicBezTo>
                    <a:pt x="19835" y="17283"/>
                    <a:pt x="19950" y="17502"/>
                    <a:pt x="20078" y="17832"/>
                  </a:cubicBezTo>
                  <a:cubicBezTo>
                    <a:pt x="20205" y="18161"/>
                    <a:pt x="20578" y="18169"/>
                    <a:pt x="20670" y="17832"/>
                  </a:cubicBezTo>
                  <a:cubicBezTo>
                    <a:pt x="20726" y="17486"/>
                    <a:pt x="21012" y="17220"/>
                    <a:pt x="21363" y="17193"/>
                  </a:cubicBezTo>
                  <a:cubicBezTo>
                    <a:pt x="21447" y="17177"/>
                    <a:pt x="21504" y="17012"/>
                    <a:pt x="21600" y="16873"/>
                  </a:cubicBezTo>
                  <a:cubicBezTo>
                    <a:pt x="21460" y="16754"/>
                    <a:pt x="21365" y="16587"/>
                    <a:pt x="21245" y="16587"/>
                  </a:cubicBezTo>
                  <a:cubicBezTo>
                    <a:pt x="20949" y="16581"/>
                    <a:pt x="20720" y="16343"/>
                    <a:pt x="20720" y="16049"/>
                  </a:cubicBezTo>
                  <a:cubicBezTo>
                    <a:pt x="20704" y="15933"/>
                    <a:pt x="20492" y="15763"/>
                    <a:pt x="20416" y="15763"/>
                  </a:cubicBezTo>
                  <a:close/>
                </a:path>
              </a:pathLst>
            </a:custGeom>
            <a:solidFill>
              <a:srgbClr val="69AD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roup 36">
            <a:extLst>
              <a:ext uri="{FF2B5EF4-FFF2-40B4-BE49-F238E27FC236}">
                <a16:creationId xmlns:a16="http://schemas.microsoft.com/office/drawing/2014/main" id="{56A20020-DC2A-DF4C-1B4B-520D88D77E50}"/>
              </a:ext>
            </a:extLst>
          </p:cNvPr>
          <p:cNvGrpSpPr/>
          <p:nvPr/>
        </p:nvGrpSpPr>
        <p:grpSpPr>
          <a:xfrm>
            <a:off x="345989" y="520760"/>
            <a:ext cx="2420362" cy="6337240"/>
            <a:chOff x="345989" y="520760"/>
            <a:chExt cx="2420362" cy="6337240"/>
          </a:xfrm>
        </p:grpSpPr>
        <p:sp>
          <p:nvSpPr>
            <p:cNvPr id="4" name="Freeform 5">
              <a:extLst>
                <a:ext uri="{FF2B5EF4-FFF2-40B4-BE49-F238E27FC236}">
                  <a16:creationId xmlns:a16="http://schemas.microsoft.com/office/drawing/2014/main" id="{4056DE36-564A-BE1C-03B7-DA59DE0E65CF}"/>
                </a:ext>
              </a:extLst>
            </p:cNvPr>
            <p:cNvSpPr/>
            <p:nvPr/>
          </p:nvSpPr>
          <p:spPr>
            <a:xfrm>
              <a:off x="894967" y="5012462"/>
              <a:ext cx="1274192" cy="1000473"/>
            </a:xfrm>
            <a:prstGeom prst="rect">
              <a:avLst/>
            </a:prstGeom>
            <a:gradFill>
              <a:gsLst>
                <a:gs pos="0">
                  <a:srgbClr val="00F2FE"/>
                </a:gs>
                <a:gs pos="41897">
                  <a:srgbClr val="28CFFE"/>
                </a:gs>
                <a:gs pos="97514">
                  <a:srgbClr val="4FACFE"/>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5" name="Freeform 6">
              <a:extLst>
                <a:ext uri="{FF2B5EF4-FFF2-40B4-BE49-F238E27FC236}">
                  <a16:creationId xmlns:a16="http://schemas.microsoft.com/office/drawing/2014/main" id="{C632CA97-312A-CE7A-8C19-50C91C9530A1}"/>
                </a:ext>
              </a:extLst>
            </p:cNvPr>
            <p:cNvSpPr/>
            <p:nvPr/>
          </p:nvSpPr>
          <p:spPr>
            <a:xfrm>
              <a:off x="1250748" y="501246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 name="Freeform 9">
              <a:extLst>
                <a:ext uri="{FF2B5EF4-FFF2-40B4-BE49-F238E27FC236}">
                  <a16:creationId xmlns:a16="http://schemas.microsoft.com/office/drawing/2014/main" id="{67143DA9-4582-4151-76EB-BEFD40DABDAA}"/>
                </a:ext>
              </a:extLst>
            </p:cNvPr>
            <p:cNvSpPr/>
            <p:nvPr/>
          </p:nvSpPr>
          <p:spPr>
            <a:xfrm>
              <a:off x="894893" y="5857526"/>
              <a:ext cx="1274192" cy="1000473"/>
            </a:xfrm>
            <a:custGeom>
              <a:avLst/>
              <a:gdLst/>
              <a:ahLst/>
              <a:cxnLst>
                <a:cxn ang="0">
                  <a:pos x="wd2" y="hd2"/>
                </a:cxn>
                <a:cxn ang="5400000">
                  <a:pos x="wd2" y="hd2"/>
                </a:cxn>
                <a:cxn ang="10800000">
                  <a:pos x="wd2" y="hd2"/>
                </a:cxn>
                <a:cxn ang="16200000">
                  <a:pos x="wd2" y="hd2"/>
                </a:cxn>
              </a:cxnLst>
              <a:rect l="0" t="0" r="r" b="b"/>
              <a:pathLst>
                <a:path w="21600" h="21600" extrusionOk="0">
                  <a:moveTo>
                    <a:pt x="16309" y="0"/>
                  </a:moveTo>
                  <a:cubicBezTo>
                    <a:pt x="11973" y="0"/>
                    <a:pt x="10870" y="3086"/>
                    <a:pt x="10870" y="3086"/>
                  </a:cubicBezTo>
                  <a:cubicBezTo>
                    <a:pt x="10870" y="3086"/>
                    <a:pt x="9753" y="0"/>
                    <a:pt x="5361" y="0"/>
                  </a:cubicBezTo>
                  <a:cubicBezTo>
                    <a:pt x="968" y="0"/>
                    <a:pt x="0" y="3086"/>
                    <a:pt x="0" y="3086"/>
                  </a:cubicBezTo>
                  <a:cubicBezTo>
                    <a:pt x="0" y="3086"/>
                    <a:pt x="8696" y="21600"/>
                    <a:pt x="10800" y="21600"/>
                  </a:cubicBezTo>
                  <a:cubicBezTo>
                    <a:pt x="12904" y="21600"/>
                    <a:pt x="21600" y="3086"/>
                    <a:pt x="21600" y="3086"/>
                  </a:cubicBezTo>
                  <a:cubicBezTo>
                    <a:pt x="21600" y="3086"/>
                    <a:pt x="20644" y="0"/>
                    <a:pt x="16309" y="0"/>
                  </a:cubicBezTo>
                  <a:close/>
                </a:path>
              </a:pathLst>
            </a:custGeom>
            <a:solidFill>
              <a:srgbClr val="FFCCB5"/>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8" name="Freeform 10">
              <a:extLst>
                <a:ext uri="{FF2B5EF4-FFF2-40B4-BE49-F238E27FC236}">
                  <a16:creationId xmlns:a16="http://schemas.microsoft.com/office/drawing/2014/main" id="{8ABBB2D5-A612-F080-1871-2095CC3335A4}"/>
                </a:ext>
              </a:extLst>
            </p:cNvPr>
            <p:cNvSpPr/>
            <p:nvPr/>
          </p:nvSpPr>
          <p:spPr>
            <a:xfrm>
              <a:off x="1181586" y="5857526"/>
              <a:ext cx="705377" cy="876190"/>
            </a:xfrm>
            <a:custGeom>
              <a:avLst/>
              <a:gdLst/>
              <a:ahLst/>
              <a:cxnLst>
                <a:cxn ang="0">
                  <a:pos x="wd2" y="hd2"/>
                </a:cxn>
                <a:cxn ang="5400000">
                  <a:pos x="wd2" y="hd2"/>
                </a:cxn>
                <a:cxn ang="10800000">
                  <a:pos x="wd2" y="hd2"/>
                </a:cxn>
                <a:cxn ang="16200000">
                  <a:pos x="wd2" y="hd2"/>
                </a:cxn>
              </a:cxnLst>
              <a:rect l="0" t="0" r="r" b="b"/>
              <a:pathLst>
                <a:path w="21600" h="21600" extrusionOk="0">
                  <a:moveTo>
                    <a:pt x="9463" y="21600"/>
                  </a:moveTo>
                  <a:lnTo>
                    <a:pt x="12377" y="21600"/>
                  </a:lnTo>
                  <a:lnTo>
                    <a:pt x="21600" y="17"/>
                  </a:lnTo>
                  <a:cubicBezTo>
                    <a:pt x="21303" y="6"/>
                    <a:pt x="20998" y="0"/>
                    <a:pt x="20681" y="0"/>
                  </a:cubicBezTo>
                  <a:cubicBezTo>
                    <a:pt x="12848" y="0"/>
                    <a:pt x="10857" y="3523"/>
                    <a:pt x="10857" y="3523"/>
                  </a:cubicBezTo>
                  <a:cubicBezTo>
                    <a:pt x="10857" y="3523"/>
                    <a:pt x="8839" y="0"/>
                    <a:pt x="905" y="0"/>
                  </a:cubicBezTo>
                  <a:cubicBezTo>
                    <a:pt x="593" y="0"/>
                    <a:pt x="293" y="6"/>
                    <a:pt x="0" y="16"/>
                  </a:cubicBezTo>
                  <a:close/>
                </a:path>
              </a:pathLst>
            </a:custGeom>
            <a:solidFill>
              <a:srgbClr val="FCBFA7"/>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Freeform 11">
              <a:extLst>
                <a:ext uri="{FF2B5EF4-FFF2-40B4-BE49-F238E27FC236}">
                  <a16:creationId xmlns:a16="http://schemas.microsoft.com/office/drawing/2014/main" id="{CC992782-4837-AAF9-8729-9379EAD4737A}"/>
                </a:ext>
              </a:extLst>
            </p:cNvPr>
            <p:cNvSpPr/>
            <p:nvPr/>
          </p:nvSpPr>
          <p:spPr>
            <a:xfrm>
              <a:off x="1339826" y="6673005"/>
              <a:ext cx="384326" cy="1849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650" y="12601"/>
                    <a:pt x="8709" y="21600"/>
                    <a:pt x="10800" y="21600"/>
                  </a:cubicBezTo>
                  <a:cubicBezTo>
                    <a:pt x="12891" y="21600"/>
                    <a:pt x="16946" y="12601"/>
                    <a:pt x="21600" y="0"/>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Freeform 12">
              <a:extLst>
                <a:ext uri="{FF2B5EF4-FFF2-40B4-BE49-F238E27FC236}">
                  <a16:creationId xmlns:a16="http://schemas.microsoft.com/office/drawing/2014/main" id="{E32D64F0-7C7A-F214-E182-44D36C757F93}"/>
                </a:ext>
              </a:extLst>
            </p:cNvPr>
            <p:cNvSpPr/>
            <p:nvPr/>
          </p:nvSpPr>
          <p:spPr>
            <a:xfrm>
              <a:off x="897264" y="3971412"/>
              <a:ext cx="1274192" cy="1000473"/>
            </a:xfrm>
            <a:prstGeom prst="rect">
              <a:avLst/>
            </a:prstGeom>
            <a:gradFill>
              <a:gsLst>
                <a:gs pos="849">
                  <a:srgbClr val="FF00A2"/>
                </a:gs>
                <a:gs pos="62947">
                  <a:srgbClr val="FF0071"/>
                </a:gs>
                <a:gs pos="97628">
                  <a:srgbClr val="FF004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1" name="Freeform 13">
              <a:extLst>
                <a:ext uri="{FF2B5EF4-FFF2-40B4-BE49-F238E27FC236}">
                  <a16:creationId xmlns:a16="http://schemas.microsoft.com/office/drawing/2014/main" id="{7F49880B-31E7-60E6-468F-512DE70536FD}"/>
                </a:ext>
              </a:extLst>
            </p:cNvPr>
            <p:cNvSpPr/>
            <p:nvPr/>
          </p:nvSpPr>
          <p:spPr>
            <a:xfrm>
              <a:off x="1253043" y="3971412"/>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 name="Freeform 16">
              <a:extLst>
                <a:ext uri="{FF2B5EF4-FFF2-40B4-BE49-F238E27FC236}">
                  <a16:creationId xmlns:a16="http://schemas.microsoft.com/office/drawing/2014/main" id="{07210088-A9EB-40F2-1C19-7BD47DD0B97D}"/>
                </a:ext>
              </a:extLst>
            </p:cNvPr>
            <p:cNvSpPr/>
            <p:nvPr/>
          </p:nvSpPr>
          <p:spPr>
            <a:xfrm>
              <a:off x="897264" y="2928994"/>
              <a:ext cx="1274192" cy="1000473"/>
            </a:xfrm>
            <a:prstGeom prst="rect">
              <a:avLst/>
            </a:prstGeom>
            <a:gradFill>
              <a:gsLst>
                <a:gs pos="924">
                  <a:srgbClr val="C3EA03"/>
                </a:gs>
                <a:gs pos="53179">
                  <a:srgbClr val="67CE02"/>
                </a:gs>
                <a:gs pos="100000">
                  <a:srgbClr val="0CB1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4" name="Freeform 17">
              <a:extLst>
                <a:ext uri="{FF2B5EF4-FFF2-40B4-BE49-F238E27FC236}">
                  <a16:creationId xmlns:a16="http://schemas.microsoft.com/office/drawing/2014/main" id="{6EA87EFF-7C8E-54D9-A1D3-C05B0A73F3BE}"/>
                </a:ext>
              </a:extLst>
            </p:cNvPr>
            <p:cNvSpPr/>
            <p:nvPr/>
          </p:nvSpPr>
          <p:spPr>
            <a:xfrm>
              <a:off x="1253043" y="2928994"/>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 name="Freeform 18">
              <a:extLst>
                <a:ext uri="{FF2B5EF4-FFF2-40B4-BE49-F238E27FC236}">
                  <a16:creationId xmlns:a16="http://schemas.microsoft.com/office/drawing/2014/main" id="{4EAC85F3-9C9E-E437-D875-4E0D7C003973}"/>
                </a:ext>
              </a:extLst>
            </p:cNvPr>
            <p:cNvSpPr/>
            <p:nvPr/>
          </p:nvSpPr>
          <p:spPr>
            <a:xfrm>
              <a:off x="1832221" y="292899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6" name="Freeform 22">
              <a:extLst>
                <a:ext uri="{FF2B5EF4-FFF2-40B4-BE49-F238E27FC236}">
                  <a16:creationId xmlns:a16="http://schemas.microsoft.com/office/drawing/2014/main" id="{D0D2C08B-95D1-4C61-2724-52E13C409AA6}"/>
                </a:ext>
              </a:extLst>
            </p:cNvPr>
            <p:cNvSpPr/>
            <p:nvPr/>
          </p:nvSpPr>
          <p:spPr>
            <a:xfrm>
              <a:off x="897264" y="1883469"/>
              <a:ext cx="1274192" cy="1000473"/>
            </a:xfrm>
            <a:prstGeom prst="rect">
              <a:avLst/>
            </a:pr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17" name="Freeform 23">
              <a:extLst>
                <a:ext uri="{FF2B5EF4-FFF2-40B4-BE49-F238E27FC236}">
                  <a16:creationId xmlns:a16="http://schemas.microsoft.com/office/drawing/2014/main" id="{6BB3F58C-09E1-DBD2-C0CE-6D61B32DB24D}"/>
                </a:ext>
              </a:extLst>
            </p:cNvPr>
            <p:cNvSpPr/>
            <p:nvPr/>
          </p:nvSpPr>
          <p:spPr>
            <a:xfrm>
              <a:off x="1253043" y="1883469"/>
              <a:ext cx="918411"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Freeform 26">
              <a:extLst>
                <a:ext uri="{FF2B5EF4-FFF2-40B4-BE49-F238E27FC236}">
                  <a16:creationId xmlns:a16="http://schemas.microsoft.com/office/drawing/2014/main" id="{AAD6A206-C57F-7AFD-B560-E40971134BC2}"/>
                </a:ext>
              </a:extLst>
            </p:cNvPr>
            <p:cNvSpPr/>
            <p:nvPr/>
          </p:nvSpPr>
          <p:spPr>
            <a:xfrm>
              <a:off x="799030" y="1721048"/>
              <a:ext cx="1452225" cy="135173"/>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Freeform 27">
              <a:extLst>
                <a:ext uri="{FF2B5EF4-FFF2-40B4-BE49-F238E27FC236}">
                  <a16:creationId xmlns:a16="http://schemas.microsoft.com/office/drawing/2014/main" id="{A9E3741F-F78B-9609-2DD2-6D5A4801A2FC}"/>
                </a:ext>
              </a:extLst>
            </p:cNvPr>
            <p:cNvSpPr/>
            <p:nvPr/>
          </p:nvSpPr>
          <p:spPr>
            <a:xfrm>
              <a:off x="1183811" y="1721048"/>
              <a:ext cx="1065543" cy="135173"/>
            </a:xfrm>
            <a:prstGeom prst="rect">
              <a:avLst/>
            </a:pr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 name="Freeform 29">
              <a:extLst>
                <a:ext uri="{FF2B5EF4-FFF2-40B4-BE49-F238E27FC236}">
                  <a16:creationId xmlns:a16="http://schemas.microsoft.com/office/drawing/2014/main" id="{ED97F5DD-6084-8BDF-4379-6B699978F907}"/>
                </a:ext>
              </a:extLst>
            </p:cNvPr>
            <p:cNvSpPr/>
            <p:nvPr/>
          </p:nvSpPr>
          <p:spPr>
            <a:xfrm>
              <a:off x="886156" y="1313977"/>
              <a:ext cx="1274192" cy="381361"/>
            </a:xfrm>
            <a:prstGeom prst="rect">
              <a:avLst/>
            </a:prstGeom>
            <a:solidFill>
              <a:srgbClr val="79708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 name="Freeform 30">
              <a:extLst>
                <a:ext uri="{FF2B5EF4-FFF2-40B4-BE49-F238E27FC236}">
                  <a16:creationId xmlns:a16="http://schemas.microsoft.com/office/drawing/2014/main" id="{602678E6-4B63-75C8-A34D-C5D6FE921916}"/>
                </a:ext>
              </a:extLst>
            </p:cNvPr>
            <p:cNvSpPr/>
            <p:nvPr/>
          </p:nvSpPr>
          <p:spPr>
            <a:xfrm>
              <a:off x="1241936" y="1313977"/>
              <a:ext cx="918411" cy="381361"/>
            </a:xfrm>
            <a:prstGeom prst="rect">
              <a:avLst/>
            </a:prstGeom>
            <a:solidFill>
              <a:srgbClr val="686172"/>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Freeform 32">
              <a:extLst>
                <a:ext uri="{FF2B5EF4-FFF2-40B4-BE49-F238E27FC236}">
                  <a16:creationId xmlns:a16="http://schemas.microsoft.com/office/drawing/2014/main" id="{B907C773-5A41-DFF0-8827-7F71CCC1564A}"/>
                </a:ext>
              </a:extLst>
            </p:cNvPr>
            <p:cNvSpPr/>
            <p:nvPr/>
          </p:nvSpPr>
          <p:spPr>
            <a:xfrm>
              <a:off x="886156" y="138665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Freeform 33">
              <a:extLst>
                <a:ext uri="{FF2B5EF4-FFF2-40B4-BE49-F238E27FC236}">
                  <a16:creationId xmlns:a16="http://schemas.microsoft.com/office/drawing/2014/main" id="{52F4246B-1263-F5AF-2BE0-79AA35A6C546}"/>
                </a:ext>
              </a:extLst>
            </p:cNvPr>
            <p:cNvSpPr/>
            <p:nvPr/>
          </p:nvSpPr>
          <p:spPr>
            <a:xfrm>
              <a:off x="886156" y="1499996"/>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Freeform 34">
              <a:extLst>
                <a:ext uri="{FF2B5EF4-FFF2-40B4-BE49-F238E27FC236}">
                  <a16:creationId xmlns:a16="http://schemas.microsoft.com/office/drawing/2014/main" id="{0AB0C157-A5CC-7D82-10F3-4CE2E5D167F3}"/>
                </a:ext>
              </a:extLst>
            </p:cNvPr>
            <p:cNvSpPr/>
            <p:nvPr/>
          </p:nvSpPr>
          <p:spPr>
            <a:xfrm>
              <a:off x="886156" y="1605931"/>
              <a:ext cx="1274192" cy="21750"/>
            </a:xfrm>
            <a:prstGeom prst="rect">
              <a:avLst/>
            </a:prstGeom>
            <a:solidFill>
              <a:srgbClr val="948BA3"/>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Freeform 35">
              <a:extLst>
                <a:ext uri="{FF2B5EF4-FFF2-40B4-BE49-F238E27FC236}">
                  <a16:creationId xmlns:a16="http://schemas.microsoft.com/office/drawing/2014/main" id="{63110E3E-AF61-53BF-8D78-1994A6A4A790}"/>
                </a:ext>
              </a:extLst>
            </p:cNvPr>
            <p:cNvSpPr/>
            <p:nvPr/>
          </p:nvSpPr>
          <p:spPr>
            <a:xfrm>
              <a:off x="799030" y="915388"/>
              <a:ext cx="1452225" cy="372878"/>
            </a:xfrm>
            <a:prstGeom prst="rect">
              <a:avLst/>
            </a:pr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Freeform 36">
              <a:extLst>
                <a:ext uri="{FF2B5EF4-FFF2-40B4-BE49-F238E27FC236}">
                  <a16:creationId xmlns:a16="http://schemas.microsoft.com/office/drawing/2014/main" id="{F4A8E15D-FF87-1691-0DB4-FE9BD8E34DB4}"/>
                </a:ext>
              </a:extLst>
            </p:cNvPr>
            <p:cNvSpPr/>
            <p:nvPr/>
          </p:nvSpPr>
          <p:spPr>
            <a:xfrm>
              <a:off x="345989" y="791105"/>
              <a:ext cx="2420362" cy="345676"/>
            </a:xfrm>
            <a:custGeom>
              <a:avLst/>
              <a:gdLst/>
              <a:ahLst/>
              <a:cxnLst>
                <a:cxn ang="0">
                  <a:pos x="wd2" y="hd2"/>
                </a:cxn>
                <a:cxn ang="5400000">
                  <a:pos x="wd2" y="hd2"/>
                </a:cxn>
                <a:cxn ang="10800000">
                  <a:pos x="wd2" y="hd2"/>
                </a:cxn>
                <a:cxn ang="16200000">
                  <a:pos x="wd2" y="hd2"/>
                </a:cxn>
              </a:cxnLst>
              <a:rect l="0" t="0" r="r" b="b"/>
              <a:pathLst>
                <a:path w="21600" h="21600" extrusionOk="0">
                  <a:moveTo>
                    <a:pt x="0" y="1068"/>
                  </a:moveTo>
                  <a:lnTo>
                    <a:pt x="0" y="3254"/>
                  </a:lnTo>
                  <a:lnTo>
                    <a:pt x="10506" y="21600"/>
                  </a:lnTo>
                  <a:lnTo>
                    <a:pt x="21600" y="1943"/>
                  </a:lnTo>
                  <a:lnTo>
                    <a:pt x="21600" y="0"/>
                  </a:lnTo>
                  <a:lnTo>
                    <a:pt x="0" y="1068"/>
                  </a:lnTo>
                  <a:close/>
                </a:path>
              </a:pathLst>
            </a:cu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Freeform 37">
              <a:extLst>
                <a:ext uri="{FF2B5EF4-FFF2-40B4-BE49-F238E27FC236}">
                  <a16:creationId xmlns:a16="http://schemas.microsoft.com/office/drawing/2014/main" id="{D4C765A7-C240-4653-A34F-E433E66EC25B}"/>
                </a:ext>
              </a:extLst>
            </p:cNvPr>
            <p:cNvSpPr/>
            <p:nvPr/>
          </p:nvSpPr>
          <p:spPr>
            <a:xfrm>
              <a:off x="345989" y="520760"/>
              <a:ext cx="2420362" cy="581082"/>
            </a:xfrm>
            <a:custGeom>
              <a:avLst/>
              <a:gdLst/>
              <a:ahLst/>
              <a:cxnLst>
                <a:cxn ang="0">
                  <a:pos x="wd2" y="hd2"/>
                </a:cxn>
                <a:cxn ang="5400000">
                  <a:pos x="wd2" y="hd2"/>
                </a:cxn>
                <a:cxn ang="10800000">
                  <a:pos x="wd2" y="hd2"/>
                </a:cxn>
                <a:cxn ang="16200000">
                  <a:pos x="wd2" y="hd2"/>
                </a:cxn>
              </a:cxnLst>
              <a:rect l="0" t="0" r="r" b="b"/>
              <a:pathLst>
                <a:path w="21600" h="21600" extrusionOk="0">
                  <a:moveTo>
                    <a:pt x="10605" y="0"/>
                  </a:moveTo>
                  <a:lnTo>
                    <a:pt x="0" y="10685"/>
                  </a:lnTo>
                  <a:lnTo>
                    <a:pt x="10506" y="21600"/>
                  </a:lnTo>
                  <a:lnTo>
                    <a:pt x="21600" y="10049"/>
                  </a:lnTo>
                  <a:lnTo>
                    <a:pt x="10605" y="0"/>
                  </a:lnTo>
                  <a:close/>
                </a:path>
              </a:pathLst>
            </a:custGeom>
            <a:solidFill>
              <a:srgbClr val="19192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Freeform 38">
              <a:extLst>
                <a:ext uri="{FF2B5EF4-FFF2-40B4-BE49-F238E27FC236}">
                  <a16:creationId xmlns:a16="http://schemas.microsoft.com/office/drawing/2014/main" id="{D967DBE2-1A69-33A7-6B31-FDBC6B65F792}"/>
                </a:ext>
              </a:extLst>
            </p:cNvPr>
            <p:cNvSpPr/>
            <p:nvPr/>
          </p:nvSpPr>
          <p:spPr>
            <a:xfrm>
              <a:off x="1556181" y="811301"/>
              <a:ext cx="898719" cy="427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518"/>
                  </a:lnTo>
                  <a:lnTo>
                    <a:pt x="20798" y="5256"/>
                  </a:lnTo>
                  <a:lnTo>
                    <a:pt x="20698" y="21600"/>
                  </a:lnTo>
                  <a:lnTo>
                    <a:pt x="21600" y="21600"/>
                  </a:lnTo>
                  <a:lnTo>
                    <a:pt x="21600" y="4531"/>
                  </a:lnTo>
                  <a:lnTo>
                    <a:pt x="0" y="0"/>
                  </a:ln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Freeform 24">
              <a:extLst>
                <a:ext uri="{FF2B5EF4-FFF2-40B4-BE49-F238E27FC236}">
                  <a16:creationId xmlns:a16="http://schemas.microsoft.com/office/drawing/2014/main" id="{3CBB1D3B-B17C-6168-90D4-B5FFB84D17E4}"/>
                </a:ext>
              </a:extLst>
            </p:cNvPr>
            <p:cNvSpPr/>
            <p:nvPr/>
          </p:nvSpPr>
          <p:spPr>
            <a:xfrm>
              <a:off x="1688582" y="1487934"/>
              <a:ext cx="339233" cy="1000473"/>
            </a:xfrm>
            <a:prstGeom prst="rect">
              <a:avLst/>
            </a:prstGeom>
            <a:solidFill>
              <a:srgbClr val="000000">
                <a:alpha val="9349"/>
              </a:srgbClr>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Freeform 28">
              <a:extLst>
                <a:ext uri="{FF2B5EF4-FFF2-40B4-BE49-F238E27FC236}">
                  <a16:creationId xmlns:a16="http://schemas.microsoft.com/office/drawing/2014/main" id="{7978299D-B53F-01FE-0884-063D72288205}"/>
                </a:ext>
              </a:extLst>
            </p:cNvPr>
            <p:cNvSpPr/>
            <p:nvPr/>
          </p:nvSpPr>
          <p:spPr>
            <a:xfrm>
              <a:off x="1629754" y="1325513"/>
              <a:ext cx="475981" cy="135173"/>
            </a:xfrm>
            <a:prstGeom prst="rect">
              <a:avLst/>
            </a:prstGeom>
            <a:solidFill>
              <a:srgbClr val="0F0F1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 name="Freeform 31">
              <a:extLst>
                <a:ext uri="{FF2B5EF4-FFF2-40B4-BE49-F238E27FC236}">
                  <a16:creationId xmlns:a16="http://schemas.microsoft.com/office/drawing/2014/main" id="{F5CB1C8D-FE41-5DE4-A441-6250E8972FDB}"/>
                </a:ext>
              </a:extLst>
            </p:cNvPr>
            <p:cNvSpPr/>
            <p:nvPr/>
          </p:nvSpPr>
          <p:spPr>
            <a:xfrm>
              <a:off x="1677474" y="918442"/>
              <a:ext cx="339233" cy="381361"/>
            </a:xfrm>
            <a:prstGeom prst="rect">
              <a:avLst/>
            </a:prstGeom>
            <a:solidFill>
              <a:srgbClr val="585460"/>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Freeform 39">
              <a:extLst>
                <a:ext uri="{FF2B5EF4-FFF2-40B4-BE49-F238E27FC236}">
                  <a16:creationId xmlns:a16="http://schemas.microsoft.com/office/drawing/2014/main" id="{890E6B30-BBD9-0499-B4B3-D1A3E6C68DA6}"/>
                </a:ext>
              </a:extLst>
            </p:cNvPr>
            <p:cNvSpPr/>
            <p:nvPr/>
          </p:nvSpPr>
          <p:spPr>
            <a:xfrm>
              <a:off x="2193848" y="828697"/>
              <a:ext cx="194287" cy="299482"/>
            </a:xfrm>
            <a:custGeom>
              <a:avLst/>
              <a:gdLst/>
              <a:ahLst/>
              <a:cxnLst>
                <a:cxn ang="0">
                  <a:pos x="wd2" y="hd2"/>
                </a:cxn>
                <a:cxn ang="5400000">
                  <a:pos x="wd2" y="hd2"/>
                </a:cxn>
                <a:cxn ang="10800000">
                  <a:pos x="wd2" y="hd2"/>
                </a:cxn>
                <a:cxn ang="16200000">
                  <a:pos x="wd2" y="hd2"/>
                </a:cxn>
              </a:cxnLst>
              <a:rect l="0" t="0" r="r" b="b"/>
              <a:pathLst>
                <a:path w="16653" h="20286" extrusionOk="0">
                  <a:moveTo>
                    <a:pt x="13433" y="4936"/>
                  </a:moveTo>
                  <a:cubicBezTo>
                    <a:pt x="13859" y="4456"/>
                    <a:pt x="14072" y="3920"/>
                    <a:pt x="14054" y="3378"/>
                  </a:cubicBezTo>
                  <a:cubicBezTo>
                    <a:pt x="14054" y="-401"/>
                    <a:pt x="8616" y="19"/>
                    <a:pt x="8616" y="19"/>
                  </a:cubicBezTo>
                  <a:cubicBezTo>
                    <a:pt x="8616" y="19"/>
                    <a:pt x="3062" y="-472"/>
                    <a:pt x="3062" y="3527"/>
                  </a:cubicBezTo>
                  <a:cubicBezTo>
                    <a:pt x="3047" y="4006"/>
                    <a:pt x="3171" y="4482"/>
                    <a:pt x="3430" y="4936"/>
                  </a:cubicBezTo>
                  <a:cubicBezTo>
                    <a:pt x="-4947" y="10835"/>
                    <a:pt x="4716" y="14121"/>
                    <a:pt x="4242" y="16646"/>
                  </a:cubicBezTo>
                  <a:cubicBezTo>
                    <a:pt x="3985" y="18121"/>
                    <a:pt x="2528" y="19430"/>
                    <a:pt x="342" y="20149"/>
                  </a:cubicBezTo>
                  <a:cubicBezTo>
                    <a:pt x="10035" y="21128"/>
                    <a:pt x="16653" y="16716"/>
                    <a:pt x="16653" y="11731"/>
                  </a:cubicBezTo>
                  <a:cubicBezTo>
                    <a:pt x="16653" y="6746"/>
                    <a:pt x="13433" y="4936"/>
                    <a:pt x="13433" y="4936"/>
                  </a:cubicBezTo>
                  <a:close/>
                </a:path>
              </a:pathLst>
            </a:custGeom>
            <a:solidFill>
              <a:srgbClr val="FFC149"/>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Freeform 40">
              <a:extLst>
                <a:ext uri="{FF2B5EF4-FFF2-40B4-BE49-F238E27FC236}">
                  <a16:creationId xmlns:a16="http://schemas.microsoft.com/office/drawing/2014/main" id="{F8A5923E-F77E-CD94-B841-11F0E51D69B0}"/>
                </a:ext>
              </a:extLst>
            </p:cNvPr>
            <p:cNvSpPr/>
            <p:nvPr/>
          </p:nvSpPr>
          <p:spPr>
            <a:xfrm>
              <a:off x="2197833" y="829477"/>
              <a:ext cx="190281" cy="298679"/>
            </a:xfrm>
            <a:custGeom>
              <a:avLst/>
              <a:gdLst/>
              <a:ahLst/>
              <a:cxnLst>
                <a:cxn ang="0">
                  <a:pos x="wd2" y="hd2"/>
                </a:cxn>
                <a:cxn ang="5400000">
                  <a:pos x="wd2" y="hd2"/>
                </a:cxn>
                <a:cxn ang="10800000">
                  <a:pos x="wd2" y="hd2"/>
                </a:cxn>
                <a:cxn ang="16200000">
                  <a:pos x="wd2" y="hd2"/>
                </a:cxn>
              </a:cxnLst>
              <a:rect l="0" t="0" r="r" b="b"/>
              <a:pathLst>
                <a:path w="21600" h="20736" extrusionOk="0">
                  <a:moveTo>
                    <a:pt x="21600" y="11973"/>
                  </a:moveTo>
                  <a:cubicBezTo>
                    <a:pt x="21600" y="6868"/>
                    <a:pt x="17338" y="5004"/>
                    <a:pt x="17338" y="5004"/>
                  </a:cubicBezTo>
                  <a:cubicBezTo>
                    <a:pt x="17902" y="4513"/>
                    <a:pt x="18184" y="3964"/>
                    <a:pt x="18160" y="3408"/>
                  </a:cubicBezTo>
                  <a:cubicBezTo>
                    <a:pt x="18160" y="842"/>
                    <a:pt x="15002" y="165"/>
                    <a:pt x="12870" y="0"/>
                  </a:cubicBezTo>
                  <a:cubicBezTo>
                    <a:pt x="12870" y="0"/>
                    <a:pt x="15772" y="863"/>
                    <a:pt x="15889" y="2804"/>
                  </a:cubicBezTo>
                  <a:cubicBezTo>
                    <a:pt x="16007" y="4746"/>
                    <a:pt x="12133" y="5555"/>
                    <a:pt x="9784" y="5501"/>
                  </a:cubicBezTo>
                  <a:cubicBezTo>
                    <a:pt x="7436" y="5447"/>
                    <a:pt x="5323" y="4476"/>
                    <a:pt x="5206" y="4692"/>
                  </a:cubicBezTo>
                  <a:cubicBezTo>
                    <a:pt x="5088" y="4907"/>
                    <a:pt x="5558" y="6957"/>
                    <a:pt x="9784" y="7011"/>
                  </a:cubicBezTo>
                  <a:cubicBezTo>
                    <a:pt x="14011" y="7064"/>
                    <a:pt x="18942" y="7981"/>
                    <a:pt x="19529" y="12242"/>
                  </a:cubicBezTo>
                  <a:cubicBezTo>
                    <a:pt x="20020" y="15801"/>
                    <a:pt x="11644" y="17857"/>
                    <a:pt x="4767" y="17898"/>
                  </a:cubicBezTo>
                  <a:cubicBezTo>
                    <a:pt x="3999" y="19047"/>
                    <a:pt x="2289" y="20013"/>
                    <a:pt x="0" y="20595"/>
                  </a:cubicBezTo>
                  <a:cubicBezTo>
                    <a:pt x="12835" y="21600"/>
                    <a:pt x="21600" y="17078"/>
                    <a:pt x="21600" y="11973"/>
                  </a:cubicBezTo>
                  <a:close/>
                </a:path>
              </a:pathLst>
            </a:custGeom>
            <a:solidFill>
              <a:srgbClr val="FCB73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16828BEB-1F49-0209-EBB6-B044B9F635B3}"/>
              </a:ext>
            </a:extLst>
          </p:cNvPr>
          <p:cNvGrpSpPr/>
          <p:nvPr/>
        </p:nvGrpSpPr>
        <p:grpSpPr>
          <a:xfrm>
            <a:off x="2122168" y="1638968"/>
            <a:ext cx="2667195" cy="850340"/>
            <a:chOff x="2122168" y="1638968"/>
            <a:chExt cx="2667195" cy="850340"/>
          </a:xfrm>
        </p:grpSpPr>
        <p:sp>
          <p:nvSpPr>
            <p:cNvPr id="53" name="Freeform 88">
              <a:extLst>
                <a:ext uri="{FF2B5EF4-FFF2-40B4-BE49-F238E27FC236}">
                  <a16:creationId xmlns:a16="http://schemas.microsoft.com/office/drawing/2014/main" id="{E3564477-0E7C-1999-AB72-901F8951901E}"/>
                </a:ext>
              </a:extLst>
            </p:cNvPr>
            <p:cNvSpPr/>
            <p:nvPr/>
          </p:nvSpPr>
          <p:spPr>
            <a:xfrm>
              <a:off x="2122168" y="1977073"/>
              <a:ext cx="206850" cy="174192"/>
            </a:xfrm>
            <a:custGeom>
              <a:avLst/>
              <a:gdLst/>
              <a:ahLst/>
              <a:cxnLst>
                <a:cxn ang="0">
                  <a:pos x="wd2" y="hd2"/>
                </a:cxn>
                <a:cxn ang="5400000">
                  <a:pos x="wd2" y="hd2"/>
                </a:cxn>
                <a:cxn ang="10800000">
                  <a:pos x="wd2" y="hd2"/>
                </a:cxn>
                <a:cxn ang="16200000">
                  <a:pos x="wd2" y="hd2"/>
                </a:cxn>
              </a:cxnLst>
              <a:rect l="0" t="0" r="r" b="b"/>
              <a:pathLst>
                <a:path w="21600" h="18877" extrusionOk="0">
                  <a:moveTo>
                    <a:pt x="11232" y="62"/>
                  </a:moveTo>
                  <a:cubicBezTo>
                    <a:pt x="11232" y="62"/>
                    <a:pt x="0" y="-1361"/>
                    <a:pt x="0" y="9439"/>
                  </a:cubicBezTo>
                  <a:cubicBezTo>
                    <a:pt x="0" y="20239"/>
                    <a:pt x="11232" y="18815"/>
                    <a:pt x="11232" y="18815"/>
                  </a:cubicBezTo>
                  <a:cubicBezTo>
                    <a:pt x="11232" y="18815"/>
                    <a:pt x="21600" y="18168"/>
                    <a:pt x="21600" y="9439"/>
                  </a:cubicBezTo>
                  <a:cubicBezTo>
                    <a:pt x="21600" y="-1316"/>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4" name="Freeform 89">
              <a:extLst>
                <a:ext uri="{FF2B5EF4-FFF2-40B4-BE49-F238E27FC236}">
                  <a16:creationId xmlns:a16="http://schemas.microsoft.com/office/drawing/2014/main" id="{34A63092-1CC6-1098-07AA-DD1F7BEA2001}"/>
                </a:ext>
              </a:extLst>
            </p:cNvPr>
            <p:cNvSpPr/>
            <p:nvPr/>
          </p:nvSpPr>
          <p:spPr>
            <a:xfrm>
              <a:off x="2412006" y="2045761"/>
              <a:ext cx="1003003" cy="43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931" y="21600"/>
                  </a:lnTo>
                  <a:lnTo>
                    <a:pt x="2931" y="0"/>
                  </a:lnTo>
                  <a:lnTo>
                    <a:pt x="0" y="0"/>
                  </a:lnTo>
                  <a:close/>
                  <a:moveTo>
                    <a:pt x="4585" y="0"/>
                  </a:moveTo>
                  <a:lnTo>
                    <a:pt x="4585" y="21600"/>
                  </a:lnTo>
                  <a:lnTo>
                    <a:pt x="7528" y="21600"/>
                  </a:lnTo>
                  <a:lnTo>
                    <a:pt x="7528" y="0"/>
                  </a:lnTo>
                  <a:lnTo>
                    <a:pt x="4585" y="0"/>
                  </a:lnTo>
                  <a:close/>
                  <a:moveTo>
                    <a:pt x="9398" y="0"/>
                  </a:moveTo>
                  <a:lnTo>
                    <a:pt x="9398" y="21600"/>
                  </a:lnTo>
                  <a:lnTo>
                    <a:pt x="12341" y="21600"/>
                  </a:lnTo>
                  <a:lnTo>
                    <a:pt x="12341" y="0"/>
                  </a:lnTo>
                  <a:lnTo>
                    <a:pt x="9398" y="0"/>
                  </a:lnTo>
                  <a:close/>
                  <a:moveTo>
                    <a:pt x="14122" y="0"/>
                  </a:moveTo>
                  <a:lnTo>
                    <a:pt x="14122" y="21600"/>
                  </a:lnTo>
                  <a:lnTo>
                    <a:pt x="17053" y="21600"/>
                  </a:lnTo>
                  <a:lnTo>
                    <a:pt x="17053" y="0"/>
                  </a:lnTo>
                  <a:lnTo>
                    <a:pt x="14122" y="0"/>
                  </a:lnTo>
                  <a:close/>
                  <a:moveTo>
                    <a:pt x="18657" y="0"/>
                  </a:moveTo>
                  <a:lnTo>
                    <a:pt x="18657" y="21600"/>
                  </a:lnTo>
                  <a:lnTo>
                    <a:pt x="21600" y="21600"/>
                  </a:lnTo>
                  <a:lnTo>
                    <a:pt x="21600" y="0"/>
                  </a:lnTo>
                  <a:lnTo>
                    <a:pt x="18657" y="0"/>
                  </a:ln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5" name="Freeform 94">
              <a:extLst>
                <a:ext uri="{FF2B5EF4-FFF2-40B4-BE49-F238E27FC236}">
                  <a16:creationId xmlns:a16="http://schemas.microsoft.com/office/drawing/2014/main" id="{15D748A4-7EF5-7830-7A4D-EE8739D837B2}"/>
                </a:ext>
              </a:extLst>
            </p:cNvPr>
            <p:cNvSpPr/>
            <p:nvPr/>
          </p:nvSpPr>
          <p:spPr>
            <a:xfrm>
              <a:off x="3491508" y="1980381"/>
              <a:ext cx="206850" cy="174175"/>
            </a:xfrm>
            <a:custGeom>
              <a:avLst/>
              <a:gdLst/>
              <a:ahLst/>
              <a:cxnLst>
                <a:cxn ang="0">
                  <a:pos x="wd2" y="hd2"/>
                </a:cxn>
                <a:cxn ang="5400000">
                  <a:pos x="wd2" y="hd2"/>
                </a:cxn>
                <a:cxn ang="10800000">
                  <a:pos x="wd2" y="hd2"/>
                </a:cxn>
                <a:cxn ang="16200000">
                  <a:pos x="wd2" y="hd2"/>
                </a:cxn>
              </a:cxnLst>
              <a:rect l="0" t="0" r="r" b="b"/>
              <a:pathLst>
                <a:path w="21600" h="18878" extrusionOk="0">
                  <a:moveTo>
                    <a:pt x="11232" y="62"/>
                  </a:moveTo>
                  <a:cubicBezTo>
                    <a:pt x="11232" y="62"/>
                    <a:pt x="0" y="-1361"/>
                    <a:pt x="0" y="9439"/>
                  </a:cubicBezTo>
                  <a:cubicBezTo>
                    <a:pt x="0" y="20239"/>
                    <a:pt x="11232" y="18816"/>
                    <a:pt x="11232" y="18816"/>
                  </a:cubicBezTo>
                  <a:cubicBezTo>
                    <a:pt x="11232" y="18816"/>
                    <a:pt x="21600" y="18171"/>
                    <a:pt x="21600" y="9439"/>
                  </a:cubicBezTo>
                  <a:cubicBezTo>
                    <a:pt x="21600" y="-1307"/>
                    <a:pt x="11232" y="62"/>
                    <a:pt x="11232" y="62"/>
                  </a:cubicBezTo>
                  <a:close/>
                </a:path>
              </a:pathLst>
            </a:custGeom>
            <a:solidFill>
              <a:srgbClr val="232336"/>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6" name="Freeform 95">
              <a:extLst>
                <a:ext uri="{FF2B5EF4-FFF2-40B4-BE49-F238E27FC236}">
                  <a16:creationId xmlns:a16="http://schemas.microsoft.com/office/drawing/2014/main" id="{CF55F864-D2B8-881A-2343-3E84039F2F1C}"/>
                </a:ext>
              </a:extLst>
            </p:cNvPr>
            <p:cNvSpPr/>
            <p:nvPr/>
          </p:nvSpPr>
          <p:spPr>
            <a:xfrm>
              <a:off x="3779525" y="1638968"/>
              <a:ext cx="1009838" cy="850340"/>
            </a:xfrm>
            <a:custGeom>
              <a:avLst/>
              <a:gdLst/>
              <a:ahLst/>
              <a:cxnLst>
                <a:cxn ang="0">
                  <a:pos x="wd2" y="hd2"/>
                </a:cxn>
                <a:cxn ang="5400000">
                  <a:pos x="wd2" y="hd2"/>
                </a:cxn>
                <a:cxn ang="10800000">
                  <a:pos x="wd2" y="hd2"/>
                </a:cxn>
                <a:cxn ang="16200000">
                  <a:pos x="wd2" y="hd2"/>
                </a:cxn>
              </a:cxnLst>
              <a:rect l="0" t="0" r="r" b="b"/>
              <a:pathLst>
                <a:path w="21599" h="18878" extrusionOk="0">
                  <a:moveTo>
                    <a:pt x="11232" y="62"/>
                  </a:moveTo>
                  <a:cubicBezTo>
                    <a:pt x="11232" y="62"/>
                    <a:pt x="0" y="-1361"/>
                    <a:pt x="0" y="9439"/>
                  </a:cubicBezTo>
                  <a:cubicBezTo>
                    <a:pt x="0" y="20239"/>
                    <a:pt x="11231" y="18816"/>
                    <a:pt x="11231" y="18816"/>
                  </a:cubicBezTo>
                  <a:cubicBezTo>
                    <a:pt x="11231" y="18816"/>
                    <a:pt x="21599" y="18170"/>
                    <a:pt x="21599" y="9439"/>
                  </a:cubicBezTo>
                  <a:cubicBezTo>
                    <a:pt x="21600" y="-1313"/>
                    <a:pt x="11232" y="62"/>
                    <a:pt x="11232" y="62"/>
                  </a:cubicBezTo>
                  <a:close/>
                  <a:moveTo>
                    <a:pt x="11171" y="17555"/>
                  </a:moveTo>
                  <a:cubicBezTo>
                    <a:pt x="11171" y="17555"/>
                    <a:pt x="1537" y="18775"/>
                    <a:pt x="1537" y="9512"/>
                  </a:cubicBezTo>
                  <a:cubicBezTo>
                    <a:pt x="1537" y="249"/>
                    <a:pt x="11171" y="1469"/>
                    <a:pt x="11171" y="1469"/>
                  </a:cubicBezTo>
                  <a:cubicBezTo>
                    <a:pt x="11171" y="1469"/>
                    <a:pt x="20063" y="290"/>
                    <a:pt x="20063" y="9512"/>
                  </a:cubicBezTo>
                  <a:cubicBezTo>
                    <a:pt x="20063" y="17003"/>
                    <a:pt x="11171" y="17555"/>
                    <a:pt x="11171" y="17555"/>
                  </a:cubicBezTo>
                  <a:close/>
                </a:path>
              </a:pathLst>
            </a:custGeom>
            <a:gradFill>
              <a:gsLst>
                <a:gs pos="0">
                  <a:srgbClr val="FFEA03"/>
                </a:gs>
                <a:gs pos="70683">
                  <a:srgbClr val="FFBA02"/>
                </a:gs>
                <a:gs pos="97580">
                  <a:srgbClr val="FF8A00"/>
                </a:gs>
              </a:gsLst>
            </a:gra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FFFFFF"/>
                  </a:solidFill>
                  <a:latin typeface="Helvetica"/>
                  <a:ea typeface="Helvetica"/>
                  <a:cs typeface="Helvetica"/>
                  <a:sym typeface="Helvetica"/>
                </a:defRPr>
              </a:pPr>
              <a:endParaRPr kumimoji="0" sz="3600" b="0" i="0" u="none" strike="noStrike" kern="1200" cap="none" spc="0" normalizeH="0" baseline="0" noProof="0">
                <a:ln>
                  <a:noFill/>
                </a:ln>
                <a:solidFill>
                  <a:srgbClr val="FFFFFF"/>
                </a:solidFill>
                <a:effectLst/>
                <a:uLnTx/>
                <a:uFillTx/>
                <a:latin typeface="Helvetica"/>
                <a:ea typeface="Helvetica"/>
                <a:cs typeface="Helvetica"/>
                <a:sym typeface="Helvetica"/>
              </a:endParaRPr>
            </a:p>
          </p:txBody>
        </p:sp>
        <p:sp>
          <p:nvSpPr>
            <p:cNvPr id="69" name="Graphic 4">
              <a:extLst>
                <a:ext uri="{FF2B5EF4-FFF2-40B4-BE49-F238E27FC236}">
                  <a16:creationId xmlns:a16="http://schemas.microsoft.com/office/drawing/2014/main" id="{A37E0C80-4F4D-54CE-62AC-EE43DD3BFE0F}"/>
                </a:ext>
              </a:extLst>
            </p:cNvPr>
            <p:cNvSpPr/>
            <p:nvPr/>
          </p:nvSpPr>
          <p:spPr>
            <a:xfrm>
              <a:off x="3983955" y="1817474"/>
              <a:ext cx="600979" cy="493390"/>
            </a:xfrm>
            <a:custGeom>
              <a:avLst/>
              <a:gdLst/>
              <a:ahLst/>
              <a:cxnLst>
                <a:cxn ang="0">
                  <a:pos x="wd2" y="hd2"/>
                </a:cxn>
                <a:cxn ang="5400000">
                  <a:pos x="wd2" y="hd2"/>
                </a:cxn>
                <a:cxn ang="10800000">
                  <a:pos x="wd2" y="hd2"/>
                </a:cxn>
                <a:cxn ang="16200000">
                  <a:pos x="wd2" y="hd2"/>
                </a:cxn>
              </a:cxnLst>
              <a:rect l="0" t="0" r="r" b="b"/>
              <a:pathLst>
                <a:path w="20748" h="21467" extrusionOk="0">
                  <a:moveTo>
                    <a:pt x="7390" y="56"/>
                  </a:moveTo>
                  <a:cubicBezTo>
                    <a:pt x="6060" y="295"/>
                    <a:pt x="4949" y="1247"/>
                    <a:pt x="4820" y="2472"/>
                  </a:cubicBezTo>
                  <a:cubicBezTo>
                    <a:pt x="4830" y="2886"/>
                    <a:pt x="4507" y="3237"/>
                    <a:pt x="4073" y="3294"/>
                  </a:cubicBezTo>
                  <a:cubicBezTo>
                    <a:pt x="2278" y="3798"/>
                    <a:pt x="1499" y="5009"/>
                    <a:pt x="1868" y="6646"/>
                  </a:cubicBezTo>
                  <a:cubicBezTo>
                    <a:pt x="1872" y="6656"/>
                    <a:pt x="1882" y="6653"/>
                    <a:pt x="1886" y="6663"/>
                  </a:cubicBezTo>
                  <a:cubicBezTo>
                    <a:pt x="1983" y="6930"/>
                    <a:pt x="1838" y="7228"/>
                    <a:pt x="1556" y="7320"/>
                  </a:cubicBezTo>
                  <a:cubicBezTo>
                    <a:pt x="-220" y="8279"/>
                    <a:pt x="-632" y="10744"/>
                    <a:pt x="1139" y="11971"/>
                  </a:cubicBezTo>
                  <a:cubicBezTo>
                    <a:pt x="1199" y="12017"/>
                    <a:pt x="1258" y="12067"/>
                    <a:pt x="1313" y="12119"/>
                  </a:cubicBezTo>
                  <a:cubicBezTo>
                    <a:pt x="-540" y="13978"/>
                    <a:pt x="436" y="16329"/>
                    <a:pt x="2736" y="16671"/>
                  </a:cubicBezTo>
                  <a:cubicBezTo>
                    <a:pt x="2741" y="16748"/>
                    <a:pt x="2741" y="16823"/>
                    <a:pt x="2736" y="16901"/>
                  </a:cubicBezTo>
                  <a:cubicBezTo>
                    <a:pt x="2613" y="18453"/>
                    <a:pt x="3555" y="19481"/>
                    <a:pt x="5219" y="19612"/>
                  </a:cubicBezTo>
                  <a:cubicBezTo>
                    <a:pt x="5389" y="19655"/>
                    <a:pt x="5529" y="19773"/>
                    <a:pt x="5601" y="19925"/>
                  </a:cubicBezTo>
                  <a:cubicBezTo>
                    <a:pt x="5854" y="20570"/>
                    <a:pt x="6406" y="21067"/>
                    <a:pt x="7094" y="21289"/>
                  </a:cubicBezTo>
                  <a:cubicBezTo>
                    <a:pt x="8057" y="21577"/>
                    <a:pt x="9097" y="21513"/>
                    <a:pt x="10011" y="21108"/>
                  </a:cubicBezTo>
                  <a:cubicBezTo>
                    <a:pt x="10420" y="20967"/>
                    <a:pt x="10678" y="20581"/>
                    <a:pt x="10636" y="20171"/>
                  </a:cubicBezTo>
                  <a:cubicBezTo>
                    <a:pt x="10636" y="14169"/>
                    <a:pt x="10636" y="8165"/>
                    <a:pt x="10636" y="2160"/>
                  </a:cubicBezTo>
                  <a:cubicBezTo>
                    <a:pt x="10636" y="643"/>
                    <a:pt x="10491" y="474"/>
                    <a:pt x="8900" y="106"/>
                  </a:cubicBezTo>
                  <a:lnTo>
                    <a:pt x="8761" y="73"/>
                  </a:lnTo>
                  <a:cubicBezTo>
                    <a:pt x="8297" y="-20"/>
                    <a:pt x="7833" y="-23"/>
                    <a:pt x="7390" y="56"/>
                  </a:cubicBezTo>
                  <a:close/>
                  <a:moveTo>
                    <a:pt x="7494" y="894"/>
                  </a:moveTo>
                  <a:cubicBezTo>
                    <a:pt x="7784" y="838"/>
                    <a:pt x="8087" y="836"/>
                    <a:pt x="8397" y="894"/>
                  </a:cubicBezTo>
                  <a:cubicBezTo>
                    <a:pt x="8507" y="914"/>
                    <a:pt x="8633" y="933"/>
                    <a:pt x="8744" y="960"/>
                  </a:cubicBezTo>
                  <a:cubicBezTo>
                    <a:pt x="9744" y="1181"/>
                    <a:pt x="9733" y="1197"/>
                    <a:pt x="9733" y="2160"/>
                  </a:cubicBezTo>
                  <a:lnTo>
                    <a:pt x="9733" y="10820"/>
                  </a:lnTo>
                  <a:cubicBezTo>
                    <a:pt x="9733" y="13816"/>
                    <a:pt x="9739" y="16822"/>
                    <a:pt x="9751" y="19826"/>
                  </a:cubicBezTo>
                  <a:cubicBezTo>
                    <a:pt x="9755" y="20245"/>
                    <a:pt x="9608" y="20498"/>
                    <a:pt x="9178" y="20533"/>
                  </a:cubicBezTo>
                  <a:cubicBezTo>
                    <a:pt x="8664" y="20600"/>
                    <a:pt x="8148" y="20598"/>
                    <a:pt x="7633" y="20549"/>
                  </a:cubicBezTo>
                  <a:cubicBezTo>
                    <a:pt x="6916" y="20472"/>
                    <a:pt x="6377" y="19916"/>
                    <a:pt x="6348" y="19234"/>
                  </a:cubicBezTo>
                  <a:cubicBezTo>
                    <a:pt x="6258" y="18613"/>
                    <a:pt x="6113" y="18522"/>
                    <a:pt x="5514" y="18709"/>
                  </a:cubicBezTo>
                  <a:cubicBezTo>
                    <a:pt x="5019" y="18872"/>
                    <a:pt x="4473" y="18736"/>
                    <a:pt x="4125" y="18363"/>
                  </a:cubicBezTo>
                  <a:cubicBezTo>
                    <a:pt x="3683" y="18011"/>
                    <a:pt x="3500" y="17449"/>
                    <a:pt x="3639" y="16917"/>
                  </a:cubicBezTo>
                  <a:cubicBezTo>
                    <a:pt x="3701" y="16637"/>
                    <a:pt x="3929" y="16440"/>
                    <a:pt x="4230" y="16408"/>
                  </a:cubicBezTo>
                  <a:cubicBezTo>
                    <a:pt x="5587" y="16163"/>
                    <a:pt x="6215" y="16510"/>
                    <a:pt x="6695" y="17755"/>
                  </a:cubicBezTo>
                  <a:cubicBezTo>
                    <a:pt x="6757" y="17915"/>
                    <a:pt x="7049" y="17988"/>
                    <a:pt x="7233" y="18101"/>
                  </a:cubicBezTo>
                  <a:cubicBezTo>
                    <a:pt x="7340" y="17930"/>
                    <a:pt x="7528" y="17758"/>
                    <a:pt x="7528" y="17591"/>
                  </a:cubicBezTo>
                  <a:cubicBezTo>
                    <a:pt x="7432" y="16460"/>
                    <a:pt x="6469" y="15582"/>
                    <a:pt x="5271" y="15537"/>
                  </a:cubicBezTo>
                  <a:cubicBezTo>
                    <a:pt x="4603" y="15560"/>
                    <a:pt x="3930" y="15624"/>
                    <a:pt x="3275" y="15751"/>
                  </a:cubicBezTo>
                  <a:cubicBezTo>
                    <a:pt x="2615" y="15884"/>
                    <a:pt x="1936" y="15642"/>
                    <a:pt x="1538" y="15126"/>
                  </a:cubicBezTo>
                  <a:cubicBezTo>
                    <a:pt x="1143" y="14645"/>
                    <a:pt x="1099" y="13995"/>
                    <a:pt x="1417" y="13466"/>
                  </a:cubicBezTo>
                  <a:cubicBezTo>
                    <a:pt x="1520" y="13266"/>
                    <a:pt x="1651" y="13083"/>
                    <a:pt x="1816" y="12924"/>
                  </a:cubicBezTo>
                  <a:cubicBezTo>
                    <a:pt x="2657" y="12113"/>
                    <a:pt x="4033" y="12096"/>
                    <a:pt x="4889" y="12891"/>
                  </a:cubicBezTo>
                  <a:cubicBezTo>
                    <a:pt x="5049" y="13023"/>
                    <a:pt x="5146" y="13213"/>
                    <a:pt x="5306" y="13302"/>
                  </a:cubicBezTo>
                  <a:cubicBezTo>
                    <a:pt x="5485" y="13424"/>
                    <a:pt x="5695" y="13477"/>
                    <a:pt x="5914" y="13450"/>
                  </a:cubicBezTo>
                  <a:cubicBezTo>
                    <a:pt x="6197" y="13333"/>
                    <a:pt x="6186" y="13085"/>
                    <a:pt x="6018" y="12825"/>
                  </a:cubicBezTo>
                  <a:cubicBezTo>
                    <a:pt x="5372" y="11852"/>
                    <a:pt x="4182" y="11317"/>
                    <a:pt x="2979" y="11478"/>
                  </a:cubicBezTo>
                  <a:cubicBezTo>
                    <a:pt x="2355" y="11659"/>
                    <a:pt x="1683" y="11449"/>
                    <a:pt x="1295" y="10952"/>
                  </a:cubicBezTo>
                  <a:cubicBezTo>
                    <a:pt x="850" y="10431"/>
                    <a:pt x="764" y="9716"/>
                    <a:pt x="1070" y="9111"/>
                  </a:cubicBezTo>
                  <a:cubicBezTo>
                    <a:pt x="1399" y="8324"/>
                    <a:pt x="2189" y="7805"/>
                    <a:pt x="3084" y="7780"/>
                  </a:cubicBezTo>
                  <a:cubicBezTo>
                    <a:pt x="4298" y="7693"/>
                    <a:pt x="5462" y="7294"/>
                    <a:pt x="6469" y="6646"/>
                  </a:cubicBezTo>
                  <a:cubicBezTo>
                    <a:pt x="7201" y="6182"/>
                    <a:pt x="7715" y="5474"/>
                    <a:pt x="7893" y="4658"/>
                  </a:cubicBezTo>
                  <a:cubicBezTo>
                    <a:pt x="7926" y="4537"/>
                    <a:pt x="7977" y="4385"/>
                    <a:pt x="7928" y="4296"/>
                  </a:cubicBezTo>
                  <a:cubicBezTo>
                    <a:pt x="7842" y="4141"/>
                    <a:pt x="7689" y="3902"/>
                    <a:pt x="7546" y="3902"/>
                  </a:cubicBezTo>
                  <a:cubicBezTo>
                    <a:pt x="7350" y="3918"/>
                    <a:pt x="7181" y="4031"/>
                    <a:pt x="7094" y="4198"/>
                  </a:cubicBezTo>
                  <a:cubicBezTo>
                    <a:pt x="6824" y="5684"/>
                    <a:pt x="5666" y="6255"/>
                    <a:pt x="4334" y="6663"/>
                  </a:cubicBezTo>
                  <a:cubicBezTo>
                    <a:pt x="4010" y="6764"/>
                    <a:pt x="3651" y="6792"/>
                    <a:pt x="3327" y="6893"/>
                  </a:cubicBezTo>
                  <a:cubicBezTo>
                    <a:pt x="2921" y="7017"/>
                    <a:pt x="2810" y="6833"/>
                    <a:pt x="2736" y="6515"/>
                  </a:cubicBezTo>
                  <a:cubicBezTo>
                    <a:pt x="2433" y="5625"/>
                    <a:pt x="2926" y="4665"/>
                    <a:pt x="3848" y="4329"/>
                  </a:cubicBezTo>
                  <a:cubicBezTo>
                    <a:pt x="4266" y="4153"/>
                    <a:pt x="4700" y="4017"/>
                    <a:pt x="5150" y="3935"/>
                  </a:cubicBezTo>
                  <a:cubicBezTo>
                    <a:pt x="5552" y="3853"/>
                    <a:pt x="5741" y="3716"/>
                    <a:pt x="5688" y="3277"/>
                  </a:cubicBezTo>
                  <a:cubicBezTo>
                    <a:pt x="5657" y="3047"/>
                    <a:pt x="5675" y="2815"/>
                    <a:pt x="5723" y="2587"/>
                  </a:cubicBezTo>
                  <a:cubicBezTo>
                    <a:pt x="5907" y="1709"/>
                    <a:pt x="6622" y="1065"/>
                    <a:pt x="7494" y="894"/>
                  </a:cubicBezTo>
                  <a:close/>
                  <a:moveTo>
                    <a:pt x="14630" y="1618"/>
                  </a:moveTo>
                  <a:cubicBezTo>
                    <a:pt x="14279" y="1704"/>
                    <a:pt x="13961" y="1906"/>
                    <a:pt x="13744" y="2209"/>
                  </a:cubicBezTo>
                  <a:cubicBezTo>
                    <a:pt x="13548" y="2625"/>
                    <a:pt x="13067" y="2854"/>
                    <a:pt x="12598" y="2751"/>
                  </a:cubicBezTo>
                  <a:cubicBezTo>
                    <a:pt x="12504" y="2724"/>
                    <a:pt x="12365" y="2705"/>
                    <a:pt x="12303" y="2751"/>
                  </a:cubicBezTo>
                  <a:cubicBezTo>
                    <a:pt x="12131" y="2872"/>
                    <a:pt x="11904" y="3023"/>
                    <a:pt x="11904" y="3162"/>
                  </a:cubicBezTo>
                  <a:cubicBezTo>
                    <a:pt x="11904" y="3302"/>
                    <a:pt x="12127" y="3491"/>
                    <a:pt x="12303" y="3557"/>
                  </a:cubicBezTo>
                  <a:cubicBezTo>
                    <a:pt x="12512" y="3600"/>
                    <a:pt x="12736" y="3600"/>
                    <a:pt x="12946" y="3557"/>
                  </a:cubicBezTo>
                  <a:cubicBezTo>
                    <a:pt x="13208" y="3509"/>
                    <a:pt x="13462" y="3648"/>
                    <a:pt x="13553" y="3885"/>
                  </a:cubicBezTo>
                  <a:cubicBezTo>
                    <a:pt x="13804" y="4391"/>
                    <a:pt x="14352" y="4717"/>
                    <a:pt x="14942" y="4707"/>
                  </a:cubicBezTo>
                  <a:cubicBezTo>
                    <a:pt x="15726" y="4753"/>
                    <a:pt x="16430" y="4260"/>
                    <a:pt x="16626" y="3540"/>
                  </a:cubicBezTo>
                  <a:cubicBezTo>
                    <a:pt x="16827" y="2804"/>
                    <a:pt x="16441" y="2039"/>
                    <a:pt x="15706" y="1733"/>
                  </a:cubicBezTo>
                  <a:cubicBezTo>
                    <a:pt x="15362" y="1567"/>
                    <a:pt x="14980" y="1532"/>
                    <a:pt x="14630" y="1618"/>
                  </a:cubicBezTo>
                  <a:close/>
                  <a:moveTo>
                    <a:pt x="15064" y="2406"/>
                  </a:moveTo>
                  <a:cubicBezTo>
                    <a:pt x="15471" y="2428"/>
                    <a:pt x="15781" y="2761"/>
                    <a:pt x="15758" y="3146"/>
                  </a:cubicBezTo>
                  <a:lnTo>
                    <a:pt x="15741" y="3162"/>
                  </a:lnTo>
                  <a:cubicBezTo>
                    <a:pt x="15724" y="3536"/>
                    <a:pt x="15389" y="3847"/>
                    <a:pt x="14994" y="3853"/>
                  </a:cubicBezTo>
                  <a:cubicBezTo>
                    <a:pt x="14566" y="3846"/>
                    <a:pt x="14224" y="3502"/>
                    <a:pt x="14230" y="3097"/>
                  </a:cubicBezTo>
                  <a:cubicBezTo>
                    <a:pt x="14231" y="3084"/>
                    <a:pt x="14246" y="3077"/>
                    <a:pt x="14248" y="3064"/>
                  </a:cubicBezTo>
                  <a:cubicBezTo>
                    <a:pt x="14284" y="2671"/>
                    <a:pt x="14649" y="2372"/>
                    <a:pt x="15064" y="2406"/>
                  </a:cubicBezTo>
                  <a:close/>
                  <a:moveTo>
                    <a:pt x="16435" y="5397"/>
                  </a:moveTo>
                  <a:cubicBezTo>
                    <a:pt x="16108" y="5484"/>
                    <a:pt x="15809" y="5677"/>
                    <a:pt x="15602" y="5956"/>
                  </a:cubicBezTo>
                  <a:cubicBezTo>
                    <a:pt x="15274" y="6530"/>
                    <a:pt x="14844" y="6582"/>
                    <a:pt x="14282" y="6531"/>
                  </a:cubicBezTo>
                  <a:cubicBezTo>
                    <a:pt x="14073" y="6531"/>
                    <a:pt x="13853" y="6531"/>
                    <a:pt x="13640" y="6531"/>
                  </a:cubicBezTo>
                  <a:lnTo>
                    <a:pt x="12564" y="6531"/>
                  </a:lnTo>
                  <a:cubicBezTo>
                    <a:pt x="12227" y="6531"/>
                    <a:pt x="11852" y="6521"/>
                    <a:pt x="11852" y="6975"/>
                  </a:cubicBezTo>
                  <a:cubicBezTo>
                    <a:pt x="11864" y="7367"/>
                    <a:pt x="12210" y="7386"/>
                    <a:pt x="12546" y="7386"/>
                  </a:cubicBezTo>
                  <a:cubicBezTo>
                    <a:pt x="13251" y="7386"/>
                    <a:pt x="13963" y="7405"/>
                    <a:pt x="14664" y="7386"/>
                  </a:cubicBezTo>
                  <a:cubicBezTo>
                    <a:pt x="15000" y="7318"/>
                    <a:pt x="15337" y="7485"/>
                    <a:pt x="15480" y="7780"/>
                  </a:cubicBezTo>
                  <a:cubicBezTo>
                    <a:pt x="15840" y="8388"/>
                    <a:pt x="16600" y="8672"/>
                    <a:pt x="17304" y="8470"/>
                  </a:cubicBezTo>
                  <a:cubicBezTo>
                    <a:pt x="17809" y="8335"/>
                    <a:pt x="18207" y="7981"/>
                    <a:pt x="18397" y="7517"/>
                  </a:cubicBezTo>
                  <a:cubicBezTo>
                    <a:pt x="18732" y="6702"/>
                    <a:pt x="18321" y="5780"/>
                    <a:pt x="17460" y="5463"/>
                  </a:cubicBezTo>
                  <a:cubicBezTo>
                    <a:pt x="17130" y="5326"/>
                    <a:pt x="16762" y="5311"/>
                    <a:pt x="16435" y="5397"/>
                  </a:cubicBezTo>
                  <a:close/>
                  <a:moveTo>
                    <a:pt x="16869" y="6219"/>
                  </a:moveTo>
                  <a:cubicBezTo>
                    <a:pt x="17281" y="6217"/>
                    <a:pt x="17609" y="6536"/>
                    <a:pt x="17616" y="6926"/>
                  </a:cubicBezTo>
                  <a:cubicBezTo>
                    <a:pt x="17621" y="7326"/>
                    <a:pt x="17275" y="7661"/>
                    <a:pt x="16852" y="7665"/>
                  </a:cubicBezTo>
                  <a:cubicBezTo>
                    <a:pt x="16444" y="7655"/>
                    <a:pt x="16125" y="7345"/>
                    <a:pt x="16105" y="6959"/>
                  </a:cubicBezTo>
                  <a:cubicBezTo>
                    <a:pt x="16105" y="6949"/>
                    <a:pt x="16105" y="6951"/>
                    <a:pt x="16105" y="6942"/>
                  </a:cubicBezTo>
                  <a:cubicBezTo>
                    <a:pt x="16108" y="6545"/>
                    <a:pt x="16451" y="6217"/>
                    <a:pt x="16869" y="6219"/>
                  </a:cubicBezTo>
                  <a:close/>
                  <a:moveTo>
                    <a:pt x="18693" y="9226"/>
                  </a:moveTo>
                  <a:cubicBezTo>
                    <a:pt x="18292" y="9322"/>
                    <a:pt x="17931" y="9554"/>
                    <a:pt x="17703" y="9917"/>
                  </a:cubicBezTo>
                  <a:cubicBezTo>
                    <a:pt x="17566" y="10192"/>
                    <a:pt x="17257" y="10356"/>
                    <a:pt x="16939" y="10311"/>
                  </a:cubicBezTo>
                  <a:cubicBezTo>
                    <a:pt x="16234" y="10292"/>
                    <a:pt x="15543" y="10311"/>
                    <a:pt x="14838" y="10311"/>
                  </a:cubicBezTo>
                  <a:lnTo>
                    <a:pt x="12529" y="10311"/>
                  </a:lnTo>
                  <a:cubicBezTo>
                    <a:pt x="12197" y="10311"/>
                    <a:pt x="11861" y="10336"/>
                    <a:pt x="11869" y="10755"/>
                  </a:cubicBezTo>
                  <a:cubicBezTo>
                    <a:pt x="11877" y="11174"/>
                    <a:pt x="12218" y="11182"/>
                    <a:pt x="12546" y="11182"/>
                  </a:cubicBezTo>
                  <a:cubicBezTo>
                    <a:pt x="13837" y="11182"/>
                    <a:pt x="15127" y="11182"/>
                    <a:pt x="16418" y="11182"/>
                  </a:cubicBezTo>
                  <a:cubicBezTo>
                    <a:pt x="16996" y="11178"/>
                    <a:pt x="17612" y="11072"/>
                    <a:pt x="17842" y="11790"/>
                  </a:cubicBezTo>
                  <a:cubicBezTo>
                    <a:pt x="17850" y="11813"/>
                    <a:pt x="17887" y="11832"/>
                    <a:pt x="17911" y="11856"/>
                  </a:cubicBezTo>
                  <a:cubicBezTo>
                    <a:pt x="17951" y="11895"/>
                    <a:pt x="18006" y="11936"/>
                    <a:pt x="18050" y="11971"/>
                  </a:cubicBezTo>
                  <a:cubicBezTo>
                    <a:pt x="18744" y="12522"/>
                    <a:pt x="19777" y="12430"/>
                    <a:pt x="20359" y="11774"/>
                  </a:cubicBezTo>
                  <a:cubicBezTo>
                    <a:pt x="20388" y="11742"/>
                    <a:pt x="20403" y="11708"/>
                    <a:pt x="20429" y="11675"/>
                  </a:cubicBezTo>
                  <a:cubicBezTo>
                    <a:pt x="20968" y="10970"/>
                    <a:pt x="20809" y="9983"/>
                    <a:pt x="20064" y="9473"/>
                  </a:cubicBezTo>
                  <a:cubicBezTo>
                    <a:pt x="20020" y="9441"/>
                    <a:pt x="19973" y="9417"/>
                    <a:pt x="19925" y="9391"/>
                  </a:cubicBezTo>
                  <a:cubicBezTo>
                    <a:pt x="19542" y="9174"/>
                    <a:pt x="19093" y="9130"/>
                    <a:pt x="18693" y="9226"/>
                  </a:cubicBezTo>
                  <a:close/>
                  <a:moveTo>
                    <a:pt x="19074" y="10032"/>
                  </a:moveTo>
                  <a:cubicBezTo>
                    <a:pt x="19501" y="10032"/>
                    <a:pt x="19845" y="10351"/>
                    <a:pt x="19856" y="10755"/>
                  </a:cubicBezTo>
                  <a:cubicBezTo>
                    <a:pt x="19834" y="11137"/>
                    <a:pt x="19529" y="11440"/>
                    <a:pt x="19127" y="11478"/>
                  </a:cubicBezTo>
                  <a:cubicBezTo>
                    <a:pt x="18699" y="11480"/>
                    <a:pt x="18348" y="11160"/>
                    <a:pt x="18345" y="10755"/>
                  </a:cubicBezTo>
                  <a:cubicBezTo>
                    <a:pt x="18338" y="10365"/>
                    <a:pt x="18663" y="10044"/>
                    <a:pt x="19074" y="10032"/>
                  </a:cubicBezTo>
                  <a:close/>
                  <a:moveTo>
                    <a:pt x="16401" y="13023"/>
                  </a:moveTo>
                  <a:cubicBezTo>
                    <a:pt x="16062" y="13101"/>
                    <a:pt x="15768" y="13265"/>
                    <a:pt x="15602" y="13548"/>
                  </a:cubicBezTo>
                  <a:cubicBezTo>
                    <a:pt x="15270" y="14115"/>
                    <a:pt x="14836" y="14170"/>
                    <a:pt x="14282" y="14124"/>
                  </a:cubicBezTo>
                  <a:cubicBezTo>
                    <a:pt x="14086" y="14114"/>
                    <a:pt x="13889" y="14114"/>
                    <a:pt x="13692" y="14124"/>
                  </a:cubicBezTo>
                  <a:lnTo>
                    <a:pt x="12494" y="14107"/>
                  </a:lnTo>
                  <a:cubicBezTo>
                    <a:pt x="12162" y="14107"/>
                    <a:pt x="11826" y="14174"/>
                    <a:pt x="11834" y="14551"/>
                  </a:cubicBezTo>
                  <a:cubicBezTo>
                    <a:pt x="11843" y="14927"/>
                    <a:pt x="12165" y="14962"/>
                    <a:pt x="12477" y="14962"/>
                  </a:cubicBezTo>
                  <a:cubicBezTo>
                    <a:pt x="13198" y="14962"/>
                    <a:pt x="13930" y="14981"/>
                    <a:pt x="14647" y="14962"/>
                  </a:cubicBezTo>
                  <a:cubicBezTo>
                    <a:pt x="14989" y="14894"/>
                    <a:pt x="15330" y="15066"/>
                    <a:pt x="15463" y="15373"/>
                  </a:cubicBezTo>
                  <a:cubicBezTo>
                    <a:pt x="15811" y="15966"/>
                    <a:pt x="16544" y="16264"/>
                    <a:pt x="17234" y="16079"/>
                  </a:cubicBezTo>
                  <a:cubicBezTo>
                    <a:pt x="17945" y="15925"/>
                    <a:pt x="18460" y="15339"/>
                    <a:pt x="18502" y="14649"/>
                  </a:cubicBezTo>
                  <a:cubicBezTo>
                    <a:pt x="18548" y="13963"/>
                    <a:pt x="18119" y="13324"/>
                    <a:pt x="17442" y="13072"/>
                  </a:cubicBezTo>
                  <a:cubicBezTo>
                    <a:pt x="17114" y="12953"/>
                    <a:pt x="16739" y="12944"/>
                    <a:pt x="16401" y="13023"/>
                  </a:cubicBezTo>
                  <a:close/>
                  <a:moveTo>
                    <a:pt x="16904" y="13778"/>
                  </a:moveTo>
                  <a:cubicBezTo>
                    <a:pt x="17324" y="13813"/>
                    <a:pt x="17635" y="14170"/>
                    <a:pt x="17599" y="14567"/>
                  </a:cubicBezTo>
                  <a:lnTo>
                    <a:pt x="17616" y="14567"/>
                  </a:lnTo>
                  <a:cubicBezTo>
                    <a:pt x="17612" y="14955"/>
                    <a:pt x="17279" y="15256"/>
                    <a:pt x="16869" y="15257"/>
                  </a:cubicBezTo>
                  <a:cubicBezTo>
                    <a:pt x="16857" y="15258"/>
                    <a:pt x="16847" y="15257"/>
                    <a:pt x="16835" y="15257"/>
                  </a:cubicBezTo>
                  <a:cubicBezTo>
                    <a:pt x="16416" y="15255"/>
                    <a:pt x="16086" y="14931"/>
                    <a:pt x="16088" y="14534"/>
                  </a:cubicBezTo>
                  <a:cubicBezTo>
                    <a:pt x="16086" y="14500"/>
                    <a:pt x="16085" y="14470"/>
                    <a:pt x="16088" y="14436"/>
                  </a:cubicBezTo>
                  <a:cubicBezTo>
                    <a:pt x="16124" y="14039"/>
                    <a:pt x="16485" y="13744"/>
                    <a:pt x="16904" y="13778"/>
                  </a:cubicBezTo>
                  <a:close/>
                  <a:moveTo>
                    <a:pt x="15498" y="16852"/>
                  </a:moveTo>
                  <a:cubicBezTo>
                    <a:pt x="14784" y="16619"/>
                    <a:pt x="14005" y="16900"/>
                    <a:pt x="13640" y="17525"/>
                  </a:cubicBezTo>
                  <a:cubicBezTo>
                    <a:pt x="13528" y="17827"/>
                    <a:pt x="13189" y="18005"/>
                    <a:pt x="12859" y="17936"/>
                  </a:cubicBezTo>
                  <a:cubicBezTo>
                    <a:pt x="12621" y="17936"/>
                    <a:pt x="12450" y="17894"/>
                    <a:pt x="12373" y="17953"/>
                  </a:cubicBezTo>
                  <a:cubicBezTo>
                    <a:pt x="12191" y="18068"/>
                    <a:pt x="12026" y="18187"/>
                    <a:pt x="11869" y="18331"/>
                  </a:cubicBezTo>
                  <a:cubicBezTo>
                    <a:pt x="12010" y="18487"/>
                    <a:pt x="12163" y="18636"/>
                    <a:pt x="12338" y="18758"/>
                  </a:cubicBezTo>
                  <a:cubicBezTo>
                    <a:pt x="12478" y="18801"/>
                    <a:pt x="12628" y="18805"/>
                    <a:pt x="12772" y="18774"/>
                  </a:cubicBezTo>
                  <a:cubicBezTo>
                    <a:pt x="13128" y="18699"/>
                    <a:pt x="13501" y="18882"/>
                    <a:pt x="13640" y="19202"/>
                  </a:cubicBezTo>
                  <a:cubicBezTo>
                    <a:pt x="14014" y="19819"/>
                    <a:pt x="14789" y="20096"/>
                    <a:pt x="15498" y="19859"/>
                  </a:cubicBezTo>
                  <a:cubicBezTo>
                    <a:pt x="16072" y="19717"/>
                    <a:pt x="16529" y="19285"/>
                    <a:pt x="16678" y="18741"/>
                  </a:cubicBezTo>
                  <a:cubicBezTo>
                    <a:pt x="16908" y="17912"/>
                    <a:pt x="16374" y="17068"/>
                    <a:pt x="15498" y="16852"/>
                  </a:cubicBezTo>
                  <a:close/>
                  <a:moveTo>
                    <a:pt x="14994" y="17624"/>
                  </a:moveTo>
                  <a:cubicBezTo>
                    <a:pt x="15007" y="17624"/>
                    <a:pt x="15016" y="17623"/>
                    <a:pt x="15029" y="17624"/>
                  </a:cubicBezTo>
                  <a:cubicBezTo>
                    <a:pt x="15443" y="17650"/>
                    <a:pt x="15768" y="17989"/>
                    <a:pt x="15741" y="18380"/>
                  </a:cubicBezTo>
                  <a:cubicBezTo>
                    <a:pt x="15732" y="18755"/>
                    <a:pt x="15408" y="19070"/>
                    <a:pt x="15012" y="19070"/>
                  </a:cubicBezTo>
                  <a:lnTo>
                    <a:pt x="14977" y="19070"/>
                  </a:lnTo>
                  <a:cubicBezTo>
                    <a:pt x="14561" y="19074"/>
                    <a:pt x="14222" y="18757"/>
                    <a:pt x="14213" y="18363"/>
                  </a:cubicBezTo>
                  <a:cubicBezTo>
                    <a:pt x="14218" y="17959"/>
                    <a:pt x="14567" y="17624"/>
                    <a:pt x="14994" y="17624"/>
                  </a:cubicBezTo>
                  <a:close/>
                </a:path>
              </a:pathLst>
            </a:custGeom>
            <a:solidFill>
              <a:srgbClr val="F4C74D"/>
            </a:solidFill>
            <a:ln w="12700">
              <a:miter lim="400000"/>
            </a:ln>
          </p:spPr>
          <p:txBody>
            <a:bodyPr tIns="91439" bIns="91439" anchor="ctr"/>
            <a:lstStyle/>
            <a:p>
              <a:pPr marL="0" marR="0" lvl="0" indent="0" algn="ctr" defTabSz="1828800" rtl="0" eaLnBrk="1" fontAlgn="auto" latinLnBrk="0" hangingPunct="1">
                <a:lnSpc>
                  <a:spcPct val="100000"/>
                </a:lnSpc>
                <a:spcBef>
                  <a:spcPts val="0"/>
                </a:spcBef>
                <a:spcAft>
                  <a:spcPts val="0"/>
                </a:spcAft>
                <a:buClrTx/>
                <a:buSzTx/>
                <a:buFontTx/>
                <a:buNone/>
                <a:tabLst/>
                <a:defRPr sz="3600">
                  <a:solidFill>
                    <a:srgbClr val="000000"/>
                  </a:solidFill>
                  <a:latin typeface="Calibri"/>
                  <a:ea typeface="Calibri"/>
                  <a:cs typeface="Calibri"/>
                  <a:sym typeface="Calibri"/>
                </a:defRPr>
              </a:pPr>
              <a:endParaRPr kumimoji="0" sz="36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503195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1" accel="60000" fill="hold" nodeType="afterEffect" p14:presetBounceEnd="64000">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14:bounceEnd="64000">
                                          <p:cBhvr additive="base">
                                            <p:cTn id="11" dur="2000" fill="hold"/>
                                            <p:tgtEl>
                                              <p:spTgt spid="39"/>
                                            </p:tgtEl>
                                            <p:attrNameLst>
                                              <p:attrName>ppt_x</p:attrName>
                                            </p:attrNameLst>
                                          </p:cBhvr>
                                          <p:tavLst>
                                            <p:tav tm="0">
                                              <p:val>
                                                <p:strVal val="#ppt_x"/>
                                              </p:val>
                                            </p:tav>
                                            <p:tav tm="100000">
                                              <p:val>
                                                <p:strVal val="#ppt_x"/>
                                              </p:val>
                                            </p:tav>
                                          </p:tavLst>
                                        </p:anim>
                                        <p:anim calcmode="lin" valueType="num" p14:bounceEnd="64000">
                                          <p:cBhvr additive="base">
                                            <p:cTn id="12" dur="2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par>
                              <p:cTn id="8" fill="hold">
                                <p:stCondLst>
                                  <p:cond delay="500"/>
                                </p:stCondLst>
                                <p:childTnLst>
                                  <p:par>
                                    <p:cTn id="9" presetID="2" presetClass="entr" presetSubtype="1" accel="6000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2000" fill="hold"/>
                                            <p:tgtEl>
                                              <p:spTgt spid="39"/>
                                            </p:tgtEl>
                                            <p:attrNameLst>
                                              <p:attrName>ppt_x</p:attrName>
                                            </p:attrNameLst>
                                          </p:cBhvr>
                                          <p:tavLst>
                                            <p:tav tm="0">
                                              <p:val>
                                                <p:strVal val="#ppt_x"/>
                                              </p:val>
                                            </p:tav>
                                            <p:tav tm="100000">
                                              <p:val>
                                                <p:strVal val="#ppt_x"/>
                                              </p:val>
                                            </p:tav>
                                          </p:tavLst>
                                        </p:anim>
                                        <p:anim calcmode="lin" valueType="num">
                                          <p:cBhvr additive="base">
                                            <p:cTn id="12" dur="2000" fill="hold"/>
                                            <p:tgtEl>
                                              <p:spTgt spid="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AF8727-574F-E930-B07F-5027C358FD8A}"/>
              </a:ext>
            </a:extLst>
          </p:cNvPr>
          <p:cNvPicPr>
            <a:picLocks noChangeAspect="1"/>
          </p:cNvPicPr>
          <p:nvPr/>
        </p:nvPicPr>
        <p:blipFill>
          <a:blip r:embed="rId2"/>
          <a:stretch>
            <a:fillRect/>
          </a:stretch>
        </p:blipFill>
        <p:spPr>
          <a:xfrm>
            <a:off x="0" y="175595"/>
            <a:ext cx="6096000" cy="5571311"/>
          </a:xfrm>
          <a:prstGeom prst="rect">
            <a:avLst/>
          </a:prstGeom>
        </p:spPr>
      </p:pic>
      <p:sp>
        <p:nvSpPr>
          <p:cNvPr id="6" name="TextBox 5">
            <a:extLst>
              <a:ext uri="{FF2B5EF4-FFF2-40B4-BE49-F238E27FC236}">
                <a16:creationId xmlns:a16="http://schemas.microsoft.com/office/drawing/2014/main" id="{199A3295-A543-09B1-8A23-955660675F0B}"/>
              </a:ext>
            </a:extLst>
          </p:cNvPr>
          <p:cNvSpPr txBox="1"/>
          <p:nvPr/>
        </p:nvSpPr>
        <p:spPr>
          <a:xfrm>
            <a:off x="169817" y="5746906"/>
            <a:ext cx="5756366" cy="830997"/>
          </a:xfrm>
          <a:prstGeom prst="rect">
            <a:avLst/>
          </a:prstGeom>
          <a:noFill/>
        </p:spPr>
        <p:txBody>
          <a:bodyPr wrap="square">
            <a:spAutoFit/>
          </a:bodyPr>
          <a:lstStyle/>
          <a:p>
            <a:pPr algn="ctr"/>
            <a:r>
              <a:rPr lang="vi-VN" sz="2400" dirty="0">
                <a:latin typeface="Times New Roman" panose="02020603050405020304" pitchFamily="18" charset="0"/>
                <a:cs typeface="Times New Roman" panose="02020603050405020304" pitchFamily="18" charset="0"/>
              </a:rPr>
              <a:t>Dương Vân Nga trao long </a:t>
            </a:r>
            <a:r>
              <a:rPr lang="en-US" sz="2400" dirty="0" err="1">
                <a:latin typeface="Times New Roman" panose="02020603050405020304" pitchFamily="18" charset="0"/>
                <a:cs typeface="Times New Roman" panose="02020603050405020304" pitchFamily="18" charset="0"/>
              </a:rPr>
              <a:t>bào</a:t>
            </a:r>
            <a:r>
              <a:rPr lang="vi-VN" sz="2400" dirty="0">
                <a:latin typeface="Times New Roman" panose="02020603050405020304" pitchFamily="18" charset="0"/>
                <a:cs typeface="Times New Roman" panose="02020603050405020304" pitchFamily="18" charset="0"/>
              </a:rPr>
              <a:t> cho Thập đạo Tướng quân Lê Hoàn</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42E3D45-C3DC-9564-E4F4-16B967EA37D4}"/>
              </a:ext>
            </a:extLst>
          </p:cNvPr>
          <p:cNvSpPr txBox="1"/>
          <p:nvPr/>
        </p:nvSpPr>
        <p:spPr>
          <a:xfrm>
            <a:off x="6119108" y="541070"/>
            <a:ext cx="5659450" cy="1938992"/>
          </a:xfrm>
          <a:prstGeom prst="rect">
            <a:avLst/>
          </a:prstGeom>
          <a:noFill/>
        </p:spPr>
        <p:txBody>
          <a:bodyPr wrap="square">
            <a:spAutoFit/>
          </a:bodyPr>
          <a:lstStyle/>
          <a:p>
            <a:pPr algn="just"/>
            <a:r>
              <a:rPr lang="vi-VN" sz="2400" b="1" dirty="0">
                <a:solidFill>
                  <a:srgbClr val="FF0000"/>
                </a:solidFill>
                <a:latin typeface="Times New Roman" panose="02020603050405020304" pitchFamily="18" charset="0"/>
                <a:cs typeface="Times New Roman" panose="02020603050405020304" pitchFamily="18" charset="0"/>
              </a:rPr>
              <a:t>Việc Dương Vân Nga - thái hậu nhà Đinh tôn Lê Đại Hành lên làm vua, mở đầu nhà Tiền Lê, rồi lại trở thành vợ vua Lê bị các nhà nho và sử gia trước đây lên án rất gay gắt.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D34DDBA-80B7-B903-A5E4-597F8BE11899}"/>
              </a:ext>
            </a:extLst>
          </p:cNvPr>
          <p:cNvSpPr txBox="1"/>
          <p:nvPr/>
        </p:nvSpPr>
        <p:spPr>
          <a:xfrm>
            <a:off x="6265817" y="2792251"/>
            <a:ext cx="5313565" cy="3785652"/>
          </a:xfrm>
          <a:prstGeom prst="rect">
            <a:avLst/>
          </a:prstGeom>
          <a:noFill/>
        </p:spPr>
        <p:txBody>
          <a:bodyPr wrap="square">
            <a:spAutoFit/>
          </a:bodyPr>
          <a:lstStyle/>
          <a:p>
            <a:pPr algn="just"/>
            <a:r>
              <a:rPr lang="vi-VN" sz="2400" b="1" dirty="0">
                <a:solidFill>
                  <a:srgbClr val="0070C0"/>
                </a:solidFill>
                <a:latin typeface="Times New Roman" panose="02020603050405020304" pitchFamily="18" charset="0"/>
                <a:cs typeface="Times New Roman" panose="02020603050405020304" pitchFamily="18" charset="0"/>
              </a:rPr>
              <a:t>Những nhà sử học </a:t>
            </a:r>
            <a:r>
              <a:rPr lang="en-US" sz="2400" b="1" dirty="0" err="1">
                <a:solidFill>
                  <a:srgbClr val="0070C0"/>
                </a:solidFill>
                <a:latin typeface="Times New Roman" panose="02020603050405020304" pitchFamily="18" charset="0"/>
                <a:cs typeface="Times New Roman" panose="02020603050405020304" pitchFamily="18" charset="0"/>
              </a:rPr>
              <a:t>sau</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có</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nhìn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về</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sự</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kiện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này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thoáng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hơn</a:t>
            </a:r>
            <a:r>
              <a:rPr lang="en-US" sz="2400" b="1" dirty="0">
                <a:solidFill>
                  <a:srgbClr val="0070C0"/>
                </a:solidFill>
                <a:latin typeface="Times New Roman" panose="02020603050405020304" pitchFamily="18" charset="0"/>
                <a:cs typeface="Times New Roman" panose="02020603050405020304" pitchFamily="18" charset="0"/>
              </a:rPr>
              <a:t>:</a:t>
            </a:r>
            <a:r>
              <a:rPr lang="vi-VN" sz="2400" b="1" dirty="0">
                <a:solidFill>
                  <a:srgbClr val="0070C0"/>
                </a:solidFill>
                <a:latin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cs typeface="Times New Roman" panose="02020603050405020304" pitchFamily="18" charset="0"/>
              </a:rPr>
              <a:t>T</a:t>
            </a:r>
            <a:r>
              <a:rPr lang="vi-VN" sz="2400" b="1" dirty="0">
                <a:solidFill>
                  <a:srgbClr val="0070C0"/>
                </a:solidFill>
                <a:latin typeface="Times New Roman" panose="02020603050405020304" pitchFamily="18" charset="0"/>
                <a:cs typeface="Times New Roman" panose="02020603050405020304" pitchFamily="18" charset="0"/>
              </a:rPr>
              <a:t>rong khi đất nước đang lâm nguy, nếu chỉ vì quyền lợi của dòng họ và ngôi vị của con mình thì có thể giữ được nước không? Sự lựa chọn và quyết định của bà trong hoàn cảnh ấy, đã biểu hiện thái độ chính trị sáng suốt của một người có khối óc lớn thức thời, xứng đáng được coi là anh hùng. </a:t>
            </a:r>
            <a:endParaRPr lang="en-US" sz="2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764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theme/theme1.xml><?xml version="1.0" encoding="utf-8"?>
<a:theme xmlns:a="http://schemas.openxmlformats.org/drawingml/2006/main" name="Story Theme Cards by Slidesgo">
  <a:themeElements>
    <a:clrScheme name="Simple Light">
      <a:dk1>
        <a:srgbClr val="000000"/>
      </a:dk1>
      <a:lt1>
        <a:srgbClr val="FFFFFF"/>
      </a:lt1>
      <a:dk2>
        <a:srgbClr val="595959"/>
      </a:dk2>
      <a:lt2>
        <a:srgbClr val="EEEEEE"/>
      </a:lt2>
      <a:accent1>
        <a:srgbClr val="003768"/>
      </a:accent1>
      <a:accent2>
        <a:srgbClr val="12889B"/>
      </a:accent2>
      <a:accent3>
        <a:srgbClr val="7BDAD6"/>
      </a:accent3>
      <a:accent4>
        <a:srgbClr val="FEC200"/>
      </a:accent4>
      <a:accent5>
        <a:srgbClr val="EB7B24"/>
      </a:accent5>
      <a:accent6>
        <a:srgbClr val="CC2225"/>
      </a:accent6>
      <a:hlink>
        <a:srgbClr val="7BD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Tài liệu" ma:contentTypeID="0x010100C51E56001634C64B9321331D2BCDB653" ma:contentTypeVersion="2" ma:contentTypeDescription="Tạo tài liệu mới." ma:contentTypeScope="" ma:versionID="7f64700c6ffdb26c682e42fb231598a5">
  <xsd:schema xmlns:xsd="http://www.w3.org/2001/XMLSchema" xmlns:xs="http://www.w3.org/2001/XMLSchema" xmlns:p="http://schemas.microsoft.com/office/2006/metadata/properties" xmlns:ns3="d13c9447-6cf4-4b2d-8e94-504c52e80d41" targetNamespace="http://schemas.microsoft.com/office/2006/metadata/properties" ma:root="true" ma:fieldsID="7a93c9f0ddbe5cc030bca3f8841e3680" ns3:_="">
    <xsd:import namespace="d13c9447-6cf4-4b2d-8e94-504c52e80d41"/>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3c9447-6cf4-4b2d-8e94-504c52e80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5051D1-D1D4-4A59-B9D5-9795D0960F6B}">
  <ds:schemaRefs>
    <ds:schemaRef ds:uri="http://www.w3.org/XML/1998/namespace"/>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d13c9447-6cf4-4b2d-8e94-504c52e80d41"/>
    <ds:schemaRef ds:uri="http://purl.org/dc/terms/"/>
  </ds:schemaRefs>
</ds:datastoreItem>
</file>

<file path=customXml/itemProps2.xml><?xml version="1.0" encoding="utf-8"?>
<ds:datastoreItem xmlns:ds="http://schemas.openxmlformats.org/officeDocument/2006/customXml" ds:itemID="{BA94567F-6C0D-4783-820F-FFE02C9E6F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3c9447-6cf4-4b2d-8e94-504c52e80d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E71E91-6057-4F04-9DC7-4FACA4139C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306</TotalTime>
  <Words>1016</Words>
  <Application>Microsoft Office PowerPoint</Application>
  <PresentationFormat>Widescreen</PresentationFormat>
  <Paragraphs>63</Paragraphs>
  <Slides>21</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ABeeZee</vt:lpstr>
      <vt:lpstr>Amaranth</vt:lpstr>
      <vt:lpstr>Arial</vt:lpstr>
      <vt:lpstr>Calibri</vt:lpstr>
      <vt:lpstr>Calibri Light</vt:lpstr>
      <vt:lpstr>Helvetica</vt:lpstr>
      <vt:lpstr>Livvic</vt:lpstr>
      <vt:lpstr>Rajdhani</vt:lpstr>
      <vt:lpstr>Roboto Condensed Light</vt:lpstr>
      <vt:lpstr>Times New Roman</vt:lpstr>
      <vt:lpstr>Wingdings</vt:lpstr>
      <vt:lpstr>Story Theme Cards by Slidesgo</vt:lpstr>
      <vt:lpstr>1_Office Theme</vt:lpstr>
      <vt:lpstr>Tri thức lịch sử và cuộc sống</vt:lpstr>
      <vt:lpstr>NỘI DUNG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T03.3D Khang Hồ Văn</dc:creator>
  <cp:lastModifiedBy>Trang Ngô</cp:lastModifiedBy>
  <cp:revision>23</cp:revision>
  <dcterms:created xsi:type="dcterms:W3CDTF">2022-06-20T17:10:50Z</dcterms:created>
  <dcterms:modified xsi:type="dcterms:W3CDTF">2025-09-24T14:28:49Z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0x010100C51E56001634C64B9321331D2BCDB653</vt:lpwstr>
  </property>
</Properties>
</file>