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74" r:id="rId2"/>
    <p:sldMasterId id="2147483681" r:id="rId3"/>
    <p:sldMasterId id="2147483687" r:id="rId4"/>
    <p:sldMasterId id="2147483697" r:id="rId5"/>
    <p:sldMasterId id="2147483715" r:id="rId6"/>
    <p:sldMasterId id="2147483729" r:id="rId7"/>
    <p:sldMasterId id="2147483741" r:id="rId8"/>
    <p:sldMasterId id="2147483754" r:id="rId9"/>
  </p:sldMasterIdLst>
  <p:notesMasterIdLst>
    <p:notesMasterId r:id="rId44"/>
  </p:notesMasterIdLst>
  <p:sldIdLst>
    <p:sldId id="257" r:id="rId10"/>
    <p:sldId id="292"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6" r:id="rId28"/>
    <p:sldId id="277" r:id="rId29"/>
    <p:sldId id="278" r:id="rId30"/>
    <p:sldId id="279" r:id="rId31"/>
    <p:sldId id="280" r:id="rId32"/>
    <p:sldId id="281" r:id="rId33"/>
    <p:sldId id="11088819" r:id="rId34"/>
    <p:sldId id="283" r:id="rId35"/>
    <p:sldId id="11088818" r:id="rId36"/>
    <p:sldId id="515" r:id="rId37"/>
    <p:sldId id="518" r:id="rId38"/>
    <p:sldId id="521" r:id="rId39"/>
    <p:sldId id="288" r:id="rId40"/>
    <p:sldId id="289" r:id="rId41"/>
    <p:sldId id="290" r:id="rId42"/>
    <p:sldId id="291" r:id="rId43"/>
  </p:sldIdLst>
  <p:sldSz cx="9144000" cy="5143500" type="screen16x9"/>
  <p:notesSz cx="6858000" cy="9144000"/>
  <p:embeddedFontLst>
    <p:embeddedFont>
      <p:font typeface="Anaheim" panose="020B0604020202020204" charset="0"/>
      <p:regular r:id="rId45"/>
    </p:embeddedFont>
    <p:embeddedFont>
      <p:font typeface="Cabin" panose="020B0604020202020204" charset="0"/>
      <p:regular r:id="rId46"/>
      <p:bold r:id="rId47"/>
      <p:italic r:id="rId48"/>
      <p:boldItalic r:id="rId49"/>
    </p:embeddedFont>
    <p:embeddedFont>
      <p:font typeface="Cabin Condensed" panose="020B0604020202020204" charset="0"/>
      <p:regular r:id="rId50"/>
      <p:bold r:id="rId51"/>
    </p:embeddedFont>
    <p:embeddedFont>
      <p:font typeface="Calibri" panose="020F0502020204030204" pitchFamily="34" charset="0"/>
      <p:regular r:id="rId52"/>
      <p:bold r:id="rId53"/>
      <p:italic r:id="rId54"/>
      <p:boldItalic r:id="rId55"/>
    </p:embeddedFont>
    <p:embeddedFont>
      <p:font typeface="Georgia" panose="02040502050405020303" pitchFamily="18" charset="0"/>
      <p:regular r:id="rId56"/>
      <p:bold r:id="rId57"/>
      <p:italic r:id="rId58"/>
      <p:boldItalic r:id="rId59"/>
    </p:embeddedFont>
    <p:embeddedFont>
      <p:font typeface="Josefin Sans" pitchFamily="2" charset="0"/>
      <p:regular r:id="rId60"/>
      <p:bold r:id="rId61"/>
      <p:italic r:id="rId62"/>
      <p:boldItalic r:id="rId63"/>
    </p:embeddedFont>
    <p:embeddedFont>
      <p:font typeface="Microsoft Yahei" panose="020B0503020204020204" pitchFamily="34" charset="-122"/>
      <p:regular r:id="rId64"/>
      <p:bold r:id="rId65"/>
    </p:embeddedFont>
    <p:embeddedFont>
      <p:font typeface="Open Sans" panose="020B0606030504020204" pitchFamily="34" charset="0"/>
      <p:regular r:id="rId66"/>
      <p:bold r:id="rId67"/>
      <p:italic r:id="rId68"/>
      <p:boldItalic r:id="rId69"/>
    </p:embeddedFont>
    <p:embeddedFont>
      <p:font typeface="Poppins" panose="00000500000000000000" pitchFamily="2" charset="0"/>
      <p:regular r:id="rId70"/>
      <p:bold r:id="rId71"/>
      <p:italic r:id="rId72"/>
      <p:boldItalic r:id="rId73"/>
    </p:embeddedFont>
    <p:embeddedFont>
      <p:font typeface="PT Sans" panose="020B0503020203020204" pitchFamily="34" charset="0"/>
      <p:regular r:id="rId74"/>
      <p:bold r:id="rId75"/>
      <p:italic r:id="rId76"/>
      <p:boldItalic r:id="rId77"/>
    </p:embeddedFont>
    <p:embeddedFont>
      <p:font typeface="Questrial" pitchFamily="2" charset="0"/>
      <p:regular r:id="rId78"/>
    </p:embeddedFont>
    <p:embeddedFont>
      <p:font typeface="Quintessential" panose="020B0604020202020204" charset="0"/>
      <p:regular r:id="rId79"/>
    </p:embeddedFont>
    <p:embeddedFont>
      <p:font typeface="Raleway" pitchFamily="2" charset="0"/>
      <p:regular r:id="rId80"/>
      <p:bold r:id="rId81"/>
      <p:italic r:id="rId82"/>
      <p:boldItalic r:id="rId83"/>
    </p:embeddedFont>
    <p:embeddedFont>
      <p:font typeface="Roboto Condensed Light" panose="02000000000000000000" pitchFamily="2" charset="0"/>
      <p:regular r:id="rId84"/>
      <p:italic r:id="rId85"/>
    </p:embeddedFont>
    <p:embeddedFont>
      <p:font typeface="Wingdings 2" panose="05020102010507070707" pitchFamily="18" charset="2"/>
      <p:regular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E2FF850-384E-41F4-B554-4839833ED6C4}">
          <p14:sldIdLst>
            <p14:sldId id="257"/>
            <p14:sldId id="292"/>
            <p14:sldId id="259"/>
            <p14:sldId id="260"/>
            <p14:sldId id="261"/>
            <p14:sldId id="262"/>
            <p14:sldId id="263"/>
            <p14:sldId id="264"/>
            <p14:sldId id="265"/>
            <p14:sldId id="266"/>
            <p14:sldId id="267"/>
            <p14:sldId id="268"/>
            <p14:sldId id="269"/>
            <p14:sldId id="270"/>
            <p14:sldId id="271"/>
            <p14:sldId id="272"/>
            <p14:sldId id="273"/>
            <p14:sldId id="274"/>
          </p14:sldIdLst>
        </p14:section>
        <p14:section name="Untitled Section" id="{C0A3F44D-1BF2-44E4-9D8B-66D0742608F2}">
          <p14:sldIdLst>
            <p14:sldId id="276"/>
            <p14:sldId id="277"/>
            <p14:sldId id="278"/>
            <p14:sldId id="279"/>
            <p14:sldId id="280"/>
            <p14:sldId id="281"/>
            <p14:sldId id="11088819"/>
            <p14:sldId id="283"/>
            <p14:sldId id="11088818"/>
            <p14:sldId id="515"/>
            <p14:sldId id="518"/>
            <p14:sldId id="521"/>
            <p14:sldId id="288"/>
            <p14:sldId id="289"/>
            <p14:sldId id="290"/>
            <p14:sldId id="29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i8a+fFc0c1m7hzclQrWqcMItTPB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150F2C-E60E-48D7-817A-E418200D223F}">
  <a:tblStyle styleId="{CC150F2C-E60E-48D7-817A-E418200D223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1" autoAdjust="0"/>
    <p:restoredTop sz="94660"/>
  </p:normalViewPr>
  <p:slideViewPr>
    <p:cSldViewPr snapToGrid="0">
      <p:cViewPr varScale="1">
        <p:scale>
          <a:sx n="90" d="100"/>
          <a:sy n="90" d="100"/>
        </p:scale>
        <p:origin x="88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font" Target="fonts/font32.fntdata"/><Relationship Id="rId84" Type="http://schemas.openxmlformats.org/officeDocument/2006/relationships/font" Target="fonts/font40.fntdata"/><Relationship Id="rId89"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font" Target="fonts/font27.fntdata"/><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Master" Target="slideMasters/slideMaster5.xml"/><Relationship Id="rId61" Type="http://schemas.openxmlformats.org/officeDocument/2006/relationships/font" Target="fonts/font17.fntdata"/><Relationship Id="rId82" Type="http://schemas.openxmlformats.org/officeDocument/2006/relationships/font" Target="fonts/font38.fntdata"/><Relationship Id="rId90"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font" Target="fonts/font41.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customschemas.google.com/relationships/presentationmetadata" Target="meta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1"/>
        <p:cNvGrpSpPr/>
        <p:nvPr/>
      </p:nvGrpSpPr>
      <p:grpSpPr>
        <a:xfrm>
          <a:off x="0" y="0"/>
          <a:ext cx="0" cy="0"/>
          <a:chOff x="0" y="0"/>
          <a:chExt cx="0" cy="0"/>
        </a:xfrm>
      </p:grpSpPr>
      <p:sp>
        <p:nvSpPr>
          <p:cNvPr id="2752" name="Google Shape;275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3" name="Google Shape;275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3" name="Google Shape;29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4"/>
        <p:cNvGrpSpPr/>
        <p:nvPr/>
      </p:nvGrpSpPr>
      <p:grpSpPr>
        <a:xfrm>
          <a:off x="0" y="0"/>
          <a:ext cx="0" cy="0"/>
          <a:chOff x="0" y="0"/>
          <a:chExt cx="0" cy="0"/>
        </a:xfrm>
      </p:grpSpPr>
      <p:sp>
        <p:nvSpPr>
          <p:cNvPr id="2925" name="Google Shape;29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6" name="Google Shape;29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2"/>
        <p:cNvGrpSpPr/>
        <p:nvPr/>
      </p:nvGrpSpPr>
      <p:grpSpPr>
        <a:xfrm>
          <a:off x="0" y="0"/>
          <a:ext cx="0" cy="0"/>
          <a:chOff x="0" y="0"/>
          <a:chExt cx="0" cy="0"/>
        </a:xfrm>
      </p:grpSpPr>
      <p:sp>
        <p:nvSpPr>
          <p:cNvPr id="2933" name="Google Shape;29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4" name="Google Shape;29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5"/>
        <p:cNvGrpSpPr/>
        <p:nvPr/>
      </p:nvGrpSpPr>
      <p:grpSpPr>
        <a:xfrm>
          <a:off x="0" y="0"/>
          <a:ext cx="0" cy="0"/>
          <a:chOff x="0" y="0"/>
          <a:chExt cx="0" cy="0"/>
        </a:xfrm>
      </p:grpSpPr>
      <p:sp>
        <p:nvSpPr>
          <p:cNvPr id="2946" name="Google Shape;29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7" name="Google Shape;29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9" name="Google Shape;29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3"/>
        <p:cNvGrpSpPr/>
        <p:nvPr/>
      </p:nvGrpSpPr>
      <p:grpSpPr>
        <a:xfrm>
          <a:off x="0" y="0"/>
          <a:ext cx="0" cy="0"/>
          <a:chOff x="0" y="0"/>
          <a:chExt cx="0" cy="0"/>
        </a:xfrm>
      </p:grpSpPr>
      <p:sp>
        <p:nvSpPr>
          <p:cNvPr id="2994" name="Google Shape;29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5" name="Google Shape;299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996" name="Google Shape;2996;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Google Shape;30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2" name="Google Shape;306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1" name="Google Shape;307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6"/>
        <p:cNvGrpSpPr/>
        <p:nvPr/>
      </p:nvGrpSpPr>
      <p:grpSpPr>
        <a:xfrm>
          <a:off x="0" y="0"/>
          <a:ext cx="0" cy="0"/>
          <a:chOff x="0" y="0"/>
          <a:chExt cx="0" cy="0"/>
        </a:xfrm>
      </p:grpSpPr>
      <p:sp>
        <p:nvSpPr>
          <p:cNvPr id="3077" name="Google Shape;307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8" name="Google Shape;307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4" name="Google Shape;30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4718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2"/>
        <p:cNvGrpSpPr/>
        <p:nvPr/>
      </p:nvGrpSpPr>
      <p:grpSpPr>
        <a:xfrm>
          <a:off x="0" y="0"/>
          <a:ext cx="0" cy="0"/>
          <a:chOff x="0" y="0"/>
          <a:chExt cx="0" cy="0"/>
        </a:xfrm>
      </p:grpSpPr>
      <p:sp>
        <p:nvSpPr>
          <p:cNvPr id="3103" name="Google Shape;31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4" name="Google Shape;310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7" name="Google Shape;31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1"/>
        <p:cNvGrpSpPr/>
        <p:nvPr/>
      </p:nvGrpSpPr>
      <p:grpSpPr>
        <a:xfrm>
          <a:off x="0" y="0"/>
          <a:ext cx="0" cy="0"/>
          <a:chOff x="0" y="0"/>
          <a:chExt cx="0" cy="0"/>
        </a:xfrm>
      </p:grpSpPr>
      <p:sp>
        <p:nvSpPr>
          <p:cNvPr id="3152" name="Google Shape;315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3" name="Google Shape;315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9" name="Google Shape;315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5" name="Google Shape;316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1" name="Google Shape;31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2" name="Google Shape;33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9"/>
        <p:cNvGrpSpPr/>
        <p:nvPr/>
      </p:nvGrpSpPr>
      <p:grpSpPr>
        <a:xfrm>
          <a:off x="0" y="0"/>
          <a:ext cx="0" cy="0"/>
          <a:chOff x="0" y="0"/>
          <a:chExt cx="0" cy="0"/>
        </a:xfrm>
      </p:grpSpPr>
      <p:sp>
        <p:nvSpPr>
          <p:cNvPr id="3320" name="Google Shape;3320;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1" name="Google Shape;332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0"/>
        <p:cNvGrpSpPr/>
        <p:nvPr/>
      </p:nvGrpSpPr>
      <p:grpSpPr>
        <a:xfrm>
          <a:off x="0" y="0"/>
          <a:ext cx="0" cy="0"/>
          <a:chOff x="0" y="0"/>
          <a:chExt cx="0" cy="0"/>
        </a:xfrm>
      </p:grpSpPr>
      <p:sp>
        <p:nvSpPr>
          <p:cNvPr id="3331" name="Google Shape;333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2" name="Google Shape;333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9"/>
        <p:cNvGrpSpPr/>
        <p:nvPr/>
      </p:nvGrpSpPr>
      <p:grpSpPr>
        <a:xfrm>
          <a:off x="0" y="0"/>
          <a:ext cx="0" cy="0"/>
          <a:chOff x="0" y="0"/>
          <a:chExt cx="0" cy="0"/>
        </a:xfrm>
      </p:grpSpPr>
      <p:sp>
        <p:nvSpPr>
          <p:cNvPr id="3340" name="Google Shape;334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1" name="Google Shape;33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8" name="Google Shape;27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8"/>
        <p:cNvGrpSpPr/>
        <p:nvPr/>
      </p:nvGrpSpPr>
      <p:grpSpPr>
        <a:xfrm>
          <a:off x="0" y="0"/>
          <a:ext cx="0" cy="0"/>
          <a:chOff x="0" y="0"/>
          <a:chExt cx="0" cy="0"/>
        </a:xfrm>
      </p:grpSpPr>
      <p:sp>
        <p:nvSpPr>
          <p:cNvPr id="2789" name="Google Shape;27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0" name="Google Shape;27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8"/>
        <p:cNvGrpSpPr/>
        <p:nvPr/>
      </p:nvGrpSpPr>
      <p:grpSpPr>
        <a:xfrm>
          <a:off x="0" y="0"/>
          <a:ext cx="0" cy="0"/>
          <a:chOff x="0" y="0"/>
          <a:chExt cx="0" cy="0"/>
        </a:xfrm>
      </p:grpSpPr>
      <p:sp>
        <p:nvSpPr>
          <p:cNvPr id="2839" name="Google Shape;283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0" name="Google Shape;284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3"/>
        <p:cNvGrpSpPr/>
        <p:nvPr/>
      </p:nvGrpSpPr>
      <p:grpSpPr>
        <a:xfrm>
          <a:off x="0" y="0"/>
          <a:ext cx="0" cy="0"/>
          <a:chOff x="0" y="0"/>
          <a:chExt cx="0" cy="0"/>
        </a:xfrm>
      </p:grpSpPr>
      <p:sp>
        <p:nvSpPr>
          <p:cNvPr id="2854" name="Google Shape;28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5" name="Google Shape;285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8"/>
        <p:cNvGrpSpPr/>
        <p:nvPr/>
      </p:nvGrpSpPr>
      <p:grpSpPr>
        <a:xfrm>
          <a:off x="0" y="0"/>
          <a:ext cx="0" cy="0"/>
          <a:chOff x="0" y="0"/>
          <a:chExt cx="0" cy="0"/>
        </a:xfrm>
      </p:grpSpPr>
      <p:sp>
        <p:nvSpPr>
          <p:cNvPr id="2879" name="Google Shape;28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0" name="Google Shape;288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2" name="Google Shape;289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4" name="Google Shape;29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8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8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5" name="Google Shape;155;p8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01"/>
        <p:cNvGrpSpPr/>
        <p:nvPr/>
      </p:nvGrpSpPr>
      <p:grpSpPr>
        <a:xfrm>
          <a:off x="0" y="0"/>
          <a:ext cx="0" cy="0"/>
          <a:chOff x="0" y="0"/>
          <a:chExt cx="0" cy="0"/>
        </a:xfrm>
      </p:grpSpPr>
      <p:grpSp>
        <p:nvGrpSpPr>
          <p:cNvPr id="2702" name="Google Shape;2702;p156"/>
          <p:cNvGrpSpPr/>
          <p:nvPr/>
        </p:nvGrpSpPr>
        <p:grpSpPr>
          <a:xfrm rot="-430491" flipH="1">
            <a:off x="-493315" y="2096778"/>
            <a:ext cx="1859413" cy="3370180"/>
            <a:chOff x="5329525" y="1305350"/>
            <a:chExt cx="595325" cy="1079025"/>
          </a:xfrm>
        </p:grpSpPr>
        <p:sp>
          <p:nvSpPr>
            <p:cNvPr id="2703" name="Google Shape;2703;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4" name="Google Shape;2704;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5" name="Google Shape;2705;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8" name="Google Shape;2708;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13" name="Google Shape;2713;p156"/>
          <p:cNvGrpSpPr/>
          <p:nvPr/>
        </p:nvGrpSpPr>
        <p:grpSpPr>
          <a:xfrm rot="-2552483">
            <a:off x="297150" y="2322512"/>
            <a:ext cx="1232522" cy="2233943"/>
            <a:chOff x="5329525" y="1305350"/>
            <a:chExt cx="595325" cy="1079025"/>
          </a:xfrm>
        </p:grpSpPr>
        <p:sp>
          <p:nvSpPr>
            <p:cNvPr id="2714" name="Google Shape;2714;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24" name="Google Shape;2724;p156"/>
          <p:cNvGrpSpPr/>
          <p:nvPr/>
        </p:nvGrpSpPr>
        <p:grpSpPr>
          <a:xfrm rot="-362166" flipH="1">
            <a:off x="7546946" y="-173674"/>
            <a:ext cx="1232488" cy="2233882"/>
            <a:chOff x="5329525" y="1305350"/>
            <a:chExt cx="595325" cy="1079025"/>
          </a:xfrm>
        </p:grpSpPr>
        <p:sp>
          <p:nvSpPr>
            <p:cNvPr id="2725" name="Google Shape;2725;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8" name="Google Shape;2728;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9" name="Google Shape;2729;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1" name="Google Shape;2731;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35" name="Google Shape;2735;p156"/>
          <p:cNvGrpSpPr/>
          <p:nvPr/>
        </p:nvGrpSpPr>
        <p:grpSpPr>
          <a:xfrm rot="-2484274">
            <a:off x="7805065" y="-873896"/>
            <a:ext cx="1859413" cy="3370180"/>
            <a:chOff x="5329525" y="1305350"/>
            <a:chExt cx="595325" cy="1079025"/>
          </a:xfrm>
        </p:grpSpPr>
        <p:sp>
          <p:nvSpPr>
            <p:cNvPr id="2736" name="Google Shape;2736;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7" name="Google Shape;2737;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8" name="Google Shape;2738;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9" name="Google Shape;2739;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0" name="Google Shape;2740;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3" name="Google Shape;2743;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4" name="Google Shape;2744;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5" name="Google Shape;2745;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83"/>
          <p:cNvSpPr txBox="1">
            <a:spLocks noGrp="1"/>
          </p:cNvSpPr>
          <p:nvPr>
            <p:ph type="title"/>
          </p:nvPr>
        </p:nvSpPr>
        <p:spPr>
          <a:xfrm rot="5400000">
            <a:off x="5350074" y="1467447"/>
            <a:ext cx="435887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83"/>
          <p:cNvSpPr txBox="1">
            <a:spLocks noGrp="1"/>
          </p:cNvSpPr>
          <p:nvPr>
            <p:ph type="body" idx="1"/>
          </p:nvPr>
        </p:nvSpPr>
        <p:spPr>
          <a:xfrm rot="5400000">
            <a:off x="1349574" y="-447078"/>
            <a:ext cx="435887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8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8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8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64"/>
        <p:cNvGrpSpPr/>
        <p:nvPr/>
      </p:nvGrpSpPr>
      <p:grpSpPr>
        <a:xfrm>
          <a:off x="0" y="0"/>
          <a:ext cx="0" cy="0"/>
          <a:chOff x="0" y="0"/>
          <a:chExt cx="0" cy="0"/>
        </a:xfrm>
      </p:grpSpPr>
      <p:sp>
        <p:nvSpPr>
          <p:cNvPr id="165" name="Google Shape;165;p8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84"/>
          <p:cNvSpPr txBox="1">
            <a:spLocks noGrp="1"/>
          </p:cNvSpPr>
          <p:nvPr>
            <p:ph type="body" idx="1"/>
          </p:nvPr>
        </p:nvSpPr>
        <p:spPr>
          <a:xfrm>
            <a:off x="457200" y="1200150"/>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7" name="Google Shape;167;p84"/>
          <p:cNvSpPr txBox="1">
            <a:spLocks noGrp="1"/>
          </p:cNvSpPr>
          <p:nvPr>
            <p:ph type="body" idx="2"/>
          </p:nvPr>
        </p:nvSpPr>
        <p:spPr>
          <a:xfrm>
            <a:off x="4648200" y="1200150"/>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8" name="Google Shape;168;p84"/>
          <p:cNvSpPr txBox="1">
            <a:spLocks noGrp="1"/>
          </p:cNvSpPr>
          <p:nvPr>
            <p:ph type="body" idx="3"/>
          </p:nvPr>
        </p:nvSpPr>
        <p:spPr>
          <a:xfrm>
            <a:off x="457200" y="2943225"/>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84"/>
          <p:cNvSpPr txBox="1">
            <a:spLocks noGrp="1"/>
          </p:cNvSpPr>
          <p:nvPr>
            <p:ph type="body" idx="4"/>
          </p:nvPr>
        </p:nvSpPr>
        <p:spPr>
          <a:xfrm>
            <a:off x="4648200" y="2943225"/>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0" name="Google Shape;170;p84"/>
          <p:cNvSpPr txBox="1">
            <a:spLocks noGrp="1"/>
          </p:cNvSpPr>
          <p:nvPr>
            <p:ph type="dt" idx="10"/>
          </p:nvPr>
        </p:nvSpPr>
        <p:spPr>
          <a:xfrm>
            <a:off x="457200" y="4686300"/>
            <a:ext cx="2133600" cy="342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4"/>
          <p:cNvSpPr txBox="1">
            <a:spLocks noGrp="1"/>
          </p:cNvSpPr>
          <p:nvPr>
            <p:ph type="ftr" idx="11"/>
          </p:nvPr>
        </p:nvSpPr>
        <p:spPr>
          <a:xfrm>
            <a:off x="3124201" y="4686300"/>
            <a:ext cx="2895600" cy="342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4"/>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仅标题">
  <p:cSld name="4_仅标题">
    <p:spTree>
      <p:nvGrpSpPr>
        <p:cNvPr id="1" name="Shape 176"/>
        <p:cNvGrpSpPr/>
        <p:nvPr/>
      </p:nvGrpSpPr>
      <p:grpSpPr>
        <a:xfrm>
          <a:off x="0" y="0"/>
          <a:ext cx="0" cy="0"/>
          <a:chOff x="0" y="0"/>
          <a:chExt cx="0" cy="0"/>
        </a:xfrm>
      </p:grpSpPr>
      <p:pic>
        <p:nvPicPr>
          <p:cNvPr id="177" name="Google Shape;177;p42"/>
          <p:cNvPicPr preferRelativeResize="0"/>
          <p:nvPr/>
        </p:nvPicPr>
        <p:blipFill rotWithShape="1">
          <a:blip r:embed="rId2">
            <a:alphaModFix/>
          </a:blip>
          <a:srcRect/>
          <a:stretch/>
        </p:blipFill>
        <p:spPr>
          <a:xfrm>
            <a:off x="1355" y="0"/>
            <a:ext cx="9141291"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8"/>
        <p:cNvGrpSpPr/>
        <p:nvPr/>
      </p:nvGrpSpPr>
      <p:grpSpPr>
        <a:xfrm>
          <a:off x="0" y="0"/>
          <a:ext cx="0" cy="0"/>
          <a:chOff x="0" y="0"/>
          <a:chExt cx="0" cy="0"/>
        </a:xfrm>
      </p:grpSpPr>
      <p:grpSp>
        <p:nvGrpSpPr>
          <p:cNvPr id="179" name="Google Shape;179;p65"/>
          <p:cNvGrpSpPr/>
          <p:nvPr/>
        </p:nvGrpSpPr>
        <p:grpSpPr>
          <a:xfrm>
            <a:off x="1" y="3214650"/>
            <a:ext cx="9143654" cy="3281200"/>
            <a:chOff x="0" y="3214650"/>
            <a:chExt cx="9143654" cy="3281200"/>
          </a:xfrm>
        </p:grpSpPr>
        <p:sp>
          <p:nvSpPr>
            <p:cNvPr id="180" name="Google Shape;180;p65"/>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p65"/>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2" name="Google Shape;182;p65"/>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3" name="Google Shape;183;p65"/>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4" name="Google Shape;184;p65"/>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5" name="Google Shape;185;p65"/>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 name="Google Shape;186;p65"/>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p65"/>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8" name="Google Shape;188;p65"/>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 name="Google Shape;189;p65"/>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 name="Google Shape;190;p65"/>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1" name="Google Shape;191;p65"/>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2" name="Google Shape;192;p65"/>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3" name="Google Shape;193;p65"/>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4" name="Google Shape;194;p65"/>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5" name="Google Shape;195;p65"/>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6" name="Google Shape;196;p65"/>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97" name="Google Shape;197;p65"/>
          <p:cNvSpPr txBox="1">
            <a:spLocks noGrp="1"/>
          </p:cNvSpPr>
          <p:nvPr>
            <p:ph type="ctrTitle"/>
          </p:nvPr>
        </p:nvSpPr>
        <p:spPr>
          <a:xfrm>
            <a:off x="4572000" y="1464375"/>
            <a:ext cx="3852000" cy="15786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2"/>
              </a:buClr>
              <a:buSzPts val="5200"/>
              <a:buNone/>
              <a:defRPr sz="6200" b="1">
                <a:solidFill>
                  <a:schemeClr val="accent2"/>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98" name="Google Shape;198;p65"/>
          <p:cNvSpPr txBox="1">
            <a:spLocks noGrp="1"/>
          </p:cNvSpPr>
          <p:nvPr>
            <p:ph type="subTitle" idx="1"/>
          </p:nvPr>
        </p:nvSpPr>
        <p:spPr>
          <a:xfrm>
            <a:off x="4572000" y="3321250"/>
            <a:ext cx="3667500" cy="473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99" name="Google Shape;199;p65"/>
          <p:cNvGrpSpPr/>
          <p:nvPr/>
        </p:nvGrpSpPr>
        <p:grpSpPr>
          <a:xfrm rot="343916">
            <a:off x="7238672" y="-522442"/>
            <a:ext cx="2668546" cy="4015705"/>
            <a:chOff x="5219200" y="-59750"/>
            <a:chExt cx="3222725" cy="4849650"/>
          </a:xfrm>
        </p:grpSpPr>
        <p:sp>
          <p:nvSpPr>
            <p:cNvPr id="200" name="Google Shape;200;p6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 name="Google Shape;201;p6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2" name="Google Shape;202;p6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3" name="Google Shape;203;p6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4" name="Google Shape;204;p6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5" name="Google Shape;205;p6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p6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7" name="Google Shape;207;p6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8" name="Google Shape;208;p6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 name="Google Shape;209;p6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0" name="Google Shape;210;p6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1" name="Google Shape;211;p6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2" name="Google Shape;212;p6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3" name="Google Shape;213;p6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4" name="Google Shape;214;p6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5" name="Google Shape;215;p6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p6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7" name="Google Shape;217;p6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8" name="Google Shape;218;p6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9" name="Google Shape;219;p6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0" name="Google Shape;220;p6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1" name="Google Shape;221;p6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22" name="Google Shape;222;p65"/>
          <p:cNvGrpSpPr/>
          <p:nvPr/>
        </p:nvGrpSpPr>
        <p:grpSpPr>
          <a:xfrm rot="10800000">
            <a:off x="1424141" y="-2838534"/>
            <a:ext cx="2668416" cy="4015510"/>
            <a:chOff x="5219200" y="-59750"/>
            <a:chExt cx="3222725" cy="4849650"/>
          </a:xfrm>
        </p:grpSpPr>
        <p:sp>
          <p:nvSpPr>
            <p:cNvPr id="223" name="Google Shape;223;p6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4" name="Google Shape;224;p6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5" name="Google Shape;225;p6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6" name="Google Shape;226;p6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7" name="Google Shape;227;p6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6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9" name="Google Shape;229;p6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p6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1" name="Google Shape;231;p6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 name="Google Shape;232;p6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 name="Google Shape;233;p6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 name="Google Shape;234;p6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 name="Google Shape;235;p6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 name="Google Shape;236;p6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 name="Google Shape;237;p6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8" name="Google Shape;238;p6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9" name="Google Shape;239;p6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p6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p6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p6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3" name="Google Shape;243;p6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4" name="Google Shape;244;p6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45" name="Google Shape;245;p65"/>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4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6"/>
        <p:cNvGrpSpPr/>
        <p:nvPr/>
      </p:nvGrpSpPr>
      <p:grpSpPr>
        <a:xfrm>
          <a:off x="0" y="0"/>
          <a:ext cx="0" cy="0"/>
          <a:chOff x="0" y="0"/>
          <a:chExt cx="0" cy="0"/>
        </a:xfrm>
      </p:grpSpPr>
      <p:sp>
        <p:nvSpPr>
          <p:cNvPr id="247" name="Google Shape;247;p66"/>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66"/>
          <p:cNvSpPr txBox="1">
            <a:spLocks noGrp="1"/>
          </p:cNvSpPr>
          <p:nvPr>
            <p:ph type="title"/>
          </p:nvPr>
        </p:nvSpPr>
        <p:spPr>
          <a:xfrm>
            <a:off x="917250" y="1719750"/>
            <a:ext cx="3657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7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9" name="Google Shape;249;p66"/>
          <p:cNvSpPr txBox="1">
            <a:spLocks noGrp="1"/>
          </p:cNvSpPr>
          <p:nvPr>
            <p:ph type="title" idx="2"/>
          </p:nvPr>
        </p:nvSpPr>
        <p:spPr>
          <a:xfrm>
            <a:off x="1424400" y="856813"/>
            <a:ext cx="26433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7000" b="1">
                <a:solidFill>
                  <a:schemeClr val="accen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0" name="Google Shape;250;p66"/>
          <p:cNvSpPr txBox="1">
            <a:spLocks noGrp="1"/>
          </p:cNvSpPr>
          <p:nvPr>
            <p:ph type="subTitle" idx="1"/>
          </p:nvPr>
        </p:nvSpPr>
        <p:spPr>
          <a:xfrm>
            <a:off x="1307550" y="2541700"/>
            <a:ext cx="2877000" cy="609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51" name="Google Shape;251;p66"/>
          <p:cNvGrpSpPr/>
          <p:nvPr/>
        </p:nvGrpSpPr>
        <p:grpSpPr>
          <a:xfrm rot="10800000">
            <a:off x="-1244009" y="-2790909"/>
            <a:ext cx="2668416" cy="4015510"/>
            <a:chOff x="5219200" y="-59750"/>
            <a:chExt cx="3222725" cy="4849650"/>
          </a:xfrm>
        </p:grpSpPr>
        <p:sp>
          <p:nvSpPr>
            <p:cNvPr id="252" name="Google Shape;252;p6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 name="Google Shape;253;p6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 name="Google Shape;254;p6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 name="Google Shape;255;p6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 name="Google Shape;256;p6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 name="Google Shape;257;p6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 name="Google Shape;258;p6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 name="Google Shape;259;p6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 name="Google Shape;260;p6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 name="Google Shape;261;p6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 name="Google Shape;262;p6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p6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4" name="Google Shape;264;p6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p6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6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p6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p6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9" name="Google Shape;269;p6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0" name="Google Shape;270;p6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1" name="Google Shape;271;p6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2" name="Google Shape;272;p6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3" name="Google Shape;273;p6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4"/>
        <p:cNvGrpSpPr/>
        <p:nvPr/>
      </p:nvGrpSpPr>
      <p:grpSpPr>
        <a:xfrm>
          <a:off x="0" y="0"/>
          <a:ext cx="0" cy="0"/>
          <a:chOff x="0" y="0"/>
          <a:chExt cx="0" cy="0"/>
        </a:xfrm>
      </p:grpSpPr>
      <p:sp>
        <p:nvSpPr>
          <p:cNvPr id="275" name="Google Shape;275;p67"/>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6" name="Google Shape;276;p67"/>
          <p:cNvSpPr txBox="1">
            <a:spLocks noGrp="1"/>
          </p:cNvSpPr>
          <p:nvPr>
            <p:ph type="body" idx="1"/>
          </p:nvPr>
        </p:nvSpPr>
        <p:spPr>
          <a:xfrm>
            <a:off x="720000" y="1112700"/>
            <a:ext cx="6785700" cy="33801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AutoNum type="arabicPeriod"/>
              <a:defRPr sz="1200"/>
            </a:lvl1pPr>
            <a:lvl2pPr marL="914400" lvl="1" indent="-317500" algn="l">
              <a:lnSpc>
                <a:spcPct val="100000"/>
              </a:lnSpc>
              <a:spcBef>
                <a:spcPts val="0"/>
              </a:spcBef>
              <a:spcAft>
                <a:spcPts val="0"/>
              </a:spcAft>
              <a:buSzPts val="1400"/>
              <a:buAutoNum type="alphaLcPeriod"/>
              <a:defRPr/>
            </a:lvl2pPr>
            <a:lvl3pPr marL="1371600" lvl="2" indent="-317500" algn="l">
              <a:lnSpc>
                <a:spcPct val="100000"/>
              </a:lnSpc>
              <a:spcBef>
                <a:spcPts val="0"/>
              </a:spcBef>
              <a:spcAft>
                <a:spcPts val="0"/>
              </a:spcAft>
              <a:buSzPts val="1400"/>
              <a:buAutoNum type="romanLcPeriod"/>
              <a:defRPr/>
            </a:lvl3pPr>
            <a:lvl4pPr marL="1828800" lvl="3" indent="-317500" algn="l">
              <a:lnSpc>
                <a:spcPct val="100000"/>
              </a:lnSpc>
              <a:spcBef>
                <a:spcPts val="0"/>
              </a:spcBef>
              <a:spcAft>
                <a:spcPts val="0"/>
              </a:spcAft>
              <a:buSzPts val="1400"/>
              <a:buAutoNum type="arabicPeriod"/>
              <a:defRPr/>
            </a:lvl4pPr>
            <a:lvl5pPr marL="2286000" lvl="4" indent="-317500" algn="l">
              <a:lnSpc>
                <a:spcPct val="100000"/>
              </a:lnSpc>
              <a:spcBef>
                <a:spcPts val="0"/>
              </a:spcBef>
              <a:spcAft>
                <a:spcPts val="0"/>
              </a:spcAft>
              <a:buSzPts val="1400"/>
              <a:buAutoNum type="alphaLcPeriod"/>
              <a:defRPr/>
            </a:lvl5pPr>
            <a:lvl6pPr marL="2743200" lvl="5" indent="-317500" algn="l">
              <a:lnSpc>
                <a:spcPct val="100000"/>
              </a:lnSpc>
              <a:spcBef>
                <a:spcPts val="0"/>
              </a:spcBef>
              <a:spcAft>
                <a:spcPts val="0"/>
              </a:spcAft>
              <a:buSzPts val="1400"/>
              <a:buAutoNum type="romanLcPeriod"/>
              <a:defRPr/>
            </a:lvl6pPr>
            <a:lvl7pPr marL="3200400" lvl="6" indent="-317500" algn="l">
              <a:lnSpc>
                <a:spcPct val="100000"/>
              </a:lnSpc>
              <a:spcBef>
                <a:spcPts val="0"/>
              </a:spcBef>
              <a:spcAft>
                <a:spcPts val="0"/>
              </a:spcAft>
              <a:buSzPts val="1400"/>
              <a:buAutoNum type="arabicPeriod"/>
              <a:defRPr/>
            </a:lvl7pPr>
            <a:lvl8pPr marL="3657600" lvl="7" indent="-317500" algn="l">
              <a:lnSpc>
                <a:spcPct val="100000"/>
              </a:lnSpc>
              <a:spcBef>
                <a:spcPts val="0"/>
              </a:spcBef>
              <a:spcAft>
                <a:spcPts val="0"/>
              </a:spcAft>
              <a:buSzPts val="1400"/>
              <a:buAutoNum type="alphaLcPeriod"/>
              <a:defRPr/>
            </a:lvl8pPr>
            <a:lvl9pPr marL="4114800" lvl="8" indent="-317500" algn="l">
              <a:lnSpc>
                <a:spcPct val="100000"/>
              </a:lnSpc>
              <a:spcBef>
                <a:spcPts val="0"/>
              </a:spcBef>
              <a:spcAft>
                <a:spcPts val="0"/>
              </a:spcAft>
              <a:buSzPts val="1400"/>
              <a:buAutoNum type="romanLcPeriod"/>
              <a:defRPr/>
            </a:lvl9pPr>
          </a:lstStyle>
          <a:p>
            <a:endParaRPr/>
          </a:p>
        </p:txBody>
      </p:sp>
      <p:sp>
        <p:nvSpPr>
          <p:cNvPr id="277" name="Google Shape;277;p67"/>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8"/>
        <p:cNvGrpSpPr/>
        <p:nvPr/>
      </p:nvGrpSpPr>
      <p:grpSpPr>
        <a:xfrm>
          <a:off x="0" y="0"/>
          <a:ext cx="0" cy="0"/>
          <a:chOff x="0" y="0"/>
          <a:chExt cx="0" cy="0"/>
        </a:xfrm>
      </p:grpSpPr>
      <p:sp>
        <p:nvSpPr>
          <p:cNvPr id="279" name="Google Shape;279;p68"/>
          <p:cNvSpPr txBox="1">
            <a:spLocks noGrp="1"/>
          </p:cNvSpPr>
          <p:nvPr>
            <p:ph type="subTitle" idx="1"/>
          </p:nvPr>
        </p:nvSpPr>
        <p:spPr>
          <a:xfrm>
            <a:off x="3023078" y="1402650"/>
            <a:ext cx="22044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0" name="Google Shape;280;p68"/>
          <p:cNvSpPr txBox="1">
            <a:spLocks noGrp="1"/>
          </p:cNvSpPr>
          <p:nvPr>
            <p:ph type="subTitle" idx="2"/>
          </p:nvPr>
        </p:nvSpPr>
        <p:spPr>
          <a:xfrm>
            <a:off x="3021826" y="1744875"/>
            <a:ext cx="2225100" cy="62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68"/>
          <p:cNvSpPr txBox="1">
            <a:spLocks noGrp="1"/>
          </p:cNvSpPr>
          <p:nvPr>
            <p:ph type="title"/>
          </p:nvPr>
        </p:nvSpPr>
        <p:spPr>
          <a:xfrm>
            <a:off x="2300626" y="1402650"/>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82" name="Google Shape;282;p68"/>
          <p:cNvSpPr txBox="1">
            <a:spLocks noGrp="1"/>
          </p:cNvSpPr>
          <p:nvPr>
            <p:ph type="subTitle" idx="3"/>
          </p:nvPr>
        </p:nvSpPr>
        <p:spPr>
          <a:xfrm>
            <a:off x="3021826" y="2601875"/>
            <a:ext cx="22044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3" name="Google Shape;283;p68"/>
          <p:cNvSpPr txBox="1">
            <a:spLocks noGrp="1"/>
          </p:cNvSpPr>
          <p:nvPr>
            <p:ph type="subTitle" idx="4"/>
          </p:nvPr>
        </p:nvSpPr>
        <p:spPr>
          <a:xfrm>
            <a:off x="3021826" y="2942497"/>
            <a:ext cx="2214600" cy="62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68"/>
          <p:cNvSpPr txBox="1">
            <a:spLocks noGrp="1"/>
          </p:cNvSpPr>
          <p:nvPr>
            <p:ph type="title" idx="5"/>
          </p:nvPr>
        </p:nvSpPr>
        <p:spPr>
          <a:xfrm>
            <a:off x="2300626" y="2601875"/>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85" name="Google Shape;285;p68"/>
          <p:cNvSpPr txBox="1">
            <a:spLocks noGrp="1"/>
          </p:cNvSpPr>
          <p:nvPr>
            <p:ph type="subTitle" idx="6"/>
          </p:nvPr>
        </p:nvSpPr>
        <p:spPr>
          <a:xfrm>
            <a:off x="6201226" y="1402650"/>
            <a:ext cx="22146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6" name="Google Shape;286;p68"/>
          <p:cNvSpPr txBox="1">
            <a:spLocks noGrp="1"/>
          </p:cNvSpPr>
          <p:nvPr>
            <p:ph type="subTitle" idx="7"/>
          </p:nvPr>
        </p:nvSpPr>
        <p:spPr>
          <a:xfrm>
            <a:off x="6199976" y="1744875"/>
            <a:ext cx="2225100" cy="62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68"/>
          <p:cNvSpPr txBox="1">
            <a:spLocks noGrp="1"/>
          </p:cNvSpPr>
          <p:nvPr>
            <p:ph type="title" idx="8"/>
          </p:nvPr>
        </p:nvSpPr>
        <p:spPr>
          <a:xfrm>
            <a:off x="5478776" y="1401075"/>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88" name="Google Shape;288;p68"/>
          <p:cNvSpPr txBox="1">
            <a:spLocks noGrp="1"/>
          </p:cNvSpPr>
          <p:nvPr>
            <p:ph type="subTitle" idx="9"/>
          </p:nvPr>
        </p:nvSpPr>
        <p:spPr>
          <a:xfrm>
            <a:off x="6201228" y="2601875"/>
            <a:ext cx="22044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9" name="Google Shape;289;p68"/>
          <p:cNvSpPr txBox="1">
            <a:spLocks noGrp="1"/>
          </p:cNvSpPr>
          <p:nvPr>
            <p:ph type="subTitle" idx="13"/>
          </p:nvPr>
        </p:nvSpPr>
        <p:spPr>
          <a:xfrm>
            <a:off x="6201276" y="2942499"/>
            <a:ext cx="2214600" cy="62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68"/>
          <p:cNvSpPr txBox="1">
            <a:spLocks noGrp="1"/>
          </p:cNvSpPr>
          <p:nvPr>
            <p:ph type="title" idx="14"/>
          </p:nvPr>
        </p:nvSpPr>
        <p:spPr>
          <a:xfrm>
            <a:off x="5478776" y="2601875"/>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91" name="Google Shape;291;p68"/>
          <p:cNvSpPr txBox="1">
            <a:spLocks noGrp="1"/>
          </p:cNvSpPr>
          <p:nvPr>
            <p:ph type="title" idx="15"/>
          </p:nvPr>
        </p:nvSpPr>
        <p:spPr>
          <a:xfrm>
            <a:off x="2300625" y="540000"/>
            <a:ext cx="6123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292" name="Google Shape;292;p68"/>
          <p:cNvGrpSpPr/>
          <p:nvPr/>
        </p:nvGrpSpPr>
        <p:grpSpPr>
          <a:xfrm>
            <a:off x="-992011" y="-137024"/>
            <a:ext cx="3346575" cy="4810125"/>
            <a:chOff x="-798375" y="146950"/>
            <a:chExt cx="3346575" cy="4810125"/>
          </a:xfrm>
        </p:grpSpPr>
        <p:sp>
          <p:nvSpPr>
            <p:cNvPr id="293" name="Google Shape;293;p68"/>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4" name="Google Shape;294;p68"/>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5" name="Google Shape;295;p68"/>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6" name="Google Shape;296;p68"/>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7" name="Google Shape;297;p68"/>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8" name="Google Shape;298;p68"/>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9" name="Google Shape;299;p68"/>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 name="Google Shape;300;p68"/>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 name="Google Shape;301;p68"/>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2" name="Google Shape;302;p68"/>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3" name="Google Shape;303;p68"/>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4" name="Google Shape;304;p68"/>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5" name="Google Shape;305;p68"/>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6" name="Google Shape;306;p68"/>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7" name="Google Shape;307;p68"/>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8" name="Google Shape;308;p68"/>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9" name="Google Shape;309;p68"/>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0" name="Google Shape;310;p68"/>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1" name="Google Shape;311;p68"/>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2" name="Google Shape;312;p68"/>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 name="Google Shape;313;p68"/>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4" name="Google Shape;314;p68"/>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15" name="Google Shape;315;p68"/>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69"/>
          <p:cNvSpPr txBox="1">
            <a:spLocks noGrp="1"/>
          </p:cNvSpPr>
          <p:nvPr>
            <p:ph type="title"/>
          </p:nvPr>
        </p:nvSpPr>
        <p:spPr>
          <a:xfrm rot="-381">
            <a:off x="5056425" y="1703639"/>
            <a:ext cx="2703900" cy="543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8" name="Google Shape;318;p69"/>
          <p:cNvSpPr txBox="1">
            <a:spLocks noGrp="1"/>
          </p:cNvSpPr>
          <p:nvPr>
            <p:ph type="subTitle" idx="1"/>
          </p:nvPr>
        </p:nvSpPr>
        <p:spPr>
          <a:xfrm>
            <a:off x="5056425" y="2203800"/>
            <a:ext cx="2703900" cy="127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9" name="Google Shape;319;p69"/>
          <p:cNvGrpSpPr/>
          <p:nvPr/>
        </p:nvGrpSpPr>
        <p:grpSpPr>
          <a:xfrm rot="3841457" flipH="1">
            <a:off x="-766203" y="-2017642"/>
            <a:ext cx="3222798" cy="4849759"/>
            <a:chOff x="5219200" y="-59750"/>
            <a:chExt cx="3222725" cy="4849650"/>
          </a:xfrm>
        </p:grpSpPr>
        <p:sp>
          <p:nvSpPr>
            <p:cNvPr id="320" name="Google Shape;320;p6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1" name="Google Shape;321;p6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2" name="Google Shape;322;p6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3" name="Google Shape;323;p6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4" name="Google Shape;324;p6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5" name="Google Shape;325;p6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6" name="Google Shape;326;p6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7" name="Google Shape;327;p6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8" name="Google Shape;328;p6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 name="Google Shape;329;p6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 name="Google Shape;330;p6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 name="Google Shape;331;p6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2" name="Google Shape;332;p6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3" name="Google Shape;333;p6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4" name="Google Shape;334;p6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5" name="Google Shape;335;p6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 name="Google Shape;336;p6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 name="Google Shape;337;p6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 name="Google Shape;338;p6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 name="Google Shape;339;p6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 name="Google Shape;340;p6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 name="Google Shape;341;p6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2" name="Google Shape;342;p69"/>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47"/>
        <p:cNvGrpSpPr/>
        <p:nvPr/>
      </p:nvGrpSpPr>
      <p:grpSpPr>
        <a:xfrm>
          <a:off x="0" y="0"/>
          <a:ext cx="0" cy="0"/>
          <a:chOff x="0" y="0"/>
          <a:chExt cx="0" cy="0"/>
        </a:xfrm>
      </p:grpSpPr>
      <p:sp>
        <p:nvSpPr>
          <p:cNvPr id="348" name="Google Shape;348;p44"/>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4"/>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a:lvl1pPr>
            <a:lvl2pPr lvl="1" algn="r">
              <a:lnSpc>
                <a:spcPct val="100000"/>
              </a:lnSpc>
              <a:spcBef>
                <a:spcPts val="0"/>
              </a:spcBef>
              <a:spcAft>
                <a:spcPts val="0"/>
              </a:spcAft>
              <a:buSzPts val="2400"/>
              <a:buNone/>
              <a:defRPr/>
            </a:lvl2pPr>
            <a:lvl3pPr lvl="2" algn="r">
              <a:lnSpc>
                <a:spcPct val="100000"/>
              </a:lnSpc>
              <a:spcBef>
                <a:spcPts val="0"/>
              </a:spcBef>
              <a:spcAft>
                <a:spcPts val="0"/>
              </a:spcAft>
              <a:buSzPts val="2400"/>
              <a:buNone/>
              <a:defRPr/>
            </a:lvl3pPr>
            <a:lvl4pPr lvl="3" algn="r">
              <a:lnSpc>
                <a:spcPct val="100000"/>
              </a:lnSpc>
              <a:spcBef>
                <a:spcPts val="0"/>
              </a:spcBef>
              <a:spcAft>
                <a:spcPts val="0"/>
              </a:spcAft>
              <a:buSzPts val="2400"/>
              <a:buNone/>
              <a:defRPr/>
            </a:lvl4pPr>
            <a:lvl5pPr lvl="4" algn="r">
              <a:lnSpc>
                <a:spcPct val="100000"/>
              </a:lnSpc>
              <a:spcBef>
                <a:spcPts val="0"/>
              </a:spcBef>
              <a:spcAft>
                <a:spcPts val="0"/>
              </a:spcAft>
              <a:buSzPts val="2400"/>
              <a:buNone/>
              <a:defRPr/>
            </a:lvl5pPr>
            <a:lvl6pPr lvl="5" algn="r">
              <a:lnSpc>
                <a:spcPct val="100000"/>
              </a:lnSpc>
              <a:spcBef>
                <a:spcPts val="0"/>
              </a:spcBef>
              <a:spcAft>
                <a:spcPts val="0"/>
              </a:spcAft>
              <a:buSzPts val="2400"/>
              <a:buNone/>
              <a:defRPr/>
            </a:lvl6pPr>
            <a:lvl7pPr lvl="6" algn="r">
              <a:lnSpc>
                <a:spcPct val="100000"/>
              </a:lnSpc>
              <a:spcBef>
                <a:spcPts val="0"/>
              </a:spcBef>
              <a:spcAft>
                <a:spcPts val="0"/>
              </a:spcAft>
              <a:buSzPts val="2400"/>
              <a:buNone/>
              <a:defRPr/>
            </a:lvl7pPr>
            <a:lvl8pPr lvl="7" algn="r">
              <a:lnSpc>
                <a:spcPct val="100000"/>
              </a:lnSpc>
              <a:spcBef>
                <a:spcPts val="0"/>
              </a:spcBef>
              <a:spcAft>
                <a:spcPts val="0"/>
              </a:spcAft>
              <a:buSzPts val="2400"/>
              <a:buNone/>
              <a:defRPr/>
            </a:lvl8pPr>
            <a:lvl9pPr lvl="8" algn="r">
              <a:lnSpc>
                <a:spcPct val="100000"/>
              </a:lnSpc>
              <a:spcBef>
                <a:spcPts val="0"/>
              </a:spcBef>
              <a:spcAft>
                <a:spcPts val="0"/>
              </a:spcAft>
              <a:buSzPts val="2400"/>
              <a:buNone/>
              <a:defRPr/>
            </a:lvl9pPr>
          </a:lstStyle>
          <a:p>
            <a:endParaRPr/>
          </a:p>
        </p:txBody>
      </p:sp>
      <p:sp>
        <p:nvSpPr>
          <p:cNvPr id="350" name="Google Shape;350;p44"/>
          <p:cNvSpPr txBox="1">
            <a:spLocks noGrp="1"/>
          </p:cNvSpPr>
          <p:nvPr>
            <p:ph type="body" idx="1"/>
          </p:nvPr>
        </p:nvSpPr>
        <p:spPr>
          <a:xfrm>
            <a:off x="3082175" y="1091725"/>
            <a:ext cx="2623200" cy="38343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351" name="Google Shape;351;p44"/>
          <p:cNvSpPr txBox="1">
            <a:spLocks noGrp="1"/>
          </p:cNvSpPr>
          <p:nvPr>
            <p:ph type="body" idx="2"/>
          </p:nvPr>
        </p:nvSpPr>
        <p:spPr>
          <a:xfrm>
            <a:off x="5863323" y="1091725"/>
            <a:ext cx="2623200" cy="38343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352" name="Google Shape;35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74"/>
          <p:cNvSpPr txBox="1">
            <a:spLocks noGrp="1"/>
          </p:cNvSpPr>
          <p:nvPr>
            <p:ph type="ctrTitle"/>
          </p:nvPr>
        </p:nvSpPr>
        <p:spPr>
          <a:xfrm>
            <a:off x="1143000" y="841773"/>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7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02" name="Google Shape;102;p7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355"/>
        <p:cNvGrpSpPr/>
        <p:nvPr/>
      </p:nvGrpSpPr>
      <p:grpSpPr>
        <a:xfrm>
          <a:off x="0" y="0"/>
          <a:ext cx="0" cy="0"/>
          <a:chOff x="0" y="0"/>
          <a:chExt cx="0" cy="0"/>
        </a:xfrm>
      </p:grpSpPr>
      <p:sp>
        <p:nvSpPr>
          <p:cNvPr id="356" name="Google Shape;356;p71"/>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357" name="Google Shape;357;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
        <p:cNvGrpSpPr/>
        <p:nvPr/>
      </p:nvGrpSpPr>
      <p:grpSpPr>
        <a:xfrm>
          <a:off x="0" y="0"/>
          <a:ext cx="0" cy="0"/>
          <a:chOff x="0" y="0"/>
          <a:chExt cx="0" cy="0"/>
        </a:xfrm>
      </p:grpSpPr>
      <p:sp>
        <p:nvSpPr>
          <p:cNvPr id="359" name="Google Shape;359;p72"/>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1"/>
        <p:cNvGrpSpPr/>
        <p:nvPr/>
      </p:nvGrpSpPr>
      <p:grpSpPr>
        <a:xfrm>
          <a:off x="0" y="0"/>
          <a:ext cx="0" cy="0"/>
          <a:chOff x="0" y="0"/>
          <a:chExt cx="0" cy="0"/>
        </a:xfrm>
      </p:grpSpPr>
      <p:sp>
        <p:nvSpPr>
          <p:cNvPr id="362" name="Google Shape;362;p73"/>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4500"/>
            </a:lvl1pPr>
            <a:lvl2pPr lvl="1" algn="r">
              <a:lnSpc>
                <a:spcPct val="100000"/>
              </a:lnSpc>
              <a:spcBef>
                <a:spcPts val="0"/>
              </a:spcBef>
              <a:spcAft>
                <a:spcPts val="0"/>
              </a:spcAft>
              <a:buSzPts val="2400"/>
              <a:buNone/>
              <a:defRPr/>
            </a:lvl2pPr>
            <a:lvl3pPr lvl="2" algn="r">
              <a:lnSpc>
                <a:spcPct val="100000"/>
              </a:lnSpc>
              <a:spcBef>
                <a:spcPts val="0"/>
              </a:spcBef>
              <a:spcAft>
                <a:spcPts val="0"/>
              </a:spcAft>
              <a:buSzPts val="2400"/>
              <a:buNone/>
              <a:defRPr/>
            </a:lvl3pPr>
            <a:lvl4pPr lvl="3" algn="r">
              <a:lnSpc>
                <a:spcPct val="100000"/>
              </a:lnSpc>
              <a:spcBef>
                <a:spcPts val="0"/>
              </a:spcBef>
              <a:spcAft>
                <a:spcPts val="0"/>
              </a:spcAft>
              <a:buSzPts val="2400"/>
              <a:buNone/>
              <a:defRPr/>
            </a:lvl4pPr>
            <a:lvl5pPr lvl="4" algn="r">
              <a:lnSpc>
                <a:spcPct val="100000"/>
              </a:lnSpc>
              <a:spcBef>
                <a:spcPts val="0"/>
              </a:spcBef>
              <a:spcAft>
                <a:spcPts val="0"/>
              </a:spcAft>
              <a:buSzPts val="2400"/>
              <a:buNone/>
              <a:defRPr/>
            </a:lvl5pPr>
            <a:lvl6pPr lvl="5" algn="r">
              <a:lnSpc>
                <a:spcPct val="100000"/>
              </a:lnSpc>
              <a:spcBef>
                <a:spcPts val="0"/>
              </a:spcBef>
              <a:spcAft>
                <a:spcPts val="0"/>
              </a:spcAft>
              <a:buSzPts val="2400"/>
              <a:buNone/>
              <a:defRPr/>
            </a:lvl6pPr>
            <a:lvl7pPr lvl="6" algn="r">
              <a:lnSpc>
                <a:spcPct val="100000"/>
              </a:lnSpc>
              <a:spcBef>
                <a:spcPts val="0"/>
              </a:spcBef>
              <a:spcAft>
                <a:spcPts val="0"/>
              </a:spcAft>
              <a:buSzPts val="2400"/>
              <a:buNone/>
              <a:defRPr/>
            </a:lvl7pPr>
            <a:lvl8pPr lvl="7" algn="r">
              <a:lnSpc>
                <a:spcPct val="100000"/>
              </a:lnSpc>
              <a:spcBef>
                <a:spcPts val="0"/>
              </a:spcBef>
              <a:spcAft>
                <a:spcPts val="0"/>
              </a:spcAft>
              <a:buSzPts val="2400"/>
              <a:buNone/>
              <a:defRPr/>
            </a:lvl8pPr>
            <a:lvl9pPr lvl="8" algn="r">
              <a:lnSpc>
                <a:spcPct val="100000"/>
              </a:lnSpc>
              <a:spcBef>
                <a:spcPts val="0"/>
              </a:spcBef>
              <a:spcAft>
                <a:spcPts val="0"/>
              </a:spcAft>
              <a:buSzPts val="2400"/>
              <a:buNone/>
              <a:defRPr/>
            </a:lvl9pPr>
          </a:lstStyle>
          <a:p>
            <a:endParaRPr/>
          </a:p>
        </p:txBody>
      </p:sp>
      <p:sp>
        <p:nvSpPr>
          <p:cNvPr id="363" name="Google Shape;363;p73"/>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00"/>
              </a:spcBef>
              <a:spcAft>
                <a:spcPts val="0"/>
              </a:spcAft>
              <a:buSzPts val="3000"/>
              <a:buNone/>
              <a:defRPr sz="1800"/>
            </a:lvl1pPr>
            <a:lvl2pPr lvl="1" algn="ctr">
              <a:lnSpc>
                <a:spcPct val="100000"/>
              </a:lnSpc>
              <a:spcBef>
                <a:spcPts val="0"/>
              </a:spcBef>
              <a:spcAft>
                <a:spcPts val="0"/>
              </a:spcAft>
              <a:buSzPts val="2400"/>
              <a:buNone/>
              <a:defRPr sz="1500"/>
            </a:lvl2pPr>
            <a:lvl3pPr lvl="2" algn="ctr">
              <a:lnSpc>
                <a:spcPct val="100000"/>
              </a:lnSpc>
              <a:spcBef>
                <a:spcPts val="0"/>
              </a:spcBef>
              <a:spcAft>
                <a:spcPts val="0"/>
              </a:spcAft>
              <a:buSzPts val="2400"/>
              <a:buNone/>
              <a:defRPr sz="1350"/>
            </a:lvl3pPr>
            <a:lvl4pPr lvl="3" algn="ctr">
              <a:lnSpc>
                <a:spcPct val="100000"/>
              </a:lnSpc>
              <a:spcBef>
                <a:spcPts val="0"/>
              </a:spcBef>
              <a:spcAft>
                <a:spcPts val="0"/>
              </a:spcAft>
              <a:buSzPts val="1800"/>
              <a:buNone/>
              <a:defRPr sz="1200"/>
            </a:lvl4pPr>
            <a:lvl5pPr lvl="4" algn="ctr">
              <a:lnSpc>
                <a:spcPct val="100000"/>
              </a:lnSpc>
              <a:spcBef>
                <a:spcPts val="0"/>
              </a:spcBef>
              <a:spcAft>
                <a:spcPts val="0"/>
              </a:spcAft>
              <a:buSzPts val="1800"/>
              <a:buNone/>
              <a:defRPr sz="1200"/>
            </a:lvl5pPr>
            <a:lvl6pPr lvl="5" algn="ctr">
              <a:lnSpc>
                <a:spcPct val="100000"/>
              </a:lnSpc>
              <a:spcBef>
                <a:spcPts val="0"/>
              </a:spcBef>
              <a:spcAft>
                <a:spcPts val="0"/>
              </a:spcAft>
              <a:buSzPts val="1800"/>
              <a:buNone/>
              <a:defRPr sz="1200"/>
            </a:lvl6pPr>
            <a:lvl7pPr lvl="6" algn="ctr">
              <a:lnSpc>
                <a:spcPct val="100000"/>
              </a:lnSpc>
              <a:spcBef>
                <a:spcPts val="0"/>
              </a:spcBef>
              <a:spcAft>
                <a:spcPts val="0"/>
              </a:spcAft>
              <a:buSzPts val="1800"/>
              <a:buNone/>
              <a:defRPr sz="1200"/>
            </a:lvl7pPr>
            <a:lvl8pPr lvl="7" algn="ctr">
              <a:lnSpc>
                <a:spcPct val="100000"/>
              </a:lnSpc>
              <a:spcBef>
                <a:spcPts val="0"/>
              </a:spcBef>
              <a:spcAft>
                <a:spcPts val="0"/>
              </a:spcAft>
              <a:buSzPts val="1800"/>
              <a:buNone/>
              <a:defRPr sz="1200"/>
            </a:lvl8pPr>
            <a:lvl9pPr lvl="8" algn="ctr">
              <a:lnSpc>
                <a:spcPct val="100000"/>
              </a:lnSpc>
              <a:spcBef>
                <a:spcPts val="0"/>
              </a:spcBef>
              <a:spcAft>
                <a:spcPts val="0"/>
              </a:spcAft>
              <a:buSzPts val="1800"/>
              <a:buNone/>
              <a:defRPr sz="1200"/>
            </a:lvl9pPr>
          </a:lstStyle>
          <a:p>
            <a:endParaRPr/>
          </a:p>
        </p:txBody>
      </p:sp>
      <p:sp>
        <p:nvSpPr>
          <p:cNvPr id="364" name="Google Shape;364;p7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5" name="Google Shape;365;p7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6" name="Google Shape;366;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lvl="0"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1pPr>
            <a:lvl2pPr marL="0" lvl="1"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2pPr>
            <a:lvl3pPr marL="0" lvl="2"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3pPr>
            <a:lvl4pPr marL="0" lvl="3"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4pPr>
            <a:lvl5pPr marL="0" lvl="4"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5pPr>
            <a:lvl6pPr marL="0" lvl="5"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6pPr>
            <a:lvl7pPr marL="0" lvl="6"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7pPr>
            <a:lvl8pPr marL="0" lvl="7"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8pPr>
            <a:lvl9pPr marL="0" lvl="8"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0"/>
        <p:cNvGrpSpPr/>
        <p:nvPr/>
      </p:nvGrpSpPr>
      <p:grpSpPr>
        <a:xfrm>
          <a:off x="0" y="0"/>
          <a:ext cx="0" cy="0"/>
          <a:chOff x="0" y="0"/>
          <a:chExt cx="0" cy="0"/>
        </a:xfrm>
      </p:grpSpPr>
      <p:pic>
        <p:nvPicPr>
          <p:cNvPr id="371" name="Google Shape;371;p46"/>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372" name="Google Shape;372;p46"/>
          <p:cNvGrpSpPr/>
          <p:nvPr/>
        </p:nvGrpSpPr>
        <p:grpSpPr>
          <a:xfrm>
            <a:off x="-623748" y="-308127"/>
            <a:ext cx="2449151" cy="3023440"/>
            <a:chOff x="-623748" y="-350914"/>
            <a:chExt cx="2449151" cy="3023440"/>
          </a:xfrm>
        </p:grpSpPr>
        <p:grpSp>
          <p:nvGrpSpPr>
            <p:cNvPr id="373" name="Google Shape;373;p46"/>
            <p:cNvGrpSpPr/>
            <p:nvPr/>
          </p:nvGrpSpPr>
          <p:grpSpPr>
            <a:xfrm rot="1413719">
              <a:off x="224827" y="-308028"/>
              <a:ext cx="616248" cy="1925931"/>
              <a:chOff x="-1858600" y="2385325"/>
              <a:chExt cx="523125" cy="1635025"/>
            </a:xfrm>
          </p:grpSpPr>
          <p:sp>
            <p:nvSpPr>
              <p:cNvPr id="374" name="Google Shape;374;p4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8" name="Google Shape;378;p46"/>
            <p:cNvGrpSpPr/>
            <p:nvPr/>
          </p:nvGrpSpPr>
          <p:grpSpPr>
            <a:xfrm rot="1413719">
              <a:off x="234082" y="-133704"/>
              <a:ext cx="1216593" cy="2128592"/>
              <a:chOff x="-1779100" y="2408800"/>
              <a:chExt cx="1032750" cy="1807075"/>
            </a:xfrm>
          </p:grpSpPr>
          <p:sp>
            <p:nvSpPr>
              <p:cNvPr id="379" name="Google Shape;379;p4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3" name="Google Shape;383;p46"/>
            <p:cNvGrpSpPr/>
            <p:nvPr/>
          </p:nvGrpSpPr>
          <p:grpSpPr>
            <a:xfrm>
              <a:off x="-623748" y="407947"/>
              <a:ext cx="2317256" cy="2264579"/>
              <a:chOff x="-623748" y="407947"/>
              <a:chExt cx="2317256" cy="2264579"/>
            </a:xfrm>
          </p:grpSpPr>
          <p:grpSp>
            <p:nvGrpSpPr>
              <p:cNvPr id="384" name="Google Shape;384;p46"/>
              <p:cNvGrpSpPr/>
              <p:nvPr/>
            </p:nvGrpSpPr>
            <p:grpSpPr>
              <a:xfrm rot="1413719">
                <a:off x="-360763" y="695549"/>
                <a:ext cx="1791287" cy="1689375"/>
                <a:chOff x="-2055400" y="3174000"/>
                <a:chExt cx="1520600" cy="1434200"/>
              </a:xfrm>
            </p:grpSpPr>
            <p:sp>
              <p:nvSpPr>
                <p:cNvPr id="385" name="Google Shape;385;p4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4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8" name="Google Shape;388;p4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89" name="Google Shape;389;p46"/>
          <p:cNvGrpSpPr/>
          <p:nvPr/>
        </p:nvGrpSpPr>
        <p:grpSpPr>
          <a:xfrm rot="-9899952" flipH="1">
            <a:off x="2571487" y="-1518746"/>
            <a:ext cx="3447217" cy="2782029"/>
            <a:chOff x="-729163" y="3851975"/>
            <a:chExt cx="2464104" cy="1988620"/>
          </a:xfrm>
        </p:grpSpPr>
        <p:sp>
          <p:nvSpPr>
            <p:cNvPr id="390" name="Google Shape;390;p46"/>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6"/>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6"/>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46"/>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46"/>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6"/>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6"/>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46"/>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6"/>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6"/>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6"/>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46"/>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6"/>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6"/>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4" name="Google Shape;404;p46"/>
          <p:cNvGrpSpPr/>
          <p:nvPr/>
        </p:nvGrpSpPr>
        <p:grpSpPr>
          <a:xfrm rot="10800000" flipH="1">
            <a:off x="3470443" y="4472761"/>
            <a:ext cx="3447281" cy="2782080"/>
            <a:chOff x="-729163" y="3851975"/>
            <a:chExt cx="2464104" cy="1988620"/>
          </a:xfrm>
        </p:grpSpPr>
        <p:sp>
          <p:nvSpPr>
            <p:cNvPr id="405" name="Google Shape;405;p46"/>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6"/>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6"/>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46"/>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46"/>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6"/>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6"/>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46"/>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6"/>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46"/>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6"/>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46"/>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46"/>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46"/>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9" name="Google Shape;419;p46"/>
          <p:cNvSpPr txBox="1">
            <a:spLocks noGrp="1"/>
          </p:cNvSpPr>
          <p:nvPr>
            <p:ph type="ctrTitle"/>
          </p:nvPr>
        </p:nvSpPr>
        <p:spPr>
          <a:xfrm>
            <a:off x="1288500" y="1854333"/>
            <a:ext cx="6567000" cy="14328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3700" b="1">
                <a:latin typeface="Josefin Sans"/>
                <a:ea typeface="Josefin Sans"/>
                <a:cs typeface="Josefin Sans"/>
                <a:sym typeface="Josefin Sans"/>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20" name="Google Shape;420;p46"/>
          <p:cNvSpPr txBox="1">
            <a:spLocks noGrp="1"/>
          </p:cNvSpPr>
          <p:nvPr>
            <p:ph type="subTitle" idx="1"/>
          </p:nvPr>
        </p:nvSpPr>
        <p:spPr>
          <a:xfrm>
            <a:off x="3759300" y="3287133"/>
            <a:ext cx="1625400" cy="353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21" name="Google Shape;421;p46"/>
          <p:cNvSpPr txBox="1">
            <a:spLocks noGrp="1"/>
          </p:cNvSpPr>
          <p:nvPr>
            <p:ph type="subTitle" idx="2"/>
          </p:nvPr>
        </p:nvSpPr>
        <p:spPr>
          <a:xfrm>
            <a:off x="6604975" y="567550"/>
            <a:ext cx="1685100" cy="42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22"/>
        <p:cNvGrpSpPr/>
        <p:nvPr/>
      </p:nvGrpSpPr>
      <p:grpSpPr>
        <a:xfrm>
          <a:off x="0" y="0"/>
          <a:ext cx="0" cy="0"/>
          <a:chOff x="0" y="0"/>
          <a:chExt cx="0" cy="0"/>
        </a:xfrm>
      </p:grpSpPr>
      <p:pic>
        <p:nvPicPr>
          <p:cNvPr id="423" name="Google Shape;423;p47"/>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424" name="Google Shape;424;p47"/>
          <p:cNvGrpSpPr/>
          <p:nvPr/>
        </p:nvGrpSpPr>
        <p:grpSpPr>
          <a:xfrm>
            <a:off x="-700138" y="3808702"/>
            <a:ext cx="1916656" cy="2062674"/>
            <a:chOff x="-700138" y="3808702"/>
            <a:chExt cx="1916656" cy="2062674"/>
          </a:xfrm>
        </p:grpSpPr>
        <p:sp>
          <p:nvSpPr>
            <p:cNvPr id="425" name="Google Shape;425;p47"/>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47"/>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47"/>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47"/>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47"/>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47"/>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47"/>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47"/>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47"/>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4" name="Google Shape;434;p47"/>
          <p:cNvGrpSpPr/>
          <p:nvPr/>
        </p:nvGrpSpPr>
        <p:grpSpPr>
          <a:xfrm rot="6373967">
            <a:off x="-158594" y="-752502"/>
            <a:ext cx="1449120" cy="2118382"/>
            <a:chOff x="-2055400" y="2385325"/>
            <a:chExt cx="1520600" cy="2222875"/>
          </a:xfrm>
        </p:grpSpPr>
        <p:grpSp>
          <p:nvGrpSpPr>
            <p:cNvPr id="435" name="Google Shape;435;p47"/>
            <p:cNvGrpSpPr/>
            <p:nvPr/>
          </p:nvGrpSpPr>
          <p:grpSpPr>
            <a:xfrm>
              <a:off x="-1858600" y="2385325"/>
              <a:ext cx="523125" cy="1635025"/>
              <a:chOff x="-1858600" y="2385325"/>
              <a:chExt cx="523125" cy="1635025"/>
            </a:xfrm>
          </p:grpSpPr>
          <p:sp>
            <p:nvSpPr>
              <p:cNvPr id="436" name="Google Shape;436;p4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4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4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4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0" name="Google Shape;440;p47"/>
            <p:cNvGrpSpPr/>
            <p:nvPr/>
          </p:nvGrpSpPr>
          <p:grpSpPr>
            <a:xfrm>
              <a:off x="-1779100" y="2408800"/>
              <a:ext cx="1032750" cy="1807075"/>
              <a:chOff x="-1779100" y="2408800"/>
              <a:chExt cx="1032750" cy="1807075"/>
            </a:xfrm>
          </p:grpSpPr>
          <p:sp>
            <p:nvSpPr>
              <p:cNvPr id="441" name="Google Shape;441;p4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4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4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4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5" name="Google Shape;445;p47"/>
            <p:cNvGrpSpPr/>
            <p:nvPr/>
          </p:nvGrpSpPr>
          <p:grpSpPr>
            <a:xfrm>
              <a:off x="-2055400" y="3174000"/>
              <a:ext cx="1520600" cy="1434200"/>
              <a:chOff x="-2055400" y="3174000"/>
              <a:chExt cx="1520600" cy="1434200"/>
            </a:xfrm>
          </p:grpSpPr>
          <p:sp>
            <p:nvSpPr>
              <p:cNvPr id="446" name="Google Shape;446;p4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4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4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9" name="Google Shape;449;p47"/>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0" name="Google Shape;450;p47"/>
          <p:cNvGrpSpPr/>
          <p:nvPr/>
        </p:nvGrpSpPr>
        <p:grpSpPr>
          <a:xfrm rot="-489106" flipH="1">
            <a:off x="7834475" y="-380656"/>
            <a:ext cx="1617221" cy="2466207"/>
            <a:chOff x="7518282" y="2373612"/>
            <a:chExt cx="1544208" cy="2355088"/>
          </a:xfrm>
        </p:grpSpPr>
        <p:sp>
          <p:nvSpPr>
            <p:cNvPr id="451" name="Google Shape;451;p4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4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4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4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4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4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4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4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9" name="Google Shape;459;p47"/>
          <p:cNvGrpSpPr/>
          <p:nvPr/>
        </p:nvGrpSpPr>
        <p:grpSpPr>
          <a:xfrm rot="9505959">
            <a:off x="8044818" y="4196786"/>
            <a:ext cx="1853750" cy="1819928"/>
            <a:chOff x="7928300" y="-514224"/>
            <a:chExt cx="1853722" cy="1819901"/>
          </a:xfrm>
        </p:grpSpPr>
        <p:sp>
          <p:nvSpPr>
            <p:cNvPr id="460" name="Google Shape;460;p47"/>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47"/>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47"/>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47"/>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47"/>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47"/>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47"/>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47"/>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47"/>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9" name="Google Shape;469;p47"/>
          <p:cNvGrpSpPr/>
          <p:nvPr/>
        </p:nvGrpSpPr>
        <p:grpSpPr>
          <a:xfrm>
            <a:off x="709150" y="1254739"/>
            <a:ext cx="7726200" cy="3428563"/>
            <a:chOff x="709144" y="1137300"/>
            <a:chExt cx="7726200" cy="3546300"/>
          </a:xfrm>
        </p:grpSpPr>
        <p:sp>
          <p:nvSpPr>
            <p:cNvPr id="470" name="Google Shape;470;p47"/>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47"/>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2" name="Google Shape;472;p47"/>
          <p:cNvSpPr txBox="1">
            <a:spLocks noGrp="1"/>
          </p:cNvSpPr>
          <p:nvPr>
            <p:ph type="title"/>
          </p:nvPr>
        </p:nvSpPr>
        <p:spPr>
          <a:xfrm>
            <a:off x="2574025" y="16409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73" name="Google Shape;473;p47"/>
          <p:cNvSpPr txBox="1">
            <a:spLocks noGrp="1"/>
          </p:cNvSpPr>
          <p:nvPr>
            <p:ph type="subTitle" idx="1"/>
          </p:nvPr>
        </p:nvSpPr>
        <p:spPr>
          <a:xfrm>
            <a:off x="1663075" y="2179105"/>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74" name="Google Shape;474;p47"/>
          <p:cNvSpPr txBox="1">
            <a:spLocks noGrp="1"/>
          </p:cNvSpPr>
          <p:nvPr>
            <p:ph type="subTitle" idx="2"/>
          </p:nvPr>
        </p:nvSpPr>
        <p:spPr>
          <a:xfrm>
            <a:off x="1483975" y="249402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5" name="Google Shape;475;p47"/>
          <p:cNvSpPr txBox="1">
            <a:spLocks noGrp="1"/>
          </p:cNvSpPr>
          <p:nvPr>
            <p:ph type="title" idx="3"/>
          </p:nvPr>
        </p:nvSpPr>
        <p:spPr>
          <a:xfrm>
            <a:off x="5836475" y="16409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76" name="Google Shape;476;p47"/>
          <p:cNvSpPr txBox="1">
            <a:spLocks noGrp="1"/>
          </p:cNvSpPr>
          <p:nvPr>
            <p:ph type="subTitle" idx="4"/>
          </p:nvPr>
        </p:nvSpPr>
        <p:spPr>
          <a:xfrm>
            <a:off x="4925525" y="2179105"/>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77" name="Google Shape;477;p47"/>
          <p:cNvSpPr txBox="1">
            <a:spLocks noGrp="1"/>
          </p:cNvSpPr>
          <p:nvPr>
            <p:ph type="subTitle" idx="5"/>
          </p:nvPr>
        </p:nvSpPr>
        <p:spPr>
          <a:xfrm>
            <a:off x="4746425" y="249402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8" name="Google Shape;478;p47"/>
          <p:cNvSpPr txBox="1">
            <a:spLocks noGrp="1"/>
          </p:cNvSpPr>
          <p:nvPr>
            <p:ph type="title" idx="6"/>
          </p:nvPr>
        </p:nvSpPr>
        <p:spPr>
          <a:xfrm>
            <a:off x="2574025" y="32014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79" name="Google Shape;479;p47"/>
          <p:cNvSpPr txBox="1">
            <a:spLocks noGrp="1"/>
          </p:cNvSpPr>
          <p:nvPr>
            <p:ph type="subTitle" idx="7"/>
          </p:nvPr>
        </p:nvSpPr>
        <p:spPr>
          <a:xfrm>
            <a:off x="1663075" y="3755739"/>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80" name="Google Shape;480;p47"/>
          <p:cNvSpPr txBox="1">
            <a:spLocks noGrp="1"/>
          </p:cNvSpPr>
          <p:nvPr>
            <p:ph type="subTitle" idx="8"/>
          </p:nvPr>
        </p:nvSpPr>
        <p:spPr>
          <a:xfrm>
            <a:off x="1483975" y="403467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81" name="Google Shape;481;p47"/>
          <p:cNvSpPr txBox="1">
            <a:spLocks noGrp="1"/>
          </p:cNvSpPr>
          <p:nvPr>
            <p:ph type="title" idx="9"/>
          </p:nvPr>
        </p:nvSpPr>
        <p:spPr>
          <a:xfrm>
            <a:off x="5836475" y="32014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82" name="Google Shape;482;p47"/>
          <p:cNvSpPr txBox="1">
            <a:spLocks noGrp="1"/>
          </p:cNvSpPr>
          <p:nvPr>
            <p:ph type="subTitle" idx="13"/>
          </p:nvPr>
        </p:nvSpPr>
        <p:spPr>
          <a:xfrm>
            <a:off x="4925525" y="3755739"/>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83" name="Google Shape;483;p47"/>
          <p:cNvSpPr txBox="1">
            <a:spLocks noGrp="1"/>
          </p:cNvSpPr>
          <p:nvPr>
            <p:ph type="subTitle" idx="14"/>
          </p:nvPr>
        </p:nvSpPr>
        <p:spPr>
          <a:xfrm>
            <a:off x="4746425" y="403467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84" name="Google Shape;484;p47"/>
          <p:cNvSpPr txBox="1">
            <a:spLocks noGrp="1"/>
          </p:cNvSpPr>
          <p:nvPr>
            <p:ph type="title" idx="15"/>
          </p:nvPr>
        </p:nvSpPr>
        <p:spPr>
          <a:xfrm>
            <a:off x="2501700" y="583847"/>
            <a:ext cx="4140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5"/>
        <p:cNvGrpSpPr/>
        <p:nvPr/>
      </p:nvGrpSpPr>
      <p:grpSpPr>
        <a:xfrm>
          <a:off x="0" y="0"/>
          <a:ext cx="0" cy="0"/>
          <a:chOff x="0" y="0"/>
          <a:chExt cx="0" cy="0"/>
        </a:xfrm>
      </p:grpSpPr>
      <p:pic>
        <p:nvPicPr>
          <p:cNvPr id="486" name="Google Shape;486;p48"/>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487" name="Google Shape;487;p48"/>
          <p:cNvGrpSpPr/>
          <p:nvPr/>
        </p:nvGrpSpPr>
        <p:grpSpPr>
          <a:xfrm>
            <a:off x="709144" y="1137300"/>
            <a:ext cx="7726200" cy="3546300"/>
            <a:chOff x="709144" y="1137300"/>
            <a:chExt cx="7726200" cy="3546300"/>
          </a:xfrm>
        </p:grpSpPr>
        <p:sp>
          <p:nvSpPr>
            <p:cNvPr id="488" name="Google Shape;488;p48"/>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48"/>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0" name="Google Shape;490;p48"/>
          <p:cNvSpPr txBox="1">
            <a:spLocks noGrp="1"/>
          </p:cNvSpPr>
          <p:nvPr>
            <p:ph type="body" idx="1"/>
          </p:nvPr>
        </p:nvSpPr>
        <p:spPr>
          <a:xfrm>
            <a:off x="859363" y="1225688"/>
            <a:ext cx="7425600" cy="33888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rgbClr val="273638"/>
              </a:buClr>
              <a:buSzPts val="1400"/>
              <a:buChar char="●"/>
              <a:defRPr sz="1200"/>
            </a:lvl1pPr>
            <a:lvl2pPr marL="914400" lvl="1" indent="-317500" algn="l">
              <a:lnSpc>
                <a:spcPct val="115000"/>
              </a:lnSpc>
              <a:spcBef>
                <a:spcPts val="0"/>
              </a:spcBef>
              <a:spcAft>
                <a:spcPts val="0"/>
              </a:spcAft>
              <a:buClr>
                <a:srgbClr val="273638"/>
              </a:buClr>
              <a:buSzPts val="1400"/>
              <a:buChar char="○"/>
              <a:defRPr/>
            </a:lvl2pPr>
            <a:lvl3pPr marL="1371600" lvl="2" indent="-317500" algn="l">
              <a:lnSpc>
                <a:spcPct val="115000"/>
              </a:lnSpc>
              <a:spcBef>
                <a:spcPts val="0"/>
              </a:spcBef>
              <a:spcAft>
                <a:spcPts val="0"/>
              </a:spcAft>
              <a:buClr>
                <a:srgbClr val="273638"/>
              </a:buClr>
              <a:buSzPts val="1400"/>
              <a:buChar char="■"/>
              <a:defRPr/>
            </a:lvl3pPr>
            <a:lvl4pPr marL="1828800" lvl="3" indent="-317500" algn="l">
              <a:lnSpc>
                <a:spcPct val="115000"/>
              </a:lnSpc>
              <a:spcBef>
                <a:spcPts val="0"/>
              </a:spcBef>
              <a:spcAft>
                <a:spcPts val="0"/>
              </a:spcAft>
              <a:buClr>
                <a:srgbClr val="273638"/>
              </a:buClr>
              <a:buSzPts val="1400"/>
              <a:buChar char="●"/>
              <a:defRPr/>
            </a:lvl4pPr>
            <a:lvl5pPr marL="2286000" lvl="4" indent="-317500" algn="l">
              <a:lnSpc>
                <a:spcPct val="115000"/>
              </a:lnSpc>
              <a:spcBef>
                <a:spcPts val="0"/>
              </a:spcBef>
              <a:spcAft>
                <a:spcPts val="0"/>
              </a:spcAft>
              <a:buClr>
                <a:srgbClr val="273638"/>
              </a:buClr>
              <a:buSzPts val="1400"/>
              <a:buChar char="○"/>
              <a:defRPr/>
            </a:lvl5pPr>
            <a:lvl6pPr marL="2743200" lvl="5" indent="-317500" algn="l">
              <a:lnSpc>
                <a:spcPct val="115000"/>
              </a:lnSpc>
              <a:spcBef>
                <a:spcPts val="0"/>
              </a:spcBef>
              <a:spcAft>
                <a:spcPts val="0"/>
              </a:spcAft>
              <a:buClr>
                <a:srgbClr val="273638"/>
              </a:buClr>
              <a:buSzPts val="1400"/>
              <a:buChar char="■"/>
              <a:defRPr/>
            </a:lvl6pPr>
            <a:lvl7pPr marL="3200400" lvl="6" indent="-317500" algn="l">
              <a:lnSpc>
                <a:spcPct val="115000"/>
              </a:lnSpc>
              <a:spcBef>
                <a:spcPts val="0"/>
              </a:spcBef>
              <a:spcAft>
                <a:spcPts val="0"/>
              </a:spcAft>
              <a:buClr>
                <a:srgbClr val="273638"/>
              </a:buClr>
              <a:buSzPts val="1400"/>
              <a:buChar char="●"/>
              <a:defRPr/>
            </a:lvl7pPr>
            <a:lvl8pPr marL="3657600" lvl="7" indent="-317500" algn="l">
              <a:lnSpc>
                <a:spcPct val="115000"/>
              </a:lnSpc>
              <a:spcBef>
                <a:spcPts val="0"/>
              </a:spcBef>
              <a:spcAft>
                <a:spcPts val="0"/>
              </a:spcAft>
              <a:buClr>
                <a:srgbClr val="273638"/>
              </a:buClr>
              <a:buSzPts val="1400"/>
              <a:buChar char="○"/>
              <a:defRPr/>
            </a:lvl8pPr>
            <a:lvl9pPr marL="4114800" lvl="8" indent="-317500" algn="l">
              <a:lnSpc>
                <a:spcPct val="115000"/>
              </a:lnSpc>
              <a:spcBef>
                <a:spcPts val="0"/>
              </a:spcBef>
              <a:spcAft>
                <a:spcPts val="0"/>
              </a:spcAft>
              <a:buClr>
                <a:srgbClr val="273638"/>
              </a:buClr>
              <a:buSzPts val="1400"/>
              <a:buChar char="■"/>
              <a:defRPr/>
            </a:lvl9pPr>
          </a:lstStyle>
          <a:p>
            <a:endParaRPr/>
          </a:p>
        </p:txBody>
      </p:sp>
      <p:grpSp>
        <p:nvGrpSpPr>
          <p:cNvPr id="491" name="Google Shape;491;p48"/>
          <p:cNvGrpSpPr/>
          <p:nvPr/>
        </p:nvGrpSpPr>
        <p:grpSpPr>
          <a:xfrm rot="755454" flipH="1">
            <a:off x="7718630" y="-618204"/>
            <a:ext cx="2157167" cy="2662990"/>
            <a:chOff x="-623748" y="-350914"/>
            <a:chExt cx="2449151" cy="3023440"/>
          </a:xfrm>
        </p:grpSpPr>
        <p:grpSp>
          <p:nvGrpSpPr>
            <p:cNvPr id="492" name="Google Shape;492;p48"/>
            <p:cNvGrpSpPr/>
            <p:nvPr/>
          </p:nvGrpSpPr>
          <p:grpSpPr>
            <a:xfrm rot="1413719">
              <a:off x="224827" y="-308028"/>
              <a:ext cx="616248" cy="1925931"/>
              <a:chOff x="-1858600" y="2385325"/>
              <a:chExt cx="523125" cy="1635025"/>
            </a:xfrm>
          </p:grpSpPr>
          <p:sp>
            <p:nvSpPr>
              <p:cNvPr id="493" name="Google Shape;493;p48"/>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48"/>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48"/>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48"/>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7" name="Google Shape;497;p48"/>
            <p:cNvGrpSpPr/>
            <p:nvPr/>
          </p:nvGrpSpPr>
          <p:grpSpPr>
            <a:xfrm rot="1413719">
              <a:off x="234082" y="-133704"/>
              <a:ext cx="1216593" cy="2128592"/>
              <a:chOff x="-1779100" y="2408800"/>
              <a:chExt cx="1032750" cy="1807075"/>
            </a:xfrm>
          </p:grpSpPr>
          <p:sp>
            <p:nvSpPr>
              <p:cNvPr id="498" name="Google Shape;498;p48"/>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48"/>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48"/>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48"/>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2" name="Google Shape;502;p48"/>
            <p:cNvGrpSpPr/>
            <p:nvPr/>
          </p:nvGrpSpPr>
          <p:grpSpPr>
            <a:xfrm>
              <a:off x="-623748" y="407947"/>
              <a:ext cx="2317256" cy="2264579"/>
              <a:chOff x="-623748" y="407947"/>
              <a:chExt cx="2317256" cy="2264579"/>
            </a:xfrm>
          </p:grpSpPr>
          <p:grpSp>
            <p:nvGrpSpPr>
              <p:cNvPr id="503" name="Google Shape;503;p48"/>
              <p:cNvGrpSpPr/>
              <p:nvPr/>
            </p:nvGrpSpPr>
            <p:grpSpPr>
              <a:xfrm rot="1413719">
                <a:off x="-360763" y="695549"/>
                <a:ext cx="1791287" cy="1689375"/>
                <a:chOff x="-2055400" y="3174000"/>
                <a:chExt cx="1520600" cy="1434200"/>
              </a:xfrm>
            </p:grpSpPr>
            <p:sp>
              <p:nvSpPr>
                <p:cNvPr id="504" name="Google Shape;504;p48"/>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8"/>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48"/>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7" name="Google Shape;507;p48"/>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08" name="Google Shape;508;p48"/>
          <p:cNvSpPr txBox="1">
            <a:spLocks noGrp="1"/>
          </p:cNvSpPr>
          <p:nvPr>
            <p:ph type="title"/>
          </p:nvPr>
        </p:nvSpPr>
        <p:spPr>
          <a:xfrm>
            <a:off x="859375" y="572075"/>
            <a:ext cx="52422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9"/>
        <p:cNvGrpSpPr/>
        <p:nvPr/>
      </p:nvGrpSpPr>
      <p:grpSpPr>
        <a:xfrm>
          <a:off x="0" y="0"/>
          <a:ext cx="0" cy="0"/>
          <a:chOff x="0" y="0"/>
          <a:chExt cx="0" cy="0"/>
        </a:xfrm>
      </p:grpSpPr>
      <p:pic>
        <p:nvPicPr>
          <p:cNvPr id="510" name="Google Shape;510;p49"/>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511" name="Google Shape;511;p49"/>
          <p:cNvGrpSpPr/>
          <p:nvPr/>
        </p:nvGrpSpPr>
        <p:grpSpPr>
          <a:xfrm rot="-899955" flipH="1">
            <a:off x="-671839" y="-655443"/>
            <a:ext cx="1828155" cy="1924300"/>
            <a:chOff x="1526600" y="450800"/>
            <a:chExt cx="4540675" cy="4779475"/>
          </a:xfrm>
        </p:grpSpPr>
        <p:sp>
          <p:nvSpPr>
            <p:cNvPr id="512" name="Google Shape;512;p4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4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4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4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4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4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4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4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0" name="Google Shape;520;p49"/>
          <p:cNvGrpSpPr/>
          <p:nvPr/>
        </p:nvGrpSpPr>
        <p:grpSpPr>
          <a:xfrm rot="-2141843" flipH="1">
            <a:off x="8059719" y="-770834"/>
            <a:ext cx="1713040" cy="2612246"/>
            <a:chOff x="7518282" y="2373612"/>
            <a:chExt cx="1544208" cy="2355088"/>
          </a:xfrm>
        </p:grpSpPr>
        <p:sp>
          <p:nvSpPr>
            <p:cNvPr id="521" name="Google Shape;521;p49"/>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49"/>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49"/>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49"/>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49"/>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49"/>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49"/>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49"/>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9" name="Google Shape;529;p49"/>
          <p:cNvSpPr txBox="1">
            <a:spLocks noGrp="1"/>
          </p:cNvSpPr>
          <p:nvPr>
            <p:ph type="title"/>
          </p:nvPr>
        </p:nvSpPr>
        <p:spPr>
          <a:xfrm>
            <a:off x="1981650" y="583850"/>
            <a:ext cx="51807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grpSp>
        <p:nvGrpSpPr>
          <p:cNvPr id="530" name="Google Shape;530;p49"/>
          <p:cNvGrpSpPr/>
          <p:nvPr/>
        </p:nvGrpSpPr>
        <p:grpSpPr>
          <a:xfrm>
            <a:off x="709150" y="1254739"/>
            <a:ext cx="7726200" cy="3428563"/>
            <a:chOff x="709144" y="1137300"/>
            <a:chExt cx="7726200" cy="3546300"/>
          </a:xfrm>
        </p:grpSpPr>
        <p:sp>
          <p:nvSpPr>
            <p:cNvPr id="531" name="Google Shape;531;p49"/>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49"/>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33"/>
        <p:cNvGrpSpPr/>
        <p:nvPr/>
      </p:nvGrpSpPr>
      <p:grpSpPr>
        <a:xfrm>
          <a:off x="0" y="0"/>
          <a:ext cx="0" cy="0"/>
          <a:chOff x="0" y="0"/>
          <a:chExt cx="0" cy="0"/>
        </a:xfrm>
      </p:grpSpPr>
      <p:pic>
        <p:nvPicPr>
          <p:cNvPr id="534" name="Google Shape;534;p50"/>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535" name="Google Shape;535;p50"/>
          <p:cNvGrpSpPr/>
          <p:nvPr/>
        </p:nvGrpSpPr>
        <p:grpSpPr>
          <a:xfrm>
            <a:off x="-422582" y="3175579"/>
            <a:ext cx="2744011" cy="2153124"/>
            <a:chOff x="-2415600" y="2986400"/>
            <a:chExt cx="1943075" cy="1524659"/>
          </a:xfrm>
        </p:grpSpPr>
        <p:sp>
          <p:nvSpPr>
            <p:cNvPr id="536" name="Google Shape;536;p5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5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5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5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5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1" name="Google Shape;541;p50"/>
            <p:cNvGrpSpPr/>
            <p:nvPr/>
          </p:nvGrpSpPr>
          <p:grpSpPr>
            <a:xfrm>
              <a:off x="-2218800" y="3088875"/>
              <a:ext cx="1598825" cy="1190475"/>
              <a:chOff x="-2218800" y="3088875"/>
              <a:chExt cx="1598825" cy="1190475"/>
            </a:xfrm>
          </p:grpSpPr>
          <p:sp>
            <p:nvSpPr>
              <p:cNvPr id="542" name="Google Shape;542;p5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5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44" name="Google Shape;544;p50"/>
          <p:cNvGrpSpPr/>
          <p:nvPr/>
        </p:nvGrpSpPr>
        <p:grpSpPr>
          <a:xfrm rot="4586258">
            <a:off x="6996802" y="3737791"/>
            <a:ext cx="3031051" cy="2982122"/>
            <a:chOff x="7235136" y="-718586"/>
            <a:chExt cx="3031098" cy="2982169"/>
          </a:xfrm>
        </p:grpSpPr>
        <p:grpSp>
          <p:nvGrpSpPr>
            <p:cNvPr id="545" name="Google Shape;545;p50"/>
            <p:cNvGrpSpPr/>
            <p:nvPr/>
          </p:nvGrpSpPr>
          <p:grpSpPr>
            <a:xfrm rot="-4962260" flipH="1">
              <a:off x="7958573" y="-653239"/>
              <a:ext cx="596905" cy="1865484"/>
              <a:chOff x="-1858600" y="2385325"/>
              <a:chExt cx="523125" cy="1635025"/>
            </a:xfrm>
          </p:grpSpPr>
          <p:sp>
            <p:nvSpPr>
              <p:cNvPr id="546" name="Google Shape;546;p50"/>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50"/>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50"/>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50"/>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0" name="Google Shape;550;p50"/>
            <p:cNvGrpSpPr/>
            <p:nvPr/>
          </p:nvGrpSpPr>
          <p:grpSpPr>
            <a:xfrm rot="-4962260" flipH="1">
              <a:off x="7743302" y="-357136"/>
              <a:ext cx="1178407" cy="2061785"/>
              <a:chOff x="-1779100" y="2408800"/>
              <a:chExt cx="1032750" cy="1807075"/>
            </a:xfrm>
          </p:grpSpPr>
          <p:sp>
            <p:nvSpPr>
              <p:cNvPr id="551" name="Google Shape;551;p50"/>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50"/>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50"/>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50"/>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5" name="Google Shape;555;p50"/>
            <p:cNvGrpSpPr/>
            <p:nvPr/>
          </p:nvGrpSpPr>
          <p:grpSpPr>
            <a:xfrm rot="-3828478" flipH="1">
              <a:off x="7664521" y="-324334"/>
              <a:ext cx="2244381" cy="2193664"/>
              <a:chOff x="-623748" y="407947"/>
              <a:chExt cx="2317256" cy="2264579"/>
            </a:xfrm>
          </p:grpSpPr>
          <p:grpSp>
            <p:nvGrpSpPr>
              <p:cNvPr id="556" name="Google Shape;556;p50"/>
              <p:cNvGrpSpPr/>
              <p:nvPr/>
            </p:nvGrpSpPr>
            <p:grpSpPr>
              <a:xfrm rot="1413719">
                <a:off x="-360763" y="695549"/>
                <a:ext cx="1791287" cy="1689375"/>
                <a:chOff x="-2055400" y="3174000"/>
                <a:chExt cx="1520600" cy="1434200"/>
              </a:xfrm>
            </p:grpSpPr>
            <p:sp>
              <p:nvSpPr>
                <p:cNvPr id="557" name="Google Shape;557;p50"/>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50"/>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50"/>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0" name="Google Shape;560;p50"/>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61" name="Google Shape;561;p50"/>
          <p:cNvGrpSpPr/>
          <p:nvPr/>
        </p:nvGrpSpPr>
        <p:grpSpPr>
          <a:xfrm rot="796149" flipH="1">
            <a:off x="7471946" y="-477752"/>
            <a:ext cx="1924872" cy="2026103"/>
            <a:chOff x="1526600" y="450800"/>
            <a:chExt cx="4540675" cy="4779475"/>
          </a:xfrm>
        </p:grpSpPr>
        <p:sp>
          <p:nvSpPr>
            <p:cNvPr id="562" name="Google Shape;562;p50"/>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50"/>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50"/>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50"/>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50"/>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50"/>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50"/>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50"/>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0" name="Google Shape;570;p50"/>
          <p:cNvGrpSpPr/>
          <p:nvPr/>
        </p:nvGrpSpPr>
        <p:grpSpPr>
          <a:xfrm rot="1799838">
            <a:off x="-235486" y="-315743"/>
            <a:ext cx="1712975" cy="2612273"/>
            <a:chOff x="7518282" y="2373612"/>
            <a:chExt cx="1544208" cy="2355088"/>
          </a:xfrm>
        </p:grpSpPr>
        <p:sp>
          <p:nvSpPr>
            <p:cNvPr id="571" name="Google Shape;571;p50"/>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50"/>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50"/>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50"/>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50"/>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50"/>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50"/>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50"/>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9" name="Google Shape;579;p50"/>
          <p:cNvSpPr txBox="1">
            <a:spLocks noGrp="1"/>
          </p:cNvSpPr>
          <p:nvPr>
            <p:ph type="ctrTitle"/>
          </p:nvPr>
        </p:nvSpPr>
        <p:spPr>
          <a:xfrm>
            <a:off x="1949100" y="1587225"/>
            <a:ext cx="5245800" cy="12408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a:lnSpc>
                <a:spcPct val="100000"/>
              </a:lnSpc>
              <a:spcBef>
                <a:spcPts val="0"/>
              </a:spcBef>
              <a:spcAft>
                <a:spcPts val="0"/>
              </a:spcAft>
              <a:buSzPts val="5500"/>
              <a:buNone/>
              <a:defRPr sz="5500"/>
            </a:lvl2pPr>
            <a:lvl3pPr lvl="2" algn="ctr">
              <a:lnSpc>
                <a:spcPct val="100000"/>
              </a:lnSpc>
              <a:spcBef>
                <a:spcPts val="0"/>
              </a:spcBef>
              <a:spcAft>
                <a:spcPts val="0"/>
              </a:spcAft>
              <a:buSzPts val="5500"/>
              <a:buNone/>
              <a:defRPr sz="5500"/>
            </a:lvl3pPr>
            <a:lvl4pPr lvl="3" algn="ctr">
              <a:lnSpc>
                <a:spcPct val="100000"/>
              </a:lnSpc>
              <a:spcBef>
                <a:spcPts val="0"/>
              </a:spcBef>
              <a:spcAft>
                <a:spcPts val="0"/>
              </a:spcAft>
              <a:buSzPts val="5500"/>
              <a:buNone/>
              <a:defRPr sz="5500"/>
            </a:lvl4pPr>
            <a:lvl5pPr lvl="4" algn="ctr">
              <a:lnSpc>
                <a:spcPct val="100000"/>
              </a:lnSpc>
              <a:spcBef>
                <a:spcPts val="0"/>
              </a:spcBef>
              <a:spcAft>
                <a:spcPts val="0"/>
              </a:spcAft>
              <a:buSzPts val="5500"/>
              <a:buNone/>
              <a:defRPr sz="5500"/>
            </a:lvl5pPr>
            <a:lvl6pPr lvl="5" algn="ctr">
              <a:lnSpc>
                <a:spcPct val="100000"/>
              </a:lnSpc>
              <a:spcBef>
                <a:spcPts val="0"/>
              </a:spcBef>
              <a:spcAft>
                <a:spcPts val="0"/>
              </a:spcAft>
              <a:buSzPts val="5500"/>
              <a:buNone/>
              <a:defRPr sz="5500"/>
            </a:lvl6pPr>
            <a:lvl7pPr lvl="6" algn="ctr">
              <a:lnSpc>
                <a:spcPct val="100000"/>
              </a:lnSpc>
              <a:spcBef>
                <a:spcPts val="0"/>
              </a:spcBef>
              <a:spcAft>
                <a:spcPts val="0"/>
              </a:spcAft>
              <a:buSzPts val="5500"/>
              <a:buNone/>
              <a:defRPr sz="5500"/>
            </a:lvl7pPr>
            <a:lvl8pPr lvl="7" algn="ctr">
              <a:lnSpc>
                <a:spcPct val="100000"/>
              </a:lnSpc>
              <a:spcBef>
                <a:spcPts val="0"/>
              </a:spcBef>
              <a:spcAft>
                <a:spcPts val="0"/>
              </a:spcAft>
              <a:buSzPts val="5500"/>
              <a:buNone/>
              <a:defRPr sz="5500"/>
            </a:lvl8pPr>
            <a:lvl9pPr lvl="8" algn="ctr">
              <a:lnSpc>
                <a:spcPct val="100000"/>
              </a:lnSpc>
              <a:spcBef>
                <a:spcPts val="0"/>
              </a:spcBef>
              <a:spcAft>
                <a:spcPts val="0"/>
              </a:spcAft>
              <a:buSzPts val="5500"/>
              <a:buNone/>
              <a:defRPr sz="5500"/>
            </a:lvl9pPr>
          </a:lstStyle>
          <a:p>
            <a:endParaRPr/>
          </a:p>
        </p:txBody>
      </p:sp>
      <p:sp>
        <p:nvSpPr>
          <p:cNvPr id="580" name="Google Shape;580;p50"/>
          <p:cNvSpPr txBox="1">
            <a:spLocks noGrp="1"/>
          </p:cNvSpPr>
          <p:nvPr>
            <p:ph type="subTitle" idx="1"/>
          </p:nvPr>
        </p:nvSpPr>
        <p:spPr>
          <a:xfrm>
            <a:off x="2436600" y="2732775"/>
            <a:ext cx="4270800" cy="823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1"/>
        <p:cNvGrpSpPr/>
        <p:nvPr/>
      </p:nvGrpSpPr>
      <p:grpSpPr>
        <a:xfrm>
          <a:off x="0" y="0"/>
          <a:ext cx="0" cy="0"/>
          <a:chOff x="0" y="0"/>
          <a:chExt cx="0" cy="0"/>
        </a:xfrm>
      </p:grpSpPr>
      <p:pic>
        <p:nvPicPr>
          <p:cNvPr id="582" name="Google Shape;582;p51"/>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583" name="Google Shape;583;p51"/>
          <p:cNvGrpSpPr/>
          <p:nvPr/>
        </p:nvGrpSpPr>
        <p:grpSpPr>
          <a:xfrm rot="-899871">
            <a:off x="4937818" y="-1014116"/>
            <a:ext cx="1853845" cy="1820022"/>
            <a:chOff x="7928300" y="-514224"/>
            <a:chExt cx="1853721" cy="1819901"/>
          </a:xfrm>
        </p:grpSpPr>
        <p:sp>
          <p:nvSpPr>
            <p:cNvPr id="584" name="Google Shape;584;p51"/>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51"/>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51"/>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51"/>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51"/>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51"/>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51"/>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51"/>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51"/>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3" name="Google Shape;593;p51"/>
          <p:cNvGrpSpPr/>
          <p:nvPr/>
        </p:nvGrpSpPr>
        <p:grpSpPr>
          <a:xfrm rot="787487">
            <a:off x="576472" y="4077760"/>
            <a:ext cx="1827688" cy="1923808"/>
            <a:chOff x="1526600" y="450800"/>
            <a:chExt cx="4540675" cy="4779475"/>
          </a:xfrm>
        </p:grpSpPr>
        <p:sp>
          <p:nvSpPr>
            <p:cNvPr id="594" name="Google Shape;594;p51"/>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51"/>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51"/>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51"/>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51"/>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51"/>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51"/>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51"/>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2" name="Google Shape;602;p51"/>
          <p:cNvGrpSpPr/>
          <p:nvPr/>
        </p:nvGrpSpPr>
        <p:grpSpPr>
          <a:xfrm>
            <a:off x="-581142" y="3621014"/>
            <a:ext cx="1929140" cy="1830634"/>
            <a:chOff x="-356100" y="3692425"/>
            <a:chExt cx="1728775" cy="1640500"/>
          </a:xfrm>
        </p:grpSpPr>
        <p:sp>
          <p:nvSpPr>
            <p:cNvPr id="603" name="Google Shape;603;p51"/>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51"/>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51"/>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51"/>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51"/>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51"/>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51"/>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51"/>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1" name="Google Shape;611;p51"/>
          <p:cNvGrpSpPr/>
          <p:nvPr/>
        </p:nvGrpSpPr>
        <p:grpSpPr>
          <a:xfrm rot="-400487" flipH="1">
            <a:off x="7293443" y="4044654"/>
            <a:ext cx="2281869" cy="1790499"/>
            <a:chOff x="-2415600" y="2986400"/>
            <a:chExt cx="1943075" cy="1524659"/>
          </a:xfrm>
        </p:grpSpPr>
        <p:sp>
          <p:nvSpPr>
            <p:cNvPr id="612" name="Google Shape;612;p51"/>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51"/>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51"/>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51"/>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51"/>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7" name="Google Shape;617;p51"/>
            <p:cNvGrpSpPr/>
            <p:nvPr/>
          </p:nvGrpSpPr>
          <p:grpSpPr>
            <a:xfrm>
              <a:off x="-2218800" y="3088875"/>
              <a:ext cx="1598825" cy="1190475"/>
              <a:chOff x="-2218800" y="3088875"/>
              <a:chExt cx="1598825" cy="1190475"/>
            </a:xfrm>
          </p:grpSpPr>
          <p:sp>
            <p:nvSpPr>
              <p:cNvPr id="618" name="Google Shape;618;p51"/>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51"/>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20" name="Google Shape;620;p51"/>
          <p:cNvGrpSpPr/>
          <p:nvPr/>
        </p:nvGrpSpPr>
        <p:grpSpPr>
          <a:xfrm rot="-1094791">
            <a:off x="6565812" y="4004035"/>
            <a:ext cx="1810949" cy="1871735"/>
            <a:chOff x="334100" y="971800"/>
            <a:chExt cx="1810984" cy="1871771"/>
          </a:xfrm>
        </p:grpSpPr>
        <p:sp>
          <p:nvSpPr>
            <p:cNvPr id="621" name="Google Shape;621;p51"/>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51"/>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3" name="Google Shape;623;p51"/>
            <p:cNvGrpSpPr/>
            <p:nvPr/>
          </p:nvGrpSpPr>
          <p:grpSpPr>
            <a:xfrm>
              <a:off x="1214129" y="978980"/>
              <a:ext cx="913829" cy="1211840"/>
              <a:chOff x="1214129" y="978980"/>
              <a:chExt cx="913829" cy="1211840"/>
            </a:xfrm>
          </p:grpSpPr>
          <p:sp>
            <p:nvSpPr>
              <p:cNvPr id="624" name="Google Shape;624;p51"/>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51"/>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6" name="Google Shape;626;p51"/>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51"/>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51"/>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9" name="Google Shape;629;p51"/>
          <p:cNvGrpSpPr/>
          <p:nvPr/>
        </p:nvGrpSpPr>
        <p:grpSpPr>
          <a:xfrm rot="2395717" flipH="1">
            <a:off x="6092172" y="-796603"/>
            <a:ext cx="2526941" cy="2039332"/>
            <a:chOff x="-729163" y="3851975"/>
            <a:chExt cx="2464104" cy="1988620"/>
          </a:xfrm>
        </p:grpSpPr>
        <p:sp>
          <p:nvSpPr>
            <p:cNvPr id="630" name="Google Shape;630;p51"/>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51"/>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51"/>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51"/>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51"/>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51"/>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51"/>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51"/>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51"/>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51"/>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51"/>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51"/>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51"/>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51"/>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4" name="Google Shape;644;p51"/>
          <p:cNvSpPr txBox="1">
            <a:spLocks noGrp="1"/>
          </p:cNvSpPr>
          <p:nvPr>
            <p:ph type="title"/>
          </p:nvPr>
        </p:nvSpPr>
        <p:spPr>
          <a:xfrm>
            <a:off x="2136600" y="1571938"/>
            <a:ext cx="4870800" cy="8289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45" name="Google Shape;645;p51"/>
          <p:cNvSpPr txBox="1">
            <a:spLocks noGrp="1"/>
          </p:cNvSpPr>
          <p:nvPr>
            <p:ph type="subTitle" idx="1"/>
          </p:nvPr>
        </p:nvSpPr>
        <p:spPr>
          <a:xfrm>
            <a:off x="1894050" y="2336450"/>
            <a:ext cx="53559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646"/>
        <p:cNvGrpSpPr/>
        <p:nvPr/>
      </p:nvGrpSpPr>
      <p:grpSpPr>
        <a:xfrm>
          <a:off x="0" y="0"/>
          <a:ext cx="0" cy="0"/>
          <a:chOff x="0" y="0"/>
          <a:chExt cx="0" cy="0"/>
        </a:xfrm>
      </p:grpSpPr>
      <p:pic>
        <p:nvPicPr>
          <p:cNvPr id="647" name="Google Shape;647;p54"/>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648" name="Google Shape;648;p54"/>
          <p:cNvGrpSpPr/>
          <p:nvPr/>
        </p:nvGrpSpPr>
        <p:grpSpPr>
          <a:xfrm rot="-400594" flipH="1">
            <a:off x="-1067584" y="-323644"/>
            <a:ext cx="2189343" cy="1717897"/>
            <a:chOff x="-2415600" y="2986400"/>
            <a:chExt cx="1943075" cy="1524659"/>
          </a:xfrm>
        </p:grpSpPr>
        <p:sp>
          <p:nvSpPr>
            <p:cNvPr id="649" name="Google Shape;649;p54"/>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54"/>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54"/>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54"/>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54"/>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4" name="Google Shape;654;p54"/>
            <p:cNvGrpSpPr/>
            <p:nvPr/>
          </p:nvGrpSpPr>
          <p:grpSpPr>
            <a:xfrm>
              <a:off x="-2218800" y="3088875"/>
              <a:ext cx="1598825" cy="1190475"/>
              <a:chOff x="-2218800" y="3088875"/>
              <a:chExt cx="1598825" cy="1190475"/>
            </a:xfrm>
          </p:grpSpPr>
          <p:sp>
            <p:nvSpPr>
              <p:cNvPr id="655" name="Google Shape;655;p54"/>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54"/>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57" name="Google Shape;657;p54"/>
          <p:cNvSpPr txBox="1">
            <a:spLocks noGrp="1"/>
          </p:cNvSpPr>
          <p:nvPr>
            <p:ph type="title"/>
          </p:nvPr>
        </p:nvSpPr>
        <p:spPr>
          <a:xfrm>
            <a:off x="2115000" y="583850"/>
            <a:ext cx="49140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grpSp>
        <p:nvGrpSpPr>
          <p:cNvPr id="658" name="Google Shape;658;p54"/>
          <p:cNvGrpSpPr/>
          <p:nvPr/>
        </p:nvGrpSpPr>
        <p:grpSpPr>
          <a:xfrm rot="1799838" flipH="1">
            <a:off x="8041050" y="-764725"/>
            <a:ext cx="2643214" cy="2133168"/>
            <a:chOff x="-729163" y="3851975"/>
            <a:chExt cx="2464104" cy="1988620"/>
          </a:xfrm>
        </p:grpSpPr>
        <p:sp>
          <p:nvSpPr>
            <p:cNvPr id="659" name="Google Shape;659;p5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5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5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5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5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5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5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5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5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5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5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5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5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5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7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7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673"/>
        <p:cNvGrpSpPr/>
        <p:nvPr/>
      </p:nvGrpSpPr>
      <p:grpSpPr>
        <a:xfrm>
          <a:off x="0" y="0"/>
          <a:ext cx="0" cy="0"/>
          <a:chOff x="0" y="0"/>
          <a:chExt cx="0" cy="0"/>
        </a:xfrm>
      </p:grpSpPr>
      <p:pic>
        <p:nvPicPr>
          <p:cNvPr id="674" name="Google Shape;674;p63"/>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675" name="Google Shape;675;p63"/>
          <p:cNvGrpSpPr/>
          <p:nvPr/>
        </p:nvGrpSpPr>
        <p:grpSpPr>
          <a:xfrm rot="963590" flipH="1">
            <a:off x="-261770" y="-757972"/>
            <a:ext cx="2643665" cy="2133532"/>
            <a:chOff x="-729163" y="3851975"/>
            <a:chExt cx="2464104" cy="1988620"/>
          </a:xfrm>
        </p:grpSpPr>
        <p:sp>
          <p:nvSpPr>
            <p:cNvPr id="676" name="Google Shape;676;p63"/>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63"/>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63"/>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63"/>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63"/>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63"/>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63"/>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63"/>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63"/>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63"/>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63"/>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63"/>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63"/>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63"/>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0" name="Google Shape;690;p63"/>
          <p:cNvGrpSpPr/>
          <p:nvPr/>
        </p:nvGrpSpPr>
        <p:grpSpPr>
          <a:xfrm rot="3429524">
            <a:off x="-297982" y="582342"/>
            <a:ext cx="1827779" cy="1923904"/>
            <a:chOff x="1526600" y="450800"/>
            <a:chExt cx="4540675" cy="4779475"/>
          </a:xfrm>
        </p:grpSpPr>
        <p:sp>
          <p:nvSpPr>
            <p:cNvPr id="691" name="Google Shape;691;p63"/>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63"/>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63"/>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3"/>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63"/>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63"/>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63"/>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3"/>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9" name="Google Shape;699;p63"/>
          <p:cNvGrpSpPr/>
          <p:nvPr/>
        </p:nvGrpSpPr>
        <p:grpSpPr>
          <a:xfrm rot="-9827298" flipH="1">
            <a:off x="-207474" y="3361122"/>
            <a:ext cx="2535078" cy="2494156"/>
            <a:chOff x="7235136" y="-718586"/>
            <a:chExt cx="3031098" cy="2982169"/>
          </a:xfrm>
        </p:grpSpPr>
        <p:grpSp>
          <p:nvGrpSpPr>
            <p:cNvPr id="700" name="Google Shape;700;p63"/>
            <p:cNvGrpSpPr/>
            <p:nvPr/>
          </p:nvGrpSpPr>
          <p:grpSpPr>
            <a:xfrm rot="-4962260" flipH="1">
              <a:off x="7958573" y="-653239"/>
              <a:ext cx="596905" cy="1865484"/>
              <a:chOff x="-1858600" y="2385325"/>
              <a:chExt cx="523125" cy="1635025"/>
            </a:xfrm>
          </p:grpSpPr>
          <p:sp>
            <p:nvSpPr>
              <p:cNvPr id="701" name="Google Shape;701;p6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6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6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6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5" name="Google Shape;705;p63"/>
            <p:cNvGrpSpPr/>
            <p:nvPr/>
          </p:nvGrpSpPr>
          <p:grpSpPr>
            <a:xfrm rot="-4962260" flipH="1">
              <a:off x="7743302" y="-357136"/>
              <a:ext cx="1178407" cy="2061785"/>
              <a:chOff x="-1779100" y="2408800"/>
              <a:chExt cx="1032750" cy="1807075"/>
            </a:xfrm>
          </p:grpSpPr>
          <p:sp>
            <p:nvSpPr>
              <p:cNvPr id="706" name="Google Shape;706;p6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6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6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6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0" name="Google Shape;710;p63"/>
            <p:cNvGrpSpPr/>
            <p:nvPr/>
          </p:nvGrpSpPr>
          <p:grpSpPr>
            <a:xfrm rot="-3828478" flipH="1">
              <a:off x="7664521" y="-324334"/>
              <a:ext cx="2244381" cy="2193664"/>
              <a:chOff x="-623748" y="407947"/>
              <a:chExt cx="2317256" cy="2264579"/>
            </a:xfrm>
          </p:grpSpPr>
          <p:grpSp>
            <p:nvGrpSpPr>
              <p:cNvPr id="711" name="Google Shape;711;p63"/>
              <p:cNvGrpSpPr/>
              <p:nvPr/>
            </p:nvGrpSpPr>
            <p:grpSpPr>
              <a:xfrm rot="1413719">
                <a:off x="-360763" y="695549"/>
                <a:ext cx="1791287" cy="1689375"/>
                <a:chOff x="-2055400" y="3174000"/>
                <a:chExt cx="1520600" cy="1434200"/>
              </a:xfrm>
            </p:grpSpPr>
            <p:sp>
              <p:nvSpPr>
                <p:cNvPr id="712" name="Google Shape;712;p6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6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6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5" name="Google Shape;715;p63"/>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16" name="Google Shape;716;p63"/>
          <p:cNvGrpSpPr/>
          <p:nvPr/>
        </p:nvGrpSpPr>
        <p:grpSpPr>
          <a:xfrm rot="10424794">
            <a:off x="7872109" y="-480315"/>
            <a:ext cx="2101988" cy="1676390"/>
            <a:chOff x="-874852" y="3661983"/>
            <a:chExt cx="2044302" cy="1580084"/>
          </a:xfrm>
        </p:grpSpPr>
        <p:grpSp>
          <p:nvGrpSpPr>
            <p:cNvPr id="717" name="Google Shape;717;p63"/>
            <p:cNvGrpSpPr/>
            <p:nvPr/>
          </p:nvGrpSpPr>
          <p:grpSpPr>
            <a:xfrm rot="5249857" flipH="1">
              <a:off x="48808" y="4095917"/>
              <a:ext cx="537972" cy="1681428"/>
              <a:chOff x="-1858600" y="2385325"/>
              <a:chExt cx="523125" cy="1635025"/>
            </a:xfrm>
          </p:grpSpPr>
          <p:sp>
            <p:nvSpPr>
              <p:cNvPr id="718" name="Google Shape;718;p6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6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6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6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2" name="Google Shape;722;p63"/>
            <p:cNvGrpSpPr/>
            <p:nvPr/>
          </p:nvGrpSpPr>
          <p:grpSpPr>
            <a:xfrm rot="5249857" flipH="1">
              <a:off x="-340747" y="3668895"/>
              <a:ext cx="1062060" cy="1858361"/>
              <a:chOff x="-1779100" y="2408800"/>
              <a:chExt cx="1032750" cy="1807075"/>
            </a:xfrm>
          </p:grpSpPr>
          <p:sp>
            <p:nvSpPr>
              <p:cNvPr id="723" name="Google Shape;723;p6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6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6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6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7" name="Google Shape;727;p63"/>
            <p:cNvGrpSpPr/>
            <p:nvPr/>
          </p:nvGrpSpPr>
          <p:grpSpPr>
            <a:xfrm rot="2700000" flipH="1">
              <a:off x="-365668" y="3606652"/>
              <a:ext cx="531184" cy="1660213"/>
              <a:chOff x="-1858600" y="2385325"/>
              <a:chExt cx="523125" cy="1635025"/>
            </a:xfrm>
          </p:grpSpPr>
          <p:sp>
            <p:nvSpPr>
              <p:cNvPr id="728" name="Google Shape;728;p6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6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6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6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32" name="Google Shape;732;p63"/>
          <p:cNvGrpSpPr/>
          <p:nvPr/>
        </p:nvGrpSpPr>
        <p:grpSpPr>
          <a:xfrm rot="5170076">
            <a:off x="7747652" y="3954174"/>
            <a:ext cx="1827621" cy="1923738"/>
            <a:chOff x="1526600" y="450800"/>
            <a:chExt cx="4540675" cy="4779475"/>
          </a:xfrm>
        </p:grpSpPr>
        <p:sp>
          <p:nvSpPr>
            <p:cNvPr id="733" name="Google Shape;733;p63"/>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63"/>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63"/>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63"/>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63"/>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63"/>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63"/>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63"/>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741"/>
        <p:cNvGrpSpPr/>
        <p:nvPr/>
      </p:nvGrpSpPr>
      <p:grpSpPr>
        <a:xfrm>
          <a:off x="0" y="0"/>
          <a:ext cx="0" cy="0"/>
          <a:chOff x="0" y="0"/>
          <a:chExt cx="0" cy="0"/>
        </a:xfrm>
      </p:grpSpPr>
      <p:pic>
        <p:nvPicPr>
          <p:cNvPr id="742" name="Google Shape;742;p64"/>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743" name="Google Shape;743;p64"/>
          <p:cNvGrpSpPr/>
          <p:nvPr/>
        </p:nvGrpSpPr>
        <p:grpSpPr>
          <a:xfrm rot="-1529531" flipH="1">
            <a:off x="-954998" y="-633994"/>
            <a:ext cx="2743840" cy="2699548"/>
            <a:chOff x="7235136" y="-718586"/>
            <a:chExt cx="3031098" cy="2982169"/>
          </a:xfrm>
        </p:grpSpPr>
        <p:grpSp>
          <p:nvGrpSpPr>
            <p:cNvPr id="744" name="Google Shape;744;p64"/>
            <p:cNvGrpSpPr/>
            <p:nvPr/>
          </p:nvGrpSpPr>
          <p:grpSpPr>
            <a:xfrm rot="-4962260" flipH="1">
              <a:off x="7958573" y="-653239"/>
              <a:ext cx="596905" cy="1865484"/>
              <a:chOff x="-1858600" y="2385325"/>
              <a:chExt cx="523125" cy="1635025"/>
            </a:xfrm>
          </p:grpSpPr>
          <p:sp>
            <p:nvSpPr>
              <p:cNvPr id="745" name="Google Shape;745;p6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6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6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6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9" name="Google Shape;749;p64"/>
            <p:cNvGrpSpPr/>
            <p:nvPr/>
          </p:nvGrpSpPr>
          <p:grpSpPr>
            <a:xfrm rot="-4962260" flipH="1">
              <a:off x="7743302" y="-357136"/>
              <a:ext cx="1178407" cy="2061785"/>
              <a:chOff x="-1779100" y="2408800"/>
              <a:chExt cx="1032750" cy="1807075"/>
            </a:xfrm>
          </p:grpSpPr>
          <p:sp>
            <p:nvSpPr>
              <p:cNvPr id="750" name="Google Shape;750;p6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6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6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6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4" name="Google Shape;754;p64"/>
            <p:cNvGrpSpPr/>
            <p:nvPr/>
          </p:nvGrpSpPr>
          <p:grpSpPr>
            <a:xfrm rot="-3828478" flipH="1">
              <a:off x="7664521" y="-324334"/>
              <a:ext cx="2244381" cy="2193664"/>
              <a:chOff x="-623748" y="407947"/>
              <a:chExt cx="2317256" cy="2264579"/>
            </a:xfrm>
          </p:grpSpPr>
          <p:grpSp>
            <p:nvGrpSpPr>
              <p:cNvPr id="755" name="Google Shape;755;p64"/>
              <p:cNvGrpSpPr/>
              <p:nvPr/>
            </p:nvGrpSpPr>
            <p:grpSpPr>
              <a:xfrm rot="1413719">
                <a:off x="-360763" y="695549"/>
                <a:ext cx="1791287" cy="1689375"/>
                <a:chOff x="-2055400" y="3174000"/>
                <a:chExt cx="1520600" cy="1434200"/>
              </a:xfrm>
            </p:grpSpPr>
            <p:sp>
              <p:nvSpPr>
                <p:cNvPr id="756" name="Google Shape;756;p6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6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6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9" name="Google Shape;759;p6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60" name="Google Shape;760;p64"/>
          <p:cNvGrpSpPr/>
          <p:nvPr/>
        </p:nvGrpSpPr>
        <p:grpSpPr>
          <a:xfrm rot="6549583">
            <a:off x="8069153" y="-193178"/>
            <a:ext cx="1855790" cy="1819887"/>
            <a:chOff x="7928300" y="-514224"/>
            <a:chExt cx="1855805" cy="1819901"/>
          </a:xfrm>
        </p:grpSpPr>
        <p:sp>
          <p:nvSpPr>
            <p:cNvPr id="761" name="Google Shape;761;p64"/>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64"/>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64"/>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64"/>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64"/>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64"/>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64"/>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64"/>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64"/>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64"/>
          <p:cNvGrpSpPr/>
          <p:nvPr/>
        </p:nvGrpSpPr>
        <p:grpSpPr>
          <a:xfrm rot="495391">
            <a:off x="8039094" y="971709"/>
            <a:ext cx="1916588" cy="2062600"/>
            <a:chOff x="-700138" y="3808702"/>
            <a:chExt cx="1916656" cy="2062674"/>
          </a:xfrm>
        </p:grpSpPr>
        <p:sp>
          <p:nvSpPr>
            <p:cNvPr id="771" name="Google Shape;771;p64"/>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64"/>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64"/>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64"/>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64"/>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64"/>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64"/>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64"/>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64"/>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0" name="Google Shape;780;p64"/>
          <p:cNvGrpSpPr/>
          <p:nvPr/>
        </p:nvGrpSpPr>
        <p:grpSpPr>
          <a:xfrm rot="1625577">
            <a:off x="-734614" y="3481965"/>
            <a:ext cx="1810844" cy="1871626"/>
            <a:chOff x="334100" y="971800"/>
            <a:chExt cx="1810984" cy="1871771"/>
          </a:xfrm>
        </p:grpSpPr>
        <p:sp>
          <p:nvSpPr>
            <p:cNvPr id="781" name="Google Shape;781;p6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6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3" name="Google Shape;783;p64"/>
            <p:cNvGrpSpPr/>
            <p:nvPr/>
          </p:nvGrpSpPr>
          <p:grpSpPr>
            <a:xfrm>
              <a:off x="1214129" y="978980"/>
              <a:ext cx="913829" cy="1211840"/>
              <a:chOff x="1214129" y="978980"/>
              <a:chExt cx="913829" cy="1211840"/>
            </a:xfrm>
          </p:grpSpPr>
          <p:sp>
            <p:nvSpPr>
              <p:cNvPr id="784" name="Google Shape;784;p6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6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6" name="Google Shape;786;p6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6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6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9" name="Google Shape;789;p64"/>
          <p:cNvGrpSpPr/>
          <p:nvPr/>
        </p:nvGrpSpPr>
        <p:grpSpPr>
          <a:xfrm rot="-6973059">
            <a:off x="7416467" y="3716415"/>
            <a:ext cx="1617324" cy="2466075"/>
            <a:chOff x="7518282" y="2373612"/>
            <a:chExt cx="1544208" cy="2355088"/>
          </a:xfrm>
        </p:grpSpPr>
        <p:sp>
          <p:nvSpPr>
            <p:cNvPr id="790" name="Google Shape;790;p64"/>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64"/>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64"/>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64"/>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64"/>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64"/>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64"/>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64"/>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04"/>
        <p:cNvGrpSpPr/>
        <p:nvPr/>
      </p:nvGrpSpPr>
      <p:grpSpPr>
        <a:xfrm>
          <a:off x="0" y="0"/>
          <a:ext cx="0" cy="0"/>
          <a:chOff x="0" y="0"/>
          <a:chExt cx="0" cy="0"/>
        </a:xfrm>
      </p:grpSpPr>
      <p:sp>
        <p:nvSpPr>
          <p:cNvPr id="805" name="Google Shape;805;p53"/>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53"/>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7" name="Google Shape;807;p53"/>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808" name="Google Shape;808;p53"/>
          <p:cNvSpPr txBox="1">
            <a:spLocks noGrp="1"/>
          </p:cNvSpPr>
          <p:nvPr>
            <p:ph type="title"/>
          </p:nvPr>
        </p:nvSpPr>
        <p:spPr>
          <a:xfrm>
            <a:off x="457200" y="205981"/>
            <a:ext cx="8229601" cy="5369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799"/>
              <a:buFont typeface="Calibri"/>
              <a:buNone/>
              <a:defRPr sz="2799">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809"/>
        <p:cNvGrpSpPr/>
        <p:nvPr/>
      </p:nvGrpSpPr>
      <p:grpSpPr>
        <a:xfrm>
          <a:off x="0" y="0"/>
          <a:ext cx="0" cy="0"/>
          <a:chOff x="0" y="0"/>
          <a:chExt cx="0" cy="0"/>
        </a:xfrm>
      </p:grpSpPr>
      <p:sp>
        <p:nvSpPr>
          <p:cNvPr id="810" name="Google Shape;810;p85"/>
          <p:cNvSpPr/>
          <p:nvPr/>
        </p:nvSpPr>
        <p:spPr>
          <a:xfrm>
            <a:off x="1" y="2419350"/>
            <a:ext cx="9144000" cy="2724150"/>
          </a:xfrm>
          <a:prstGeom prst="rect">
            <a:avLst/>
          </a:prstGeom>
          <a:gradFill>
            <a:gsLst>
              <a:gs pos="0">
                <a:srgbClr val="CBCBCB">
                  <a:alpha val="21960"/>
                </a:srgbClr>
              </a:gs>
              <a:gs pos="44000">
                <a:srgbClr val="CBCBCB">
                  <a:alpha val="21960"/>
                </a:srgbClr>
              </a:gs>
              <a:gs pos="100000">
                <a:srgbClr val="5F5F5F">
                  <a:alpha val="1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799" b="0" i="0" u="none" strike="noStrike" cap="none">
              <a:solidFill>
                <a:srgbClr val="FFFFFF"/>
              </a:solidFill>
              <a:latin typeface="Arial"/>
              <a:ea typeface="Arial"/>
              <a:cs typeface="Arial"/>
              <a:sym typeface="Arial"/>
            </a:endParaRPr>
          </a:p>
        </p:txBody>
      </p:sp>
      <p:sp>
        <p:nvSpPr>
          <p:cNvPr id="811" name="Google Shape;811;p85"/>
          <p:cNvSpPr txBox="1">
            <a:spLocks noGrp="1"/>
          </p:cNvSpPr>
          <p:nvPr>
            <p:ph type="ctrTitle"/>
          </p:nvPr>
        </p:nvSpPr>
        <p:spPr>
          <a:xfrm>
            <a:off x="685801" y="3740993"/>
            <a:ext cx="7772400" cy="45811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F3F3F"/>
              </a:buClr>
              <a:buSzPts val="2999"/>
              <a:buFont typeface="Calibri"/>
              <a:buNone/>
              <a:defRPr sz="2999">
                <a:solidFill>
                  <a:srgbClr val="3F3F3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2" name="Google Shape;812;p85"/>
          <p:cNvSpPr txBox="1">
            <a:spLocks noGrp="1"/>
          </p:cNvSpPr>
          <p:nvPr>
            <p:ph type="subTitle" idx="1"/>
          </p:nvPr>
        </p:nvSpPr>
        <p:spPr>
          <a:xfrm>
            <a:off x="1371600" y="4132020"/>
            <a:ext cx="6400801" cy="573330"/>
          </a:xfrm>
          <a:prstGeom prst="rect">
            <a:avLst/>
          </a:prstGeom>
          <a:noFill/>
          <a:ln>
            <a:noFill/>
          </a:ln>
        </p:spPr>
        <p:txBody>
          <a:bodyPr spcFirstLastPara="1" wrap="square" lIns="91425" tIns="45700" rIns="91425" bIns="45700" anchor="t" anchorCtr="0">
            <a:normAutofit/>
          </a:bodyPr>
          <a:lstStyle>
            <a:lvl1pPr lvl="0" algn="ctr">
              <a:spcBef>
                <a:spcPts val="360"/>
              </a:spcBef>
              <a:spcAft>
                <a:spcPts val="0"/>
              </a:spcAft>
              <a:buClr>
                <a:srgbClr val="595959"/>
              </a:buClr>
              <a:buSzPts val="1799"/>
              <a:buNone/>
              <a:defRPr sz="1799">
                <a:solidFill>
                  <a:srgbClr val="595959"/>
                </a:solidFill>
                <a:latin typeface="Calibri"/>
                <a:ea typeface="Calibri"/>
                <a:cs typeface="Calibri"/>
                <a:sym typeface="Calibri"/>
              </a:defRPr>
            </a:lvl1pPr>
            <a:lvl2pPr lvl="1" algn="ctr">
              <a:spcBef>
                <a:spcPts val="480"/>
              </a:spcBef>
              <a:spcAft>
                <a:spcPts val="0"/>
              </a:spcAft>
              <a:buClr>
                <a:srgbClr val="888888"/>
              </a:buClr>
              <a:buSzPts val="2399"/>
              <a:buNone/>
              <a:defRPr>
                <a:solidFill>
                  <a:srgbClr val="888888"/>
                </a:solidFill>
              </a:defRPr>
            </a:lvl2pPr>
            <a:lvl3pPr lvl="2" algn="ctr">
              <a:spcBef>
                <a:spcPts val="360"/>
              </a:spcBef>
              <a:spcAft>
                <a:spcPts val="0"/>
              </a:spcAft>
              <a:buClr>
                <a:srgbClr val="888888"/>
              </a:buClr>
              <a:buSzPts val="1799"/>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3" name="Google Shape;813;p85"/>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4" name="Google Shape;814;p85"/>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5" name="Google Shape;815;p85"/>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16"/>
        <p:cNvGrpSpPr/>
        <p:nvPr/>
      </p:nvGrpSpPr>
      <p:grpSpPr>
        <a:xfrm>
          <a:off x="0" y="0"/>
          <a:ext cx="0" cy="0"/>
          <a:chOff x="0" y="0"/>
          <a:chExt cx="0" cy="0"/>
        </a:xfrm>
      </p:grpSpPr>
      <p:sp>
        <p:nvSpPr>
          <p:cNvPr id="817" name="Google Shape;817;p86"/>
          <p:cNvSpPr txBox="1">
            <a:spLocks noGrp="1"/>
          </p:cNvSpPr>
          <p:nvPr>
            <p:ph type="ctrTitle"/>
          </p:nvPr>
        </p:nvSpPr>
        <p:spPr>
          <a:xfrm>
            <a:off x="685801" y="1597822"/>
            <a:ext cx="7772400" cy="110251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86"/>
          <p:cNvSpPr txBox="1">
            <a:spLocks noGrp="1"/>
          </p:cNvSpPr>
          <p:nvPr>
            <p:ph type="subTitle" idx="1"/>
          </p:nvPr>
        </p:nvSpPr>
        <p:spPr>
          <a:xfrm>
            <a:off x="1371600" y="2914650"/>
            <a:ext cx="6400801" cy="1314450"/>
          </a:xfrm>
          <a:prstGeom prst="rect">
            <a:avLst/>
          </a:prstGeom>
          <a:noFill/>
          <a:ln>
            <a:noFill/>
          </a:ln>
        </p:spPr>
        <p:txBody>
          <a:bodyPr spcFirstLastPara="1" wrap="square" lIns="91425" tIns="45700" rIns="91425" bIns="45700" anchor="t" anchorCtr="0">
            <a:normAutofit/>
          </a:bodyPr>
          <a:lstStyle>
            <a:lvl1pPr lvl="0" algn="ctr">
              <a:spcBef>
                <a:spcPts val="540"/>
              </a:spcBef>
              <a:spcAft>
                <a:spcPts val="0"/>
              </a:spcAft>
              <a:buClr>
                <a:srgbClr val="888888"/>
              </a:buClr>
              <a:buSzPts val="2699"/>
              <a:buNone/>
              <a:defRPr>
                <a:solidFill>
                  <a:srgbClr val="888888"/>
                </a:solidFill>
              </a:defRPr>
            </a:lvl1pPr>
            <a:lvl2pPr lvl="1" algn="ctr">
              <a:spcBef>
                <a:spcPts val="480"/>
              </a:spcBef>
              <a:spcAft>
                <a:spcPts val="0"/>
              </a:spcAft>
              <a:buClr>
                <a:srgbClr val="888888"/>
              </a:buClr>
              <a:buSzPts val="2399"/>
              <a:buNone/>
              <a:defRPr>
                <a:solidFill>
                  <a:srgbClr val="888888"/>
                </a:solidFill>
              </a:defRPr>
            </a:lvl2pPr>
            <a:lvl3pPr lvl="2" algn="ctr">
              <a:spcBef>
                <a:spcPts val="360"/>
              </a:spcBef>
              <a:spcAft>
                <a:spcPts val="0"/>
              </a:spcAft>
              <a:buClr>
                <a:srgbClr val="888888"/>
              </a:buClr>
              <a:buSzPts val="1799"/>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9" name="Google Shape;819;p86"/>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0" name="Google Shape;820;p86"/>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86"/>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2"/>
        <p:cNvGrpSpPr/>
        <p:nvPr/>
      </p:nvGrpSpPr>
      <p:grpSpPr>
        <a:xfrm>
          <a:off x="0" y="0"/>
          <a:ext cx="0" cy="0"/>
          <a:chOff x="0" y="0"/>
          <a:chExt cx="0" cy="0"/>
        </a:xfrm>
      </p:grpSpPr>
      <p:sp>
        <p:nvSpPr>
          <p:cNvPr id="823" name="Google Shape;823;p87"/>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87"/>
          <p:cNvSpPr txBox="1">
            <a:spLocks noGrp="1"/>
          </p:cNvSpPr>
          <p:nvPr>
            <p:ph type="body" idx="1"/>
          </p:nvPr>
        </p:nvSpPr>
        <p:spPr>
          <a:xfrm>
            <a:off x="457200" y="853820"/>
            <a:ext cx="8229601" cy="374080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5" name="Google Shape;825;p87"/>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6" name="Google Shape;826;p87"/>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7" name="Google Shape;827;p87"/>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8"/>
        <p:cNvGrpSpPr/>
        <p:nvPr/>
      </p:nvGrpSpPr>
      <p:grpSpPr>
        <a:xfrm>
          <a:off x="0" y="0"/>
          <a:ext cx="0" cy="0"/>
          <a:chOff x="0" y="0"/>
          <a:chExt cx="0" cy="0"/>
        </a:xfrm>
      </p:grpSpPr>
      <p:sp>
        <p:nvSpPr>
          <p:cNvPr id="829" name="Google Shape;829;p88"/>
          <p:cNvSpPr txBox="1">
            <a:spLocks noGrp="1"/>
          </p:cNvSpPr>
          <p:nvPr>
            <p:ph type="title"/>
          </p:nvPr>
        </p:nvSpPr>
        <p:spPr>
          <a:xfrm>
            <a:off x="722313" y="3305177"/>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3999"/>
              <a:buFont typeface="Calibri"/>
              <a:buNone/>
              <a:defRPr sz="3999"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0" name="Google Shape;830;p8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799"/>
              <a:buNone/>
              <a:defRPr sz="1799">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31" name="Google Shape;831;p88"/>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2" name="Google Shape;832;p88"/>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3" name="Google Shape;833;p88"/>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4"/>
        <p:cNvGrpSpPr/>
        <p:nvPr/>
      </p:nvGrpSpPr>
      <p:grpSpPr>
        <a:xfrm>
          <a:off x="0" y="0"/>
          <a:ext cx="0" cy="0"/>
          <a:chOff x="0" y="0"/>
          <a:chExt cx="0" cy="0"/>
        </a:xfrm>
      </p:grpSpPr>
      <p:sp>
        <p:nvSpPr>
          <p:cNvPr id="835" name="Google Shape;835;p89"/>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6" name="Google Shape;836;p89"/>
          <p:cNvSpPr txBox="1">
            <a:spLocks noGrp="1"/>
          </p:cNvSpPr>
          <p:nvPr>
            <p:ph type="body" idx="1"/>
          </p:nvPr>
        </p:nvSpPr>
        <p:spPr>
          <a:xfrm>
            <a:off x="457200" y="1200152"/>
            <a:ext cx="4038600" cy="3394472"/>
          </a:xfrm>
          <a:prstGeom prst="rect">
            <a:avLst/>
          </a:prstGeom>
          <a:noFill/>
          <a:ln>
            <a:noFill/>
          </a:ln>
        </p:spPr>
        <p:txBody>
          <a:bodyPr spcFirstLastPara="1" wrap="square" lIns="91425" tIns="45700" rIns="91425" bIns="45700" anchor="t" anchorCtr="0">
            <a:normAutofit/>
          </a:bodyPr>
          <a:lstStyle>
            <a:lvl1pPr marL="457200" lvl="0" indent="-406336" algn="l">
              <a:spcBef>
                <a:spcPts val="560"/>
              </a:spcBef>
              <a:spcAft>
                <a:spcPts val="0"/>
              </a:spcAft>
              <a:buClr>
                <a:schemeClr val="dk1"/>
              </a:buClr>
              <a:buSzPts val="2799"/>
              <a:buChar char="•"/>
              <a:defRPr sz="2799"/>
            </a:lvl1pPr>
            <a:lvl2pPr marL="914400" lvl="1" indent="-380936" algn="l">
              <a:spcBef>
                <a:spcPts val="480"/>
              </a:spcBef>
              <a:spcAft>
                <a:spcPts val="0"/>
              </a:spcAft>
              <a:buClr>
                <a:schemeClr val="dk1"/>
              </a:buClr>
              <a:buSzPts val="2399"/>
              <a:buChar char="–"/>
              <a:defRPr sz="2399"/>
            </a:lvl2pPr>
            <a:lvl3pPr marL="1371600" lvl="2" indent="-355600" algn="l">
              <a:spcBef>
                <a:spcPts val="400"/>
              </a:spcBef>
              <a:spcAft>
                <a:spcPts val="0"/>
              </a:spcAft>
              <a:buClr>
                <a:schemeClr val="dk1"/>
              </a:buClr>
              <a:buSzPts val="2000"/>
              <a:buChar char="•"/>
              <a:defRPr sz="2000"/>
            </a:lvl3pPr>
            <a:lvl4pPr marL="1828800" lvl="3" indent="-342836" algn="l">
              <a:spcBef>
                <a:spcPts val="360"/>
              </a:spcBef>
              <a:spcAft>
                <a:spcPts val="0"/>
              </a:spcAft>
              <a:buClr>
                <a:schemeClr val="dk1"/>
              </a:buClr>
              <a:buSzPts val="1799"/>
              <a:buChar char="–"/>
              <a:defRPr sz="1799"/>
            </a:lvl4pPr>
            <a:lvl5pPr marL="2286000" lvl="4" indent="-342836" algn="l">
              <a:spcBef>
                <a:spcPts val="360"/>
              </a:spcBef>
              <a:spcAft>
                <a:spcPts val="0"/>
              </a:spcAft>
              <a:buClr>
                <a:schemeClr val="dk1"/>
              </a:buClr>
              <a:buSzPts val="1799"/>
              <a:buChar char="»"/>
              <a:defRPr sz="1799"/>
            </a:lvl5pPr>
            <a:lvl6pPr marL="2743200" lvl="5" indent="-342836" algn="l">
              <a:spcBef>
                <a:spcPts val="360"/>
              </a:spcBef>
              <a:spcAft>
                <a:spcPts val="0"/>
              </a:spcAft>
              <a:buClr>
                <a:schemeClr val="dk1"/>
              </a:buClr>
              <a:buSzPts val="1799"/>
              <a:buChar char="•"/>
              <a:defRPr sz="1799"/>
            </a:lvl6pPr>
            <a:lvl7pPr marL="3200400" lvl="6" indent="-342836" algn="l">
              <a:spcBef>
                <a:spcPts val="360"/>
              </a:spcBef>
              <a:spcAft>
                <a:spcPts val="0"/>
              </a:spcAft>
              <a:buClr>
                <a:schemeClr val="dk1"/>
              </a:buClr>
              <a:buSzPts val="1799"/>
              <a:buChar char="•"/>
              <a:defRPr sz="1799"/>
            </a:lvl7pPr>
            <a:lvl8pPr marL="3657600" lvl="7" indent="-342836" algn="l">
              <a:spcBef>
                <a:spcPts val="360"/>
              </a:spcBef>
              <a:spcAft>
                <a:spcPts val="0"/>
              </a:spcAft>
              <a:buClr>
                <a:schemeClr val="dk1"/>
              </a:buClr>
              <a:buSzPts val="1799"/>
              <a:buChar char="•"/>
              <a:defRPr sz="1799"/>
            </a:lvl8pPr>
            <a:lvl9pPr marL="4114800" lvl="8" indent="-342836" algn="l">
              <a:spcBef>
                <a:spcPts val="360"/>
              </a:spcBef>
              <a:spcAft>
                <a:spcPts val="0"/>
              </a:spcAft>
              <a:buClr>
                <a:schemeClr val="dk1"/>
              </a:buClr>
              <a:buSzPts val="1799"/>
              <a:buChar char="•"/>
              <a:defRPr sz="1799"/>
            </a:lvl9pPr>
          </a:lstStyle>
          <a:p>
            <a:endParaRPr/>
          </a:p>
        </p:txBody>
      </p:sp>
      <p:sp>
        <p:nvSpPr>
          <p:cNvPr id="837" name="Google Shape;837;p89"/>
          <p:cNvSpPr txBox="1">
            <a:spLocks noGrp="1"/>
          </p:cNvSpPr>
          <p:nvPr>
            <p:ph type="body" idx="2"/>
          </p:nvPr>
        </p:nvSpPr>
        <p:spPr>
          <a:xfrm>
            <a:off x="4648200" y="1200152"/>
            <a:ext cx="4038600" cy="3394472"/>
          </a:xfrm>
          <a:prstGeom prst="rect">
            <a:avLst/>
          </a:prstGeom>
          <a:noFill/>
          <a:ln>
            <a:noFill/>
          </a:ln>
        </p:spPr>
        <p:txBody>
          <a:bodyPr spcFirstLastPara="1" wrap="square" lIns="91425" tIns="45700" rIns="91425" bIns="45700" anchor="t" anchorCtr="0">
            <a:normAutofit/>
          </a:bodyPr>
          <a:lstStyle>
            <a:lvl1pPr marL="457200" lvl="0" indent="-406336" algn="l">
              <a:spcBef>
                <a:spcPts val="560"/>
              </a:spcBef>
              <a:spcAft>
                <a:spcPts val="0"/>
              </a:spcAft>
              <a:buClr>
                <a:schemeClr val="dk1"/>
              </a:buClr>
              <a:buSzPts val="2799"/>
              <a:buChar char="•"/>
              <a:defRPr sz="2799"/>
            </a:lvl1pPr>
            <a:lvl2pPr marL="914400" lvl="1" indent="-380936" algn="l">
              <a:spcBef>
                <a:spcPts val="480"/>
              </a:spcBef>
              <a:spcAft>
                <a:spcPts val="0"/>
              </a:spcAft>
              <a:buClr>
                <a:schemeClr val="dk1"/>
              </a:buClr>
              <a:buSzPts val="2399"/>
              <a:buChar char="–"/>
              <a:defRPr sz="2399"/>
            </a:lvl2pPr>
            <a:lvl3pPr marL="1371600" lvl="2" indent="-355600" algn="l">
              <a:spcBef>
                <a:spcPts val="400"/>
              </a:spcBef>
              <a:spcAft>
                <a:spcPts val="0"/>
              </a:spcAft>
              <a:buClr>
                <a:schemeClr val="dk1"/>
              </a:buClr>
              <a:buSzPts val="2000"/>
              <a:buChar char="•"/>
              <a:defRPr sz="2000"/>
            </a:lvl3pPr>
            <a:lvl4pPr marL="1828800" lvl="3" indent="-342836" algn="l">
              <a:spcBef>
                <a:spcPts val="360"/>
              </a:spcBef>
              <a:spcAft>
                <a:spcPts val="0"/>
              </a:spcAft>
              <a:buClr>
                <a:schemeClr val="dk1"/>
              </a:buClr>
              <a:buSzPts val="1799"/>
              <a:buChar char="–"/>
              <a:defRPr sz="1799"/>
            </a:lvl4pPr>
            <a:lvl5pPr marL="2286000" lvl="4" indent="-342836" algn="l">
              <a:spcBef>
                <a:spcPts val="360"/>
              </a:spcBef>
              <a:spcAft>
                <a:spcPts val="0"/>
              </a:spcAft>
              <a:buClr>
                <a:schemeClr val="dk1"/>
              </a:buClr>
              <a:buSzPts val="1799"/>
              <a:buChar char="»"/>
              <a:defRPr sz="1799"/>
            </a:lvl5pPr>
            <a:lvl6pPr marL="2743200" lvl="5" indent="-342836" algn="l">
              <a:spcBef>
                <a:spcPts val="360"/>
              </a:spcBef>
              <a:spcAft>
                <a:spcPts val="0"/>
              </a:spcAft>
              <a:buClr>
                <a:schemeClr val="dk1"/>
              </a:buClr>
              <a:buSzPts val="1799"/>
              <a:buChar char="•"/>
              <a:defRPr sz="1799"/>
            </a:lvl6pPr>
            <a:lvl7pPr marL="3200400" lvl="6" indent="-342836" algn="l">
              <a:spcBef>
                <a:spcPts val="360"/>
              </a:spcBef>
              <a:spcAft>
                <a:spcPts val="0"/>
              </a:spcAft>
              <a:buClr>
                <a:schemeClr val="dk1"/>
              </a:buClr>
              <a:buSzPts val="1799"/>
              <a:buChar char="•"/>
              <a:defRPr sz="1799"/>
            </a:lvl7pPr>
            <a:lvl8pPr marL="3657600" lvl="7" indent="-342836" algn="l">
              <a:spcBef>
                <a:spcPts val="360"/>
              </a:spcBef>
              <a:spcAft>
                <a:spcPts val="0"/>
              </a:spcAft>
              <a:buClr>
                <a:schemeClr val="dk1"/>
              </a:buClr>
              <a:buSzPts val="1799"/>
              <a:buChar char="•"/>
              <a:defRPr sz="1799"/>
            </a:lvl8pPr>
            <a:lvl9pPr marL="4114800" lvl="8" indent="-342836" algn="l">
              <a:spcBef>
                <a:spcPts val="360"/>
              </a:spcBef>
              <a:spcAft>
                <a:spcPts val="0"/>
              </a:spcAft>
              <a:buClr>
                <a:schemeClr val="dk1"/>
              </a:buClr>
              <a:buSzPts val="1799"/>
              <a:buChar char="•"/>
              <a:defRPr sz="1799"/>
            </a:lvl9pPr>
          </a:lstStyle>
          <a:p>
            <a:endParaRPr/>
          </a:p>
        </p:txBody>
      </p:sp>
      <p:sp>
        <p:nvSpPr>
          <p:cNvPr id="838" name="Google Shape;838;p89"/>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9" name="Google Shape;839;p89"/>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0" name="Google Shape;840;p89"/>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1"/>
        <p:cNvGrpSpPr/>
        <p:nvPr/>
      </p:nvGrpSpPr>
      <p:grpSpPr>
        <a:xfrm>
          <a:off x="0" y="0"/>
          <a:ext cx="0" cy="0"/>
          <a:chOff x="0" y="0"/>
          <a:chExt cx="0" cy="0"/>
        </a:xfrm>
      </p:grpSpPr>
      <p:sp>
        <p:nvSpPr>
          <p:cNvPr id="842" name="Google Shape;842;p90"/>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399"/>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3" name="Google Shape;843;p90"/>
          <p:cNvSpPr txBox="1">
            <a:spLocks noGrp="1"/>
          </p:cNvSpPr>
          <p:nvPr>
            <p:ph type="body" idx="1"/>
          </p:nvPr>
        </p:nvSpPr>
        <p:spPr>
          <a:xfrm>
            <a:off x="457200" y="1151336"/>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799"/>
              <a:buNone/>
              <a:defRPr sz="1799"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44" name="Google Shape;844;p9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5600" algn="l">
              <a:spcBef>
                <a:spcPts val="400"/>
              </a:spcBef>
              <a:spcAft>
                <a:spcPts val="0"/>
              </a:spcAft>
              <a:buClr>
                <a:schemeClr val="dk1"/>
              </a:buClr>
              <a:buSzPts val="2000"/>
              <a:buChar char="–"/>
              <a:defRPr sz="2000"/>
            </a:lvl2pPr>
            <a:lvl3pPr marL="1371600" lvl="2" indent="-342836" algn="l">
              <a:spcBef>
                <a:spcPts val="360"/>
              </a:spcBef>
              <a:spcAft>
                <a:spcPts val="0"/>
              </a:spcAft>
              <a:buClr>
                <a:schemeClr val="dk1"/>
              </a:buClr>
              <a:buSzPts val="1799"/>
              <a:buChar char="•"/>
              <a:defRPr sz="1799"/>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45" name="Google Shape;845;p90"/>
          <p:cNvSpPr txBox="1">
            <a:spLocks noGrp="1"/>
          </p:cNvSpPr>
          <p:nvPr>
            <p:ph type="body" idx="3"/>
          </p:nvPr>
        </p:nvSpPr>
        <p:spPr>
          <a:xfrm>
            <a:off x="4645028" y="1151336"/>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799"/>
              <a:buNone/>
              <a:defRPr sz="1799"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46" name="Google Shape;846;p90"/>
          <p:cNvSpPr txBox="1">
            <a:spLocks noGrp="1"/>
          </p:cNvSpPr>
          <p:nvPr>
            <p:ph type="body" idx="4"/>
          </p:nvPr>
        </p:nvSpPr>
        <p:spPr>
          <a:xfrm>
            <a:off x="4645028" y="1631156"/>
            <a:ext cx="4041775"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5600" algn="l">
              <a:spcBef>
                <a:spcPts val="400"/>
              </a:spcBef>
              <a:spcAft>
                <a:spcPts val="0"/>
              </a:spcAft>
              <a:buClr>
                <a:schemeClr val="dk1"/>
              </a:buClr>
              <a:buSzPts val="2000"/>
              <a:buChar char="–"/>
              <a:defRPr sz="2000"/>
            </a:lvl2pPr>
            <a:lvl3pPr marL="1371600" lvl="2" indent="-342836" algn="l">
              <a:spcBef>
                <a:spcPts val="360"/>
              </a:spcBef>
              <a:spcAft>
                <a:spcPts val="0"/>
              </a:spcAft>
              <a:buClr>
                <a:schemeClr val="dk1"/>
              </a:buClr>
              <a:buSzPts val="1799"/>
              <a:buChar char="•"/>
              <a:defRPr sz="1799"/>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47" name="Google Shape;847;p90"/>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8" name="Google Shape;848;p90"/>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9" name="Google Shape;849;p90"/>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850"/>
        <p:cNvGrpSpPr/>
        <p:nvPr/>
      </p:nvGrpSpPr>
      <p:grpSpPr>
        <a:xfrm>
          <a:off x="0" y="0"/>
          <a:ext cx="0" cy="0"/>
          <a:chOff x="0" y="0"/>
          <a:chExt cx="0" cy="0"/>
        </a:xfrm>
      </p:grpSpPr>
      <p:sp>
        <p:nvSpPr>
          <p:cNvPr id="851" name="Google Shape;851;p91"/>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2" name="Google Shape;852;p91"/>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3" name="Google Shape;853;p91"/>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854" name="Google Shape;854;p91"/>
          <p:cNvSpPr txBox="1">
            <a:spLocks noGrp="1"/>
          </p:cNvSpPr>
          <p:nvPr>
            <p:ph type="title"/>
          </p:nvPr>
        </p:nvSpPr>
        <p:spPr>
          <a:xfrm>
            <a:off x="457200" y="205981"/>
            <a:ext cx="8229601" cy="5369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7F7F7F"/>
              </a:buClr>
              <a:buSzPts val="2799"/>
              <a:buFont typeface="Calibri"/>
              <a:buNone/>
              <a:defRPr sz="2799">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5" name="Google Shape;855;p91"/>
          <p:cNvSpPr txBox="1">
            <a:spLocks noGrp="1"/>
          </p:cNvSpPr>
          <p:nvPr>
            <p:ph type="body" idx="1"/>
          </p:nvPr>
        </p:nvSpPr>
        <p:spPr>
          <a:xfrm>
            <a:off x="457200" y="742950"/>
            <a:ext cx="8229601" cy="3810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7F7F7F"/>
              </a:buClr>
              <a:buSzPts val="1400"/>
              <a:buNone/>
              <a:defRPr sz="1400">
                <a:solidFill>
                  <a:srgbClr val="7F7F7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76"/>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76"/>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14" name="Google Shape;114;p7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6"/>
        <p:cNvGrpSpPr/>
        <p:nvPr/>
      </p:nvGrpSpPr>
      <p:grpSpPr>
        <a:xfrm>
          <a:off x="0" y="0"/>
          <a:ext cx="0" cy="0"/>
          <a:chOff x="0" y="0"/>
          <a:chExt cx="0" cy="0"/>
        </a:xfrm>
      </p:grpSpPr>
      <p:sp>
        <p:nvSpPr>
          <p:cNvPr id="857" name="Google Shape;857;p92"/>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8" name="Google Shape;858;p92"/>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9" name="Google Shape;859;p92"/>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0"/>
        <p:cNvGrpSpPr/>
        <p:nvPr/>
      </p:nvGrpSpPr>
      <p:grpSpPr>
        <a:xfrm>
          <a:off x="0" y="0"/>
          <a:ext cx="0" cy="0"/>
          <a:chOff x="0" y="0"/>
          <a:chExt cx="0" cy="0"/>
        </a:xfrm>
      </p:grpSpPr>
      <p:sp>
        <p:nvSpPr>
          <p:cNvPr id="861" name="Google Shape;861;p93"/>
          <p:cNvSpPr txBox="1">
            <a:spLocks noGrp="1"/>
          </p:cNvSpPr>
          <p:nvPr>
            <p:ph type="title"/>
          </p:nvPr>
        </p:nvSpPr>
        <p:spPr>
          <a:xfrm>
            <a:off x="457203"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95959"/>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2" name="Google Shape;862;p93"/>
          <p:cNvSpPr txBox="1">
            <a:spLocks noGrp="1"/>
          </p:cNvSpPr>
          <p:nvPr>
            <p:ph type="body" idx="1"/>
          </p:nvPr>
        </p:nvSpPr>
        <p:spPr>
          <a:xfrm>
            <a:off x="3575050" y="204791"/>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336" algn="l">
              <a:spcBef>
                <a:spcPts val="560"/>
              </a:spcBef>
              <a:spcAft>
                <a:spcPts val="0"/>
              </a:spcAft>
              <a:buClr>
                <a:schemeClr val="dk1"/>
              </a:buClr>
              <a:buSzPts val="2799"/>
              <a:buChar char="–"/>
              <a:defRPr sz="2799"/>
            </a:lvl2pPr>
            <a:lvl3pPr marL="1371600" lvl="2" indent="-380936" algn="l">
              <a:spcBef>
                <a:spcPts val="480"/>
              </a:spcBef>
              <a:spcAft>
                <a:spcPts val="0"/>
              </a:spcAft>
              <a:buClr>
                <a:schemeClr val="dk1"/>
              </a:buClr>
              <a:buSzPts val="2399"/>
              <a:buChar char="•"/>
              <a:defRPr sz="2399"/>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63" name="Google Shape;863;p93"/>
          <p:cNvSpPr txBox="1">
            <a:spLocks noGrp="1"/>
          </p:cNvSpPr>
          <p:nvPr>
            <p:ph type="body" idx="2"/>
          </p:nvPr>
        </p:nvSpPr>
        <p:spPr>
          <a:xfrm>
            <a:off x="457203" y="1076328"/>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64" name="Google Shape;864;p93"/>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5" name="Google Shape;865;p93"/>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6" name="Google Shape;866;p93"/>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67"/>
        <p:cNvGrpSpPr/>
        <p:nvPr/>
      </p:nvGrpSpPr>
      <p:grpSpPr>
        <a:xfrm>
          <a:off x="0" y="0"/>
          <a:ext cx="0" cy="0"/>
          <a:chOff x="0" y="0"/>
          <a:chExt cx="0" cy="0"/>
        </a:xfrm>
      </p:grpSpPr>
      <p:sp>
        <p:nvSpPr>
          <p:cNvPr id="868" name="Google Shape;868;p94"/>
          <p:cNvSpPr txBox="1">
            <a:spLocks noGrp="1"/>
          </p:cNvSpPr>
          <p:nvPr>
            <p:ph type="title"/>
          </p:nvPr>
        </p:nvSpPr>
        <p:spPr>
          <a:xfrm>
            <a:off x="1792289" y="3600452"/>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95959"/>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94"/>
          <p:cNvSpPr>
            <a:spLocks noGrp="1"/>
          </p:cNvSpPr>
          <p:nvPr>
            <p:ph type="pic" idx="2"/>
          </p:nvPr>
        </p:nvSpPr>
        <p:spPr>
          <a:xfrm>
            <a:off x="1792289" y="459581"/>
            <a:ext cx="5486400" cy="3086100"/>
          </a:xfrm>
          <a:prstGeom prst="rect">
            <a:avLst/>
          </a:prstGeom>
          <a:noFill/>
          <a:ln>
            <a:noFill/>
          </a:ln>
        </p:spPr>
      </p:sp>
      <p:sp>
        <p:nvSpPr>
          <p:cNvPr id="870" name="Google Shape;870;p94"/>
          <p:cNvSpPr txBox="1">
            <a:spLocks noGrp="1"/>
          </p:cNvSpPr>
          <p:nvPr>
            <p:ph type="body" idx="1"/>
          </p:nvPr>
        </p:nvSpPr>
        <p:spPr>
          <a:xfrm>
            <a:off x="1792289" y="4025506"/>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71" name="Google Shape;871;p94"/>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2" name="Google Shape;872;p94"/>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3" name="Google Shape;873;p94"/>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4"/>
        <p:cNvGrpSpPr/>
        <p:nvPr/>
      </p:nvGrpSpPr>
      <p:grpSpPr>
        <a:xfrm>
          <a:off x="0" y="0"/>
          <a:ext cx="0" cy="0"/>
          <a:chOff x="0" y="0"/>
          <a:chExt cx="0" cy="0"/>
        </a:xfrm>
      </p:grpSpPr>
      <p:sp>
        <p:nvSpPr>
          <p:cNvPr id="875" name="Google Shape;875;p95"/>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6" name="Google Shape;876;p95"/>
          <p:cNvSpPr txBox="1">
            <a:spLocks noGrp="1"/>
          </p:cNvSpPr>
          <p:nvPr>
            <p:ph type="body" idx="1"/>
          </p:nvPr>
        </p:nvSpPr>
        <p:spPr>
          <a:xfrm rot="5400000">
            <a:off x="2701598" y="-1390578"/>
            <a:ext cx="3740804" cy="8229601"/>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7" name="Google Shape;877;p95"/>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8" name="Google Shape;878;p95"/>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9" name="Google Shape;879;p95"/>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0"/>
        <p:cNvGrpSpPr/>
        <p:nvPr/>
      </p:nvGrpSpPr>
      <p:grpSpPr>
        <a:xfrm>
          <a:off x="0" y="0"/>
          <a:ext cx="0" cy="0"/>
          <a:chOff x="0" y="0"/>
          <a:chExt cx="0" cy="0"/>
        </a:xfrm>
      </p:grpSpPr>
      <p:sp>
        <p:nvSpPr>
          <p:cNvPr id="881" name="Google Shape;881;p96"/>
          <p:cNvSpPr txBox="1">
            <a:spLocks noGrp="1"/>
          </p:cNvSpPr>
          <p:nvPr>
            <p:ph type="title"/>
          </p:nvPr>
        </p:nvSpPr>
        <p:spPr>
          <a:xfrm rot="5400000">
            <a:off x="5463778" y="1371603"/>
            <a:ext cx="4388644"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96"/>
          <p:cNvSpPr txBox="1">
            <a:spLocks noGrp="1"/>
          </p:cNvSpPr>
          <p:nvPr>
            <p:ph type="body" idx="1"/>
          </p:nvPr>
        </p:nvSpPr>
        <p:spPr>
          <a:xfrm rot="5400000">
            <a:off x="1272778" y="-609597"/>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3" name="Google Shape;883;p96"/>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4" name="Google Shape;884;p96"/>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5" name="Google Shape;885;p96"/>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86"/>
        <p:cNvGrpSpPr/>
        <p:nvPr/>
      </p:nvGrpSpPr>
      <p:grpSpPr>
        <a:xfrm>
          <a:off x="0" y="0"/>
          <a:ext cx="0" cy="0"/>
          <a:chOff x="0" y="0"/>
          <a:chExt cx="0" cy="0"/>
        </a:xfrm>
      </p:grpSpPr>
      <p:sp>
        <p:nvSpPr>
          <p:cNvPr id="887" name="Google Shape;887;p97"/>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8" name="Google Shape;888;p97"/>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9" name="Google Shape;889;p97"/>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890" name="Google Shape;890;p97"/>
          <p:cNvSpPr txBox="1">
            <a:spLocks noGrp="1"/>
          </p:cNvSpPr>
          <p:nvPr>
            <p:ph type="title"/>
          </p:nvPr>
        </p:nvSpPr>
        <p:spPr>
          <a:xfrm>
            <a:off x="457200" y="205981"/>
            <a:ext cx="8229601" cy="5369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799"/>
              <a:buFont typeface="Calibri"/>
              <a:buNone/>
              <a:defRPr sz="2799">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1" name="Google Shape;891;p97"/>
          <p:cNvSpPr txBox="1">
            <a:spLocks noGrp="1"/>
          </p:cNvSpPr>
          <p:nvPr>
            <p:ph type="body" idx="1"/>
          </p:nvPr>
        </p:nvSpPr>
        <p:spPr>
          <a:xfrm>
            <a:off x="457200" y="742950"/>
            <a:ext cx="8229601" cy="3810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595959"/>
              </a:buClr>
              <a:buSzPts val="1400"/>
              <a:buNone/>
              <a:defRPr sz="1400">
                <a:solidFill>
                  <a:srgbClr val="595959"/>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7_Title Only">
  <p:cSld name="7_Title Only">
    <p:bg>
      <p:bgPr>
        <a:gradFill>
          <a:gsLst>
            <a:gs pos="0">
              <a:schemeClr val="lt1"/>
            </a:gs>
            <a:gs pos="81000">
              <a:srgbClr val="F2F2F2"/>
            </a:gs>
            <a:gs pos="100000">
              <a:srgbClr val="F2F2F2"/>
            </a:gs>
          </a:gsLst>
          <a:lin ang="5400000" scaled="0"/>
        </a:gradFill>
        <a:effectLst/>
      </p:bgPr>
    </p:bg>
    <p:spTree>
      <p:nvGrpSpPr>
        <p:cNvPr id="1" name="Shape 892"/>
        <p:cNvGrpSpPr/>
        <p:nvPr/>
      </p:nvGrpSpPr>
      <p:grpSpPr>
        <a:xfrm>
          <a:off x="0" y="0"/>
          <a:ext cx="0" cy="0"/>
          <a:chOff x="0" y="0"/>
          <a:chExt cx="0" cy="0"/>
        </a:xfrm>
      </p:grpSpPr>
      <p:sp>
        <p:nvSpPr>
          <p:cNvPr id="893" name="Google Shape;893;p98"/>
          <p:cNvSpPr txBox="1">
            <a:spLocks noGrp="1"/>
          </p:cNvSpPr>
          <p:nvPr>
            <p:ph type="title"/>
          </p:nvPr>
        </p:nvSpPr>
        <p:spPr>
          <a:xfrm>
            <a:off x="457201" y="205982"/>
            <a:ext cx="5029200" cy="53331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2699"/>
              <a:buFont typeface="Calibri"/>
              <a:buNone/>
              <a:defRPr sz="26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4" name="Google Shape;894;p98"/>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5" name="Google Shape;895;p98"/>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p98"/>
          <p:cNvSpPr txBox="1">
            <a:spLocks noGrp="1"/>
          </p:cNvSpPr>
          <p:nvPr>
            <p:ph type="sldNum" idx="12"/>
          </p:nvPr>
        </p:nvSpPr>
        <p:spPr>
          <a:xfrm>
            <a:off x="8572500" y="4767266"/>
            <a:ext cx="571501" cy="273844"/>
          </a:xfrm>
          <a:prstGeom prst="rect">
            <a:avLst/>
          </a:prstGeom>
          <a:gradFill>
            <a:gsLst>
              <a:gs pos="0">
                <a:srgbClr val="004870"/>
              </a:gs>
              <a:gs pos="50000">
                <a:srgbClr val="0068A4"/>
              </a:gs>
              <a:gs pos="100000">
                <a:srgbClr val="007CC4"/>
              </a:gs>
            </a:gsLst>
            <a:lin ang="18900000" scaled="0"/>
          </a:gradFill>
          <a:ln>
            <a:noFill/>
          </a:ln>
        </p:spPr>
        <p:txBody>
          <a:bodyPr spcFirstLastPara="1" wrap="square" lIns="0" tIns="91425" rIns="0" bIns="91425" anchor="ctr" anchorCtr="1">
            <a:noAutofit/>
          </a:bodyPr>
          <a:lstStyle>
            <a:lvl1pPr marL="0" lvl="0"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7" name="Google Shape;897;p98"/>
          <p:cNvSpPr txBox="1">
            <a:spLocks noGrp="1"/>
          </p:cNvSpPr>
          <p:nvPr>
            <p:ph type="body" idx="1"/>
          </p:nvPr>
        </p:nvSpPr>
        <p:spPr>
          <a:xfrm>
            <a:off x="5610226" y="271604"/>
            <a:ext cx="3086100" cy="400050"/>
          </a:xfrm>
          <a:prstGeom prst="rect">
            <a:avLst/>
          </a:prstGeom>
          <a:noFill/>
          <a:ln>
            <a:noFill/>
          </a:ln>
        </p:spPr>
        <p:txBody>
          <a:bodyPr spcFirstLastPara="1" wrap="square" lIns="91425" tIns="45700" rIns="91425" bIns="45700" anchor="ctr" anchorCtr="0">
            <a:noAutofit/>
          </a:bodyPr>
          <a:lstStyle>
            <a:lvl1pPr marL="457200" lvl="0" indent="-228600" algn="r">
              <a:spcBef>
                <a:spcPts val="300"/>
              </a:spcBef>
              <a:spcAft>
                <a:spcPts val="0"/>
              </a:spcAft>
              <a:buClr>
                <a:srgbClr val="7F7F7F"/>
              </a:buClr>
              <a:buSzPts val="1499"/>
              <a:buNone/>
              <a:defRPr sz="1499">
                <a:solidFill>
                  <a:srgbClr val="7F7F7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Left Clipart Right">
  <p:cSld name="Text Left Clipart Right">
    <p:bg>
      <p:bgPr>
        <a:solidFill>
          <a:srgbClr val="F2F2F2">
            <a:alpha val="49803"/>
          </a:srgbClr>
        </a:solidFill>
        <a:effectLst/>
      </p:bgPr>
    </p:bg>
    <p:spTree>
      <p:nvGrpSpPr>
        <p:cNvPr id="1" name="Shape 898"/>
        <p:cNvGrpSpPr/>
        <p:nvPr/>
      </p:nvGrpSpPr>
      <p:grpSpPr>
        <a:xfrm>
          <a:off x="0" y="0"/>
          <a:ext cx="0" cy="0"/>
          <a:chOff x="0" y="0"/>
          <a:chExt cx="0" cy="0"/>
        </a:xfrm>
      </p:grpSpPr>
      <p:sp>
        <p:nvSpPr>
          <p:cNvPr id="899" name="Google Shape;899;p99"/>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 name="Google Shape;900;p99"/>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1" name="Google Shape;901;p99"/>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902" name="Google Shape;902;p99"/>
          <p:cNvSpPr txBox="1">
            <a:spLocks noGrp="1"/>
          </p:cNvSpPr>
          <p:nvPr>
            <p:ph type="body" idx="1"/>
          </p:nvPr>
        </p:nvSpPr>
        <p:spPr>
          <a:xfrm>
            <a:off x="513293" y="800100"/>
            <a:ext cx="3144069" cy="571500"/>
          </a:xfrm>
          <a:prstGeom prst="rect">
            <a:avLst/>
          </a:prstGeom>
          <a:noFill/>
          <a:ln>
            <a:noFill/>
          </a:ln>
        </p:spPr>
        <p:txBody>
          <a:bodyPr spcFirstLastPara="1" wrap="square" lIns="91425" tIns="45700" rIns="91425" bIns="45700" anchor="t" anchorCtr="0">
            <a:noAutofit/>
          </a:bodyPr>
          <a:lstStyle>
            <a:lvl1pPr marL="457200" lvl="0" indent="-419036" algn="l">
              <a:spcBef>
                <a:spcPts val="600"/>
              </a:spcBef>
              <a:spcAft>
                <a:spcPts val="0"/>
              </a:spcAft>
              <a:buClr>
                <a:schemeClr val="dk1"/>
              </a:buClr>
              <a:buSzPts val="2999"/>
              <a:buChar char="•"/>
              <a:defRPr sz="2999" b="1"/>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3" name="Google Shape;903;p99"/>
          <p:cNvSpPr txBox="1">
            <a:spLocks noGrp="1"/>
          </p:cNvSpPr>
          <p:nvPr>
            <p:ph type="body" idx="2"/>
          </p:nvPr>
        </p:nvSpPr>
        <p:spPr>
          <a:xfrm>
            <a:off x="513293" y="1543050"/>
            <a:ext cx="3144069" cy="2857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slidemodel2">
  <p:cSld name="1_slidemodel2">
    <p:bg>
      <p:bgPr>
        <a:gradFill>
          <a:gsLst>
            <a:gs pos="0">
              <a:srgbClr val="1181AE"/>
            </a:gs>
            <a:gs pos="55000">
              <a:srgbClr val="1181AE"/>
            </a:gs>
            <a:gs pos="100000">
              <a:srgbClr val="095474"/>
            </a:gs>
          </a:gsLst>
          <a:path path="circle">
            <a:fillToRect l="50000" t="50000" r="50000" b="50000"/>
          </a:path>
          <a:tileRect/>
        </a:gradFill>
        <a:effectLst/>
      </p:bgPr>
    </p:bg>
    <p:spTree>
      <p:nvGrpSpPr>
        <p:cNvPr id="1" name="Shape 904"/>
        <p:cNvGrpSpPr/>
        <p:nvPr/>
      </p:nvGrpSpPr>
      <p:grpSpPr>
        <a:xfrm>
          <a:off x="0" y="0"/>
          <a:ext cx="0" cy="0"/>
          <a:chOff x="0" y="0"/>
          <a:chExt cx="0" cy="0"/>
        </a:xfrm>
      </p:grpSpPr>
      <p:sp>
        <p:nvSpPr>
          <p:cNvPr id="905" name="Google Shape;905;p100"/>
          <p:cNvSpPr txBox="1">
            <a:spLocks noGrp="1"/>
          </p:cNvSpPr>
          <p:nvPr>
            <p:ph type="title"/>
          </p:nvPr>
        </p:nvSpPr>
        <p:spPr>
          <a:xfrm>
            <a:off x="2414005" y="2152976"/>
            <a:ext cx="4449167" cy="533311"/>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2700"/>
              <a:buFont typeface="Calibri"/>
              <a:buNone/>
              <a:defRPr sz="27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6" name="Google Shape;906;p100"/>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7" name="Google Shape;907;p100"/>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8" name="Google Shape;908;p100"/>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9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7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7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0" name="Google Shape;120;p7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7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2"/>
        <p:cNvGrpSpPr/>
        <p:nvPr/>
      </p:nvGrpSpPr>
      <p:grpSpPr>
        <a:xfrm>
          <a:off x="0" y="0"/>
          <a:ext cx="0" cy="0"/>
          <a:chOff x="0" y="0"/>
          <a:chExt cx="0" cy="0"/>
        </a:xfrm>
      </p:grpSpPr>
      <p:sp>
        <p:nvSpPr>
          <p:cNvPr id="923" name="Google Shape;923;p112"/>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4" name="Google Shape;924;p112"/>
          <p:cNvSpPr txBox="1">
            <a:spLocks noGrp="1"/>
          </p:cNvSpPr>
          <p:nvPr>
            <p:ph type="body" idx="1"/>
          </p:nvPr>
        </p:nvSpPr>
        <p:spPr>
          <a:xfrm>
            <a:off x="457201" y="1200153"/>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5" name="Google Shape;925;p112"/>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6" name="Google Shape;926;p112"/>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7" name="Google Shape;927;p112"/>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8"/>
        <p:cNvGrpSpPr/>
        <p:nvPr/>
      </p:nvGrpSpPr>
      <p:grpSpPr>
        <a:xfrm>
          <a:off x="0" y="0"/>
          <a:ext cx="0" cy="0"/>
          <a:chOff x="0" y="0"/>
          <a:chExt cx="0" cy="0"/>
        </a:xfrm>
      </p:grpSpPr>
      <p:sp>
        <p:nvSpPr>
          <p:cNvPr id="929" name="Google Shape;929;p113"/>
          <p:cNvSpPr txBox="1">
            <a:spLocks noGrp="1"/>
          </p:cNvSpPr>
          <p:nvPr>
            <p:ph type="title"/>
          </p:nvPr>
        </p:nvSpPr>
        <p:spPr>
          <a:xfrm>
            <a:off x="722315" y="3305177"/>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49"/>
              <a:buFont typeface="Calibri"/>
              <a:buNone/>
              <a:defRPr sz="4049"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0" name="Google Shape;930;p113"/>
          <p:cNvSpPr txBox="1">
            <a:spLocks noGrp="1"/>
          </p:cNvSpPr>
          <p:nvPr>
            <p:ph type="body" idx="1"/>
          </p:nvPr>
        </p:nvSpPr>
        <p:spPr>
          <a:xfrm>
            <a:off x="722315" y="2180037"/>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5"/>
              </a:spcBef>
              <a:spcAft>
                <a:spcPts val="0"/>
              </a:spcAft>
              <a:buClr>
                <a:srgbClr val="888888"/>
              </a:buClr>
              <a:buSzPts val="2024"/>
              <a:buNone/>
              <a:defRPr sz="2024">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30"/>
              </a:spcBef>
              <a:spcAft>
                <a:spcPts val="0"/>
              </a:spcAft>
              <a:buClr>
                <a:srgbClr val="888888"/>
              </a:buClr>
              <a:buSzPts val="1650"/>
              <a:buNone/>
              <a:defRPr sz="1650">
                <a:solidFill>
                  <a:srgbClr val="888888"/>
                </a:solidFill>
              </a:defRPr>
            </a:lvl3pPr>
            <a:lvl4pPr marL="1828800" lvl="3" indent="-228600" algn="l">
              <a:spcBef>
                <a:spcPts val="285"/>
              </a:spcBef>
              <a:spcAft>
                <a:spcPts val="0"/>
              </a:spcAft>
              <a:buClr>
                <a:srgbClr val="888888"/>
              </a:buClr>
              <a:buSzPts val="1425"/>
              <a:buNone/>
              <a:defRPr sz="1425">
                <a:solidFill>
                  <a:srgbClr val="888888"/>
                </a:solidFill>
              </a:defRPr>
            </a:lvl4pPr>
            <a:lvl5pPr marL="2286000" lvl="4" indent="-228600" algn="l">
              <a:spcBef>
                <a:spcPts val="285"/>
              </a:spcBef>
              <a:spcAft>
                <a:spcPts val="0"/>
              </a:spcAft>
              <a:buClr>
                <a:srgbClr val="888888"/>
              </a:buClr>
              <a:buSzPts val="1425"/>
              <a:buNone/>
              <a:defRPr sz="1425">
                <a:solidFill>
                  <a:srgbClr val="888888"/>
                </a:solidFill>
              </a:defRPr>
            </a:lvl5pPr>
            <a:lvl6pPr marL="2743200" lvl="5" indent="-228600" algn="l">
              <a:spcBef>
                <a:spcPts val="285"/>
              </a:spcBef>
              <a:spcAft>
                <a:spcPts val="0"/>
              </a:spcAft>
              <a:buClr>
                <a:srgbClr val="888888"/>
              </a:buClr>
              <a:buSzPts val="1425"/>
              <a:buNone/>
              <a:defRPr sz="1425">
                <a:solidFill>
                  <a:srgbClr val="888888"/>
                </a:solidFill>
              </a:defRPr>
            </a:lvl6pPr>
            <a:lvl7pPr marL="3200400" lvl="6" indent="-228600" algn="l">
              <a:spcBef>
                <a:spcPts val="285"/>
              </a:spcBef>
              <a:spcAft>
                <a:spcPts val="0"/>
              </a:spcAft>
              <a:buClr>
                <a:srgbClr val="888888"/>
              </a:buClr>
              <a:buSzPts val="1425"/>
              <a:buNone/>
              <a:defRPr sz="1425">
                <a:solidFill>
                  <a:srgbClr val="888888"/>
                </a:solidFill>
              </a:defRPr>
            </a:lvl7pPr>
            <a:lvl8pPr marL="3657600" lvl="7" indent="-228600" algn="l">
              <a:spcBef>
                <a:spcPts val="285"/>
              </a:spcBef>
              <a:spcAft>
                <a:spcPts val="0"/>
              </a:spcAft>
              <a:buClr>
                <a:srgbClr val="888888"/>
              </a:buClr>
              <a:buSzPts val="1425"/>
              <a:buNone/>
              <a:defRPr sz="1425">
                <a:solidFill>
                  <a:srgbClr val="888888"/>
                </a:solidFill>
              </a:defRPr>
            </a:lvl8pPr>
            <a:lvl9pPr marL="4114800" lvl="8" indent="-228600" algn="l">
              <a:spcBef>
                <a:spcPts val="285"/>
              </a:spcBef>
              <a:spcAft>
                <a:spcPts val="0"/>
              </a:spcAft>
              <a:buClr>
                <a:srgbClr val="888888"/>
              </a:buClr>
              <a:buSzPts val="1425"/>
              <a:buNone/>
              <a:defRPr sz="1425">
                <a:solidFill>
                  <a:srgbClr val="888888"/>
                </a:solidFill>
              </a:defRPr>
            </a:lvl9pPr>
          </a:lstStyle>
          <a:p>
            <a:endParaRPr/>
          </a:p>
        </p:txBody>
      </p:sp>
      <p:sp>
        <p:nvSpPr>
          <p:cNvPr id="931" name="Google Shape;931;p113"/>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2" name="Google Shape;932;p113"/>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3" name="Google Shape;933;p113"/>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4"/>
        <p:cNvGrpSpPr/>
        <p:nvPr/>
      </p:nvGrpSpPr>
      <p:grpSpPr>
        <a:xfrm>
          <a:off x="0" y="0"/>
          <a:ext cx="0" cy="0"/>
          <a:chOff x="0" y="0"/>
          <a:chExt cx="0" cy="0"/>
        </a:xfrm>
      </p:grpSpPr>
      <p:sp>
        <p:nvSpPr>
          <p:cNvPr id="935" name="Google Shape;935;p114"/>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6" name="Google Shape;936;p114"/>
          <p:cNvSpPr txBox="1">
            <a:spLocks noGrp="1"/>
          </p:cNvSpPr>
          <p:nvPr>
            <p:ph type="body" idx="1"/>
          </p:nvPr>
        </p:nvSpPr>
        <p:spPr>
          <a:xfrm>
            <a:off x="457202" y="1200153"/>
            <a:ext cx="4038600" cy="3394472"/>
          </a:xfrm>
          <a:prstGeom prst="rect">
            <a:avLst/>
          </a:prstGeom>
          <a:noFill/>
          <a:ln>
            <a:noFill/>
          </a:ln>
        </p:spPr>
        <p:txBody>
          <a:bodyPr spcFirstLastPara="1" wrap="square" lIns="91425" tIns="45700" rIns="91425" bIns="45700" anchor="t" anchorCtr="0">
            <a:normAutofit/>
          </a:bodyPr>
          <a:lstStyle>
            <a:lvl1pPr marL="457200" lvl="0" indent="-409511" algn="l">
              <a:spcBef>
                <a:spcPts val="570"/>
              </a:spcBef>
              <a:spcAft>
                <a:spcPts val="0"/>
              </a:spcAft>
              <a:buClr>
                <a:schemeClr val="dk1"/>
              </a:buClr>
              <a:buSzPts val="2849"/>
              <a:buChar char="•"/>
              <a:defRPr sz="2849"/>
            </a:lvl1pPr>
            <a:lvl2pPr marL="914400" lvl="1" indent="-380936" algn="l">
              <a:spcBef>
                <a:spcPts val="480"/>
              </a:spcBef>
              <a:spcAft>
                <a:spcPts val="0"/>
              </a:spcAft>
              <a:buClr>
                <a:schemeClr val="dk1"/>
              </a:buClr>
              <a:buSzPts val="2399"/>
              <a:buChar char="–"/>
              <a:defRPr sz="2399"/>
            </a:lvl2pPr>
            <a:lvl3pPr marL="1371600" lvl="2" indent="-357124" algn="l">
              <a:spcBef>
                <a:spcPts val="405"/>
              </a:spcBef>
              <a:spcAft>
                <a:spcPts val="0"/>
              </a:spcAft>
              <a:buClr>
                <a:schemeClr val="dk1"/>
              </a:buClr>
              <a:buSzPts val="2024"/>
              <a:buChar char="•"/>
              <a:defRPr sz="2024"/>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37" name="Google Shape;937;p114"/>
          <p:cNvSpPr txBox="1">
            <a:spLocks noGrp="1"/>
          </p:cNvSpPr>
          <p:nvPr>
            <p:ph type="body" idx="2"/>
          </p:nvPr>
        </p:nvSpPr>
        <p:spPr>
          <a:xfrm>
            <a:off x="4648201" y="1200153"/>
            <a:ext cx="4038600" cy="3394472"/>
          </a:xfrm>
          <a:prstGeom prst="rect">
            <a:avLst/>
          </a:prstGeom>
          <a:noFill/>
          <a:ln>
            <a:noFill/>
          </a:ln>
        </p:spPr>
        <p:txBody>
          <a:bodyPr spcFirstLastPara="1" wrap="square" lIns="91425" tIns="45700" rIns="91425" bIns="45700" anchor="t" anchorCtr="0">
            <a:normAutofit/>
          </a:bodyPr>
          <a:lstStyle>
            <a:lvl1pPr marL="457200" lvl="0" indent="-409511" algn="l">
              <a:spcBef>
                <a:spcPts val="570"/>
              </a:spcBef>
              <a:spcAft>
                <a:spcPts val="0"/>
              </a:spcAft>
              <a:buClr>
                <a:schemeClr val="dk1"/>
              </a:buClr>
              <a:buSzPts val="2849"/>
              <a:buChar char="•"/>
              <a:defRPr sz="2849"/>
            </a:lvl1pPr>
            <a:lvl2pPr marL="914400" lvl="1" indent="-380936" algn="l">
              <a:spcBef>
                <a:spcPts val="480"/>
              </a:spcBef>
              <a:spcAft>
                <a:spcPts val="0"/>
              </a:spcAft>
              <a:buClr>
                <a:schemeClr val="dk1"/>
              </a:buClr>
              <a:buSzPts val="2399"/>
              <a:buChar char="–"/>
              <a:defRPr sz="2399"/>
            </a:lvl2pPr>
            <a:lvl3pPr marL="1371600" lvl="2" indent="-357124" algn="l">
              <a:spcBef>
                <a:spcPts val="405"/>
              </a:spcBef>
              <a:spcAft>
                <a:spcPts val="0"/>
              </a:spcAft>
              <a:buClr>
                <a:schemeClr val="dk1"/>
              </a:buClr>
              <a:buSzPts val="2024"/>
              <a:buChar char="•"/>
              <a:defRPr sz="2024"/>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38" name="Google Shape;938;p114"/>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9" name="Google Shape;939;p114"/>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0" name="Google Shape;940;p114"/>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1"/>
        <p:cNvGrpSpPr/>
        <p:nvPr/>
      </p:nvGrpSpPr>
      <p:grpSpPr>
        <a:xfrm>
          <a:off x="0" y="0"/>
          <a:ext cx="0" cy="0"/>
          <a:chOff x="0" y="0"/>
          <a:chExt cx="0" cy="0"/>
        </a:xfrm>
      </p:grpSpPr>
      <p:sp>
        <p:nvSpPr>
          <p:cNvPr id="942" name="Google Shape;942;p115"/>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24"/>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3" name="Google Shape;943;p115"/>
          <p:cNvSpPr txBox="1">
            <a:spLocks noGrp="1"/>
          </p:cNvSpPr>
          <p:nvPr>
            <p:ph type="body" idx="1"/>
          </p:nvPr>
        </p:nvSpPr>
        <p:spPr>
          <a:xfrm>
            <a:off x="457201" y="1151337"/>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5"/>
              </a:spcBef>
              <a:spcAft>
                <a:spcPts val="0"/>
              </a:spcAft>
              <a:buClr>
                <a:schemeClr val="dk1"/>
              </a:buClr>
              <a:buSzPts val="2024"/>
              <a:buNone/>
              <a:defRPr sz="2024" b="1"/>
            </a:lvl2pPr>
            <a:lvl3pPr marL="1371600" lvl="2" indent="-228600" algn="l">
              <a:spcBef>
                <a:spcPts val="360"/>
              </a:spcBef>
              <a:spcAft>
                <a:spcPts val="0"/>
              </a:spcAft>
              <a:buClr>
                <a:schemeClr val="dk1"/>
              </a:buClr>
              <a:buSzPts val="1800"/>
              <a:buNone/>
              <a:defRPr sz="1800" b="1"/>
            </a:lvl3pPr>
            <a:lvl4pPr marL="1828800" lvl="3" indent="-228600" algn="l">
              <a:spcBef>
                <a:spcPts val="330"/>
              </a:spcBef>
              <a:spcAft>
                <a:spcPts val="0"/>
              </a:spcAft>
              <a:buClr>
                <a:schemeClr val="dk1"/>
              </a:buClr>
              <a:buSzPts val="1650"/>
              <a:buNone/>
              <a:defRPr sz="1650" b="1"/>
            </a:lvl4pPr>
            <a:lvl5pPr marL="2286000" lvl="4" indent="-228600" algn="l">
              <a:spcBef>
                <a:spcPts val="330"/>
              </a:spcBef>
              <a:spcAft>
                <a:spcPts val="0"/>
              </a:spcAft>
              <a:buClr>
                <a:schemeClr val="dk1"/>
              </a:buClr>
              <a:buSzPts val="1650"/>
              <a:buNone/>
              <a:defRPr sz="1650" b="1"/>
            </a:lvl5pPr>
            <a:lvl6pPr marL="2743200" lvl="5" indent="-228600" algn="l">
              <a:spcBef>
                <a:spcPts val="330"/>
              </a:spcBef>
              <a:spcAft>
                <a:spcPts val="0"/>
              </a:spcAft>
              <a:buClr>
                <a:schemeClr val="dk1"/>
              </a:buClr>
              <a:buSzPts val="1650"/>
              <a:buNone/>
              <a:defRPr sz="1650" b="1"/>
            </a:lvl6pPr>
            <a:lvl7pPr marL="3200400" lvl="6" indent="-228600" algn="l">
              <a:spcBef>
                <a:spcPts val="330"/>
              </a:spcBef>
              <a:spcAft>
                <a:spcPts val="0"/>
              </a:spcAft>
              <a:buClr>
                <a:schemeClr val="dk1"/>
              </a:buClr>
              <a:buSzPts val="1650"/>
              <a:buNone/>
              <a:defRPr sz="1650" b="1"/>
            </a:lvl7pPr>
            <a:lvl8pPr marL="3657600" lvl="7" indent="-228600" algn="l">
              <a:spcBef>
                <a:spcPts val="330"/>
              </a:spcBef>
              <a:spcAft>
                <a:spcPts val="0"/>
              </a:spcAft>
              <a:buClr>
                <a:schemeClr val="dk1"/>
              </a:buClr>
              <a:buSzPts val="1650"/>
              <a:buNone/>
              <a:defRPr sz="1650" b="1"/>
            </a:lvl8pPr>
            <a:lvl9pPr marL="4114800" lvl="8" indent="-228600" algn="l">
              <a:spcBef>
                <a:spcPts val="330"/>
              </a:spcBef>
              <a:spcAft>
                <a:spcPts val="0"/>
              </a:spcAft>
              <a:buClr>
                <a:schemeClr val="dk1"/>
              </a:buClr>
              <a:buSzPts val="1650"/>
              <a:buNone/>
              <a:defRPr sz="1650" b="1"/>
            </a:lvl9pPr>
          </a:lstStyle>
          <a:p>
            <a:endParaRPr/>
          </a:p>
        </p:txBody>
      </p:sp>
      <p:sp>
        <p:nvSpPr>
          <p:cNvPr id="944" name="Google Shape;944;p115"/>
          <p:cNvSpPr txBox="1">
            <a:spLocks noGrp="1"/>
          </p:cNvSpPr>
          <p:nvPr>
            <p:ph type="body" idx="2"/>
          </p:nvPr>
        </p:nvSpPr>
        <p:spPr>
          <a:xfrm>
            <a:off x="457201" y="1631158"/>
            <a:ext cx="4040188"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7124" algn="l">
              <a:spcBef>
                <a:spcPts val="405"/>
              </a:spcBef>
              <a:spcAft>
                <a:spcPts val="0"/>
              </a:spcAft>
              <a:buClr>
                <a:schemeClr val="dk1"/>
              </a:buClr>
              <a:buSzPts val="2024"/>
              <a:buChar char="–"/>
              <a:defRPr sz="2024"/>
            </a:lvl2pPr>
            <a:lvl3pPr marL="1371600" lvl="2" indent="-342900" algn="l">
              <a:spcBef>
                <a:spcPts val="360"/>
              </a:spcBef>
              <a:spcAft>
                <a:spcPts val="0"/>
              </a:spcAft>
              <a:buClr>
                <a:schemeClr val="dk1"/>
              </a:buClr>
              <a:buSzPts val="1800"/>
              <a:buChar char="•"/>
              <a:defRPr sz="1800"/>
            </a:lvl3pPr>
            <a:lvl4pPr marL="1828800" lvl="3" indent="-333375" algn="l">
              <a:spcBef>
                <a:spcPts val="330"/>
              </a:spcBef>
              <a:spcAft>
                <a:spcPts val="0"/>
              </a:spcAft>
              <a:buClr>
                <a:schemeClr val="dk1"/>
              </a:buClr>
              <a:buSzPts val="1650"/>
              <a:buChar char="–"/>
              <a:defRPr sz="1650"/>
            </a:lvl4pPr>
            <a:lvl5pPr marL="2286000" lvl="4" indent="-333375" algn="l">
              <a:spcBef>
                <a:spcPts val="330"/>
              </a:spcBef>
              <a:spcAft>
                <a:spcPts val="0"/>
              </a:spcAft>
              <a:buClr>
                <a:schemeClr val="dk1"/>
              </a:buClr>
              <a:buSzPts val="1650"/>
              <a:buChar char="»"/>
              <a:defRPr sz="1650"/>
            </a:lvl5pPr>
            <a:lvl6pPr marL="2743200" lvl="5" indent="-333375" algn="l">
              <a:spcBef>
                <a:spcPts val="330"/>
              </a:spcBef>
              <a:spcAft>
                <a:spcPts val="0"/>
              </a:spcAft>
              <a:buClr>
                <a:schemeClr val="dk1"/>
              </a:buClr>
              <a:buSzPts val="1650"/>
              <a:buChar char="•"/>
              <a:defRPr sz="1650"/>
            </a:lvl6pPr>
            <a:lvl7pPr marL="3200400" lvl="6" indent="-333375" algn="l">
              <a:spcBef>
                <a:spcPts val="330"/>
              </a:spcBef>
              <a:spcAft>
                <a:spcPts val="0"/>
              </a:spcAft>
              <a:buClr>
                <a:schemeClr val="dk1"/>
              </a:buClr>
              <a:buSzPts val="1650"/>
              <a:buChar char="•"/>
              <a:defRPr sz="1650"/>
            </a:lvl7pPr>
            <a:lvl8pPr marL="3657600" lvl="7" indent="-333375" algn="l">
              <a:spcBef>
                <a:spcPts val="330"/>
              </a:spcBef>
              <a:spcAft>
                <a:spcPts val="0"/>
              </a:spcAft>
              <a:buClr>
                <a:schemeClr val="dk1"/>
              </a:buClr>
              <a:buSzPts val="1650"/>
              <a:buChar char="•"/>
              <a:defRPr sz="1650"/>
            </a:lvl8pPr>
            <a:lvl9pPr marL="4114800" lvl="8" indent="-333375" algn="l">
              <a:spcBef>
                <a:spcPts val="330"/>
              </a:spcBef>
              <a:spcAft>
                <a:spcPts val="0"/>
              </a:spcAft>
              <a:buClr>
                <a:schemeClr val="dk1"/>
              </a:buClr>
              <a:buSzPts val="1650"/>
              <a:buChar char="•"/>
              <a:defRPr sz="1650"/>
            </a:lvl9pPr>
          </a:lstStyle>
          <a:p>
            <a:endParaRPr/>
          </a:p>
        </p:txBody>
      </p:sp>
      <p:sp>
        <p:nvSpPr>
          <p:cNvPr id="945" name="Google Shape;945;p115"/>
          <p:cNvSpPr txBox="1">
            <a:spLocks noGrp="1"/>
          </p:cNvSpPr>
          <p:nvPr>
            <p:ph type="body" idx="3"/>
          </p:nvPr>
        </p:nvSpPr>
        <p:spPr>
          <a:xfrm>
            <a:off x="4645031" y="1151337"/>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5"/>
              </a:spcBef>
              <a:spcAft>
                <a:spcPts val="0"/>
              </a:spcAft>
              <a:buClr>
                <a:schemeClr val="dk1"/>
              </a:buClr>
              <a:buSzPts val="2024"/>
              <a:buNone/>
              <a:defRPr sz="2024" b="1"/>
            </a:lvl2pPr>
            <a:lvl3pPr marL="1371600" lvl="2" indent="-228600" algn="l">
              <a:spcBef>
                <a:spcPts val="360"/>
              </a:spcBef>
              <a:spcAft>
                <a:spcPts val="0"/>
              </a:spcAft>
              <a:buClr>
                <a:schemeClr val="dk1"/>
              </a:buClr>
              <a:buSzPts val="1800"/>
              <a:buNone/>
              <a:defRPr sz="1800" b="1"/>
            </a:lvl3pPr>
            <a:lvl4pPr marL="1828800" lvl="3" indent="-228600" algn="l">
              <a:spcBef>
                <a:spcPts val="330"/>
              </a:spcBef>
              <a:spcAft>
                <a:spcPts val="0"/>
              </a:spcAft>
              <a:buClr>
                <a:schemeClr val="dk1"/>
              </a:buClr>
              <a:buSzPts val="1650"/>
              <a:buNone/>
              <a:defRPr sz="1650" b="1"/>
            </a:lvl4pPr>
            <a:lvl5pPr marL="2286000" lvl="4" indent="-228600" algn="l">
              <a:spcBef>
                <a:spcPts val="330"/>
              </a:spcBef>
              <a:spcAft>
                <a:spcPts val="0"/>
              </a:spcAft>
              <a:buClr>
                <a:schemeClr val="dk1"/>
              </a:buClr>
              <a:buSzPts val="1650"/>
              <a:buNone/>
              <a:defRPr sz="1650" b="1"/>
            </a:lvl5pPr>
            <a:lvl6pPr marL="2743200" lvl="5" indent="-228600" algn="l">
              <a:spcBef>
                <a:spcPts val="330"/>
              </a:spcBef>
              <a:spcAft>
                <a:spcPts val="0"/>
              </a:spcAft>
              <a:buClr>
                <a:schemeClr val="dk1"/>
              </a:buClr>
              <a:buSzPts val="1650"/>
              <a:buNone/>
              <a:defRPr sz="1650" b="1"/>
            </a:lvl6pPr>
            <a:lvl7pPr marL="3200400" lvl="6" indent="-228600" algn="l">
              <a:spcBef>
                <a:spcPts val="330"/>
              </a:spcBef>
              <a:spcAft>
                <a:spcPts val="0"/>
              </a:spcAft>
              <a:buClr>
                <a:schemeClr val="dk1"/>
              </a:buClr>
              <a:buSzPts val="1650"/>
              <a:buNone/>
              <a:defRPr sz="1650" b="1"/>
            </a:lvl7pPr>
            <a:lvl8pPr marL="3657600" lvl="7" indent="-228600" algn="l">
              <a:spcBef>
                <a:spcPts val="330"/>
              </a:spcBef>
              <a:spcAft>
                <a:spcPts val="0"/>
              </a:spcAft>
              <a:buClr>
                <a:schemeClr val="dk1"/>
              </a:buClr>
              <a:buSzPts val="1650"/>
              <a:buNone/>
              <a:defRPr sz="1650" b="1"/>
            </a:lvl8pPr>
            <a:lvl9pPr marL="4114800" lvl="8" indent="-228600" algn="l">
              <a:spcBef>
                <a:spcPts val="330"/>
              </a:spcBef>
              <a:spcAft>
                <a:spcPts val="0"/>
              </a:spcAft>
              <a:buClr>
                <a:schemeClr val="dk1"/>
              </a:buClr>
              <a:buSzPts val="1650"/>
              <a:buNone/>
              <a:defRPr sz="1650" b="1"/>
            </a:lvl9pPr>
          </a:lstStyle>
          <a:p>
            <a:endParaRPr/>
          </a:p>
        </p:txBody>
      </p:sp>
      <p:sp>
        <p:nvSpPr>
          <p:cNvPr id="946" name="Google Shape;946;p115"/>
          <p:cNvSpPr txBox="1">
            <a:spLocks noGrp="1"/>
          </p:cNvSpPr>
          <p:nvPr>
            <p:ph type="body" idx="4"/>
          </p:nvPr>
        </p:nvSpPr>
        <p:spPr>
          <a:xfrm>
            <a:off x="4645031" y="1631158"/>
            <a:ext cx="4041775"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7124" algn="l">
              <a:spcBef>
                <a:spcPts val="405"/>
              </a:spcBef>
              <a:spcAft>
                <a:spcPts val="0"/>
              </a:spcAft>
              <a:buClr>
                <a:schemeClr val="dk1"/>
              </a:buClr>
              <a:buSzPts val="2024"/>
              <a:buChar char="–"/>
              <a:defRPr sz="2024"/>
            </a:lvl2pPr>
            <a:lvl3pPr marL="1371600" lvl="2" indent="-342900" algn="l">
              <a:spcBef>
                <a:spcPts val="360"/>
              </a:spcBef>
              <a:spcAft>
                <a:spcPts val="0"/>
              </a:spcAft>
              <a:buClr>
                <a:schemeClr val="dk1"/>
              </a:buClr>
              <a:buSzPts val="1800"/>
              <a:buChar char="•"/>
              <a:defRPr sz="1800"/>
            </a:lvl3pPr>
            <a:lvl4pPr marL="1828800" lvl="3" indent="-333375" algn="l">
              <a:spcBef>
                <a:spcPts val="330"/>
              </a:spcBef>
              <a:spcAft>
                <a:spcPts val="0"/>
              </a:spcAft>
              <a:buClr>
                <a:schemeClr val="dk1"/>
              </a:buClr>
              <a:buSzPts val="1650"/>
              <a:buChar char="–"/>
              <a:defRPr sz="1650"/>
            </a:lvl4pPr>
            <a:lvl5pPr marL="2286000" lvl="4" indent="-333375" algn="l">
              <a:spcBef>
                <a:spcPts val="330"/>
              </a:spcBef>
              <a:spcAft>
                <a:spcPts val="0"/>
              </a:spcAft>
              <a:buClr>
                <a:schemeClr val="dk1"/>
              </a:buClr>
              <a:buSzPts val="1650"/>
              <a:buChar char="»"/>
              <a:defRPr sz="1650"/>
            </a:lvl5pPr>
            <a:lvl6pPr marL="2743200" lvl="5" indent="-333375" algn="l">
              <a:spcBef>
                <a:spcPts val="330"/>
              </a:spcBef>
              <a:spcAft>
                <a:spcPts val="0"/>
              </a:spcAft>
              <a:buClr>
                <a:schemeClr val="dk1"/>
              </a:buClr>
              <a:buSzPts val="1650"/>
              <a:buChar char="•"/>
              <a:defRPr sz="1650"/>
            </a:lvl6pPr>
            <a:lvl7pPr marL="3200400" lvl="6" indent="-333375" algn="l">
              <a:spcBef>
                <a:spcPts val="330"/>
              </a:spcBef>
              <a:spcAft>
                <a:spcPts val="0"/>
              </a:spcAft>
              <a:buClr>
                <a:schemeClr val="dk1"/>
              </a:buClr>
              <a:buSzPts val="1650"/>
              <a:buChar char="•"/>
              <a:defRPr sz="1650"/>
            </a:lvl7pPr>
            <a:lvl8pPr marL="3657600" lvl="7" indent="-333375" algn="l">
              <a:spcBef>
                <a:spcPts val="330"/>
              </a:spcBef>
              <a:spcAft>
                <a:spcPts val="0"/>
              </a:spcAft>
              <a:buClr>
                <a:schemeClr val="dk1"/>
              </a:buClr>
              <a:buSzPts val="1650"/>
              <a:buChar char="•"/>
              <a:defRPr sz="1650"/>
            </a:lvl8pPr>
            <a:lvl9pPr marL="4114800" lvl="8" indent="-333375" algn="l">
              <a:spcBef>
                <a:spcPts val="330"/>
              </a:spcBef>
              <a:spcAft>
                <a:spcPts val="0"/>
              </a:spcAft>
              <a:buClr>
                <a:schemeClr val="dk1"/>
              </a:buClr>
              <a:buSzPts val="1650"/>
              <a:buChar char="•"/>
              <a:defRPr sz="1650"/>
            </a:lvl9pPr>
          </a:lstStyle>
          <a:p>
            <a:endParaRPr/>
          </a:p>
        </p:txBody>
      </p:sp>
      <p:sp>
        <p:nvSpPr>
          <p:cNvPr id="947" name="Google Shape;947;p115"/>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8" name="Google Shape;948;p115"/>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9" name="Google Shape;949;p115"/>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0"/>
        <p:cNvGrpSpPr/>
        <p:nvPr/>
      </p:nvGrpSpPr>
      <p:grpSpPr>
        <a:xfrm>
          <a:off x="0" y="0"/>
          <a:ext cx="0" cy="0"/>
          <a:chOff x="0" y="0"/>
          <a:chExt cx="0" cy="0"/>
        </a:xfrm>
      </p:grpSpPr>
      <p:sp>
        <p:nvSpPr>
          <p:cNvPr id="951" name="Google Shape;951;p116"/>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2" name="Google Shape;952;p116"/>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3" name="Google Shape;953;p116"/>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116"/>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5"/>
        <p:cNvGrpSpPr/>
        <p:nvPr/>
      </p:nvGrpSpPr>
      <p:grpSpPr>
        <a:xfrm>
          <a:off x="0" y="0"/>
          <a:ext cx="0" cy="0"/>
          <a:chOff x="0" y="0"/>
          <a:chExt cx="0" cy="0"/>
        </a:xfrm>
      </p:grpSpPr>
      <p:sp>
        <p:nvSpPr>
          <p:cNvPr id="956" name="Google Shape;956;p117"/>
          <p:cNvSpPr/>
          <p:nvPr/>
        </p:nvSpPr>
        <p:spPr>
          <a:xfrm>
            <a:off x="854726" y="773444"/>
            <a:ext cx="7434551" cy="32168"/>
          </a:xfrm>
          <a:prstGeom prst="roundRect">
            <a:avLst>
              <a:gd name="adj" fmla="val 50000"/>
            </a:avLst>
          </a:prstGeom>
          <a:gradFill>
            <a:gsLst>
              <a:gs pos="0">
                <a:srgbClr val="BFBFBF"/>
              </a:gs>
              <a:gs pos="100000">
                <a:schemeClr val="lt1"/>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57" name="Google Shape;957;p117"/>
          <p:cNvSpPr/>
          <p:nvPr/>
        </p:nvSpPr>
        <p:spPr>
          <a:xfrm>
            <a:off x="4425043" y="4838924"/>
            <a:ext cx="293917" cy="16508"/>
          </a:xfrm>
          <a:prstGeom prst="roundRect">
            <a:avLst>
              <a:gd name="adj" fmla="val 50000"/>
            </a:avLst>
          </a:prstGeom>
          <a:gradFill>
            <a:gsLst>
              <a:gs pos="0">
                <a:srgbClr val="BFBFBF"/>
              </a:gs>
              <a:gs pos="100000">
                <a:schemeClr val="lt1"/>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58" name="Google Shape;958;p117"/>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9" name="Google Shape;959;p117"/>
          <p:cNvSpPr txBox="1">
            <a:spLocks noGrp="1"/>
          </p:cNvSpPr>
          <p:nvPr>
            <p:ph type="sldNum" idx="12"/>
          </p:nvPr>
        </p:nvSpPr>
        <p:spPr>
          <a:xfrm>
            <a:off x="3505201" y="4797171"/>
            <a:ext cx="2133600"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1pPr>
            <a:lvl2pPr marL="0" marR="0" lvl="1"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2pPr>
            <a:lvl3pPr marL="0" marR="0" lvl="2"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3pPr>
            <a:lvl4pPr marL="0" marR="0" lvl="3"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4pPr>
            <a:lvl5pPr marL="0" marR="0" lvl="4"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5pPr>
            <a:lvl6pPr marL="0" marR="0" lvl="5"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6pPr>
            <a:lvl7pPr marL="0" marR="0" lvl="6"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7pPr>
            <a:lvl8pPr marL="0" marR="0" lvl="7"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8pPr>
            <a:lvl9pPr marL="0" marR="0" lvl="8"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0"/>
        <p:cNvGrpSpPr/>
        <p:nvPr/>
      </p:nvGrpSpPr>
      <p:grpSpPr>
        <a:xfrm>
          <a:off x="0" y="0"/>
          <a:ext cx="0" cy="0"/>
          <a:chOff x="0" y="0"/>
          <a:chExt cx="0" cy="0"/>
        </a:xfrm>
      </p:grpSpPr>
      <p:sp>
        <p:nvSpPr>
          <p:cNvPr id="961" name="Google Shape;961;p118"/>
          <p:cNvSpPr txBox="1">
            <a:spLocks noGrp="1"/>
          </p:cNvSpPr>
          <p:nvPr>
            <p:ph type="title"/>
          </p:nvPr>
        </p:nvSpPr>
        <p:spPr>
          <a:xfrm>
            <a:off x="457202" y="204789"/>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24"/>
              <a:buFont typeface="Calibri"/>
              <a:buNone/>
              <a:defRPr sz="2024"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2" name="Google Shape;962;p118"/>
          <p:cNvSpPr txBox="1">
            <a:spLocks noGrp="1"/>
          </p:cNvSpPr>
          <p:nvPr>
            <p:ph type="body" idx="1"/>
          </p:nvPr>
        </p:nvSpPr>
        <p:spPr>
          <a:xfrm>
            <a:off x="3575051" y="204791"/>
            <a:ext cx="5111750" cy="4389835"/>
          </a:xfrm>
          <a:prstGeom prst="rect">
            <a:avLst/>
          </a:prstGeom>
          <a:noFill/>
          <a:ln>
            <a:noFill/>
          </a:ln>
        </p:spPr>
        <p:txBody>
          <a:bodyPr spcFirstLastPara="1" wrap="square" lIns="91425" tIns="45700" rIns="91425" bIns="45700" anchor="t" anchorCtr="0">
            <a:normAutofit/>
          </a:bodyPr>
          <a:lstStyle>
            <a:lvl1pPr marL="457200" lvl="0" indent="-433324" algn="l">
              <a:spcBef>
                <a:spcPts val="645"/>
              </a:spcBef>
              <a:spcAft>
                <a:spcPts val="0"/>
              </a:spcAft>
              <a:buClr>
                <a:schemeClr val="dk1"/>
              </a:buClr>
              <a:buSzPts val="3224"/>
              <a:buChar char="•"/>
              <a:defRPr sz="3224"/>
            </a:lvl1pPr>
            <a:lvl2pPr marL="914400" lvl="1" indent="-409511" algn="l">
              <a:spcBef>
                <a:spcPts val="570"/>
              </a:spcBef>
              <a:spcAft>
                <a:spcPts val="0"/>
              </a:spcAft>
              <a:buClr>
                <a:schemeClr val="dk1"/>
              </a:buClr>
              <a:buSzPts val="2849"/>
              <a:buChar char="–"/>
              <a:defRPr sz="2849"/>
            </a:lvl2pPr>
            <a:lvl3pPr marL="1371600" lvl="2" indent="-380936" algn="l">
              <a:spcBef>
                <a:spcPts val="480"/>
              </a:spcBef>
              <a:spcAft>
                <a:spcPts val="0"/>
              </a:spcAft>
              <a:buClr>
                <a:schemeClr val="dk1"/>
              </a:buClr>
              <a:buSzPts val="2399"/>
              <a:buChar char="•"/>
              <a:defRPr sz="2399"/>
            </a:lvl3pPr>
            <a:lvl4pPr marL="1828800" lvl="3" indent="-357124" algn="l">
              <a:spcBef>
                <a:spcPts val="405"/>
              </a:spcBef>
              <a:spcAft>
                <a:spcPts val="0"/>
              </a:spcAft>
              <a:buClr>
                <a:schemeClr val="dk1"/>
              </a:buClr>
              <a:buSzPts val="2024"/>
              <a:buChar char="–"/>
              <a:defRPr sz="2024"/>
            </a:lvl4pPr>
            <a:lvl5pPr marL="2286000" lvl="4" indent="-357123" algn="l">
              <a:spcBef>
                <a:spcPts val="405"/>
              </a:spcBef>
              <a:spcAft>
                <a:spcPts val="0"/>
              </a:spcAft>
              <a:buClr>
                <a:schemeClr val="dk1"/>
              </a:buClr>
              <a:buSzPts val="2024"/>
              <a:buChar char="»"/>
              <a:defRPr sz="2024"/>
            </a:lvl5pPr>
            <a:lvl6pPr marL="2743200" lvl="5" indent="-357123" algn="l">
              <a:spcBef>
                <a:spcPts val="405"/>
              </a:spcBef>
              <a:spcAft>
                <a:spcPts val="0"/>
              </a:spcAft>
              <a:buClr>
                <a:schemeClr val="dk1"/>
              </a:buClr>
              <a:buSzPts val="2024"/>
              <a:buChar char="•"/>
              <a:defRPr sz="2024"/>
            </a:lvl6pPr>
            <a:lvl7pPr marL="3200400" lvl="6" indent="-357123" algn="l">
              <a:spcBef>
                <a:spcPts val="405"/>
              </a:spcBef>
              <a:spcAft>
                <a:spcPts val="0"/>
              </a:spcAft>
              <a:buClr>
                <a:schemeClr val="dk1"/>
              </a:buClr>
              <a:buSzPts val="2024"/>
              <a:buChar char="•"/>
              <a:defRPr sz="2024"/>
            </a:lvl7pPr>
            <a:lvl8pPr marL="3657600" lvl="7" indent="-357123" algn="l">
              <a:spcBef>
                <a:spcPts val="405"/>
              </a:spcBef>
              <a:spcAft>
                <a:spcPts val="0"/>
              </a:spcAft>
              <a:buClr>
                <a:schemeClr val="dk1"/>
              </a:buClr>
              <a:buSzPts val="2024"/>
              <a:buChar char="•"/>
              <a:defRPr sz="2024"/>
            </a:lvl8pPr>
            <a:lvl9pPr marL="4114800" lvl="8" indent="-357123" algn="l">
              <a:spcBef>
                <a:spcPts val="405"/>
              </a:spcBef>
              <a:spcAft>
                <a:spcPts val="0"/>
              </a:spcAft>
              <a:buClr>
                <a:schemeClr val="dk1"/>
              </a:buClr>
              <a:buSzPts val="2024"/>
              <a:buChar char="•"/>
              <a:defRPr sz="2024"/>
            </a:lvl9pPr>
          </a:lstStyle>
          <a:p>
            <a:endParaRPr/>
          </a:p>
        </p:txBody>
      </p:sp>
      <p:sp>
        <p:nvSpPr>
          <p:cNvPr id="963" name="Google Shape;963;p118"/>
          <p:cNvSpPr txBox="1">
            <a:spLocks noGrp="1"/>
          </p:cNvSpPr>
          <p:nvPr>
            <p:ph type="body" idx="2"/>
          </p:nvPr>
        </p:nvSpPr>
        <p:spPr>
          <a:xfrm>
            <a:off x="457202" y="1076330"/>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5"/>
              </a:spcBef>
              <a:spcAft>
                <a:spcPts val="0"/>
              </a:spcAft>
              <a:buClr>
                <a:schemeClr val="dk1"/>
              </a:buClr>
              <a:buSzPts val="1425"/>
              <a:buNone/>
              <a:defRPr sz="1425"/>
            </a:lvl1pPr>
            <a:lvl2pPr marL="914400" lvl="1" indent="-228600" algn="l">
              <a:spcBef>
                <a:spcPts val="240"/>
              </a:spcBef>
              <a:spcAft>
                <a:spcPts val="0"/>
              </a:spcAft>
              <a:buClr>
                <a:schemeClr val="dk1"/>
              </a:buClr>
              <a:buSzPts val="1200"/>
              <a:buNone/>
              <a:defRPr sz="1200"/>
            </a:lvl2pPr>
            <a:lvl3pPr marL="1371600" lvl="2" indent="-228600" algn="l">
              <a:spcBef>
                <a:spcPts val="210"/>
              </a:spcBef>
              <a:spcAft>
                <a:spcPts val="0"/>
              </a:spcAft>
              <a:buClr>
                <a:schemeClr val="dk1"/>
              </a:buClr>
              <a:buSzPts val="1050"/>
              <a:buNone/>
              <a:defRPr sz="105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64" name="Google Shape;964;p118"/>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118"/>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6" name="Google Shape;966;p118"/>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7"/>
        <p:cNvGrpSpPr/>
        <p:nvPr/>
      </p:nvGrpSpPr>
      <p:grpSpPr>
        <a:xfrm>
          <a:off x="0" y="0"/>
          <a:ext cx="0" cy="0"/>
          <a:chOff x="0" y="0"/>
          <a:chExt cx="0" cy="0"/>
        </a:xfrm>
      </p:grpSpPr>
      <p:sp>
        <p:nvSpPr>
          <p:cNvPr id="968" name="Google Shape;968;p119"/>
          <p:cNvSpPr txBox="1">
            <a:spLocks noGrp="1"/>
          </p:cNvSpPr>
          <p:nvPr>
            <p:ph type="title"/>
          </p:nvPr>
        </p:nvSpPr>
        <p:spPr>
          <a:xfrm>
            <a:off x="1792288" y="3600452"/>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24"/>
              <a:buFont typeface="Calibri"/>
              <a:buNone/>
              <a:defRPr sz="2024"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119"/>
          <p:cNvSpPr>
            <a:spLocks noGrp="1"/>
          </p:cNvSpPr>
          <p:nvPr>
            <p:ph type="pic" idx="2"/>
          </p:nvPr>
        </p:nvSpPr>
        <p:spPr>
          <a:xfrm>
            <a:off x="1792288" y="459583"/>
            <a:ext cx="5486400" cy="3086100"/>
          </a:xfrm>
          <a:prstGeom prst="rect">
            <a:avLst/>
          </a:prstGeom>
          <a:noFill/>
          <a:ln>
            <a:noFill/>
          </a:ln>
        </p:spPr>
      </p:sp>
      <p:sp>
        <p:nvSpPr>
          <p:cNvPr id="970" name="Google Shape;970;p119"/>
          <p:cNvSpPr txBox="1">
            <a:spLocks noGrp="1"/>
          </p:cNvSpPr>
          <p:nvPr>
            <p:ph type="body" idx="1"/>
          </p:nvPr>
        </p:nvSpPr>
        <p:spPr>
          <a:xfrm>
            <a:off x="1792288" y="4025506"/>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5"/>
              </a:spcBef>
              <a:spcAft>
                <a:spcPts val="0"/>
              </a:spcAft>
              <a:buClr>
                <a:schemeClr val="dk1"/>
              </a:buClr>
              <a:buSzPts val="1425"/>
              <a:buNone/>
              <a:defRPr sz="1425"/>
            </a:lvl1pPr>
            <a:lvl2pPr marL="914400" lvl="1" indent="-228600" algn="l">
              <a:spcBef>
                <a:spcPts val="240"/>
              </a:spcBef>
              <a:spcAft>
                <a:spcPts val="0"/>
              </a:spcAft>
              <a:buClr>
                <a:schemeClr val="dk1"/>
              </a:buClr>
              <a:buSzPts val="1200"/>
              <a:buNone/>
              <a:defRPr sz="1200"/>
            </a:lvl2pPr>
            <a:lvl3pPr marL="1371600" lvl="2" indent="-228600" algn="l">
              <a:spcBef>
                <a:spcPts val="210"/>
              </a:spcBef>
              <a:spcAft>
                <a:spcPts val="0"/>
              </a:spcAft>
              <a:buClr>
                <a:schemeClr val="dk1"/>
              </a:buClr>
              <a:buSzPts val="1050"/>
              <a:buNone/>
              <a:defRPr sz="105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71" name="Google Shape;971;p119"/>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119"/>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3" name="Google Shape;973;p119"/>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4"/>
        <p:cNvGrpSpPr/>
        <p:nvPr/>
      </p:nvGrpSpPr>
      <p:grpSpPr>
        <a:xfrm>
          <a:off x="0" y="0"/>
          <a:ext cx="0" cy="0"/>
          <a:chOff x="0" y="0"/>
          <a:chExt cx="0" cy="0"/>
        </a:xfrm>
      </p:grpSpPr>
      <p:sp>
        <p:nvSpPr>
          <p:cNvPr id="975" name="Google Shape;975;p120"/>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6" name="Google Shape;976;p120"/>
          <p:cNvSpPr txBox="1">
            <a:spLocks noGrp="1"/>
          </p:cNvSpPr>
          <p:nvPr>
            <p:ph type="body" idx="1"/>
          </p:nvPr>
        </p:nvSpPr>
        <p:spPr>
          <a:xfrm rot="5400000">
            <a:off x="2874765" y="-1217411"/>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7" name="Google Shape;977;p120"/>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8" name="Google Shape;978;p120"/>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9" name="Google Shape;979;p120"/>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0"/>
        <p:cNvGrpSpPr/>
        <p:nvPr/>
      </p:nvGrpSpPr>
      <p:grpSpPr>
        <a:xfrm>
          <a:off x="0" y="0"/>
          <a:ext cx="0" cy="0"/>
          <a:chOff x="0" y="0"/>
          <a:chExt cx="0" cy="0"/>
        </a:xfrm>
      </p:grpSpPr>
      <p:sp>
        <p:nvSpPr>
          <p:cNvPr id="981" name="Google Shape;981;p121"/>
          <p:cNvSpPr txBox="1">
            <a:spLocks noGrp="1"/>
          </p:cNvSpPr>
          <p:nvPr>
            <p:ph type="title"/>
          </p:nvPr>
        </p:nvSpPr>
        <p:spPr>
          <a:xfrm rot="5400000">
            <a:off x="5463779" y="1371603"/>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2" name="Google Shape;982;p121"/>
          <p:cNvSpPr txBox="1">
            <a:spLocks noGrp="1"/>
          </p:cNvSpPr>
          <p:nvPr>
            <p:ph type="body" idx="1"/>
          </p:nvPr>
        </p:nvSpPr>
        <p:spPr>
          <a:xfrm rot="5400000">
            <a:off x="1272780" y="-609597"/>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3" name="Google Shape;983;p121"/>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4" name="Google Shape;984;p121"/>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5" name="Google Shape;985;p121"/>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78"/>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78"/>
          <p:cNvSpPr txBox="1">
            <a:spLocks noGrp="1"/>
          </p:cNvSpPr>
          <p:nvPr>
            <p:ph type="body" idx="1"/>
          </p:nvPr>
        </p:nvSpPr>
        <p:spPr>
          <a:xfrm>
            <a:off x="629842" y="1260873"/>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7" name="Google Shape;127;p7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8" name="Google Shape;128;p78"/>
          <p:cNvSpPr txBox="1">
            <a:spLocks noGrp="1"/>
          </p:cNvSpPr>
          <p:nvPr>
            <p:ph type="body" idx="3"/>
          </p:nvPr>
        </p:nvSpPr>
        <p:spPr>
          <a:xfrm>
            <a:off x="4629150" y="1260873"/>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9" name="Google Shape;129;p78"/>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86"/>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2"/>
        <p:cNvGrpSpPr/>
        <p:nvPr/>
      </p:nvGrpSpPr>
      <p:grpSpPr>
        <a:xfrm>
          <a:off x="0" y="0"/>
          <a:ext cx="0" cy="0"/>
          <a:chOff x="0" y="0"/>
          <a:chExt cx="0" cy="0"/>
        </a:xfrm>
      </p:grpSpPr>
      <p:sp>
        <p:nvSpPr>
          <p:cNvPr id="1003" name="Google Shape;1003;p58"/>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rgbClr val="7A9798"/>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4" name="Google Shape;1004;p58"/>
          <p:cNvSpPr txBox="1">
            <a:spLocks noGrp="1"/>
          </p:cNvSpPr>
          <p:nvPr>
            <p:ph type="body" idx="1"/>
          </p:nvPr>
        </p:nvSpPr>
        <p:spPr>
          <a:xfrm>
            <a:off x="301752" y="1145286"/>
            <a:ext cx="8503920" cy="34290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05" name="Google Shape;1005;p58"/>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6" name="Google Shape;1006;p58"/>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7" name="Google Shape;1007;p58"/>
          <p:cNvSpPr txBox="1">
            <a:spLocks noGrp="1"/>
          </p:cNvSpPr>
          <p:nvPr>
            <p:ph type="sldNum" idx="12"/>
          </p:nvPr>
        </p:nvSpPr>
        <p:spPr>
          <a:xfrm>
            <a:off x="4362450" y="770336"/>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1"/>
        <p:cNvGrpSpPr/>
        <p:nvPr/>
      </p:nvGrpSpPr>
      <p:grpSpPr>
        <a:xfrm>
          <a:off x="0" y="0"/>
          <a:ext cx="0" cy="0"/>
          <a:chOff x="0" y="0"/>
          <a:chExt cx="0" cy="0"/>
        </a:xfrm>
      </p:grpSpPr>
      <p:cxnSp>
        <p:nvCxnSpPr>
          <p:cNvPr id="1102" name="Google Shape;1102;p108"/>
          <p:cNvCxnSpPr/>
          <p:nvPr/>
        </p:nvCxnSpPr>
        <p:spPr>
          <a:xfrm>
            <a:off x="152400" y="400050"/>
            <a:ext cx="8832850" cy="0"/>
          </a:xfrm>
          <a:prstGeom prst="straightConnector1">
            <a:avLst/>
          </a:prstGeom>
          <a:noFill/>
          <a:ln w="11425" cap="flat" cmpd="sng">
            <a:solidFill>
              <a:srgbClr val="7A9798"/>
            </a:solidFill>
            <a:prstDash val="dash"/>
            <a:round/>
            <a:headEnd type="none" w="sm" len="sm"/>
            <a:tailEnd type="none" w="sm" len="sm"/>
          </a:ln>
        </p:spPr>
      </p:cxnSp>
      <p:sp>
        <p:nvSpPr>
          <p:cNvPr id="1103" name="Google Shape;1103;p108"/>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4" name="Google Shape;1104;p108"/>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5" name="Google Shape;1105;p108"/>
          <p:cNvSpPr/>
          <p:nvPr/>
        </p:nvSpPr>
        <p:spPr>
          <a:xfrm>
            <a:off x="0" y="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6" name="Google Shape;1106;p108"/>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7" name="Google Shape;1107;p108"/>
          <p:cNvSpPr/>
          <p:nvPr/>
        </p:nvSpPr>
        <p:spPr>
          <a:xfrm>
            <a:off x="152400" y="114301"/>
            <a:ext cx="8832850" cy="2262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8" name="Google Shape;1108;p108"/>
          <p:cNvSpPr/>
          <p:nvPr/>
        </p:nvSpPr>
        <p:spPr>
          <a:xfrm>
            <a:off x="152400" y="457200"/>
            <a:ext cx="2743200" cy="44005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09" name="Google Shape;1109;p108"/>
          <p:cNvSpPr/>
          <p:nvPr/>
        </p:nvSpPr>
        <p:spPr>
          <a:xfrm>
            <a:off x="152400" y="116682"/>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10" name="Google Shape;1110;p108"/>
          <p:cNvSpPr/>
          <p:nvPr/>
        </p:nvSpPr>
        <p:spPr>
          <a:xfrm>
            <a:off x="1295401" y="171450"/>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11" name="Google Shape;1111;p108"/>
          <p:cNvSpPr/>
          <p:nvPr/>
        </p:nvSpPr>
        <p:spPr>
          <a:xfrm>
            <a:off x="1390651" y="242888"/>
            <a:ext cx="419100" cy="314325"/>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12" name="Google Shape;1112;p108"/>
          <p:cNvSpPr/>
          <p:nvPr/>
        </p:nvSpPr>
        <p:spPr>
          <a:xfrm>
            <a:off x="149226" y="4791077"/>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13" name="Google Shape;1113;p108"/>
          <p:cNvSpPr txBox="1">
            <a:spLocks noGrp="1"/>
          </p:cNvSpPr>
          <p:nvPr>
            <p:ph type="title"/>
          </p:nvPr>
        </p:nvSpPr>
        <p:spPr>
          <a:xfrm>
            <a:off x="3000375" y="3771900"/>
            <a:ext cx="5867400" cy="914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1800"/>
              <a:buFont typeface="Georgia"/>
              <a:buNone/>
              <a:defRPr sz="1800" b="1">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4" name="Google Shape;1114;p108"/>
          <p:cNvSpPr>
            <a:spLocks noGrp="1"/>
          </p:cNvSpPr>
          <p:nvPr>
            <p:ph type="pic" idx="2"/>
          </p:nvPr>
        </p:nvSpPr>
        <p:spPr>
          <a:xfrm>
            <a:off x="3000375" y="457200"/>
            <a:ext cx="5867400" cy="3200400"/>
          </a:xfrm>
          <a:prstGeom prst="rect">
            <a:avLst/>
          </a:prstGeom>
          <a:noFill/>
          <a:ln>
            <a:noFill/>
          </a:ln>
        </p:spPr>
      </p:sp>
      <p:sp>
        <p:nvSpPr>
          <p:cNvPr id="1115" name="Google Shape;1115;p108"/>
          <p:cNvSpPr txBox="1">
            <a:spLocks noGrp="1"/>
          </p:cNvSpPr>
          <p:nvPr>
            <p:ph type="body" idx="1"/>
          </p:nvPr>
        </p:nvSpPr>
        <p:spPr>
          <a:xfrm>
            <a:off x="381001" y="742950"/>
            <a:ext cx="2438400" cy="3943350"/>
          </a:xfrm>
          <a:prstGeom prst="rect">
            <a:avLst/>
          </a:prstGeom>
          <a:noFill/>
          <a:ln>
            <a:noFill/>
          </a:ln>
        </p:spPr>
        <p:txBody>
          <a:bodyPr spcFirstLastPara="1" wrap="square" lIns="91425" tIns="45700" rIns="91425" bIns="45700" anchor="t" anchorCtr="0">
            <a:noAutofit/>
          </a:bodyPr>
          <a:lstStyle>
            <a:lvl1pPr marL="457200" lvl="0" indent="-228600" algn="l">
              <a:spcBef>
                <a:spcPts val="240"/>
              </a:spcBef>
              <a:spcAft>
                <a:spcPts val="0"/>
              </a:spcAft>
              <a:buSzPts val="1020"/>
              <a:buFont typeface="Georgia"/>
              <a:buNone/>
              <a:defRPr sz="1200">
                <a:solidFill>
                  <a:srgbClr val="FFFFFF"/>
                </a:solidFill>
              </a:defRPr>
            </a:lvl1pPr>
            <a:lvl2pPr marL="914400" lvl="1" indent="-268605" algn="l">
              <a:spcBef>
                <a:spcPts val="750"/>
              </a:spcBef>
              <a:spcAft>
                <a:spcPts val="0"/>
              </a:spcAft>
              <a:buSzPts val="630"/>
              <a:buChar char="⚪"/>
              <a:defRPr sz="900"/>
            </a:lvl2pPr>
            <a:lvl3pPr marL="1371600" lvl="2" indent="-264318" algn="l">
              <a:spcBef>
                <a:spcPts val="150"/>
              </a:spcBef>
              <a:spcAft>
                <a:spcPts val="0"/>
              </a:spcAft>
              <a:buSzPts val="563"/>
              <a:buChar char="⯍"/>
              <a:defRPr sz="750"/>
            </a:lvl3pPr>
            <a:lvl4pPr marL="1828800" lvl="3" indent="-258603" algn="l">
              <a:spcBef>
                <a:spcPts val="135"/>
              </a:spcBef>
              <a:spcAft>
                <a:spcPts val="0"/>
              </a:spcAft>
              <a:buSzPts val="473"/>
              <a:buChar char="🞆"/>
              <a:defRPr sz="675"/>
            </a:lvl4pPr>
            <a:lvl5pPr marL="2286000" lvl="4" indent="-271462" algn="l">
              <a:spcBef>
                <a:spcPts val="135"/>
              </a:spcBef>
              <a:spcAft>
                <a:spcPts val="0"/>
              </a:spcAft>
              <a:buSzPts val="675"/>
              <a:buFont typeface="Georgia"/>
              <a:buChar char="•"/>
              <a:defRPr sz="675"/>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116" name="Google Shape;1116;p108"/>
          <p:cNvSpPr txBox="1">
            <a:spLocks noGrp="1"/>
          </p:cNvSpPr>
          <p:nvPr>
            <p:ph type="sldNum" idx="12"/>
          </p:nvPr>
        </p:nvSpPr>
        <p:spPr>
          <a:xfrm>
            <a:off x="1371600" y="234555"/>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
        <p:nvSpPr>
          <p:cNvPr id="1117" name="Google Shape;1117;p108"/>
          <p:cNvSpPr txBox="1">
            <a:spLocks noGrp="1"/>
          </p:cNvSpPr>
          <p:nvPr>
            <p:ph type="dt" idx="10"/>
          </p:nvPr>
        </p:nvSpPr>
        <p:spPr>
          <a:xfrm>
            <a:off x="5788026"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8" name="Google Shape;1118;p108"/>
          <p:cNvSpPr txBox="1">
            <a:spLocks noGrp="1"/>
          </p:cNvSpPr>
          <p:nvPr>
            <p:ph type="ftr" idx="11"/>
          </p:nvPr>
        </p:nvSpPr>
        <p:spPr>
          <a:xfrm>
            <a:off x="301627" y="4807745"/>
            <a:ext cx="3584575"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19"/>
        <p:cNvGrpSpPr/>
        <p:nvPr/>
      </p:nvGrpSpPr>
      <p:grpSpPr>
        <a:xfrm>
          <a:off x="0" y="0"/>
          <a:ext cx="0" cy="0"/>
          <a:chOff x="0" y="0"/>
          <a:chExt cx="0" cy="0"/>
        </a:xfrm>
      </p:grpSpPr>
      <p:sp>
        <p:nvSpPr>
          <p:cNvPr id="1120" name="Google Shape;1120;p109"/>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1" name="Google Shape;1121;p109"/>
          <p:cNvSpPr txBox="1">
            <a:spLocks noGrp="1"/>
          </p:cNvSpPr>
          <p:nvPr>
            <p:ph type="body" idx="1"/>
          </p:nvPr>
        </p:nvSpPr>
        <p:spPr>
          <a:xfrm rot="5400000">
            <a:off x="2844205" y="-1399579"/>
            <a:ext cx="3449241" cy="85344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122" name="Google Shape;1122;p109"/>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3" name="Google Shape;1123;p109"/>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4" name="Google Shape;1124;p109"/>
          <p:cNvSpPr txBox="1">
            <a:spLocks noGrp="1"/>
          </p:cNvSpPr>
          <p:nvPr>
            <p:ph type="sldNum" idx="12"/>
          </p:nvPr>
        </p:nvSpPr>
        <p:spPr>
          <a:xfrm>
            <a:off x="4343400" y="779861"/>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5"/>
        <p:cNvGrpSpPr/>
        <p:nvPr/>
      </p:nvGrpSpPr>
      <p:grpSpPr>
        <a:xfrm>
          <a:off x="0" y="0"/>
          <a:ext cx="0" cy="0"/>
          <a:chOff x="0" y="0"/>
          <a:chExt cx="0" cy="0"/>
        </a:xfrm>
      </p:grpSpPr>
      <p:sp>
        <p:nvSpPr>
          <p:cNvPr id="1126" name="Google Shape;1126;p110"/>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27" name="Google Shape;1127;p110"/>
          <p:cNvSpPr/>
          <p:nvPr/>
        </p:nvSpPr>
        <p:spPr>
          <a:xfrm>
            <a:off x="7010400" y="0"/>
            <a:ext cx="21336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28" name="Google Shape;1128;p110"/>
          <p:cNvSpPr/>
          <p:nvPr/>
        </p:nvSpPr>
        <p:spPr>
          <a:xfrm>
            <a:off x="0" y="1"/>
            <a:ext cx="9144000" cy="116681"/>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29" name="Google Shape;1129;p110"/>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30" name="Google Shape;1130;p110"/>
          <p:cNvSpPr/>
          <p:nvPr/>
        </p:nvSpPr>
        <p:spPr>
          <a:xfrm>
            <a:off x="146051" y="4793458"/>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31" name="Google Shape;1131;p110"/>
          <p:cNvSpPr/>
          <p:nvPr/>
        </p:nvSpPr>
        <p:spPr>
          <a:xfrm>
            <a:off x="152400" y="116682"/>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1132" name="Google Shape;1132;p110"/>
          <p:cNvCxnSpPr/>
          <p:nvPr/>
        </p:nvCxnSpPr>
        <p:spPr>
          <a:xfrm rot="5400000">
            <a:off x="4801792" y="2458641"/>
            <a:ext cx="4683919" cy="0"/>
          </a:xfrm>
          <a:prstGeom prst="straightConnector1">
            <a:avLst/>
          </a:prstGeom>
          <a:noFill/>
          <a:ln w="9525" cap="flat" cmpd="sng">
            <a:solidFill>
              <a:srgbClr val="7A9798"/>
            </a:solidFill>
            <a:prstDash val="dash"/>
            <a:round/>
            <a:headEnd type="none" w="sm" len="sm"/>
            <a:tailEnd type="none" w="sm" len="sm"/>
          </a:ln>
        </p:spPr>
      </p:cxnSp>
      <p:sp>
        <p:nvSpPr>
          <p:cNvPr id="1133" name="Google Shape;1133;p110"/>
          <p:cNvSpPr/>
          <p:nvPr/>
        </p:nvSpPr>
        <p:spPr>
          <a:xfrm>
            <a:off x="6838951" y="2194322"/>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34" name="Google Shape;1134;p110"/>
          <p:cNvSpPr/>
          <p:nvPr/>
        </p:nvSpPr>
        <p:spPr>
          <a:xfrm>
            <a:off x="6934201" y="2265760"/>
            <a:ext cx="420688" cy="314325"/>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35" name="Google Shape;1135;p110"/>
          <p:cNvSpPr txBox="1">
            <a:spLocks noGrp="1"/>
          </p:cNvSpPr>
          <p:nvPr>
            <p:ph type="body" idx="1"/>
          </p:nvPr>
        </p:nvSpPr>
        <p:spPr>
          <a:xfrm rot="5400000">
            <a:off x="1398388" y="-864988"/>
            <a:ext cx="4366024" cy="65532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136" name="Google Shape;1136;p110"/>
          <p:cNvSpPr txBox="1">
            <a:spLocks noGrp="1"/>
          </p:cNvSpPr>
          <p:nvPr>
            <p:ph type="title"/>
          </p:nvPr>
        </p:nvSpPr>
        <p:spPr>
          <a:xfrm rot="5400000">
            <a:off x="5920979" y="1699024"/>
            <a:ext cx="4388644" cy="14478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7" name="Google Shape;1137;p110"/>
          <p:cNvSpPr txBox="1">
            <a:spLocks noGrp="1"/>
          </p:cNvSpPr>
          <p:nvPr>
            <p:ph type="sldNum" idx="12"/>
          </p:nvPr>
        </p:nvSpPr>
        <p:spPr>
          <a:xfrm>
            <a:off x="6915150" y="2257426"/>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
        <p:nvSpPr>
          <p:cNvPr id="1138" name="Google Shape;1138;p110"/>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9" name="Google Shape;1139;p110"/>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自定义内页">
  <p:cSld name="自定义内页">
    <p:bg>
      <p:bgPr>
        <a:solidFill>
          <a:schemeClr val="lt1"/>
        </a:solidFill>
        <a:effectLst/>
      </p:bgPr>
    </p:bg>
    <p:spTree>
      <p:nvGrpSpPr>
        <p:cNvPr id="1" name="Shape 1146"/>
        <p:cNvGrpSpPr/>
        <p:nvPr/>
      </p:nvGrpSpPr>
      <p:grpSpPr>
        <a:xfrm>
          <a:off x="0" y="0"/>
          <a:ext cx="0" cy="0"/>
          <a:chOff x="0" y="0"/>
          <a:chExt cx="0" cy="0"/>
        </a:xfrm>
      </p:grpSpPr>
      <p:sp>
        <p:nvSpPr>
          <p:cNvPr id="1147" name="Google Shape;1147;p60"/>
          <p:cNvSpPr/>
          <p:nvPr/>
        </p:nvSpPr>
        <p:spPr>
          <a:xfrm>
            <a:off x="2937398" y="130626"/>
            <a:ext cx="6207793" cy="383241"/>
          </a:xfrm>
          <a:custGeom>
            <a:avLst/>
            <a:gdLst/>
            <a:ahLst/>
            <a:cxnLst/>
            <a:rect l="l" t="t" r="r" b="b"/>
            <a:pathLst>
              <a:path w="9116251" h="510988" extrusionOk="0">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sp>
        <p:nvSpPr>
          <p:cNvPr id="1148" name="Google Shape;1148;p60"/>
          <p:cNvSpPr/>
          <p:nvPr/>
        </p:nvSpPr>
        <p:spPr>
          <a:xfrm>
            <a:off x="476974" y="130626"/>
            <a:ext cx="2403313" cy="383241"/>
          </a:xfrm>
          <a:prstGeom prst="roundRect">
            <a:avLst>
              <a:gd name="adj" fmla="val 16667"/>
            </a:avLst>
          </a:prstGeom>
          <a:solidFill>
            <a:srgbClr val="EC70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sp>
        <p:nvSpPr>
          <p:cNvPr id="1149" name="Google Shape;1149;p60"/>
          <p:cNvSpPr/>
          <p:nvPr/>
        </p:nvSpPr>
        <p:spPr>
          <a:xfrm>
            <a:off x="532473" y="162941"/>
            <a:ext cx="2292982" cy="310117"/>
          </a:xfrm>
          <a:prstGeom prst="roundRect">
            <a:avLst>
              <a:gd name="adj" fmla="val 16667"/>
            </a:avLst>
          </a:prstGeom>
          <a:noFill/>
          <a:ln w="12700"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cxnSp>
        <p:nvCxnSpPr>
          <p:cNvPr id="1150" name="Google Shape;1150;p60"/>
          <p:cNvCxnSpPr/>
          <p:nvPr/>
        </p:nvCxnSpPr>
        <p:spPr>
          <a:xfrm>
            <a:off x="2988583" y="130629"/>
            <a:ext cx="0" cy="393326"/>
          </a:xfrm>
          <a:prstGeom prst="straightConnector1">
            <a:avLst/>
          </a:prstGeom>
          <a:noFill/>
          <a:ln w="38100" cap="flat" cmpd="sng">
            <a:solidFill>
              <a:srgbClr val="FFFFFF"/>
            </a:solidFill>
            <a:prstDash val="solid"/>
            <a:miter lim="800000"/>
            <a:headEnd type="none" w="sm" len="sm"/>
            <a:tailEnd type="none" w="sm" len="sm"/>
          </a:ln>
        </p:spPr>
      </p:cxnSp>
      <p:sp>
        <p:nvSpPr>
          <p:cNvPr id="1151" name="Google Shape;1151;p60"/>
          <p:cNvSpPr/>
          <p:nvPr/>
        </p:nvSpPr>
        <p:spPr>
          <a:xfrm>
            <a:off x="-1694" y="130626"/>
            <a:ext cx="419084" cy="383241"/>
          </a:xfrm>
          <a:custGeom>
            <a:avLst/>
            <a:gdLst/>
            <a:ahLst/>
            <a:cxnLst/>
            <a:rect l="l" t="t" r="r" b="b"/>
            <a:pathLst>
              <a:path w="558706" h="510988" extrusionOk="0">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cxnSp>
        <p:nvCxnSpPr>
          <p:cNvPr id="1152" name="Google Shape;1152;p60"/>
          <p:cNvCxnSpPr/>
          <p:nvPr/>
        </p:nvCxnSpPr>
        <p:spPr>
          <a:xfrm>
            <a:off x="353867" y="120544"/>
            <a:ext cx="0" cy="393326"/>
          </a:xfrm>
          <a:prstGeom prst="straightConnector1">
            <a:avLst/>
          </a:prstGeom>
          <a:noFill/>
          <a:ln w="38100" cap="flat" cmpd="sng">
            <a:solidFill>
              <a:srgbClr val="FFFFFF"/>
            </a:solidFill>
            <a:prstDash val="solid"/>
            <a:miter lim="800000"/>
            <a:headEnd type="none" w="sm" len="sm"/>
            <a:tailEnd type="none" w="sm" len="sm"/>
          </a:ln>
        </p:spPr>
      </p:cxnSp>
      <p:cxnSp>
        <p:nvCxnSpPr>
          <p:cNvPr id="1153" name="Google Shape;1153;p60"/>
          <p:cNvCxnSpPr/>
          <p:nvPr/>
        </p:nvCxnSpPr>
        <p:spPr>
          <a:xfrm rot="10800000">
            <a:off x="2" y="5132950"/>
            <a:ext cx="9145190" cy="0"/>
          </a:xfrm>
          <a:prstGeom prst="straightConnector1">
            <a:avLst/>
          </a:prstGeom>
          <a:noFill/>
          <a:ln w="38100" cap="flat" cmpd="sng">
            <a:solidFill>
              <a:srgbClr val="7FDADB"/>
            </a:solidFill>
            <a:prstDash val="solid"/>
            <a:miter lim="800000"/>
            <a:headEnd type="none" w="sm" len="sm"/>
            <a:tailEnd type="none" w="sm" len="sm"/>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4"/>
        <p:cNvGrpSpPr/>
        <p:nvPr/>
      </p:nvGrpSpPr>
      <p:grpSpPr>
        <a:xfrm>
          <a:off x="0" y="0"/>
          <a:ext cx="0" cy="0"/>
          <a:chOff x="0" y="0"/>
          <a:chExt cx="0" cy="0"/>
        </a:xfrm>
      </p:grpSpPr>
      <p:sp>
        <p:nvSpPr>
          <p:cNvPr id="1155" name="Google Shape;1155;p123"/>
          <p:cNvSpPr txBox="1">
            <a:spLocks noGrp="1"/>
          </p:cNvSpPr>
          <p:nvPr>
            <p:ph type="ctrTitle"/>
          </p:nvPr>
        </p:nvSpPr>
        <p:spPr>
          <a:xfrm>
            <a:off x="1143001" y="841773"/>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99"/>
              <a:buFont typeface="Calibri"/>
              <a:buNone/>
              <a:defRPr sz="44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6" name="Google Shape;1156;p123"/>
          <p:cNvSpPr txBox="1">
            <a:spLocks noGrp="1"/>
          </p:cNvSpPr>
          <p:nvPr>
            <p:ph type="subTitle" idx="1"/>
          </p:nvPr>
        </p:nvSpPr>
        <p:spPr>
          <a:xfrm>
            <a:off x="1143001"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57" name="Google Shape;1157;p123"/>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8" name="Google Shape;1158;p123"/>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9" name="Google Shape;1159;p123"/>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0"/>
        <p:cNvGrpSpPr/>
        <p:nvPr/>
      </p:nvGrpSpPr>
      <p:grpSpPr>
        <a:xfrm>
          <a:off x="0" y="0"/>
          <a:ext cx="0" cy="0"/>
          <a:chOff x="0" y="0"/>
          <a:chExt cx="0" cy="0"/>
        </a:xfrm>
      </p:grpSpPr>
      <p:sp>
        <p:nvSpPr>
          <p:cNvPr id="1161" name="Google Shape;1161;p124"/>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2" name="Google Shape;1162;p124"/>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3" name="Google Shape;1163;p124"/>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4" name="Google Shape;1164;p124"/>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5" name="Google Shape;1165;p124"/>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6"/>
        <p:cNvGrpSpPr/>
        <p:nvPr/>
      </p:nvGrpSpPr>
      <p:grpSpPr>
        <a:xfrm>
          <a:off x="0" y="0"/>
          <a:ext cx="0" cy="0"/>
          <a:chOff x="0" y="0"/>
          <a:chExt cx="0" cy="0"/>
        </a:xfrm>
      </p:grpSpPr>
      <p:sp>
        <p:nvSpPr>
          <p:cNvPr id="1167" name="Google Shape;1167;p125"/>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99"/>
              <a:buFont typeface="Calibri"/>
              <a:buNone/>
              <a:defRPr sz="44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8" name="Google Shape;1168;p125"/>
          <p:cNvSpPr txBox="1">
            <a:spLocks noGrp="1"/>
          </p:cNvSpPr>
          <p:nvPr>
            <p:ph type="body" idx="1"/>
          </p:nvPr>
        </p:nvSpPr>
        <p:spPr>
          <a:xfrm>
            <a:off x="623888" y="3442100"/>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169" name="Google Shape;1169;p125"/>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0" name="Google Shape;1170;p125"/>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1" name="Google Shape;1171;p125"/>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2"/>
        <p:cNvGrpSpPr/>
        <p:nvPr/>
      </p:nvGrpSpPr>
      <p:grpSpPr>
        <a:xfrm>
          <a:off x="0" y="0"/>
          <a:ext cx="0" cy="0"/>
          <a:chOff x="0" y="0"/>
          <a:chExt cx="0" cy="0"/>
        </a:xfrm>
      </p:grpSpPr>
      <p:sp>
        <p:nvSpPr>
          <p:cNvPr id="1173" name="Google Shape;1173;p126"/>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4" name="Google Shape;1174;p12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5" name="Google Shape;1175;p12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6" name="Google Shape;1176;p126"/>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7" name="Google Shape;1177;p126"/>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8" name="Google Shape;1178;p126"/>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7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7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7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7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9"/>
        <p:cNvGrpSpPr/>
        <p:nvPr/>
      </p:nvGrpSpPr>
      <p:grpSpPr>
        <a:xfrm>
          <a:off x="0" y="0"/>
          <a:ext cx="0" cy="0"/>
          <a:chOff x="0" y="0"/>
          <a:chExt cx="0" cy="0"/>
        </a:xfrm>
      </p:grpSpPr>
      <p:sp>
        <p:nvSpPr>
          <p:cNvPr id="1180" name="Google Shape;1180;p127"/>
          <p:cNvSpPr txBox="1">
            <a:spLocks noGrp="1"/>
          </p:cNvSpPr>
          <p:nvPr>
            <p:ph type="title"/>
          </p:nvPr>
        </p:nvSpPr>
        <p:spPr>
          <a:xfrm>
            <a:off x="629842"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127"/>
          <p:cNvSpPr txBox="1">
            <a:spLocks noGrp="1"/>
          </p:cNvSpPr>
          <p:nvPr>
            <p:ph type="body" idx="1"/>
          </p:nvPr>
        </p:nvSpPr>
        <p:spPr>
          <a:xfrm>
            <a:off x="629843" y="1260873"/>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82" name="Google Shape;1182;p127"/>
          <p:cNvSpPr txBox="1">
            <a:spLocks noGrp="1"/>
          </p:cNvSpPr>
          <p:nvPr>
            <p:ph type="body" idx="2"/>
          </p:nvPr>
        </p:nvSpPr>
        <p:spPr>
          <a:xfrm>
            <a:off x="629843"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3" name="Google Shape;1183;p127"/>
          <p:cNvSpPr txBox="1">
            <a:spLocks noGrp="1"/>
          </p:cNvSpPr>
          <p:nvPr>
            <p:ph type="body" idx="3"/>
          </p:nvPr>
        </p:nvSpPr>
        <p:spPr>
          <a:xfrm>
            <a:off x="4629151" y="1260873"/>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84" name="Google Shape;1184;p127"/>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5" name="Google Shape;1185;p127"/>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6" name="Google Shape;1186;p127"/>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7" name="Google Shape;1187;p127"/>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8"/>
        <p:cNvGrpSpPr/>
        <p:nvPr/>
      </p:nvGrpSpPr>
      <p:grpSpPr>
        <a:xfrm>
          <a:off x="0" y="0"/>
          <a:ext cx="0" cy="0"/>
          <a:chOff x="0" y="0"/>
          <a:chExt cx="0" cy="0"/>
        </a:xfrm>
      </p:grpSpPr>
      <p:sp>
        <p:nvSpPr>
          <p:cNvPr id="1189" name="Google Shape;1189;p128"/>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0" name="Google Shape;1190;p128"/>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1" name="Google Shape;1191;p128"/>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2" name="Google Shape;1192;p128"/>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3"/>
        <p:cNvGrpSpPr/>
        <p:nvPr/>
      </p:nvGrpSpPr>
      <p:grpSpPr>
        <a:xfrm>
          <a:off x="0" y="0"/>
          <a:ext cx="0" cy="0"/>
          <a:chOff x="0" y="0"/>
          <a:chExt cx="0" cy="0"/>
        </a:xfrm>
      </p:grpSpPr>
      <p:sp>
        <p:nvSpPr>
          <p:cNvPr id="1194" name="Google Shape;1194;p129"/>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5" name="Google Shape;1195;p129"/>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6" name="Google Shape;1196;p129"/>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7"/>
        <p:cNvGrpSpPr/>
        <p:nvPr/>
      </p:nvGrpSpPr>
      <p:grpSpPr>
        <a:xfrm>
          <a:off x="0" y="0"/>
          <a:ext cx="0" cy="0"/>
          <a:chOff x="0" y="0"/>
          <a:chExt cx="0" cy="0"/>
        </a:xfrm>
      </p:grpSpPr>
      <p:sp>
        <p:nvSpPr>
          <p:cNvPr id="1198" name="Google Shape;1198;p130"/>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9" name="Google Shape;1199;p130"/>
          <p:cNvSpPr txBox="1">
            <a:spLocks noGrp="1"/>
          </p:cNvSpPr>
          <p:nvPr>
            <p:ph type="body" idx="1"/>
          </p:nvPr>
        </p:nvSpPr>
        <p:spPr>
          <a:xfrm>
            <a:off x="3887391" y="740571"/>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200" name="Google Shape;1200;p130"/>
          <p:cNvSpPr txBox="1">
            <a:spLocks noGrp="1"/>
          </p:cNvSpPr>
          <p:nvPr>
            <p:ph type="body" idx="2"/>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01" name="Google Shape;1201;p130"/>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2" name="Google Shape;1202;p130"/>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3" name="Google Shape;1203;p130"/>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4"/>
        <p:cNvGrpSpPr/>
        <p:nvPr/>
      </p:nvGrpSpPr>
      <p:grpSpPr>
        <a:xfrm>
          <a:off x="0" y="0"/>
          <a:ext cx="0" cy="0"/>
          <a:chOff x="0" y="0"/>
          <a:chExt cx="0" cy="0"/>
        </a:xfrm>
      </p:grpSpPr>
      <p:sp>
        <p:nvSpPr>
          <p:cNvPr id="1205" name="Google Shape;1205;p131"/>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6" name="Google Shape;1206;p131"/>
          <p:cNvSpPr>
            <a:spLocks noGrp="1"/>
          </p:cNvSpPr>
          <p:nvPr>
            <p:ph type="pic" idx="2"/>
          </p:nvPr>
        </p:nvSpPr>
        <p:spPr>
          <a:xfrm>
            <a:off x="3887391" y="740571"/>
            <a:ext cx="4629150" cy="3655219"/>
          </a:xfrm>
          <a:prstGeom prst="rect">
            <a:avLst/>
          </a:prstGeom>
          <a:noFill/>
          <a:ln>
            <a:noFill/>
          </a:ln>
        </p:spPr>
      </p:sp>
      <p:sp>
        <p:nvSpPr>
          <p:cNvPr id="1207" name="Google Shape;1207;p131"/>
          <p:cNvSpPr txBox="1">
            <a:spLocks noGrp="1"/>
          </p:cNvSpPr>
          <p:nvPr>
            <p:ph type="body" idx="1"/>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08" name="Google Shape;1208;p131"/>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9" name="Google Shape;1209;p131"/>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0" name="Google Shape;1210;p131"/>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1"/>
        <p:cNvGrpSpPr/>
        <p:nvPr/>
      </p:nvGrpSpPr>
      <p:grpSpPr>
        <a:xfrm>
          <a:off x="0" y="0"/>
          <a:ext cx="0" cy="0"/>
          <a:chOff x="0" y="0"/>
          <a:chExt cx="0" cy="0"/>
        </a:xfrm>
      </p:grpSpPr>
      <p:sp>
        <p:nvSpPr>
          <p:cNvPr id="1212" name="Google Shape;1212;p132"/>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132"/>
          <p:cNvSpPr txBox="1">
            <a:spLocks noGrp="1"/>
          </p:cNvSpPr>
          <p:nvPr>
            <p:ph type="body" idx="1"/>
          </p:nvPr>
        </p:nvSpPr>
        <p:spPr>
          <a:xfrm rot="5400000">
            <a:off x="2940249"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4" name="Google Shape;1214;p132"/>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5" name="Google Shape;1215;p132"/>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6" name="Google Shape;1216;p132"/>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17"/>
        <p:cNvGrpSpPr/>
        <p:nvPr/>
      </p:nvGrpSpPr>
      <p:grpSpPr>
        <a:xfrm>
          <a:off x="0" y="0"/>
          <a:ext cx="0" cy="0"/>
          <a:chOff x="0" y="0"/>
          <a:chExt cx="0" cy="0"/>
        </a:xfrm>
      </p:grpSpPr>
      <p:sp>
        <p:nvSpPr>
          <p:cNvPr id="1218" name="Google Shape;1218;p133"/>
          <p:cNvSpPr txBox="1">
            <a:spLocks noGrp="1"/>
          </p:cNvSpPr>
          <p:nvPr>
            <p:ph type="title"/>
          </p:nvPr>
        </p:nvSpPr>
        <p:spPr>
          <a:xfrm rot="5400000">
            <a:off x="5350074" y="1467447"/>
            <a:ext cx="435887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9" name="Google Shape;1219;p133"/>
          <p:cNvSpPr txBox="1">
            <a:spLocks noGrp="1"/>
          </p:cNvSpPr>
          <p:nvPr>
            <p:ph type="body" idx="1"/>
          </p:nvPr>
        </p:nvSpPr>
        <p:spPr>
          <a:xfrm rot="5400000">
            <a:off x="1349574" y="-447078"/>
            <a:ext cx="435887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0" name="Google Shape;1220;p133"/>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1" name="Google Shape;1221;p133"/>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2" name="Google Shape;1222;p133"/>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26"/>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7"/>
        <p:cNvGrpSpPr/>
        <p:nvPr/>
      </p:nvGrpSpPr>
      <p:grpSpPr>
        <a:xfrm>
          <a:off x="0" y="0"/>
          <a:ext cx="0" cy="0"/>
          <a:chOff x="0" y="0"/>
          <a:chExt cx="0" cy="0"/>
        </a:xfrm>
      </p:grpSpPr>
      <p:sp>
        <p:nvSpPr>
          <p:cNvPr id="1228" name="Google Shape;1228;p134"/>
          <p:cNvSpPr txBox="1">
            <a:spLocks noGrp="1"/>
          </p:cNvSpPr>
          <p:nvPr>
            <p:ph type="ctrTitle"/>
          </p:nvPr>
        </p:nvSpPr>
        <p:spPr>
          <a:xfrm>
            <a:off x="713101" y="1319725"/>
            <a:ext cx="4524600" cy="2248500"/>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rgbClr val="191919"/>
              </a:buClr>
              <a:buSzPts val="5200"/>
              <a:buNone/>
              <a:defRPr sz="6100">
                <a:solidFill>
                  <a:schemeClr val="lt2"/>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29" name="Google Shape;1229;p134"/>
          <p:cNvSpPr txBox="1">
            <a:spLocks noGrp="1"/>
          </p:cNvSpPr>
          <p:nvPr>
            <p:ph type="subTitle" idx="1"/>
          </p:nvPr>
        </p:nvSpPr>
        <p:spPr>
          <a:xfrm>
            <a:off x="713101" y="3568225"/>
            <a:ext cx="4524600" cy="345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230" name="Google Shape;1230;p134"/>
          <p:cNvGrpSpPr/>
          <p:nvPr/>
        </p:nvGrpSpPr>
        <p:grpSpPr>
          <a:xfrm rot="-2390044">
            <a:off x="-244568" y="4130126"/>
            <a:ext cx="1100032" cy="1035527"/>
            <a:chOff x="3611750" y="1496100"/>
            <a:chExt cx="821550" cy="773375"/>
          </a:xfrm>
        </p:grpSpPr>
        <p:sp>
          <p:nvSpPr>
            <p:cNvPr id="1231" name="Google Shape;1231;p13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3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3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3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3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3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3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3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13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3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3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3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3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3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13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3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3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8" name="Google Shape;1248;p134"/>
          <p:cNvGrpSpPr/>
          <p:nvPr/>
        </p:nvGrpSpPr>
        <p:grpSpPr>
          <a:xfrm>
            <a:off x="8316796" y="2886510"/>
            <a:ext cx="947638" cy="1717592"/>
            <a:chOff x="5329525" y="1305350"/>
            <a:chExt cx="595325" cy="1079025"/>
          </a:xfrm>
        </p:grpSpPr>
        <p:sp>
          <p:nvSpPr>
            <p:cNvPr id="1249" name="Google Shape;1249;p13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3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13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3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3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13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3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3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13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3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59" name="Google Shape;1259;p134"/>
          <p:cNvGrpSpPr/>
          <p:nvPr/>
        </p:nvGrpSpPr>
        <p:grpSpPr>
          <a:xfrm>
            <a:off x="-224125" y="4427292"/>
            <a:ext cx="1670211" cy="1572271"/>
            <a:chOff x="3611750" y="1496100"/>
            <a:chExt cx="821550" cy="773375"/>
          </a:xfrm>
        </p:grpSpPr>
        <p:sp>
          <p:nvSpPr>
            <p:cNvPr id="1260" name="Google Shape;1260;p13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3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3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13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3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3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3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3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3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3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3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3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3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3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13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3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3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77" name="Google Shape;1277;p134"/>
          <p:cNvGrpSpPr/>
          <p:nvPr/>
        </p:nvGrpSpPr>
        <p:grpSpPr>
          <a:xfrm rot="856444">
            <a:off x="7844063" y="3762970"/>
            <a:ext cx="1777123" cy="1769839"/>
            <a:chOff x="4532700" y="3320475"/>
            <a:chExt cx="647125" cy="644450"/>
          </a:xfrm>
        </p:grpSpPr>
        <p:sp>
          <p:nvSpPr>
            <p:cNvPr id="1278" name="Google Shape;1278;p134"/>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134"/>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134"/>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134"/>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134"/>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34"/>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34"/>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34"/>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34"/>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34"/>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34"/>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34"/>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34"/>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34"/>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34"/>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34"/>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34"/>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5"/>
        <p:cNvGrpSpPr/>
        <p:nvPr/>
      </p:nvGrpSpPr>
      <p:grpSpPr>
        <a:xfrm>
          <a:off x="0" y="0"/>
          <a:ext cx="0" cy="0"/>
          <a:chOff x="0" y="0"/>
          <a:chExt cx="0" cy="0"/>
        </a:xfrm>
      </p:grpSpPr>
      <p:sp>
        <p:nvSpPr>
          <p:cNvPr id="1296" name="Google Shape;1296;p135"/>
          <p:cNvSpPr txBox="1">
            <a:spLocks noGrp="1"/>
          </p:cNvSpPr>
          <p:nvPr>
            <p:ph type="title"/>
          </p:nvPr>
        </p:nvSpPr>
        <p:spPr>
          <a:xfrm>
            <a:off x="4520101" y="2386225"/>
            <a:ext cx="39108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97" name="Google Shape;1297;p135"/>
          <p:cNvSpPr txBox="1">
            <a:spLocks noGrp="1"/>
          </p:cNvSpPr>
          <p:nvPr>
            <p:ph type="title" idx="2"/>
          </p:nvPr>
        </p:nvSpPr>
        <p:spPr>
          <a:xfrm>
            <a:off x="4520101" y="1383025"/>
            <a:ext cx="3910800" cy="1003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6000"/>
              <a:buNone/>
              <a:defRPr sz="6000">
                <a:solidFill>
                  <a:schemeClr val="accent4"/>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1298" name="Google Shape;1298;p135"/>
          <p:cNvSpPr txBox="1">
            <a:spLocks noGrp="1"/>
          </p:cNvSpPr>
          <p:nvPr>
            <p:ph type="subTitle" idx="1"/>
          </p:nvPr>
        </p:nvSpPr>
        <p:spPr>
          <a:xfrm>
            <a:off x="4520101" y="3393000"/>
            <a:ext cx="3910800" cy="36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299" name="Google Shape;1299;p135"/>
          <p:cNvGrpSpPr/>
          <p:nvPr/>
        </p:nvGrpSpPr>
        <p:grpSpPr>
          <a:xfrm rot="1432807" flipH="1">
            <a:off x="-629832" y="4094520"/>
            <a:ext cx="1492488" cy="2705076"/>
            <a:chOff x="5329525" y="1305350"/>
            <a:chExt cx="595325" cy="1079025"/>
          </a:xfrm>
        </p:grpSpPr>
        <p:sp>
          <p:nvSpPr>
            <p:cNvPr id="1300" name="Google Shape;1300;p13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3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3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3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3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13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3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3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13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3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10" name="Google Shape;1310;p135"/>
          <p:cNvGrpSpPr/>
          <p:nvPr/>
        </p:nvGrpSpPr>
        <p:grpSpPr>
          <a:xfrm rot="-689217">
            <a:off x="39959" y="3595906"/>
            <a:ext cx="1356593" cy="2458821"/>
            <a:chOff x="5329525" y="1305350"/>
            <a:chExt cx="595325" cy="1079025"/>
          </a:xfrm>
        </p:grpSpPr>
        <p:sp>
          <p:nvSpPr>
            <p:cNvPr id="1311" name="Google Shape;1311;p13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3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3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3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3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3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13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3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3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13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21" name="Google Shape;1321;p135"/>
          <p:cNvGrpSpPr/>
          <p:nvPr/>
        </p:nvGrpSpPr>
        <p:grpSpPr>
          <a:xfrm>
            <a:off x="8316796" y="2886510"/>
            <a:ext cx="947638" cy="1717592"/>
            <a:chOff x="5329525" y="1305350"/>
            <a:chExt cx="595325" cy="1079025"/>
          </a:xfrm>
        </p:grpSpPr>
        <p:sp>
          <p:nvSpPr>
            <p:cNvPr id="1322" name="Google Shape;1322;p13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13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3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3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3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3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3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13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3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3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32" name="Google Shape;1332;p135"/>
          <p:cNvGrpSpPr/>
          <p:nvPr/>
        </p:nvGrpSpPr>
        <p:grpSpPr>
          <a:xfrm rot="856444">
            <a:off x="7980363" y="4100120"/>
            <a:ext cx="1777123" cy="1769839"/>
            <a:chOff x="4532700" y="3320475"/>
            <a:chExt cx="647125" cy="644450"/>
          </a:xfrm>
        </p:grpSpPr>
        <p:sp>
          <p:nvSpPr>
            <p:cNvPr id="1333" name="Google Shape;1333;p13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3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3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3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3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3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3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3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13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3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13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3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3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3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3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3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3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50" name="Google Shape;1350;p135"/>
          <p:cNvGrpSpPr/>
          <p:nvPr/>
        </p:nvGrpSpPr>
        <p:grpSpPr>
          <a:xfrm rot="-5400000">
            <a:off x="8351380" y="-232016"/>
            <a:ext cx="951533" cy="947599"/>
            <a:chOff x="4532700" y="3320475"/>
            <a:chExt cx="647125" cy="644450"/>
          </a:xfrm>
        </p:grpSpPr>
        <p:sp>
          <p:nvSpPr>
            <p:cNvPr id="1351" name="Google Shape;1351;p13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3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3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3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3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3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3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3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3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3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3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13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3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3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3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3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3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80"/>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8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41" name="Google Shape;141;p80"/>
          <p:cNvSpPr txBox="1">
            <a:spLocks noGrp="1"/>
          </p:cNvSpPr>
          <p:nvPr>
            <p:ph type="body" idx="2"/>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42" name="Google Shape;142;p8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8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8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68"/>
        <p:cNvGrpSpPr/>
        <p:nvPr/>
      </p:nvGrpSpPr>
      <p:grpSpPr>
        <a:xfrm>
          <a:off x="0" y="0"/>
          <a:ext cx="0" cy="0"/>
          <a:chOff x="0" y="0"/>
          <a:chExt cx="0" cy="0"/>
        </a:xfrm>
      </p:grpSpPr>
      <p:sp>
        <p:nvSpPr>
          <p:cNvPr id="1369" name="Google Shape;1369;p13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370" name="Google Shape;1370;p136"/>
          <p:cNvSpPr txBox="1">
            <a:spLocks noGrp="1"/>
          </p:cNvSpPr>
          <p:nvPr>
            <p:ph type="body" idx="1"/>
          </p:nvPr>
        </p:nvSpPr>
        <p:spPr>
          <a:xfrm>
            <a:off x="720000" y="1177625"/>
            <a:ext cx="7704000" cy="34545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algn="l">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algn="l">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algn="l">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algn="l">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algn="l">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371" name="Google Shape;1371;p136"/>
          <p:cNvGrpSpPr/>
          <p:nvPr/>
        </p:nvGrpSpPr>
        <p:grpSpPr>
          <a:xfrm>
            <a:off x="-274197" y="-6258"/>
            <a:ext cx="1159289" cy="1091309"/>
            <a:chOff x="3611750" y="1496100"/>
            <a:chExt cx="821550" cy="773375"/>
          </a:xfrm>
        </p:grpSpPr>
        <p:sp>
          <p:nvSpPr>
            <p:cNvPr id="1372" name="Google Shape;1372;p13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3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3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3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3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3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3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3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3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3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3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3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3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3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3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3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3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9" name="Google Shape;1389;p136"/>
          <p:cNvGrpSpPr/>
          <p:nvPr/>
        </p:nvGrpSpPr>
        <p:grpSpPr>
          <a:xfrm rot="-4503473">
            <a:off x="8572972" y="3778458"/>
            <a:ext cx="794011" cy="747451"/>
            <a:chOff x="3611750" y="1496100"/>
            <a:chExt cx="821550" cy="773375"/>
          </a:xfrm>
        </p:grpSpPr>
        <p:sp>
          <p:nvSpPr>
            <p:cNvPr id="1390" name="Google Shape;1390;p13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3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3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3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3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3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3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3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3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3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3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3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3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3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3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3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3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07" name="Google Shape;1407;p136"/>
          <p:cNvGrpSpPr/>
          <p:nvPr/>
        </p:nvGrpSpPr>
        <p:grpSpPr>
          <a:xfrm rot="-4503338">
            <a:off x="8241308" y="4242552"/>
            <a:ext cx="1100046" cy="1035541"/>
            <a:chOff x="3611750" y="1496100"/>
            <a:chExt cx="821550" cy="773375"/>
          </a:xfrm>
        </p:grpSpPr>
        <p:sp>
          <p:nvSpPr>
            <p:cNvPr id="1408" name="Google Shape;1408;p13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3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3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3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3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3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3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3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3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3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3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3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3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3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3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3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3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5"/>
        <p:cNvGrpSpPr/>
        <p:nvPr/>
      </p:nvGrpSpPr>
      <p:grpSpPr>
        <a:xfrm>
          <a:off x="0" y="0"/>
          <a:ext cx="0" cy="0"/>
          <a:chOff x="0" y="0"/>
          <a:chExt cx="0" cy="0"/>
        </a:xfrm>
      </p:grpSpPr>
      <p:sp>
        <p:nvSpPr>
          <p:cNvPr id="1426" name="Google Shape;1426;p13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27" name="Google Shape;1427;p137"/>
          <p:cNvSpPr txBox="1">
            <a:spLocks noGrp="1"/>
          </p:cNvSpPr>
          <p:nvPr>
            <p:ph type="title" idx="2"/>
          </p:nvPr>
        </p:nvSpPr>
        <p:spPr>
          <a:xfrm>
            <a:off x="1596676" y="2385247"/>
            <a:ext cx="2742600" cy="558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b="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28" name="Google Shape;1428;p137"/>
          <p:cNvSpPr txBox="1">
            <a:spLocks noGrp="1"/>
          </p:cNvSpPr>
          <p:nvPr>
            <p:ph type="title" idx="3"/>
          </p:nvPr>
        </p:nvSpPr>
        <p:spPr>
          <a:xfrm>
            <a:off x="4804722" y="2385247"/>
            <a:ext cx="2742600" cy="558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b="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29" name="Google Shape;1429;p137"/>
          <p:cNvSpPr txBox="1">
            <a:spLocks noGrp="1"/>
          </p:cNvSpPr>
          <p:nvPr>
            <p:ph type="subTitle" idx="1"/>
          </p:nvPr>
        </p:nvSpPr>
        <p:spPr>
          <a:xfrm>
            <a:off x="4804726" y="2944150"/>
            <a:ext cx="2742600" cy="101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30" name="Google Shape;1430;p137"/>
          <p:cNvSpPr txBox="1">
            <a:spLocks noGrp="1"/>
          </p:cNvSpPr>
          <p:nvPr>
            <p:ph type="subTitle" idx="4"/>
          </p:nvPr>
        </p:nvSpPr>
        <p:spPr>
          <a:xfrm>
            <a:off x="1596676" y="2944150"/>
            <a:ext cx="2742600" cy="101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431" name="Google Shape;1431;p137"/>
          <p:cNvGrpSpPr/>
          <p:nvPr/>
        </p:nvGrpSpPr>
        <p:grpSpPr>
          <a:xfrm rot="-2390044">
            <a:off x="-244568" y="4130126"/>
            <a:ext cx="1100032" cy="1035527"/>
            <a:chOff x="3611750" y="1496100"/>
            <a:chExt cx="821550" cy="773375"/>
          </a:xfrm>
        </p:grpSpPr>
        <p:sp>
          <p:nvSpPr>
            <p:cNvPr id="1432" name="Google Shape;1432;p13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3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3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3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3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3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3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3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3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3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3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3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3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3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3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3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3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49" name="Google Shape;1449;p137"/>
          <p:cNvGrpSpPr/>
          <p:nvPr/>
        </p:nvGrpSpPr>
        <p:grpSpPr>
          <a:xfrm>
            <a:off x="-224125" y="4152292"/>
            <a:ext cx="1670211" cy="1572271"/>
            <a:chOff x="3611750" y="1496100"/>
            <a:chExt cx="821550" cy="773375"/>
          </a:xfrm>
        </p:grpSpPr>
        <p:sp>
          <p:nvSpPr>
            <p:cNvPr id="1450" name="Google Shape;1450;p13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3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3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3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3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3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3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3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3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3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3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3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3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3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3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3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3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67" name="Google Shape;1467;p137"/>
          <p:cNvGrpSpPr/>
          <p:nvPr/>
        </p:nvGrpSpPr>
        <p:grpSpPr>
          <a:xfrm rot="10381071">
            <a:off x="8007404" y="-222342"/>
            <a:ext cx="947641" cy="1717597"/>
            <a:chOff x="5329525" y="1305350"/>
            <a:chExt cx="595325" cy="1079025"/>
          </a:xfrm>
        </p:grpSpPr>
        <p:sp>
          <p:nvSpPr>
            <p:cNvPr id="1468" name="Google Shape;1468;p13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3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3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3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3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3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3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3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3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3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78" name="Google Shape;1478;p137"/>
          <p:cNvGrpSpPr/>
          <p:nvPr/>
        </p:nvGrpSpPr>
        <p:grpSpPr>
          <a:xfrm rot="-9096855" flipH="1">
            <a:off x="8217804" y="-659091"/>
            <a:ext cx="1429565" cy="2591082"/>
            <a:chOff x="5329525" y="1305350"/>
            <a:chExt cx="595325" cy="1079025"/>
          </a:xfrm>
        </p:grpSpPr>
        <p:sp>
          <p:nvSpPr>
            <p:cNvPr id="1479" name="Google Shape;1479;p13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3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3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3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3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3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3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3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3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3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9"/>
        <p:cNvGrpSpPr/>
        <p:nvPr/>
      </p:nvGrpSpPr>
      <p:grpSpPr>
        <a:xfrm>
          <a:off x="0" y="0"/>
          <a:ext cx="0" cy="0"/>
          <a:chOff x="0" y="0"/>
          <a:chExt cx="0" cy="0"/>
        </a:xfrm>
      </p:grpSpPr>
      <p:sp>
        <p:nvSpPr>
          <p:cNvPr id="1490" name="Google Shape;1490;p13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4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grpSp>
        <p:nvGrpSpPr>
          <p:cNvPr id="1491" name="Google Shape;1491;p138"/>
          <p:cNvGrpSpPr/>
          <p:nvPr/>
        </p:nvGrpSpPr>
        <p:grpSpPr>
          <a:xfrm rot="-2390044">
            <a:off x="-244568" y="4130126"/>
            <a:ext cx="1100032" cy="1035527"/>
            <a:chOff x="3611750" y="1496100"/>
            <a:chExt cx="821550" cy="773375"/>
          </a:xfrm>
        </p:grpSpPr>
        <p:sp>
          <p:nvSpPr>
            <p:cNvPr id="1492" name="Google Shape;1492;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09" name="Google Shape;1509;p138"/>
          <p:cNvGrpSpPr/>
          <p:nvPr/>
        </p:nvGrpSpPr>
        <p:grpSpPr>
          <a:xfrm>
            <a:off x="-223970" y="4633345"/>
            <a:ext cx="1159289" cy="1091309"/>
            <a:chOff x="3611750" y="1496100"/>
            <a:chExt cx="821550" cy="773375"/>
          </a:xfrm>
        </p:grpSpPr>
        <p:sp>
          <p:nvSpPr>
            <p:cNvPr id="1510" name="Google Shape;1510;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27" name="Google Shape;1527;p138"/>
          <p:cNvGrpSpPr/>
          <p:nvPr/>
        </p:nvGrpSpPr>
        <p:grpSpPr>
          <a:xfrm rot="-4503338">
            <a:off x="8241308" y="4242552"/>
            <a:ext cx="1100046" cy="1035541"/>
            <a:chOff x="3611750" y="1496100"/>
            <a:chExt cx="821550" cy="773375"/>
          </a:xfrm>
        </p:grpSpPr>
        <p:sp>
          <p:nvSpPr>
            <p:cNvPr id="1528" name="Google Shape;1528;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45" name="Google Shape;1545;p138"/>
          <p:cNvGrpSpPr/>
          <p:nvPr/>
        </p:nvGrpSpPr>
        <p:grpSpPr>
          <a:xfrm rot="9900035">
            <a:off x="-274079" y="-369995"/>
            <a:ext cx="1159271" cy="1091292"/>
            <a:chOff x="3611750" y="1496100"/>
            <a:chExt cx="821550" cy="773375"/>
          </a:xfrm>
        </p:grpSpPr>
        <p:sp>
          <p:nvSpPr>
            <p:cNvPr id="1546" name="Google Shape;1546;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3" name="Google Shape;1563;p138"/>
          <p:cNvGrpSpPr/>
          <p:nvPr/>
        </p:nvGrpSpPr>
        <p:grpSpPr>
          <a:xfrm rot="-4503580">
            <a:off x="8286658" y="3243183"/>
            <a:ext cx="1291852" cy="1216099"/>
            <a:chOff x="3611750" y="1496100"/>
            <a:chExt cx="821550" cy="773375"/>
          </a:xfrm>
        </p:grpSpPr>
        <p:sp>
          <p:nvSpPr>
            <p:cNvPr id="1564" name="Google Shape;1564;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1" name="Google Shape;1581;p138"/>
          <p:cNvGrpSpPr/>
          <p:nvPr/>
        </p:nvGrpSpPr>
        <p:grpSpPr>
          <a:xfrm rot="10381071">
            <a:off x="8524879" y="-222342"/>
            <a:ext cx="947641" cy="1717597"/>
            <a:chOff x="5329525" y="1305350"/>
            <a:chExt cx="595325" cy="1079025"/>
          </a:xfrm>
        </p:grpSpPr>
        <p:sp>
          <p:nvSpPr>
            <p:cNvPr id="1582" name="Google Shape;1582;p13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3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3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3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3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3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3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3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3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3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92"/>
        <p:cNvGrpSpPr/>
        <p:nvPr/>
      </p:nvGrpSpPr>
      <p:grpSpPr>
        <a:xfrm>
          <a:off x="0" y="0"/>
          <a:ext cx="0" cy="0"/>
          <a:chOff x="0" y="0"/>
          <a:chExt cx="0" cy="0"/>
        </a:xfrm>
      </p:grpSpPr>
      <p:sp>
        <p:nvSpPr>
          <p:cNvPr id="1593" name="Google Shape;1593;p139"/>
          <p:cNvSpPr txBox="1">
            <a:spLocks noGrp="1"/>
          </p:cNvSpPr>
          <p:nvPr>
            <p:ph type="body" idx="1"/>
          </p:nvPr>
        </p:nvSpPr>
        <p:spPr>
          <a:xfrm>
            <a:off x="720000" y="1535150"/>
            <a:ext cx="3227400" cy="2965200"/>
          </a:xfrm>
          <a:prstGeom prst="rect">
            <a:avLst/>
          </a:prstGeom>
          <a:noFill/>
          <a:ln>
            <a:noFill/>
          </a:ln>
        </p:spPr>
        <p:txBody>
          <a:bodyPr spcFirstLastPara="1" wrap="square" lIns="91425" tIns="91425" rIns="91425" bIns="91425" anchor="ctr" anchorCtr="0">
            <a:noAutofit/>
          </a:bodyPr>
          <a:lstStyle>
            <a:lvl1pPr marL="457200" lvl="0" indent="-292100" algn="l">
              <a:lnSpc>
                <a:spcPct val="100000"/>
              </a:lnSpc>
              <a:spcBef>
                <a:spcPts val="0"/>
              </a:spcBef>
              <a:spcAft>
                <a:spcPts val="0"/>
              </a:spcAft>
              <a:buSzPts val="1000"/>
              <a:buChar char="●"/>
              <a:defRPr>
                <a:solidFill>
                  <a:srgbClr val="434343"/>
                </a:solidFill>
              </a:defRPr>
            </a:lvl1pPr>
            <a:lvl2pPr marL="914400" lvl="1" indent="-317500" algn="l">
              <a:lnSpc>
                <a:spcPct val="115000"/>
              </a:lnSpc>
              <a:spcBef>
                <a:spcPts val="1000"/>
              </a:spcBef>
              <a:spcAft>
                <a:spcPts val="0"/>
              </a:spcAft>
              <a:buSzPts val="1400"/>
              <a:buChar char="○"/>
              <a:defRPr>
                <a:solidFill>
                  <a:srgbClr val="434343"/>
                </a:solidFill>
              </a:defRPr>
            </a:lvl2pPr>
            <a:lvl3pPr marL="1371600" lvl="2" indent="-317500" algn="l">
              <a:lnSpc>
                <a:spcPct val="115000"/>
              </a:lnSpc>
              <a:spcBef>
                <a:spcPts val="1600"/>
              </a:spcBef>
              <a:spcAft>
                <a:spcPts val="0"/>
              </a:spcAft>
              <a:buSzPts val="1400"/>
              <a:buChar char="■"/>
              <a:defRPr>
                <a:solidFill>
                  <a:srgbClr val="434343"/>
                </a:solidFill>
              </a:defRPr>
            </a:lvl3pPr>
            <a:lvl4pPr marL="1828800" lvl="3" indent="-317500" algn="l">
              <a:lnSpc>
                <a:spcPct val="115000"/>
              </a:lnSpc>
              <a:spcBef>
                <a:spcPts val="1600"/>
              </a:spcBef>
              <a:spcAft>
                <a:spcPts val="0"/>
              </a:spcAft>
              <a:buSzPts val="1400"/>
              <a:buChar char="●"/>
              <a:defRPr>
                <a:solidFill>
                  <a:srgbClr val="434343"/>
                </a:solidFill>
              </a:defRPr>
            </a:lvl4pPr>
            <a:lvl5pPr marL="2286000" lvl="4" indent="-317500" algn="l">
              <a:lnSpc>
                <a:spcPct val="115000"/>
              </a:lnSpc>
              <a:spcBef>
                <a:spcPts val="1600"/>
              </a:spcBef>
              <a:spcAft>
                <a:spcPts val="0"/>
              </a:spcAft>
              <a:buSzPts val="1400"/>
              <a:buChar char="○"/>
              <a:defRPr>
                <a:solidFill>
                  <a:srgbClr val="434343"/>
                </a:solidFill>
              </a:defRPr>
            </a:lvl5pPr>
            <a:lvl6pPr marL="2743200" lvl="5" indent="-317500" algn="l">
              <a:lnSpc>
                <a:spcPct val="115000"/>
              </a:lnSpc>
              <a:spcBef>
                <a:spcPts val="1600"/>
              </a:spcBef>
              <a:spcAft>
                <a:spcPts val="0"/>
              </a:spcAft>
              <a:buSzPts val="1400"/>
              <a:buChar char="■"/>
              <a:defRPr>
                <a:solidFill>
                  <a:srgbClr val="434343"/>
                </a:solidFill>
              </a:defRPr>
            </a:lvl6pPr>
            <a:lvl7pPr marL="3200400" lvl="6" indent="-317500" algn="l">
              <a:lnSpc>
                <a:spcPct val="115000"/>
              </a:lnSpc>
              <a:spcBef>
                <a:spcPts val="1600"/>
              </a:spcBef>
              <a:spcAft>
                <a:spcPts val="0"/>
              </a:spcAft>
              <a:buSzPts val="1400"/>
              <a:buChar char="●"/>
              <a:defRPr>
                <a:solidFill>
                  <a:srgbClr val="434343"/>
                </a:solidFill>
              </a:defRPr>
            </a:lvl7pPr>
            <a:lvl8pPr marL="3657600" lvl="7" indent="-317500" algn="l">
              <a:lnSpc>
                <a:spcPct val="115000"/>
              </a:lnSpc>
              <a:spcBef>
                <a:spcPts val="1600"/>
              </a:spcBef>
              <a:spcAft>
                <a:spcPts val="0"/>
              </a:spcAft>
              <a:buSzPts val="1400"/>
              <a:buChar char="○"/>
              <a:defRPr>
                <a:solidFill>
                  <a:srgbClr val="434343"/>
                </a:solidFill>
              </a:defRPr>
            </a:lvl8pPr>
            <a:lvl9pPr marL="4114800" lvl="8" indent="-317500" algn="l">
              <a:lnSpc>
                <a:spcPct val="115000"/>
              </a:lnSpc>
              <a:spcBef>
                <a:spcPts val="1600"/>
              </a:spcBef>
              <a:spcAft>
                <a:spcPts val="1600"/>
              </a:spcAft>
              <a:buSzPts val="1400"/>
              <a:buChar char="■"/>
              <a:defRPr>
                <a:solidFill>
                  <a:srgbClr val="434343"/>
                </a:solidFill>
              </a:defRPr>
            </a:lvl9pPr>
          </a:lstStyle>
          <a:p>
            <a:endParaRPr/>
          </a:p>
        </p:txBody>
      </p:sp>
      <p:sp>
        <p:nvSpPr>
          <p:cNvPr id="1594" name="Google Shape;1594;p139"/>
          <p:cNvSpPr txBox="1">
            <a:spLocks noGrp="1"/>
          </p:cNvSpPr>
          <p:nvPr>
            <p:ph type="title"/>
          </p:nvPr>
        </p:nvSpPr>
        <p:spPr>
          <a:xfrm>
            <a:off x="720000" y="772475"/>
            <a:ext cx="3227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grpSp>
        <p:nvGrpSpPr>
          <p:cNvPr id="1595" name="Google Shape;1595;p139"/>
          <p:cNvGrpSpPr/>
          <p:nvPr/>
        </p:nvGrpSpPr>
        <p:grpSpPr>
          <a:xfrm>
            <a:off x="-274197" y="-6258"/>
            <a:ext cx="1159289" cy="1091309"/>
            <a:chOff x="3611750" y="1496100"/>
            <a:chExt cx="821550" cy="773375"/>
          </a:xfrm>
        </p:grpSpPr>
        <p:sp>
          <p:nvSpPr>
            <p:cNvPr id="1596" name="Google Shape;1596;p13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3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3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3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3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3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3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3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3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3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3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3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3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3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3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3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3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3" name="Google Shape;1613;p139"/>
          <p:cNvGrpSpPr/>
          <p:nvPr/>
        </p:nvGrpSpPr>
        <p:grpSpPr>
          <a:xfrm rot="-4503473">
            <a:off x="8572972" y="3778458"/>
            <a:ext cx="794011" cy="747451"/>
            <a:chOff x="3611750" y="1496100"/>
            <a:chExt cx="821550" cy="773375"/>
          </a:xfrm>
        </p:grpSpPr>
        <p:sp>
          <p:nvSpPr>
            <p:cNvPr id="1614" name="Google Shape;1614;p13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3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3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3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3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3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3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3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3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3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13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3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3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3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3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3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3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31" name="Google Shape;1631;p139"/>
          <p:cNvGrpSpPr/>
          <p:nvPr/>
        </p:nvGrpSpPr>
        <p:grpSpPr>
          <a:xfrm rot="-4503338">
            <a:off x="8241308" y="4242552"/>
            <a:ext cx="1100046" cy="1035541"/>
            <a:chOff x="3611750" y="1496100"/>
            <a:chExt cx="821550" cy="773375"/>
          </a:xfrm>
        </p:grpSpPr>
        <p:sp>
          <p:nvSpPr>
            <p:cNvPr id="1632" name="Google Shape;1632;p13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3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3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3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13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3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3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3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3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3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3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3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3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3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3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3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3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49"/>
        <p:cNvGrpSpPr/>
        <p:nvPr/>
      </p:nvGrpSpPr>
      <p:grpSpPr>
        <a:xfrm>
          <a:off x="0" y="0"/>
          <a:ext cx="0" cy="0"/>
          <a:chOff x="0" y="0"/>
          <a:chExt cx="0" cy="0"/>
        </a:xfrm>
      </p:grpSpPr>
      <p:sp>
        <p:nvSpPr>
          <p:cNvPr id="1650" name="Google Shape;1650;p140"/>
          <p:cNvSpPr txBox="1">
            <a:spLocks noGrp="1"/>
          </p:cNvSpPr>
          <p:nvPr>
            <p:ph type="title"/>
          </p:nvPr>
        </p:nvSpPr>
        <p:spPr>
          <a:xfrm>
            <a:off x="713100" y="1307101"/>
            <a:ext cx="4430400" cy="2529300"/>
          </a:xfrm>
          <a:prstGeom prst="rect">
            <a:avLst/>
          </a:prstGeom>
          <a:noFill/>
          <a:ln>
            <a:noFill/>
          </a:ln>
        </p:spPr>
        <p:txBody>
          <a:bodyPr spcFirstLastPara="1" wrap="square" lIns="91425" tIns="91425" rIns="91425" bIns="91425" anchor="ctr" anchorCtr="0">
            <a:noAutofit/>
          </a:bodyPr>
          <a:lstStyle>
            <a:lvl1pPr lvl="0" algn="l">
              <a:lnSpc>
                <a:spcPct val="80000"/>
              </a:lnSpc>
              <a:spcBef>
                <a:spcPts val="0"/>
              </a:spcBef>
              <a:spcAft>
                <a:spcPts val="0"/>
              </a:spcAft>
              <a:buSzPts val="4800"/>
              <a:buNone/>
              <a:defRPr sz="9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grpSp>
        <p:nvGrpSpPr>
          <p:cNvPr id="1651" name="Google Shape;1651;p140"/>
          <p:cNvGrpSpPr/>
          <p:nvPr/>
        </p:nvGrpSpPr>
        <p:grpSpPr>
          <a:xfrm rot="-2390044">
            <a:off x="-244568" y="4130126"/>
            <a:ext cx="1100032" cy="1035527"/>
            <a:chOff x="3611750" y="1496100"/>
            <a:chExt cx="821550" cy="773375"/>
          </a:xfrm>
        </p:grpSpPr>
        <p:sp>
          <p:nvSpPr>
            <p:cNvPr id="1652" name="Google Shape;1652;p14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14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14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14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14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4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4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4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4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4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4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14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14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14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4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14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14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69" name="Google Shape;1669;p140"/>
          <p:cNvGrpSpPr/>
          <p:nvPr/>
        </p:nvGrpSpPr>
        <p:grpSpPr>
          <a:xfrm>
            <a:off x="-224125" y="4575541"/>
            <a:ext cx="1670211" cy="1572271"/>
            <a:chOff x="3611750" y="1496100"/>
            <a:chExt cx="821550" cy="773375"/>
          </a:xfrm>
        </p:grpSpPr>
        <p:sp>
          <p:nvSpPr>
            <p:cNvPr id="1670" name="Google Shape;1670;p14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4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4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4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4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4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4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4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4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4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14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14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4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4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4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4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14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87" name="Google Shape;1687;p140"/>
          <p:cNvGrpSpPr/>
          <p:nvPr/>
        </p:nvGrpSpPr>
        <p:grpSpPr>
          <a:xfrm rot="10381071">
            <a:off x="8007404" y="-222342"/>
            <a:ext cx="947641" cy="1717597"/>
            <a:chOff x="5329525" y="1305350"/>
            <a:chExt cx="595325" cy="1079025"/>
          </a:xfrm>
        </p:grpSpPr>
        <p:sp>
          <p:nvSpPr>
            <p:cNvPr id="1688" name="Google Shape;1688;p140"/>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40"/>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140"/>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140"/>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140"/>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40"/>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40"/>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40"/>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40"/>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140"/>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98" name="Google Shape;1698;p140"/>
          <p:cNvGrpSpPr/>
          <p:nvPr/>
        </p:nvGrpSpPr>
        <p:grpSpPr>
          <a:xfrm rot="4751213">
            <a:off x="-244566" y="-137415"/>
            <a:ext cx="1100034" cy="1035529"/>
            <a:chOff x="3611750" y="1496100"/>
            <a:chExt cx="821550" cy="773375"/>
          </a:xfrm>
        </p:grpSpPr>
        <p:sp>
          <p:nvSpPr>
            <p:cNvPr id="1699" name="Google Shape;1699;p14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4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4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4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14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4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4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4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4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14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4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4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14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4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14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4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4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6" name="Google Shape;1716;p140"/>
          <p:cNvGrpSpPr/>
          <p:nvPr/>
        </p:nvGrpSpPr>
        <p:grpSpPr>
          <a:xfrm rot="-9096855" flipH="1">
            <a:off x="8217804" y="-659091"/>
            <a:ext cx="1429565" cy="2591082"/>
            <a:chOff x="5329525" y="1305350"/>
            <a:chExt cx="595325" cy="1079025"/>
          </a:xfrm>
        </p:grpSpPr>
        <p:sp>
          <p:nvSpPr>
            <p:cNvPr id="1717" name="Google Shape;1717;p140"/>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140"/>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40"/>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40"/>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40"/>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40"/>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140"/>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140"/>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40"/>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40"/>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7"/>
        <p:cNvGrpSpPr/>
        <p:nvPr/>
      </p:nvGrpSpPr>
      <p:grpSpPr>
        <a:xfrm>
          <a:off x="0" y="0"/>
          <a:ext cx="0" cy="0"/>
          <a:chOff x="0" y="0"/>
          <a:chExt cx="0" cy="0"/>
        </a:xfrm>
      </p:grpSpPr>
      <p:sp>
        <p:nvSpPr>
          <p:cNvPr id="1728" name="Google Shape;1728;p141"/>
          <p:cNvSpPr txBox="1">
            <a:spLocks noGrp="1"/>
          </p:cNvSpPr>
          <p:nvPr>
            <p:ph type="title"/>
          </p:nvPr>
        </p:nvSpPr>
        <p:spPr>
          <a:xfrm>
            <a:off x="2324250" y="1337600"/>
            <a:ext cx="4495500" cy="135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29" name="Google Shape;1729;p141"/>
          <p:cNvSpPr txBox="1">
            <a:spLocks noGrp="1"/>
          </p:cNvSpPr>
          <p:nvPr>
            <p:ph type="subTitle" idx="1"/>
          </p:nvPr>
        </p:nvSpPr>
        <p:spPr>
          <a:xfrm>
            <a:off x="2324350" y="2690000"/>
            <a:ext cx="4495500" cy="113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730" name="Google Shape;1730;p141"/>
          <p:cNvGrpSpPr/>
          <p:nvPr/>
        </p:nvGrpSpPr>
        <p:grpSpPr>
          <a:xfrm rot="-430491" flipH="1">
            <a:off x="-394777" y="2010702"/>
            <a:ext cx="1859413" cy="3370180"/>
            <a:chOff x="5329525" y="1305350"/>
            <a:chExt cx="595325" cy="1079025"/>
          </a:xfrm>
        </p:grpSpPr>
        <p:sp>
          <p:nvSpPr>
            <p:cNvPr id="1731" name="Google Shape;1731;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1" name="Google Shape;1741;p141"/>
          <p:cNvGrpSpPr/>
          <p:nvPr/>
        </p:nvGrpSpPr>
        <p:grpSpPr>
          <a:xfrm rot="-2552483">
            <a:off x="395688" y="2236438"/>
            <a:ext cx="1232522" cy="2233943"/>
            <a:chOff x="5329525" y="1305350"/>
            <a:chExt cx="595325" cy="1079025"/>
          </a:xfrm>
        </p:grpSpPr>
        <p:sp>
          <p:nvSpPr>
            <p:cNvPr id="1742" name="Google Shape;1742;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52" name="Google Shape;1752;p141"/>
          <p:cNvGrpSpPr/>
          <p:nvPr/>
        </p:nvGrpSpPr>
        <p:grpSpPr>
          <a:xfrm rot="-362166" flipH="1">
            <a:off x="7546946" y="-173674"/>
            <a:ext cx="1232488" cy="2233882"/>
            <a:chOff x="5329525" y="1305350"/>
            <a:chExt cx="595325" cy="1079025"/>
          </a:xfrm>
        </p:grpSpPr>
        <p:sp>
          <p:nvSpPr>
            <p:cNvPr id="1753" name="Google Shape;1753;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63" name="Google Shape;1763;p141"/>
          <p:cNvGrpSpPr/>
          <p:nvPr/>
        </p:nvGrpSpPr>
        <p:grpSpPr>
          <a:xfrm rot="-2484274">
            <a:off x="7805065" y="-873896"/>
            <a:ext cx="1859413" cy="3370180"/>
            <a:chOff x="5329525" y="1305350"/>
            <a:chExt cx="595325" cy="1079025"/>
          </a:xfrm>
        </p:grpSpPr>
        <p:sp>
          <p:nvSpPr>
            <p:cNvPr id="1764" name="Google Shape;1764;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74"/>
        <p:cNvGrpSpPr/>
        <p:nvPr/>
      </p:nvGrpSpPr>
      <p:grpSpPr>
        <a:xfrm>
          <a:off x="0" y="0"/>
          <a:ext cx="0" cy="0"/>
          <a:chOff x="0" y="0"/>
          <a:chExt cx="0" cy="0"/>
        </a:xfrm>
      </p:grpSpPr>
      <p:sp>
        <p:nvSpPr>
          <p:cNvPr id="1775" name="Google Shape;1775;p142"/>
          <p:cNvSpPr txBox="1">
            <a:spLocks noGrp="1"/>
          </p:cNvSpPr>
          <p:nvPr>
            <p:ph type="title"/>
          </p:nvPr>
        </p:nvSpPr>
        <p:spPr>
          <a:xfrm>
            <a:off x="720000" y="4053100"/>
            <a:ext cx="7710900" cy="55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grpSp>
        <p:nvGrpSpPr>
          <p:cNvPr id="1776" name="Google Shape;1776;p142"/>
          <p:cNvGrpSpPr/>
          <p:nvPr/>
        </p:nvGrpSpPr>
        <p:grpSpPr>
          <a:xfrm>
            <a:off x="-274197" y="-6258"/>
            <a:ext cx="1159289" cy="1091309"/>
            <a:chOff x="3611750" y="1496100"/>
            <a:chExt cx="821550" cy="773375"/>
          </a:xfrm>
        </p:grpSpPr>
        <p:sp>
          <p:nvSpPr>
            <p:cNvPr id="1777" name="Google Shape;1777;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94" name="Google Shape;1794;p142"/>
          <p:cNvGrpSpPr/>
          <p:nvPr/>
        </p:nvGrpSpPr>
        <p:grpSpPr>
          <a:xfrm rot="-4503378">
            <a:off x="8128505" y="3665849"/>
            <a:ext cx="1407854" cy="1325299"/>
            <a:chOff x="3611750" y="1496100"/>
            <a:chExt cx="821550" cy="773375"/>
          </a:xfrm>
        </p:grpSpPr>
        <p:sp>
          <p:nvSpPr>
            <p:cNvPr id="1795" name="Google Shape;1795;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2" name="Google Shape;1812;p142"/>
          <p:cNvGrpSpPr/>
          <p:nvPr/>
        </p:nvGrpSpPr>
        <p:grpSpPr>
          <a:xfrm rot="-4503473">
            <a:off x="8162445" y="2482488"/>
            <a:ext cx="1813608" cy="1707259"/>
            <a:chOff x="3611750" y="1496100"/>
            <a:chExt cx="821550" cy="773375"/>
          </a:xfrm>
        </p:grpSpPr>
        <p:sp>
          <p:nvSpPr>
            <p:cNvPr id="1813" name="Google Shape;1813;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30" name="Google Shape;1830;p142"/>
          <p:cNvGrpSpPr/>
          <p:nvPr/>
        </p:nvGrpSpPr>
        <p:grpSpPr>
          <a:xfrm>
            <a:off x="-647302" y="659979"/>
            <a:ext cx="1905503" cy="1793689"/>
            <a:chOff x="3611750" y="1496100"/>
            <a:chExt cx="821550" cy="773375"/>
          </a:xfrm>
        </p:grpSpPr>
        <p:sp>
          <p:nvSpPr>
            <p:cNvPr id="1831" name="Google Shape;1831;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48" name="Google Shape;1848;p142"/>
          <p:cNvGrpSpPr/>
          <p:nvPr/>
        </p:nvGrpSpPr>
        <p:grpSpPr>
          <a:xfrm rot="-2487427">
            <a:off x="-547423" y="3941170"/>
            <a:ext cx="1905527" cy="1793680"/>
            <a:chOff x="3611750" y="1496100"/>
            <a:chExt cx="821550" cy="773375"/>
          </a:xfrm>
        </p:grpSpPr>
        <p:sp>
          <p:nvSpPr>
            <p:cNvPr id="1849" name="Google Shape;1849;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66" name="Google Shape;1866;p142"/>
          <p:cNvGrpSpPr/>
          <p:nvPr/>
        </p:nvGrpSpPr>
        <p:grpSpPr>
          <a:xfrm rot="-4503338">
            <a:off x="7997333" y="4320227"/>
            <a:ext cx="1100046" cy="1035541"/>
            <a:chOff x="3611750" y="1496100"/>
            <a:chExt cx="821550" cy="773375"/>
          </a:xfrm>
        </p:grpSpPr>
        <p:sp>
          <p:nvSpPr>
            <p:cNvPr id="1867" name="Google Shape;1867;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84"/>
        <p:cNvGrpSpPr/>
        <p:nvPr/>
      </p:nvGrpSpPr>
      <p:grpSpPr>
        <a:xfrm>
          <a:off x="0" y="0"/>
          <a:ext cx="0" cy="0"/>
          <a:chOff x="0" y="0"/>
          <a:chExt cx="0" cy="0"/>
        </a:xfrm>
      </p:grpSpPr>
      <p:sp>
        <p:nvSpPr>
          <p:cNvPr id="1885" name="Google Shape;1885;p143"/>
          <p:cNvSpPr txBox="1">
            <a:spLocks noGrp="1"/>
          </p:cNvSpPr>
          <p:nvPr>
            <p:ph type="title"/>
          </p:nvPr>
        </p:nvSpPr>
        <p:spPr>
          <a:xfrm>
            <a:off x="906776" y="1251013"/>
            <a:ext cx="3637200" cy="2100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49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endParaRPr/>
          </a:p>
        </p:txBody>
      </p:sp>
      <p:sp>
        <p:nvSpPr>
          <p:cNvPr id="1886" name="Google Shape;1886;p143"/>
          <p:cNvSpPr txBox="1">
            <a:spLocks noGrp="1"/>
          </p:cNvSpPr>
          <p:nvPr>
            <p:ph type="subTitle" idx="1"/>
          </p:nvPr>
        </p:nvSpPr>
        <p:spPr>
          <a:xfrm>
            <a:off x="906776" y="3395389"/>
            <a:ext cx="3637200" cy="49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1887" name="Google Shape;1887;p143"/>
          <p:cNvGrpSpPr/>
          <p:nvPr/>
        </p:nvGrpSpPr>
        <p:grpSpPr>
          <a:xfrm rot="2552483" flipH="1">
            <a:off x="7667604" y="2917938"/>
            <a:ext cx="1232522" cy="2233943"/>
            <a:chOff x="5329525" y="1305350"/>
            <a:chExt cx="595325" cy="1079025"/>
          </a:xfrm>
        </p:grpSpPr>
        <p:sp>
          <p:nvSpPr>
            <p:cNvPr id="1888" name="Google Shape;1888;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98" name="Google Shape;1898;p143"/>
          <p:cNvGrpSpPr/>
          <p:nvPr/>
        </p:nvGrpSpPr>
        <p:grpSpPr>
          <a:xfrm rot="2484274" flipH="1">
            <a:off x="-605387" y="-873896"/>
            <a:ext cx="1859413" cy="3370180"/>
            <a:chOff x="5329525" y="1305350"/>
            <a:chExt cx="595325" cy="1079025"/>
          </a:xfrm>
        </p:grpSpPr>
        <p:sp>
          <p:nvSpPr>
            <p:cNvPr id="1899" name="Google Shape;1899;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9" name="Google Shape;1909;p143"/>
          <p:cNvGrpSpPr/>
          <p:nvPr/>
        </p:nvGrpSpPr>
        <p:grpSpPr>
          <a:xfrm rot="362166">
            <a:off x="279654" y="-173674"/>
            <a:ext cx="1232488" cy="2233882"/>
            <a:chOff x="5329525" y="1305350"/>
            <a:chExt cx="595325" cy="1079025"/>
          </a:xfrm>
        </p:grpSpPr>
        <p:sp>
          <p:nvSpPr>
            <p:cNvPr id="1910" name="Google Shape;1910;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20" name="Google Shape;1920;p143"/>
          <p:cNvGrpSpPr/>
          <p:nvPr/>
        </p:nvGrpSpPr>
        <p:grpSpPr>
          <a:xfrm rot="430491">
            <a:off x="7888580" y="2462652"/>
            <a:ext cx="1859413" cy="3370180"/>
            <a:chOff x="5329525" y="1305350"/>
            <a:chExt cx="595325" cy="1079025"/>
          </a:xfrm>
        </p:grpSpPr>
        <p:sp>
          <p:nvSpPr>
            <p:cNvPr id="1921" name="Google Shape;1921;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7" name="Google Shape;1927;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1"/>
        <p:cNvGrpSpPr/>
        <p:nvPr/>
      </p:nvGrpSpPr>
      <p:grpSpPr>
        <a:xfrm>
          <a:off x="0" y="0"/>
          <a:ext cx="0" cy="0"/>
          <a:chOff x="0" y="0"/>
          <a:chExt cx="0" cy="0"/>
        </a:xfrm>
      </p:grpSpPr>
      <p:sp>
        <p:nvSpPr>
          <p:cNvPr id="1932" name="Google Shape;1932;p14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933" name="Google Shape;1933;p144"/>
          <p:cNvSpPr txBox="1">
            <a:spLocks noGrp="1"/>
          </p:cNvSpPr>
          <p:nvPr>
            <p:ph type="title" idx="2"/>
          </p:nvPr>
        </p:nvSpPr>
        <p:spPr>
          <a:xfrm>
            <a:off x="1858337" y="1386449"/>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34" name="Google Shape;1934;p144"/>
          <p:cNvSpPr txBox="1">
            <a:spLocks noGrp="1"/>
          </p:cNvSpPr>
          <p:nvPr>
            <p:ph type="subTitle" idx="1"/>
          </p:nvPr>
        </p:nvSpPr>
        <p:spPr>
          <a:xfrm>
            <a:off x="1858325" y="1841575"/>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35" name="Google Shape;1935;p144"/>
          <p:cNvSpPr txBox="1">
            <a:spLocks noGrp="1"/>
          </p:cNvSpPr>
          <p:nvPr>
            <p:ph type="title" idx="3"/>
          </p:nvPr>
        </p:nvSpPr>
        <p:spPr>
          <a:xfrm>
            <a:off x="943726" y="1546475"/>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36" name="Google Shape;1936;p144"/>
          <p:cNvSpPr txBox="1">
            <a:spLocks noGrp="1"/>
          </p:cNvSpPr>
          <p:nvPr>
            <p:ph type="title" idx="4"/>
          </p:nvPr>
        </p:nvSpPr>
        <p:spPr>
          <a:xfrm>
            <a:off x="5645425" y="1386425"/>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37" name="Google Shape;1937;p144"/>
          <p:cNvSpPr txBox="1">
            <a:spLocks noGrp="1"/>
          </p:cNvSpPr>
          <p:nvPr>
            <p:ph type="subTitle" idx="5"/>
          </p:nvPr>
        </p:nvSpPr>
        <p:spPr>
          <a:xfrm>
            <a:off x="5645425" y="1841571"/>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38" name="Google Shape;1938;p144"/>
          <p:cNvSpPr txBox="1">
            <a:spLocks noGrp="1"/>
          </p:cNvSpPr>
          <p:nvPr>
            <p:ph type="title" idx="6"/>
          </p:nvPr>
        </p:nvSpPr>
        <p:spPr>
          <a:xfrm>
            <a:off x="4726937" y="1546475"/>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39" name="Google Shape;1939;p144"/>
          <p:cNvSpPr txBox="1">
            <a:spLocks noGrp="1"/>
          </p:cNvSpPr>
          <p:nvPr>
            <p:ph type="title" idx="7"/>
          </p:nvPr>
        </p:nvSpPr>
        <p:spPr>
          <a:xfrm>
            <a:off x="2425537" y="3130323"/>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40" name="Google Shape;1940;p144"/>
          <p:cNvSpPr txBox="1">
            <a:spLocks noGrp="1"/>
          </p:cNvSpPr>
          <p:nvPr>
            <p:ph type="subTitle" idx="8"/>
          </p:nvPr>
        </p:nvSpPr>
        <p:spPr>
          <a:xfrm>
            <a:off x="2425526" y="3585450"/>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41" name="Google Shape;1941;p144"/>
          <p:cNvSpPr txBox="1">
            <a:spLocks noGrp="1"/>
          </p:cNvSpPr>
          <p:nvPr>
            <p:ph type="title" idx="9"/>
          </p:nvPr>
        </p:nvSpPr>
        <p:spPr>
          <a:xfrm>
            <a:off x="1510925" y="3290350"/>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42" name="Google Shape;1942;p144"/>
          <p:cNvSpPr txBox="1">
            <a:spLocks noGrp="1"/>
          </p:cNvSpPr>
          <p:nvPr>
            <p:ph type="title" idx="13"/>
          </p:nvPr>
        </p:nvSpPr>
        <p:spPr>
          <a:xfrm>
            <a:off x="6212625" y="3130300"/>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43" name="Google Shape;1943;p144"/>
          <p:cNvSpPr txBox="1">
            <a:spLocks noGrp="1"/>
          </p:cNvSpPr>
          <p:nvPr>
            <p:ph type="subTitle" idx="14"/>
          </p:nvPr>
        </p:nvSpPr>
        <p:spPr>
          <a:xfrm>
            <a:off x="6212625" y="3585446"/>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44" name="Google Shape;1944;p144"/>
          <p:cNvSpPr txBox="1">
            <a:spLocks noGrp="1"/>
          </p:cNvSpPr>
          <p:nvPr>
            <p:ph type="title" idx="15"/>
          </p:nvPr>
        </p:nvSpPr>
        <p:spPr>
          <a:xfrm>
            <a:off x="5294137" y="3290350"/>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grpSp>
        <p:nvGrpSpPr>
          <p:cNvPr id="1945" name="Google Shape;1945;p144"/>
          <p:cNvGrpSpPr/>
          <p:nvPr/>
        </p:nvGrpSpPr>
        <p:grpSpPr>
          <a:xfrm rot="-2390044">
            <a:off x="-244568" y="4130126"/>
            <a:ext cx="1100032" cy="1035527"/>
            <a:chOff x="3611750" y="1496100"/>
            <a:chExt cx="821550" cy="773375"/>
          </a:xfrm>
        </p:grpSpPr>
        <p:sp>
          <p:nvSpPr>
            <p:cNvPr id="1946" name="Google Shape;1946;p14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14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p14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p14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p14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14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14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p14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p14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p14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14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14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14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14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14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14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14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3" name="Google Shape;1963;p144"/>
          <p:cNvGrpSpPr/>
          <p:nvPr/>
        </p:nvGrpSpPr>
        <p:grpSpPr>
          <a:xfrm>
            <a:off x="-224125" y="4575541"/>
            <a:ext cx="1670211" cy="1572271"/>
            <a:chOff x="3611750" y="1496100"/>
            <a:chExt cx="821550" cy="773375"/>
          </a:xfrm>
        </p:grpSpPr>
        <p:sp>
          <p:nvSpPr>
            <p:cNvPr id="1964" name="Google Shape;1964;p14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14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14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14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14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14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14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14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14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14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14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14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14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14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14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14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14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1" name="Google Shape;1981;p144"/>
          <p:cNvGrpSpPr/>
          <p:nvPr/>
        </p:nvGrpSpPr>
        <p:grpSpPr>
          <a:xfrm rot="10381071">
            <a:off x="8007404" y="-222342"/>
            <a:ext cx="947641" cy="1717597"/>
            <a:chOff x="5329525" y="1305350"/>
            <a:chExt cx="595325" cy="1079025"/>
          </a:xfrm>
        </p:grpSpPr>
        <p:sp>
          <p:nvSpPr>
            <p:cNvPr id="1982" name="Google Shape;1982;p14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14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14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14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14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14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14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14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14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14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92" name="Google Shape;1992;p144"/>
          <p:cNvGrpSpPr/>
          <p:nvPr/>
        </p:nvGrpSpPr>
        <p:grpSpPr>
          <a:xfrm rot="4751213">
            <a:off x="-244566" y="-137415"/>
            <a:ext cx="1100034" cy="1035529"/>
            <a:chOff x="3611750" y="1496100"/>
            <a:chExt cx="821550" cy="773375"/>
          </a:xfrm>
        </p:grpSpPr>
        <p:sp>
          <p:nvSpPr>
            <p:cNvPr id="1993" name="Google Shape;1993;p14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14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14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14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14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14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14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14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14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14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14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14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14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14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p14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14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p14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0" name="Google Shape;2010;p144"/>
          <p:cNvGrpSpPr/>
          <p:nvPr/>
        </p:nvGrpSpPr>
        <p:grpSpPr>
          <a:xfrm rot="-9096855" flipH="1">
            <a:off x="8217804" y="-659091"/>
            <a:ext cx="1429565" cy="2591082"/>
            <a:chOff x="5329525" y="1305350"/>
            <a:chExt cx="595325" cy="1079025"/>
          </a:xfrm>
        </p:grpSpPr>
        <p:sp>
          <p:nvSpPr>
            <p:cNvPr id="2011" name="Google Shape;2011;p14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p14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p14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14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14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14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14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8" name="Google Shape;2018;p14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14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p14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21"/>
        <p:cNvGrpSpPr/>
        <p:nvPr/>
      </p:nvGrpSpPr>
      <p:grpSpPr>
        <a:xfrm>
          <a:off x="0" y="0"/>
          <a:ext cx="0" cy="0"/>
          <a:chOff x="0" y="0"/>
          <a:chExt cx="0" cy="0"/>
        </a:xfrm>
      </p:grpSpPr>
      <p:sp>
        <p:nvSpPr>
          <p:cNvPr id="2022" name="Google Shape;2022;p14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grpSp>
        <p:nvGrpSpPr>
          <p:cNvPr id="2023" name="Google Shape;2023;p145"/>
          <p:cNvGrpSpPr/>
          <p:nvPr/>
        </p:nvGrpSpPr>
        <p:grpSpPr>
          <a:xfrm>
            <a:off x="-274197" y="-6258"/>
            <a:ext cx="1159289" cy="1091309"/>
            <a:chOff x="3611750" y="1496100"/>
            <a:chExt cx="821550" cy="773375"/>
          </a:xfrm>
        </p:grpSpPr>
        <p:sp>
          <p:nvSpPr>
            <p:cNvPr id="2024" name="Google Shape;2024;p14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p14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14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14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14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14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14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14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14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14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4" name="Google Shape;2034;p14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14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14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14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14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14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4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41" name="Google Shape;2041;p145"/>
          <p:cNvGrpSpPr/>
          <p:nvPr/>
        </p:nvGrpSpPr>
        <p:grpSpPr>
          <a:xfrm rot="-4503473">
            <a:off x="8572972" y="3778458"/>
            <a:ext cx="794011" cy="747451"/>
            <a:chOff x="3611750" y="1496100"/>
            <a:chExt cx="821550" cy="773375"/>
          </a:xfrm>
        </p:grpSpPr>
        <p:sp>
          <p:nvSpPr>
            <p:cNvPr id="2042" name="Google Shape;2042;p14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14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4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14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14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14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14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14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14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4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14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14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14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14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14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14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14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59" name="Google Shape;2059;p145"/>
          <p:cNvGrpSpPr/>
          <p:nvPr/>
        </p:nvGrpSpPr>
        <p:grpSpPr>
          <a:xfrm rot="-4503338">
            <a:off x="8241308" y="4242552"/>
            <a:ext cx="1100046" cy="1035541"/>
            <a:chOff x="3611750" y="1496100"/>
            <a:chExt cx="821550" cy="773375"/>
          </a:xfrm>
        </p:grpSpPr>
        <p:sp>
          <p:nvSpPr>
            <p:cNvPr id="2060" name="Google Shape;2060;p14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14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14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14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14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14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p14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p14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14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p14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p14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p14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p14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14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p14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p14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14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81"/>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81"/>
          <p:cNvSpPr>
            <a:spLocks noGrp="1"/>
          </p:cNvSpPr>
          <p:nvPr>
            <p:ph type="pic" idx="2"/>
          </p:nvPr>
        </p:nvSpPr>
        <p:spPr>
          <a:xfrm>
            <a:off x="3887391" y="740569"/>
            <a:ext cx="4629150" cy="3655219"/>
          </a:xfrm>
          <a:prstGeom prst="rect">
            <a:avLst/>
          </a:prstGeom>
          <a:noFill/>
          <a:ln>
            <a:noFill/>
          </a:ln>
        </p:spPr>
      </p:sp>
      <p:sp>
        <p:nvSpPr>
          <p:cNvPr id="148" name="Google Shape;148;p81"/>
          <p:cNvSpPr txBox="1">
            <a:spLocks noGrp="1"/>
          </p:cNvSpPr>
          <p:nvPr>
            <p:ph type="body" idx="1"/>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49" name="Google Shape;149;p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77"/>
        <p:cNvGrpSpPr/>
        <p:nvPr/>
      </p:nvGrpSpPr>
      <p:grpSpPr>
        <a:xfrm>
          <a:off x="0" y="0"/>
          <a:ext cx="0" cy="0"/>
          <a:chOff x="0" y="0"/>
          <a:chExt cx="0" cy="0"/>
        </a:xfrm>
      </p:grpSpPr>
      <p:sp>
        <p:nvSpPr>
          <p:cNvPr id="2078" name="Google Shape;2078;p146"/>
          <p:cNvSpPr txBox="1">
            <a:spLocks noGrp="1"/>
          </p:cNvSpPr>
          <p:nvPr>
            <p:ph type="title"/>
          </p:nvPr>
        </p:nvSpPr>
        <p:spPr>
          <a:xfrm>
            <a:off x="713176" y="2965025"/>
            <a:ext cx="4632000" cy="53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079" name="Google Shape;2079;p146"/>
          <p:cNvSpPr txBox="1">
            <a:spLocks noGrp="1"/>
          </p:cNvSpPr>
          <p:nvPr>
            <p:ph type="subTitle" idx="1"/>
          </p:nvPr>
        </p:nvSpPr>
        <p:spPr>
          <a:xfrm>
            <a:off x="713100" y="1360676"/>
            <a:ext cx="4632000" cy="147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5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grpSp>
        <p:nvGrpSpPr>
          <p:cNvPr id="2080" name="Google Shape;2080;p146"/>
          <p:cNvGrpSpPr/>
          <p:nvPr/>
        </p:nvGrpSpPr>
        <p:grpSpPr>
          <a:xfrm rot="-2390044">
            <a:off x="-244568" y="4130126"/>
            <a:ext cx="1100032" cy="1035527"/>
            <a:chOff x="3611750" y="1496100"/>
            <a:chExt cx="821550" cy="773375"/>
          </a:xfrm>
        </p:grpSpPr>
        <p:sp>
          <p:nvSpPr>
            <p:cNvPr id="2081" name="Google Shape;2081;p14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p14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p14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14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14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14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14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14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14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14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14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14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14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14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14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14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14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8" name="Google Shape;2098;p146"/>
          <p:cNvGrpSpPr/>
          <p:nvPr/>
        </p:nvGrpSpPr>
        <p:grpSpPr>
          <a:xfrm>
            <a:off x="-224125" y="4152292"/>
            <a:ext cx="1670211" cy="1572271"/>
            <a:chOff x="3611750" y="1496100"/>
            <a:chExt cx="821550" cy="773375"/>
          </a:xfrm>
        </p:grpSpPr>
        <p:sp>
          <p:nvSpPr>
            <p:cNvPr id="2099" name="Google Shape;2099;p14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14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14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14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14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14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p14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p14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p14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14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14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14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14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14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14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14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14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6" name="Google Shape;2116;p146"/>
          <p:cNvGrpSpPr/>
          <p:nvPr/>
        </p:nvGrpSpPr>
        <p:grpSpPr>
          <a:xfrm rot="856444">
            <a:off x="7844063" y="3762970"/>
            <a:ext cx="1777123" cy="1769839"/>
            <a:chOff x="4532700" y="3320475"/>
            <a:chExt cx="647125" cy="644450"/>
          </a:xfrm>
        </p:grpSpPr>
        <p:sp>
          <p:nvSpPr>
            <p:cNvPr id="2117" name="Google Shape;2117;p14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p14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14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14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p14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14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14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14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14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14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4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4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4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14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4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14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4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4" name="Google Shape;2134;p146"/>
          <p:cNvGrpSpPr/>
          <p:nvPr/>
        </p:nvGrpSpPr>
        <p:grpSpPr>
          <a:xfrm>
            <a:off x="-274197" y="-6258"/>
            <a:ext cx="1159289" cy="1091309"/>
            <a:chOff x="3611750" y="1496100"/>
            <a:chExt cx="821550" cy="773375"/>
          </a:xfrm>
        </p:grpSpPr>
        <p:sp>
          <p:nvSpPr>
            <p:cNvPr id="2135" name="Google Shape;2135;p14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4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14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14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4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14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14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14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14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14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14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14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14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14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14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14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14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52" name="Google Shape;2152;p146"/>
          <p:cNvGrpSpPr/>
          <p:nvPr/>
        </p:nvGrpSpPr>
        <p:grpSpPr>
          <a:xfrm>
            <a:off x="8316796" y="2886510"/>
            <a:ext cx="947638" cy="1717592"/>
            <a:chOff x="5329525" y="1305350"/>
            <a:chExt cx="595325" cy="1079025"/>
          </a:xfrm>
        </p:grpSpPr>
        <p:sp>
          <p:nvSpPr>
            <p:cNvPr id="2153" name="Google Shape;2153;p14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14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14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14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p14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p14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14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14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14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14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163"/>
        <p:cNvGrpSpPr/>
        <p:nvPr/>
      </p:nvGrpSpPr>
      <p:grpSpPr>
        <a:xfrm>
          <a:off x="0" y="0"/>
          <a:ext cx="0" cy="0"/>
          <a:chOff x="0" y="0"/>
          <a:chExt cx="0" cy="0"/>
        </a:xfrm>
      </p:grpSpPr>
      <p:sp>
        <p:nvSpPr>
          <p:cNvPr id="2164" name="Google Shape;2164;p147"/>
          <p:cNvSpPr txBox="1">
            <a:spLocks noGrp="1"/>
          </p:cNvSpPr>
          <p:nvPr>
            <p:ph type="title"/>
          </p:nvPr>
        </p:nvSpPr>
        <p:spPr>
          <a:xfrm>
            <a:off x="849125" y="1567050"/>
            <a:ext cx="3706200" cy="100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165" name="Google Shape;2165;p147"/>
          <p:cNvSpPr txBox="1">
            <a:spLocks noGrp="1"/>
          </p:cNvSpPr>
          <p:nvPr>
            <p:ph type="subTitle" idx="1"/>
          </p:nvPr>
        </p:nvSpPr>
        <p:spPr>
          <a:xfrm>
            <a:off x="849125" y="2571750"/>
            <a:ext cx="3706200" cy="1004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166" name="Google Shape;2166;p147"/>
          <p:cNvGrpSpPr/>
          <p:nvPr/>
        </p:nvGrpSpPr>
        <p:grpSpPr>
          <a:xfrm rot="-2390044">
            <a:off x="-244568" y="4130126"/>
            <a:ext cx="1100032" cy="1035527"/>
            <a:chOff x="3611750" y="1496100"/>
            <a:chExt cx="821550" cy="773375"/>
          </a:xfrm>
        </p:grpSpPr>
        <p:sp>
          <p:nvSpPr>
            <p:cNvPr id="2167" name="Google Shape;2167;p14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p14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14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14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14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14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14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14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14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14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14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14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14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14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14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14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14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4" name="Google Shape;2184;p147"/>
          <p:cNvGrpSpPr/>
          <p:nvPr/>
        </p:nvGrpSpPr>
        <p:grpSpPr>
          <a:xfrm>
            <a:off x="-224125" y="4152292"/>
            <a:ext cx="1670211" cy="1572271"/>
            <a:chOff x="3611750" y="1496100"/>
            <a:chExt cx="821550" cy="773375"/>
          </a:xfrm>
        </p:grpSpPr>
        <p:sp>
          <p:nvSpPr>
            <p:cNvPr id="2185" name="Google Shape;2185;p14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14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14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14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14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14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14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p14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p14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p14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14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14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p14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p14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p14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p14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p14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02" name="Google Shape;2202;p147"/>
          <p:cNvGrpSpPr/>
          <p:nvPr/>
        </p:nvGrpSpPr>
        <p:grpSpPr>
          <a:xfrm rot="856444">
            <a:off x="7987538" y="4121644"/>
            <a:ext cx="1777123" cy="1769839"/>
            <a:chOff x="4532700" y="3320475"/>
            <a:chExt cx="647125" cy="644450"/>
          </a:xfrm>
        </p:grpSpPr>
        <p:sp>
          <p:nvSpPr>
            <p:cNvPr id="2203" name="Google Shape;2203;p147"/>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p147"/>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147"/>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147"/>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147"/>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147"/>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147"/>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147"/>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147"/>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147"/>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147"/>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147"/>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147"/>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147"/>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147"/>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147"/>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147"/>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20" name="Google Shape;2220;p147"/>
          <p:cNvGrpSpPr/>
          <p:nvPr/>
        </p:nvGrpSpPr>
        <p:grpSpPr>
          <a:xfrm>
            <a:off x="-274197" y="-6258"/>
            <a:ext cx="1159289" cy="1091309"/>
            <a:chOff x="3611750" y="1496100"/>
            <a:chExt cx="821550" cy="773375"/>
          </a:xfrm>
        </p:grpSpPr>
        <p:sp>
          <p:nvSpPr>
            <p:cNvPr id="2221" name="Google Shape;2221;p14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14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14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14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14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4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14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14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14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14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p14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14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14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14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p14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14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14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8" name="Google Shape;2238;p147"/>
          <p:cNvGrpSpPr/>
          <p:nvPr/>
        </p:nvGrpSpPr>
        <p:grpSpPr>
          <a:xfrm>
            <a:off x="8460271" y="3044335"/>
            <a:ext cx="947638" cy="1717592"/>
            <a:chOff x="5329525" y="1305350"/>
            <a:chExt cx="595325" cy="1079025"/>
          </a:xfrm>
        </p:grpSpPr>
        <p:sp>
          <p:nvSpPr>
            <p:cNvPr id="2239" name="Google Shape;2239;p14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14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14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14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14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14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14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14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14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14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49"/>
        <p:cNvGrpSpPr/>
        <p:nvPr/>
      </p:nvGrpSpPr>
      <p:grpSpPr>
        <a:xfrm>
          <a:off x="0" y="0"/>
          <a:ext cx="0" cy="0"/>
          <a:chOff x="0" y="0"/>
          <a:chExt cx="0" cy="0"/>
        </a:xfrm>
      </p:grpSpPr>
      <p:sp>
        <p:nvSpPr>
          <p:cNvPr id="2250" name="Google Shape;2250;p148"/>
          <p:cNvSpPr txBox="1">
            <a:spLocks noGrp="1"/>
          </p:cNvSpPr>
          <p:nvPr>
            <p:ph type="title"/>
          </p:nvPr>
        </p:nvSpPr>
        <p:spPr>
          <a:xfrm>
            <a:off x="4789201" y="445025"/>
            <a:ext cx="36417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51" name="Google Shape;2251;p148"/>
          <p:cNvSpPr txBox="1">
            <a:spLocks noGrp="1"/>
          </p:cNvSpPr>
          <p:nvPr>
            <p:ph type="subTitle" idx="1"/>
          </p:nvPr>
        </p:nvSpPr>
        <p:spPr>
          <a:xfrm>
            <a:off x="4789201" y="1119100"/>
            <a:ext cx="3641700" cy="348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Char char="●"/>
              <a:defRPr/>
            </a:lvl1pPr>
            <a:lvl2pPr lvl="1" algn="ctr">
              <a:lnSpc>
                <a:spcPct val="100000"/>
              </a:lnSpc>
              <a:spcBef>
                <a:spcPts val="100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a:endParaRPr/>
          </a:p>
        </p:txBody>
      </p:sp>
      <p:grpSp>
        <p:nvGrpSpPr>
          <p:cNvPr id="2252" name="Google Shape;2252;p148"/>
          <p:cNvGrpSpPr/>
          <p:nvPr/>
        </p:nvGrpSpPr>
        <p:grpSpPr>
          <a:xfrm rot="-2390044">
            <a:off x="-244568" y="4130126"/>
            <a:ext cx="1100032" cy="1035527"/>
            <a:chOff x="3611750" y="1496100"/>
            <a:chExt cx="821550" cy="773375"/>
          </a:xfrm>
        </p:grpSpPr>
        <p:sp>
          <p:nvSpPr>
            <p:cNvPr id="2253" name="Google Shape;2253;p14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p14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p14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14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p14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p14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14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14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14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14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p14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p14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14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14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p14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14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14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70" name="Google Shape;2270;p148"/>
          <p:cNvGrpSpPr/>
          <p:nvPr/>
        </p:nvGrpSpPr>
        <p:grpSpPr>
          <a:xfrm>
            <a:off x="-223970" y="4633345"/>
            <a:ext cx="1159289" cy="1091309"/>
            <a:chOff x="3611750" y="1496100"/>
            <a:chExt cx="821550" cy="773375"/>
          </a:xfrm>
        </p:grpSpPr>
        <p:sp>
          <p:nvSpPr>
            <p:cNvPr id="2271" name="Google Shape;2271;p14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p14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14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p14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p14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p14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p14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8" name="Google Shape;2278;p14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9" name="Google Shape;2279;p14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0" name="Google Shape;2280;p14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1" name="Google Shape;2281;p14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2" name="Google Shape;2282;p14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p14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p14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p14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6" name="Google Shape;2286;p14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p14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88" name="Google Shape;2288;p148"/>
          <p:cNvGrpSpPr/>
          <p:nvPr/>
        </p:nvGrpSpPr>
        <p:grpSpPr>
          <a:xfrm rot="10381071">
            <a:off x="8524879" y="-222342"/>
            <a:ext cx="947641" cy="1717597"/>
            <a:chOff x="5329525" y="1305350"/>
            <a:chExt cx="595325" cy="1079025"/>
          </a:xfrm>
        </p:grpSpPr>
        <p:sp>
          <p:nvSpPr>
            <p:cNvPr id="2289" name="Google Shape;2289;p14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p14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p14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p14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p14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4" name="Google Shape;2294;p14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p14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6" name="Google Shape;2296;p14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p14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8" name="Google Shape;2298;p14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299"/>
        <p:cNvGrpSpPr/>
        <p:nvPr/>
      </p:nvGrpSpPr>
      <p:grpSpPr>
        <a:xfrm>
          <a:off x="0" y="0"/>
          <a:ext cx="0" cy="0"/>
          <a:chOff x="0" y="0"/>
          <a:chExt cx="0" cy="0"/>
        </a:xfrm>
      </p:grpSpPr>
      <p:sp>
        <p:nvSpPr>
          <p:cNvPr id="2300" name="Google Shape;2300;p149"/>
          <p:cNvSpPr txBox="1">
            <a:spLocks noGrp="1"/>
          </p:cNvSpPr>
          <p:nvPr>
            <p:ph type="body" idx="1"/>
          </p:nvPr>
        </p:nvSpPr>
        <p:spPr>
          <a:xfrm>
            <a:off x="1027100" y="1533450"/>
            <a:ext cx="3422400" cy="3098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rgbClr val="434343"/>
              </a:buClr>
              <a:buSzPts val="1400"/>
              <a:buChar char="●"/>
              <a:defRPr>
                <a:solidFill>
                  <a:srgbClr val="434343"/>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1600"/>
              </a:spcBef>
              <a:spcAft>
                <a:spcPts val="0"/>
              </a:spcAft>
              <a:buClr>
                <a:srgbClr val="434343"/>
              </a:buClr>
              <a:buSzPts val="1400"/>
              <a:buChar char="■"/>
              <a:defRPr>
                <a:solidFill>
                  <a:srgbClr val="434343"/>
                </a:solidFill>
              </a:defRPr>
            </a:lvl3pPr>
            <a:lvl4pPr marL="1828800" lvl="3" indent="-317500" algn="l">
              <a:lnSpc>
                <a:spcPct val="115000"/>
              </a:lnSpc>
              <a:spcBef>
                <a:spcPts val="1600"/>
              </a:spcBef>
              <a:spcAft>
                <a:spcPts val="0"/>
              </a:spcAft>
              <a:buClr>
                <a:srgbClr val="434343"/>
              </a:buClr>
              <a:buSzPts val="1400"/>
              <a:buChar char="●"/>
              <a:defRPr>
                <a:solidFill>
                  <a:srgbClr val="434343"/>
                </a:solidFill>
              </a:defRPr>
            </a:lvl4pPr>
            <a:lvl5pPr marL="2286000" lvl="4" indent="-317500" algn="l">
              <a:lnSpc>
                <a:spcPct val="115000"/>
              </a:lnSpc>
              <a:spcBef>
                <a:spcPts val="1600"/>
              </a:spcBef>
              <a:spcAft>
                <a:spcPts val="0"/>
              </a:spcAft>
              <a:buClr>
                <a:srgbClr val="434343"/>
              </a:buClr>
              <a:buSzPts val="1400"/>
              <a:buChar char="○"/>
              <a:defRPr>
                <a:solidFill>
                  <a:srgbClr val="434343"/>
                </a:solidFill>
              </a:defRPr>
            </a:lvl5pPr>
            <a:lvl6pPr marL="2743200" lvl="5" indent="-317500" algn="l">
              <a:lnSpc>
                <a:spcPct val="115000"/>
              </a:lnSpc>
              <a:spcBef>
                <a:spcPts val="1600"/>
              </a:spcBef>
              <a:spcAft>
                <a:spcPts val="0"/>
              </a:spcAft>
              <a:buClr>
                <a:srgbClr val="434343"/>
              </a:buClr>
              <a:buSzPts val="1400"/>
              <a:buChar char="■"/>
              <a:defRPr>
                <a:solidFill>
                  <a:srgbClr val="434343"/>
                </a:solidFill>
              </a:defRPr>
            </a:lvl6pPr>
            <a:lvl7pPr marL="3200400" lvl="6" indent="-317500" algn="l">
              <a:lnSpc>
                <a:spcPct val="115000"/>
              </a:lnSpc>
              <a:spcBef>
                <a:spcPts val="1600"/>
              </a:spcBef>
              <a:spcAft>
                <a:spcPts val="0"/>
              </a:spcAft>
              <a:buClr>
                <a:srgbClr val="434343"/>
              </a:buClr>
              <a:buSzPts val="1400"/>
              <a:buChar char="●"/>
              <a:defRPr>
                <a:solidFill>
                  <a:srgbClr val="434343"/>
                </a:solidFill>
              </a:defRPr>
            </a:lvl7pPr>
            <a:lvl8pPr marL="3657600" lvl="7" indent="-317500" algn="l">
              <a:lnSpc>
                <a:spcPct val="115000"/>
              </a:lnSpc>
              <a:spcBef>
                <a:spcPts val="1600"/>
              </a:spcBef>
              <a:spcAft>
                <a:spcPts val="0"/>
              </a:spcAft>
              <a:buClr>
                <a:srgbClr val="434343"/>
              </a:buClr>
              <a:buSzPts val="1400"/>
              <a:buChar char="○"/>
              <a:defRPr>
                <a:solidFill>
                  <a:srgbClr val="434343"/>
                </a:solidFill>
              </a:defRPr>
            </a:lvl8pPr>
            <a:lvl9pPr marL="4114800" lvl="8" indent="-317500" algn="l">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2301" name="Google Shape;2301;p149"/>
          <p:cNvSpPr txBox="1">
            <a:spLocks noGrp="1"/>
          </p:cNvSpPr>
          <p:nvPr>
            <p:ph type="body" idx="2"/>
          </p:nvPr>
        </p:nvSpPr>
        <p:spPr>
          <a:xfrm>
            <a:off x="4694501" y="1533450"/>
            <a:ext cx="3422400" cy="3098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rgbClr val="434343"/>
              </a:buClr>
              <a:buSzPts val="1400"/>
              <a:buChar char="●"/>
              <a:defRPr>
                <a:solidFill>
                  <a:schemeClr val="dk1"/>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1600"/>
              </a:spcBef>
              <a:spcAft>
                <a:spcPts val="0"/>
              </a:spcAft>
              <a:buClr>
                <a:srgbClr val="434343"/>
              </a:buClr>
              <a:buSzPts val="1400"/>
              <a:buChar char="■"/>
              <a:defRPr>
                <a:solidFill>
                  <a:srgbClr val="434343"/>
                </a:solidFill>
              </a:defRPr>
            </a:lvl3pPr>
            <a:lvl4pPr marL="1828800" lvl="3" indent="-317500" algn="l">
              <a:lnSpc>
                <a:spcPct val="115000"/>
              </a:lnSpc>
              <a:spcBef>
                <a:spcPts val="1600"/>
              </a:spcBef>
              <a:spcAft>
                <a:spcPts val="0"/>
              </a:spcAft>
              <a:buClr>
                <a:srgbClr val="434343"/>
              </a:buClr>
              <a:buSzPts val="1400"/>
              <a:buChar char="●"/>
              <a:defRPr>
                <a:solidFill>
                  <a:srgbClr val="434343"/>
                </a:solidFill>
              </a:defRPr>
            </a:lvl4pPr>
            <a:lvl5pPr marL="2286000" lvl="4" indent="-317500" algn="l">
              <a:lnSpc>
                <a:spcPct val="115000"/>
              </a:lnSpc>
              <a:spcBef>
                <a:spcPts val="1600"/>
              </a:spcBef>
              <a:spcAft>
                <a:spcPts val="0"/>
              </a:spcAft>
              <a:buClr>
                <a:srgbClr val="434343"/>
              </a:buClr>
              <a:buSzPts val="1400"/>
              <a:buChar char="○"/>
              <a:defRPr>
                <a:solidFill>
                  <a:srgbClr val="434343"/>
                </a:solidFill>
              </a:defRPr>
            </a:lvl5pPr>
            <a:lvl6pPr marL="2743200" lvl="5" indent="-317500" algn="l">
              <a:lnSpc>
                <a:spcPct val="115000"/>
              </a:lnSpc>
              <a:spcBef>
                <a:spcPts val="1600"/>
              </a:spcBef>
              <a:spcAft>
                <a:spcPts val="0"/>
              </a:spcAft>
              <a:buClr>
                <a:srgbClr val="434343"/>
              </a:buClr>
              <a:buSzPts val="1400"/>
              <a:buChar char="■"/>
              <a:defRPr>
                <a:solidFill>
                  <a:srgbClr val="434343"/>
                </a:solidFill>
              </a:defRPr>
            </a:lvl6pPr>
            <a:lvl7pPr marL="3200400" lvl="6" indent="-317500" algn="l">
              <a:lnSpc>
                <a:spcPct val="115000"/>
              </a:lnSpc>
              <a:spcBef>
                <a:spcPts val="1600"/>
              </a:spcBef>
              <a:spcAft>
                <a:spcPts val="0"/>
              </a:spcAft>
              <a:buClr>
                <a:srgbClr val="434343"/>
              </a:buClr>
              <a:buSzPts val="1400"/>
              <a:buChar char="●"/>
              <a:defRPr>
                <a:solidFill>
                  <a:srgbClr val="434343"/>
                </a:solidFill>
              </a:defRPr>
            </a:lvl7pPr>
            <a:lvl8pPr marL="3657600" lvl="7" indent="-317500" algn="l">
              <a:lnSpc>
                <a:spcPct val="115000"/>
              </a:lnSpc>
              <a:spcBef>
                <a:spcPts val="1600"/>
              </a:spcBef>
              <a:spcAft>
                <a:spcPts val="0"/>
              </a:spcAft>
              <a:buClr>
                <a:srgbClr val="434343"/>
              </a:buClr>
              <a:buSzPts val="1400"/>
              <a:buChar char="○"/>
              <a:defRPr>
                <a:solidFill>
                  <a:srgbClr val="434343"/>
                </a:solidFill>
              </a:defRPr>
            </a:lvl8pPr>
            <a:lvl9pPr marL="4114800" lvl="8" indent="-317500" algn="l">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2302" name="Google Shape;2302;p14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4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03"/>
        <p:cNvGrpSpPr/>
        <p:nvPr/>
      </p:nvGrpSpPr>
      <p:grpSpPr>
        <a:xfrm>
          <a:off x="0" y="0"/>
          <a:ext cx="0" cy="0"/>
          <a:chOff x="0" y="0"/>
          <a:chExt cx="0" cy="0"/>
        </a:xfrm>
      </p:grpSpPr>
      <p:sp>
        <p:nvSpPr>
          <p:cNvPr id="2304" name="Google Shape;2304;p15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305" name="Google Shape;2305;p150"/>
          <p:cNvSpPr txBox="1">
            <a:spLocks noGrp="1"/>
          </p:cNvSpPr>
          <p:nvPr>
            <p:ph type="title" idx="2"/>
          </p:nvPr>
        </p:nvSpPr>
        <p:spPr>
          <a:xfrm>
            <a:off x="829700" y="2613700"/>
            <a:ext cx="2391300" cy="34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06" name="Google Shape;2306;p150"/>
          <p:cNvSpPr txBox="1">
            <a:spLocks noGrp="1"/>
          </p:cNvSpPr>
          <p:nvPr>
            <p:ph type="subTitle" idx="1"/>
          </p:nvPr>
        </p:nvSpPr>
        <p:spPr>
          <a:xfrm>
            <a:off x="829725" y="2960200"/>
            <a:ext cx="2391300" cy="86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07" name="Google Shape;2307;p150"/>
          <p:cNvSpPr txBox="1">
            <a:spLocks noGrp="1"/>
          </p:cNvSpPr>
          <p:nvPr>
            <p:ph type="title" idx="3"/>
          </p:nvPr>
        </p:nvSpPr>
        <p:spPr>
          <a:xfrm>
            <a:off x="3376425" y="2613700"/>
            <a:ext cx="2391300" cy="34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08" name="Google Shape;2308;p150"/>
          <p:cNvSpPr txBox="1">
            <a:spLocks noGrp="1"/>
          </p:cNvSpPr>
          <p:nvPr>
            <p:ph type="subTitle" idx="4"/>
          </p:nvPr>
        </p:nvSpPr>
        <p:spPr>
          <a:xfrm>
            <a:off x="3376425" y="2960200"/>
            <a:ext cx="2391300" cy="86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09" name="Google Shape;2309;p150"/>
          <p:cNvSpPr txBox="1">
            <a:spLocks noGrp="1"/>
          </p:cNvSpPr>
          <p:nvPr>
            <p:ph type="title" idx="5"/>
          </p:nvPr>
        </p:nvSpPr>
        <p:spPr>
          <a:xfrm>
            <a:off x="5923150" y="2613700"/>
            <a:ext cx="2391300" cy="34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10" name="Google Shape;2310;p150"/>
          <p:cNvSpPr txBox="1">
            <a:spLocks noGrp="1"/>
          </p:cNvSpPr>
          <p:nvPr>
            <p:ph type="subTitle" idx="6"/>
          </p:nvPr>
        </p:nvSpPr>
        <p:spPr>
          <a:xfrm>
            <a:off x="5923150" y="2960200"/>
            <a:ext cx="2391300" cy="86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311" name="Google Shape;2311;p150"/>
          <p:cNvGrpSpPr/>
          <p:nvPr/>
        </p:nvGrpSpPr>
        <p:grpSpPr>
          <a:xfrm>
            <a:off x="-274197" y="-6258"/>
            <a:ext cx="1159289" cy="1091309"/>
            <a:chOff x="3611750" y="1496100"/>
            <a:chExt cx="821550" cy="773375"/>
          </a:xfrm>
        </p:grpSpPr>
        <p:sp>
          <p:nvSpPr>
            <p:cNvPr id="2312" name="Google Shape;2312;p15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p15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4" name="Google Shape;2314;p15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p15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p15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7" name="Google Shape;2317;p15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p15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9" name="Google Shape;2319;p15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p15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p15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p15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3" name="Google Shape;2323;p15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4" name="Google Shape;2324;p15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5" name="Google Shape;2325;p15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6" name="Google Shape;2326;p15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7" name="Google Shape;2327;p15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8" name="Google Shape;2328;p15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29" name="Google Shape;2329;p150"/>
          <p:cNvGrpSpPr/>
          <p:nvPr/>
        </p:nvGrpSpPr>
        <p:grpSpPr>
          <a:xfrm rot="-4503473">
            <a:off x="8572972" y="3778458"/>
            <a:ext cx="794011" cy="747451"/>
            <a:chOff x="3611750" y="1496100"/>
            <a:chExt cx="821550" cy="773375"/>
          </a:xfrm>
        </p:grpSpPr>
        <p:sp>
          <p:nvSpPr>
            <p:cNvPr id="2330" name="Google Shape;2330;p15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p15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p15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3" name="Google Shape;2333;p15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4" name="Google Shape;2334;p15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5" name="Google Shape;2335;p15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6" name="Google Shape;2336;p15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7" name="Google Shape;2337;p15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8" name="Google Shape;2338;p15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9" name="Google Shape;2339;p15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0" name="Google Shape;2340;p15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1" name="Google Shape;2341;p15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2" name="Google Shape;2342;p15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3" name="Google Shape;2343;p15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4" name="Google Shape;2344;p15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p15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p15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47" name="Google Shape;2347;p150"/>
          <p:cNvGrpSpPr/>
          <p:nvPr/>
        </p:nvGrpSpPr>
        <p:grpSpPr>
          <a:xfrm rot="-4503338">
            <a:off x="8241308" y="4242552"/>
            <a:ext cx="1100046" cy="1035541"/>
            <a:chOff x="3611750" y="1496100"/>
            <a:chExt cx="821550" cy="773375"/>
          </a:xfrm>
        </p:grpSpPr>
        <p:sp>
          <p:nvSpPr>
            <p:cNvPr id="2348" name="Google Shape;2348;p15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9" name="Google Shape;2349;p15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p15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1" name="Google Shape;2351;p15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2" name="Google Shape;2352;p15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3" name="Google Shape;2353;p15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4" name="Google Shape;2354;p15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p15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p15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7" name="Google Shape;2357;p15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p15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9" name="Google Shape;2359;p15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0" name="Google Shape;2360;p15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p15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p15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3" name="Google Shape;2363;p15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4" name="Google Shape;2364;p15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65"/>
        <p:cNvGrpSpPr/>
        <p:nvPr/>
      </p:nvGrpSpPr>
      <p:grpSpPr>
        <a:xfrm>
          <a:off x="0" y="0"/>
          <a:ext cx="0" cy="0"/>
          <a:chOff x="0" y="0"/>
          <a:chExt cx="0" cy="0"/>
        </a:xfrm>
      </p:grpSpPr>
      <p:sp>
        <p:nvSpPr>
          <p:cNvPr id="2366" name="Google Shape;2366;p15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367" name="Google Shape;2367;p151"/>
          <p:cNvSpPr txBox="1">
            <a:spLocks noGrp="1"/>
          </p:cNvSpPr>
          <p:nvPr>
            <p:ph type="title" idx="2"/>
          </p:nvPr>
        </p:nvSpPr>
        <p:spPr>
          <a:xfrm>
            <a:off x="4129700" y="16504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68" name="Google Shape;2368;p151"/>
          <p:cNvSpPr txBox="1">
            <a:spLocks noGrp="1"/>
          </p:cNvSpPr>
          <p:nvPr>
            <p:ph type="subTitle" idx="1"/>
          </p:nvPr>
        </p:nvSpPr>
        <p:spPr>
          <a:xfrm>
            <a:off x="4129700" y="20828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69" name="Google Shape;2369;p151"/>
          <p:cNvSpPr txBox="1">
            <a:spLocks noGrp="1"/>
          </p:cNvSpPr>
          <p:nvPr>
            <p:ph type="title" idx="3"/>
          </p:nvPr>
        </p:nvSpPr>
        <p:spPr>
          <a:xfrm>
            <a:off x="6445804" y="16504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70" name="Google Shape;2370;p151"/>
          <p:cNvSpPr txBox="1">
            <a:spLocks noGrp="1"/>
          </p:cNvSpPr>
          <p:nvPr>
            <p:ph type="subTitle" idx="4"/>
          </p:nvPr>
        </p:nvSpPr>
        <p:spPr>
          <a:xfrm>
            <a:off x="6445804" y="20828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71" name="Google Shape;2371;p151"/>
          <p:cNvSpPr txBox="1">
            <a:spLocks noGrp="1"/>
          </p:cNvSpPr>
          <p:nvPr>
            <p:ph type="title" idx="5"/>
          </p:nvPr>
        </p:nvSpPr>
        <p:spPr>
          <a:xfrm>
            <a:off x="4129700" y="30838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72" name="Google Shape;2372;p151"/>
          <p:cNvSpPr txBox="1">
            <a:spLocks noGrp="1"/>
          </p:cNvSpPr>
          <p:nvPr>
            <p:ph type="subTitle" idx="6"/>
          </p:nvPr>
        </p:nvSpPr>
        <p:spPr>
          <a:xfrm>
            <a:off x="4129700" y="35162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73" name="Google Shape;2373;p151"/>
          <p:cNvSpPr txBox="1">
            <a:spLocks noGrp="1"/>
          </p:cNvSpPr>
          <p:nvPr>
            <p:ph type="title" idx="7"/>
          </p:nvPr>
        </p:nvSpPr>
        <p:spPr>
          <a:xfrm>
            <a:off x="6445804" y="30838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74" name="Google Shape;2374;p151"/>
          <p:cNvSpPr txBox="1">
            <a:spLocks noGrp="1"/>
          </p:cNvSpPr>
          <p:nvPr>
            <p:ph type="subTitle" idx="8"/>
          </p:nvPr>
        </p:nvSpPr>
        <p:spPr>
          <a:xfrm>
            <a:off x="6445804" y="35162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375" name="Google Shape;2375;p151"/>
          <p:cNvGrpSpPr/>
          <p:nvPr/>
        </p:nvGrpSpPr>
        <p:grpSpPr>
          <a:xfrm rot="-4503338">
            <a:off x="8241308" y="4242552"/>
            <a:ext cx="1100046" cy="1035541"/>
            <a:chOff x="3611750" y="1496100"/>
            <a:chExt cx="821550" cy="773375"/>
          </a:xfrm>
        </p:grpSpPr>
        <p:sp>
          <p:nvSpPr>
            <p:cNvPr id="2376" name="Google Shape;2376;p15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p15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8" name="Google Shape;2378;p15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p15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0" name="Google Shape;2380;p15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1" name="Google Shape;2381;p15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2" name="Google Shape;2382;p15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3" name="Google Shape;2383;p15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p15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5" name="Google Shape;2385;p15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6" name="Google Shape;2386;p15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7" name="Google Shape;2387;p15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8" name="Google Shape;2388;p15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9" name="Google Shape;2389;p15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15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1" name="Google Shape;2391;p15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2" name="Google Shape;2392;p15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93" name="Google Shape;2393;p151"/>
          <p:cNvGrpSpPr/>
          <p:nvPr/>
        </p:nvGrpSpPr>
        <p:grpSpPr>
          <a:xfrm>
            <a:off x="-274197" y="-6258"/>
            <a:ext cx="1159289" cy="1091309"/>
            <a:chOff x="3611750" y="1496100"/>
            <a:chExt cx="821550" cy="773375"/>
          </a:xfrm>
        </p:grpSpPr>
        <p:sp>
          <p:nvSpPr>
            <p:cNvPr id="2394" name="Google Shape;2394;p15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5" name="Google Shape;2395;p15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6" name="Google Shape;2396;p15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7" name="Google Shape;2397;p15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p15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15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p15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1" name="Google Shape;2401;p15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2" name="Google Shape;2402;p15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3" name="Google Shape;2403;p15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p15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5" name="Google Shape;2405;p15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6" name="Google Shape;2406;p15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7" name="Google Shape;2407;p15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8" name="Google Shape;2408;p15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9" name="Google Shape;2409;p15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0" name="Google Shape;2410;p15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11" name="Google Shape;2411;p151"/>
          <p:cNvGrpSpPr/>
          <p:nvPr/>
        </p:nvGrpSpPr>
        <p:grpSpPr>
          <a:xfrm rot="-4503473">
            <a:off x="8572972" y="3778458"/>
            <a:ext cx="794011" cy="747451"/>
            <a:chOff x="3611750" y="1496100"/>
            <a:chExt cx="821550" cy="773375"/>
          </a:xfrm>
        </p:grpSpPr>
        <p:sp>
          <p:nvSpPr>
            <p:cNvPr id="2412" name="Google Shape;2412;p15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p15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p15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p15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p15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7" name="Google Shape;2417;p15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8" name="Google Shape;2418;p15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9" name="Google Shape;2419;p15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0" name="Google Shape;2420;p15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1" name="Google Shape;2421;p15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2" name="Google Shape;2422;p15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3" name="Google Shape;2423;p15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4" name="Google Shape;2424;p15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5" name="Google Shape;2425;p15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6" name="Google Shape;2426;p15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7" name="Google Shape;2427;p15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15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29"/>
        <p:cNvGrpSpPr/>
        <p:nvPr/>
      </p:nvGrpSpPr>
      <p:grpSpPr>
        <a:xfrm>
          <a:off x="0" y="0"/>
          <a:ext cx="0" cy="0"/>
          <a:chOff x="0" y="0"/>
          <a:chExt cx="0" cy="0"/>
        </a:xfrm>
      </p:grpSpPr>
      <p:sp>
        <p:nvSpPr>
          <p:cNvPr id="2430" name="Google Shape;2430;p15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431" name="Google Shape;2431;p152"/>
          <p:cNvSpPr txBox="1">
            <a:spLocks noGrp="1"/>
          </p:cNvSpPr>
          <p:nvPr>
            <p:ph type="title" idx="2"/>
          </p:nvPr>
        </p:nvSpPr>
        <p:spPr>
          <a:xfrm>
            <a:off x="1101175" y="1938400"/>
            <a:ext cx="19860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2" name="Google Shape;2432;p152"/>
          <p:cNvSpPr txBox="1">
            <a:spLocks noGrp="1"/>
          </p:cNvSpPr>
          <p:nvPr>
            <p:ph type="subTitle" idx="1"/>
          </p:nvPr>
        </p:nvSpPr>
        <p:spPr>
          <a:xfrm>
            <a:off x="1101175" y="2339110"/>
            <a:ext cx="1986000" cy="477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3" name="Google Shape;2433;p152"/>
          <p:cNvSpPr txBox="1">
            <a:spLocks noGrp="1"/>
          </p:cNvSpPr>
          <p:nvPr>
            <p:ph type="title" idx="3"/>
          </p:nvPr>
        </p:nvSpPr>
        <p:spPr>
          <a:xfrm>
            <a:off x="3580410" y="1938400"/>
            <a:ext cx="19860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4" name="Google Shape;2434;p152"/>
          <p:cNvSpPr txBox="1">
            <a:spLocks noGrp="1"/>
          </p:cNvSpPr>
          <p:nvPr>
            <p:ph type="subTitle" idx="4"/>
          </p:nvPr>
        </p:nvSpPr>
        <p:spPr>
          <a:xfrm>
            <a:off x="3577511" y="2339110"/>
            <a:ext cx="1986000" cy="477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5" name="Google Shape;2435;p152"/>
          <p:cNvSpPr txBox="1">
            <a:spLocks noGrp="1"/>
          </p:cNvSpPr>
          <p:nvPr>
            <p:ph type="title" idx="5"/>
          </p:nvPr>
        </p:nvSpPr>
        <p:spPr>
          <a:xfrm>
            <a:off x="1101175" y="3721076"/>
            <a:ext cx="1986000" cy="37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6" name="Google Shape;2436;p152"/>
          <p:cNvSpPr txBox="1">
            <a:spLocks noGrp="1"/>
          </p:cNvSpPr>
          <p:nvPr>
            <p:ph type="subTitle" idx="6"/>
          </p:nvPr>
        </p:nvSpPr>
        <p:spPr>
          <a:xfrm>
            <a:off x="1101175" y="4123413"/>
            <a:ext cx="1986000" cy="47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7" name="Google Shape;2437;p152"/>
          <p:cNvSpPr txBox="1">
            <a:spLocks noGrp="1"/>
          </p:cNvSpPr>
          <p:nvPr>
            <p:ph type="title" idx="7"/>
          </p:nvPr>
        </p:nvSpPr>
        <p:spPr>
          <a:xfrm>
            <a:off x="3577485" y="3726214"/>
            <a:ext cx="1986000" cy="37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8" name="Google Shape;2438;p152"/>
          <p:cNvSpPr txBox="1">
            <a:spLocks noGrp="1"/>
          </p:cNvSpPr>
          <p:nvPr>
            <p:ph type="subTitle" idx="8"/>
          </p:nvPr>
        </p:nvSpPr>
        <p:spPr>
          <a:xfrm>
            <a:off x="3577535" y="4125892"/>
            <a:ext cx="1986000" cy="47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9" name="Google Shape;2439;p152"/>
          <p:cNvSpPr txBox="1">
            <a:spLocks noGrp="1"/>
          </p:cNvSpPr>
          <p:nvPr>
            <p:ph type="title" idx="9"/>
          </p:nvPr>
        </p:nvSpPr>
        <p:spPr>
          <a:xfrm>
            <a:off x="6056725" y="1938400"/>
            <a:ext cx="19860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40" name="Google Shape;2440;p152"/>
          <p:cNvSpPr txBox="1">
            <a:spLocks noGrp="1"/>
          </p:cNvSpPr>
          <p:nvPr>
            <p:ph type="subTitle" idx="13"/>
          </p:nvPr>
        </p:nvSpPr>
        <p:spPr>
          <a:xfrm>
            <a:off x="6056728" y="2339110"/>
            <a:ext cx="1986000" cy="477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41" name="Google Shape;2441;p152"/>
          <p:cNvSpPr txBox="1">
            <a:spLocks noGrp="1"/>
          </p:cNvSpPr>
          <p:nvPr>
            <p:ph type="title" idx="14"/>
          </p:nvPr>
        </p:nvSpPr>
        <p:spPr>
          <a:xfrm>
            <a:off x="6053875" y="3728213"/>
            <a:ext cx="1986000" cy="37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42" name="Google Shape;2442;p152"/>
          <p:cNvSpPr txBox="1">
            <a:spLocks noGrp="1"/>
          </p:cNvSpPr>
          <p:nvPr>
            <p:ph type="subTitle" idx="15"/>
          </p:nvPr>
        </p:nvSpPr>
        <p:spPr>
          <a:xfrm>
            <a:off x="6053877" y="4118475"/>
            <a:ext cx="1986000" cy="48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443" name="Google Shape;2443;p152"/>
          <p:cNvGrpSpPr/>
          <p:nvPr/>
        </p:nvGrpSpPr>
        <p:grpSpPr>
          <a:xfrm rot="-2390044">
            <a:off x="-244568" y="4130126"/>
            <a:ext cx="1100032" cy="1035527"/>
            <a:chOff x="3611750" y="1496100"/>
            <a:chExt cx="821550" cy="773375"/>
          </a:xfrm>
        </p:grpSpPr>
        <p:sp>
          <p:nvSpPr>
            <p:cNvPr id="2444" name="Google Shape;2444;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5" name="Google Shape;2445;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6" name="Google Shape;2446;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7" name="Google Shape;2447;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9" name="Google Shape;2449;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6" name="Google Shape;2456;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8" name="Google Shape;2458;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0" name="Google Shape;2460;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61" name="Google Shape;2461;p152"/>
          <p:cNvGrpSpPr/>
          <p:nvPr/>
        </p:nvGrpSpPr>
        <p:grpSpPr>
          <a:xfrm>
            <a:off x="-223970" y="4633345"/>
            <a:ext cx="1159289" cy="1091309"/>
            <a:chOff x="3611750" y="1496100"/>
            <a:chExt cx="821550" cy="773375"/>
          </a:xfrm>
        </p:grpSpPr>
        <p:sp>
          <p:nvSpPr>
            <p:cNvPr id="2462" name="Google Shape;2462;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3" name="Google Shape;2463;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4" name="Google Shape;2464;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6" name="Google Shape;2466;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8" name="Google Shape;2468;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9" name="Google Shape;2469;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0" name="Google Shape;2470;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2" name="Google Shape;2472;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3" name="Google Shape;2473;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4" name="Google Shape;2474;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5" name="Google Shape;2475;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6" name="Google Shape;2476;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7" name="Google Shape;2477;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8" name="Google Shape;2478;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79" name="Google Shape;2479;p152"/>
          <p:cNvGrpSpPr/>
          <p:nvPr/>
        </p:nvGrpSpPr>
        <p:grpSpPr>
          <a:xfrm rot="10381071">
            <a:off x="8524879" y="-222342"/>
            <a:ext cx="947641" cy="1717597"/>
            <a:chOff x="5329525" y="1305350"/>
            <a:chExt cx="595325" cy="1079025"/>
          </a:xfrm>
        </p:grpSpPr>
        <p:sp>
          <p:nvSpPr>
            <p:cNvPr id="2480" name="Google Shape;2480;p15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1" name="Google Shape;2481;p15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2" name="Google Shape;2482;p15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3" name="Google Shape;2483;p15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4" name="Google Shape;2484;p15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5" name="Google Shape;2485;p15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6" name="Google Shape;2486;p15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7" name="Google Shape;2487;p15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8" name="Google Shape;2488;p15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9" name="Google Shape;2489;p15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90" name="Google Shape;2490;p152"/>
          <p:cNvGrpSpPr/>
          <p:nvPr/>
        </p:nvGrpSpPr>
        <p:grpSpPr>
          <a:xfrm rot="9900035">
            <a:off x="-274079" y="-369995"/>
            <a:ext cx="1159271" cy="1091292"/>
            <a:chOff x="3611750" y="1496100"/>
            <a:chExt cx="821550" cy="773375"/>
          </a:xfrm>
        </p:grpSpPr>
        <p:sp>
          <p:nvSpPr>
            <p:cNvPr id="2491" name="Google Shape;2491;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2" name="Google Shape;2492;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3" name="Google Shape;2493;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6" name="Google Shape;2496;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7" name="Google Shape;2497;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8" name="Google Shape;2498;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9" name="Google Shape;2499;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0" name="Google Shape;2500;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2" name="Google Shape;2502;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3" name="Google Shape;2503;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4" name="Google Shape;2504;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5" name="Google Shape;2505;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6" name="Google Shape;2506;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7" name="Google Shape;2507;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08" name="Google Shape;2508;p152"/>
          <p:cNvGrpSpPr/>
          <p:nvPr/>
        </p:nvGrpSpPr>
        <p:grpSpPr>
          <a:xfrm rot="-4503580">
            <a:off x="8286658" y="3243183"/>
            <a:ext cx="1291852" cy="1216099"/>
            <a:chOff x="3611750" y="1496100"/>
            <a:chExt cx="821550" cy="773375"/>
          </a:xfrm>
        </p:grpSpPr>
        <p:sp>
          <p:nvSpPr>
            <p:cNvPr id="2509" name="Google Shape;2509;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0" name="Google Shape;2510;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1" name="Google Shape;2511;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2" name="Google Shape;2512;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3" name="Google Shape;2513;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7" name="Google Shape;2517;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8" name="Google Shape;2518;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9" name="Google Shape;2519;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1" name="Google Shape;2521;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2" name="Google Shape;2522;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3" name="Google Shape;2523;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4" name="Google Shape;2524;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5" name="Google Shape;2525;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26" name="Google Shape;2526;p152"/>
          <p:cNvGrpSpPr/>
          <p:nvPr/>
        </p:nvGrpSpPr>
        <p:grpSpPr>
          <a:xfrm rot="-4503338">
            <a:off x="8241308" y="4242552"/>
            <a:ext cx="1100046" cy="1035541"/>
            <a:chOff x="3611750" y="1496100"/>
            <a:chExt cx="821550" cy="773375"/>
          </a:xfrm>
        </p:grpSpPr>
        <p:sp>
          <p:nvSpPr>
            <p:cNvPr id="2527" name="Google Shape;2527;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8" name="Google Shape;2528;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9" name="Google Shape;2529;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0" name="Google Shape;2530;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1" name="Google Shape;2531;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2" name="Google Shape;2532;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3" name="Google Shape;2533;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4" name="Google Shape;2534;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5" name="Google Shape;2535;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6" name="Google Shape;2536;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7" name="Google Shape;2537;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8" name="Google Shape;2538;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9" name="Google Shape;2539;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0" name="Google Shape;2540;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1" name="Google Shape;2541;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2" name="Google Shape;2542;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3" name="Google Shape;2543;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44"/>
        <p:cNvGrpSpPr/>
        <p:nvPr/>
      </p:nvGrpSpPr>
      <p:grpSpPr>
        <a:xfrm>
          <a:off x="0" y="0"/>
          <a:ext cx="0" cy="0"/>
          <a:chOff x="0" y="0"/>
          <a:chExt cx="0" cy="0"/>
        </a:xfrm>
      </p:grpSpPr>
      <p:sp>
        <p:nvSpPr>
          <p:cNvPr id="2545" name="Google Shape;2545;p153"/>
          <p:cNvSpPr txBox="1">
            <a:spLocks noGrp="1"/>
          </p:cNvSpPr>
          <p:nvPr>
            <p:ph type="title"/>
          </p:nvPr>
        </p:nvSpPr>
        <p:spPr>
          <a:xfrm>
            <a:off x="2223601" y="670225"/>
            <a:ext cx="4696800" cy="76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500">
                <a:solidFill>
                  <a:schemeClr val="accent4"/>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46" name="Google Shape;2546;p153"/>
          <p:cNvSpPr txBox="1">
            <a:spLocks noGrp="1"/>
          </p:cNvSpPr>
          <p:nvPr>
            <p:ph type="subTitle" idx="1"/>
          </p:nvPr>
        </p:nvSpPr>
        <p:spPr>
          <a:xfrm>
            <a:off x="2223601" y="1439126"/>
            <a:ext cx="4696800" cy="39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547" name="Google Shape;2547;p153"/>
          <p:cNvSpPr txBox="1">
            <a:spLocks noGrp="1"/>
          </p:cNvSpPr>
          <p:nvPr>
            <p:ph type="title" idx="2"/>
          </p:nvPr>
        </p:nvSpPr>
        <p:spPr>
          <a:xfrm>
            <a:off x="2223601" y="1954311"/>
            <a:ext cx="4696800" cy="76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500">
                <a:solidFill>
                  <a:schemeClr val="accent5"/>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48" name="Google Shape;2548;p153"/>
          <p:cNvSpPr txBox="1">
            <a:spLocks noGrp="1"/>
          </p:cNvSpPr>
          <p:nvPr>
            <p:ph type="subTitle" idx="3"/>
          </p:nvPr>
        </p:nvSpPr>
        <p:spPr>
          <a:xfrm>
            <a:off x="2223601" y="2758949"/>
            <a:ext cx="4696800" cy="39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549" name="Google Shape;2549;p153"/>
          <p:cNvSpPr txBox="1">
            <a:spLocks noGrp="1"/>
          </p:cNvSpPr>
          <p:nvPr>
            <p:ph type="title" idx="4"/>
          </p:nvPr>
        </p:nvSpPr>
        <p:spPr>
          <a:xfrm>
            <a:off x="2223601" y="3265638"/>
            <a:ext cx="4696800" cy="76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5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50" name="Google Shape;2550;p153"/>
          <p:cNvSpPr txBox="1">
            <a:spLocks noGrp="1"/>
          </p:cNvSpPr>
          <p:nvPr>
            <p:ph type="subTitle" idx="5"/>
          </p:nvPr>
        </p:nvSpPr>
        <p:spPr>
          <a:xfrm>
            <a:off x="2223601" y="4078770"/>
            <a:ext cx="4696800" cy="39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2551" name="Google Shape;2551;p153"/>
          <p:cNvGrpSpPr/>
          <p:nvPr/>
        </p:nvGrpSpPr>
        <p:grpSpPr>
          <a:xfrm rot="-430491" flipH="1">
            <a:off x="-493315" y="2096778"/>
            <a:ext cx="1859413" cy="3370180"/>
            <a:chOff x="5329525" y="1305350"/>
            <a:chExt cx="595325" cy="1079025"/>
          </a:xfrm>
        </p:grpSpPr>
        <p:sp>
          <p:nvSpPr>
            <p:cNvPr id="2552" name="Google Shape;2552;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1" name="Google Shape;2561;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2" name="Google Shape;2562;p153"/>
          <p:cNvGrpSpPr/>
          <p:nvPr/>
        </p:nvGrpSpPr>
        <p:grpSpPr>
          <a:xfrm rot="-2552483">
            <a:off x="297150" y="2322512"/>
            <a:ext cx="1232522" cy="2233943"/>
            <a:chOff x="5329525" y="1305350"/>
            <a:chExt cx="595325" cy="1079025"/>
          </a:xfrm>
        </p:grpSpPr>
        <p:sp>
          <p:nvSpPr>
            <p:cNvPr id="2563" name="Google Shape;2563;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73" name="Google Shape;2573;p153"/>
          <p:cNvGrpSpPr/>
          <p:nvPr/>
        </p:nvGrpSpPr>
        <p:grpSpPr>
          <a:xfrm rot="-362166" flipH="1">
            <a:off x="7546946" y="-173674"/>
            <a:ext cx="1232488" cy="2233882"/>
            <a:chOff x="5329525" y="1305350"/>
            <a:chExt cx="595325" cy="1079025"/>
          </a:xfrm>
        </p:grpSpPr>
        <p:sp>
          <p:nvSpPr>
            <p:cNvPr id="2574" name="Google Shape;2574;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84" name="Google Shape;2584;p153"/>
          <p:cNvGrpSpPr/>
          <p:nvPr/>
        </p:nvGrpSpPr>
        <p:grpSpPr>
          <a:xfrm rot="-2484274">
            <a:off x="7805065" y="-873896"/>
            <a:ext cx="1859413" cy="3370180"/>
            <a:chOff x="5329525" y="1305350"/>
            <a:chExt cx="595325" cy="1079025"/>
          </a:xfrm>
        </p:grpSpPr>
        <p:sp>
          <p:nvSpPr>
            <p:cNvPr id="2585" name="Google Shape;2585;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6" name="Google Shape;2586;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7" name="Google Shape;2587;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8" name="Google Shape;2588;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9" name="Google Shape;2589;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0" name="Google Shape;2590;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1" name="Google Shape;2591;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2" name="Google Shape;2592;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3" name="Google Shape;2593;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4" name="Google Shape;2594;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595"/>
        <p:cNvGrpSpPr/>
        <p:nvPr/>
      </p:nvGrpSpPr>
      <p:grpSpPr>
        <a:xfrm>
          <a:off x="0" y="0"/>
          <a:ext cx="0" cy="0"/>
          <a:chOff x="0" y="0"/>
          <a:chExt cx="0" cy="0"/>
        </a:xfrm>
      </p:grpSpPr>
      <p:sp>
        <p:nvSpPr>
          <p:cNvPr id="2596" name="Google Shape;2596;p154"/>
          <p:cNvSpPr txBox="1">
            <a:spLocks noGrp="1"/>
          </p:cNvSpPr>
          <p:nvPr>
            <p:ph type="title"/>
          </p:nvPr>
        </p:nvSpPr>
        <p:spPr>
          <a:xfrm>
            <a:off x="1094476" y="784663"/>
            <a:ext cx="3434700" cy="873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0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597" name="Google Shape;2597;p154"/>
          <p:cNvSpPr txBox="1">
            <a:spLocks noGrp="1"/>
          </p:cNvSpPr>
          <p:nvPr>
            <p:ph type="subTitle" idx="1"/>
          </p:nvPr>
        </p:nvSpPr>
        <p:spPr>
          <a:xfrm>
            <a:off x="1087575" y="1767338"/>
            <a:ext cx="3434700" cy="142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98" name="Google Shape;2598;p154"/>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rgbClr val="786C5D"/>
                </a:solidFill>
                <a:latin typeface="Open Sans"/>
                <a:ea typeface="Open Sans"/>
                <a:cs typeface="Open Sans"/>
                <a:sym typeface="Open Sans"/>
              </a:rPr>
              <a:t>CREDITS: This presentation template was created by </a:t>
            </a:r>
            <a:r>
              <a:rPr lang="en-US" sz="1000" b="1" i="0" u="none" strike="noStrike" cap="none">
                <a:solidFill>
                  <a:srgbClr val="786C5D"/>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US" sz="1000" b="0" i="0" u="none" strike="noStrike" cap="none">
                <a:solidFill>
                  <a:srgbClr val="786C5D"/>
                </a:solidFill>
                <a:latin typeface="Open Sans"/>
                <a:ea typeface="Open Sans"/>
                <a:cs typeface="Open Sans"/>
                <a:sym typeface="Open Sans"/>
              </a:rPr>
              <a:t>, including icons by </a:t>
            </a:r>
            <a:r>
              <a:rPr lang="en-US" sz="1000" b="1" i="0" u="none" strike="noStrike" cap="none">
                <a:solidFill>
                  <a:srgbClr val="786C5D"/>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US" sz="1000" b="1" i="0" u="none" strike="noStrike" cap="none">
                <a:solidFill>
                  <a:srgbClr val="786C5D"/>
                </a:solidFill>
                <a:latin typeface="Open Sans"/>
                <a:ea typeface="Open Sans"/>
                <a:cs typeface="Open Sans"/>
                <a:sym typeface="Open Sans"/>
              </a:rPr>
              <a:t> </a:t>
            </a:r>
            <a:r>
              <a:rPr lang="en-US" sz="1000" b="0" i="0" u="none" strike="noStrike" cap="none">
                <a:solidFill>
                  <a:srgbClr val="786C5D"/>
                </a:solidFill>
                <a:latin typeface="Open Sans"/>
                <a:ea typeface="Open Sans"/>
                <a:cs typeface="Open Sans"/>
                <a:sym typeface="Open Sans"/>
              </a:rPr>
              <a:t>and infographics &amp; images by </a:t>
            </a:r>
            <a:r>
              <a:rPr lang="en-US" sz="1000" b="1" i="0" u="none" strike="noStrike" cap="none">
                <a:solidFill>
                  <a:srgbClr val="786C5D"/>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i="0" u="none" strike="noStrike" cap="none">
              <a:solidFill>
                <a:srgbClr val="786C5D"/>
              </a:solidFill>
              <a:latin typeface="Open Sans"/>
              <a:ea typeface="Open Sans"/>
              <a:cs typeface="Open Sans"/>
              <a:sym typeface="Open Sans"/>
            </a:endParaRPr>
          </a:p>
        </p:txBody>
      </p:sp>
      <p:grpSp>
        <p:nvGrpSpPr>
          <p:cNvPr id="2599" name="Google Shape;2599;p154"/>
          <p:cNvGrpSpPr/>
          <p:nvPr/>
        </p:nvGrpSpPr>
        <p:grpSpPr>
          <a:xfrm rot="-2390044">
            <a:off x="-244568" y="4130126"/>
            <a:ext cx="1100032" cy="1035527"/>
            <a:chOff x="3611750" y="1496100"/>
            <a:chExt cx="821550" cy="773375"/>
          </a:xfrm>
        </p:grpSpPr>
        <p:sp>
          <p:nvSpPr>
            <p:cNvPr id="2600" name="Google Shape;2600;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1" name="Google Shape;2601;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2" name="Google Shape;2602;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3" name="Google Shape;2603;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4" name="Google Shape;2604;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5" name="Google Shape;2605;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6" name="Google Shape;2606;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7" name="Google Shape;2607;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8" name="Google Shape;2608;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9" name="Google Shape;2609;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0" name="Google Shape;2610;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1" name="Google Shape;2611;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2" name="Google Shape;2612;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3" name="Google Shape;2613;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4" name="Google Shape;2614;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5" name="Google Shape;2615;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6" name="Google Shape;2616;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7" name="Google Shape;2617;p154"/>
          <p:cNvGrpSpPr/>
          <p:nvPr/>
        </p:nvGrpSpPr>
        <p:grpSpPr>
          <a:xfrm>
            <a:off x="-223970" y="4633345"/>
            <a:ext cx="1159289" cy="1091309"/>
            <a:chOff x="3611750" y="1496100"/>
            <a:chExt cx="821550" cy="773375"/>
          </a:xfrm>
        </p:grpSpPr>
        <p:sp>
          <p:nvSpPr>
            <p:cNvPr id="2618" name="Google Shape;2618;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9" name="Google Shape;2619;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0" name="Google Shape;2620;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2" name="Google Shape;2622;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3" name="Google Shape;2623;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4" name="Google Shape;2624;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5" name="Google Shape;2625;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6" name="Google Shape;2626;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7" name="Google Shape;2627;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8" name="Google Shape;2628;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9" name="Google Shape;2629;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0" name="Google Shape;2630;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2" name="Google Shape;2632;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3" name="Google Shape;2633;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4" name="Google Shape;2634;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35" name="Google Shape;2635;p154"/>
          <p:cNvGrpSpPr/>
          <p:nvPr/>
        </p:nvGrpSpPr>
        <p:grpSpPr>
          <a:xfrm rot="10381071">
            <a:off x="8524879" y="-222342"/>
            <a:ext cx="947641" cy="1717597"/>
            <a:chOff x="5329525" y="1305350"/>
            <a:chExt cx="595325" cy="1079025"/>
          </a:xfrm>
        </p:grpSpPr>
        <p:sp>
          <p:nvSpPr>
            <p:cNvPr id="2636" name="Google Shape;2636;p15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7" name="Google Shape;2637;p15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8" name="Google Shape;2638;p15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p15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p15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p15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p15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15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15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p15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6" name="Google Shape;2646;p154"/>
          <p:cNvGrpSpPr/>
          <p:nvPr/>
        </p:nvGrpSpPr>
        <p:grpSpPr>
          <a:xfrm rot="9900035">
            <a:off x="-274079" y="-369995"/>
            <a:ext cx="1159271" cy="1091292"/>
            <a:chOff x="3611750" y="1496100"/>
            <a:chExt cx="821550" cy="773375"/>
          </a:xfrm>
        </p:grpSpPr>
        <p:sp>
          <p:nvSpPr>
            <p:cNvPr id="2647" name="Google Shape;2647;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0" name="Google Shape;2660;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1" name="Google Shape;2661;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64" name="Google Shape;2664;p154"/>
          <p:cNvGrpSpPr/>
          <p:nvPr/>
        </p:nvGrpSpPr>
        <p:grpSpPr>
          <a:xfrm rot="-4503580">
            <a:off x="8286658" y="3243183"/>
            <a:ext cx="1291852" cy="1216099"/>
            <a:chOff x="3611750" y="1496100"/>
            <a:chExt cx="821550" cy="773375"/>
          </a:xfrm>
        </p:grpSpPr>
        <p:sp>
          <p:nvSpPr>
            <p:cNvPr id="2665" name="Google Shape;2665;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7" name="Google Shape;2667;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8" name="Google Shape;2668;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2" name="Google Shape;2672;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4" name="Google Shape;2674;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5" name="Google Shape;2675;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82" name="Google Shape;2682;p154"/>
          <p:cNvGrpSpPr/>
          <p:nvPr/>
        </p:nvGrpSpPr>
        <p:grpSpPr>
          <a:xfrm rot="-4503338">
            <a:off x="8241308" y="4242552"/>
            <a:ext cx="1100046" cy="1035541"/>
            <a:chOff x="3611750" y="1496100"/>
            <a:chExt cx="821550" cy="773375"/>
          </a:xfrm>
        </p:grpSpPr>
        <p:sp>
          <p:nvSpPr>
            <p:cNvPr id="2683" name="Google Shape;2683;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4" name="Google Shape;2694;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5" name="Google Shape;2695;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7" name="Google Shape;2697;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8" name="Google Shape;2698;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9" name="Google Shape;2699;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0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theme" Target="../theme/theme7.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8.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4.jpg"/><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theme" Target="../theme/theme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3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3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2" name="Google Shape;92;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3" name="Google Shape;93;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4" name="Google Shape;94;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333"/>
          </a:srgbClr>
        </a:solidFill>
        <a:effectLst/>
      </p:bgPr>
    </p:bg>
    <p:spTree>
      <p:nvGrpSpPr>
        <p:cNvPr id="1" name="Shape 173"/>
        <p:cNvGrpSpPr/>
        <p:nvPr/>
      </p:nvGrpSpPr>
      <p:grpSpPr>
        <a:xfrm>
          <a:off x="0" y="0"/>
          <a:ext cx="0" cy="0"/>
          <a:chOff x="0" y="0"/>
          <a:chExt cx="0" cy="0"/>
        </a:xfrm>
      </p:grpSpPr>
      <p:sp>
        <p:nvSpPr>
          <p:cNvPr id="174" name="Google Shape;174;p4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5" name="Google Shape;175;p4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43"/>
        <p:cNvGrpSpPr/>
        <p:nvPr/>
      </p:nvGrpSpPr>
      <p:grpSpPr>
        <a:xfrm>
          <a:off x="0" y="0"/>
          <a:ext cx="0" cy="0"/>
          <a:chOff x="0" y="0"/>
          <a:chExt cx="0" cy="0"/>
        </a:xfrm>
      </p:grpSpPr>
      <p:sp>
        <p:nvSpPr>
          <p:cNvPr id="344" name="Google Shape;344;p43"/>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1pPr>
            <a:lvl2pPr marR="0" lvl="1"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2pPr>
            <a:lvl3pPr marR="0" lvl="2"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3pPr>
            <a:lvl4pPr marR="0" lvl="3"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4pPr>
            <a:lvl5pPr marR="0" lvl="4"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5pPr>
            <a:lvl6pPr marR="0" lvl="5"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6pPr>
            <a:lvl7pPr marR="0" lvl="6"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7pPr>
            <a:lvl8pPr marR="0" lvl="7"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8pPr>
            <a:lvl9pPr marR="0" lvl="8"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9pPr>
          </a:lstStyle>
          <a:p>
            <a:endParaRPr/>
          </a:p>
        </p:txBody>
      </p:sp>
      <p:sp>
        <p:nvSpPr>
          <p:cNvPr id="345" name="Google Shape;345;p43"/>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381000" algn="l" rtl="0">
              <a:lnSpc>
                <a:spcPct val="100000"/>
              </a:lnSpc>
              <a:spcBef>
                <a:spcPts val="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2pPr>
            <a:lvl3pPr marL="1371600" marR="0" lvl="2" indent="-381000" algn="l" rtl="0">
              <a:lnSpc>
                <a:spcPct val="100000"/>
              </a:lnSpc>
              <a:spcBef>
                <a:spcPts val="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4pPr>
            <a:lvl5pPr marL="2286000" marR="0" lvl="4"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5pPr>
            <a:lvl6pPr marL="2743200" marR="0" lvl="5"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9pPr>
          </a:lstStyle>
          <a:p>
            <a:endParaRPr/>
          </a:p>
        </p:txBody>
      </p:sp>
      <p:sp>
        <p:nvSpPr>
          <p:cNvPr id="346" name="Google Shape;346;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FCEBE4"/>
        </a:solidFill>
        <a:effectLst/>
      </p:bgPr>
    </p:bg>
    <p:spTree>
      <p:nvGrpSpPr>
        <p:cNvPr id="1" name="Shape 367"/>
        <p:cNvGrpSpPr/>
        <p:nvPr/>
      </p:nvGrpSpPr>
      <p:grpSpPr>
        <a:xfrm>
          <a:off x="0" y="0"/>
          <a:ext cx="0" cy="0"/>
          <a:chOff x="0" y="0"/>
          <a:chExt cx="0" cy="0"/>
        </a:xfrm>
      </p:grpSpPr>
      <p:sp>
        <p:nvSpPr>
          <p:cNvPr id="368" name="Google Shape;368;p45"/>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9pPr>
          </a:lstStyle>
          <a:p>
            <a:endParaRPr/>
          </a:p>
        </p:txBody>
      </p:sp>
      <p:sp>
        <p:nvSpPr>
          <p:cNvPr id="369" name="Google Shape;369;p45"/>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7000">
              <a:schemeClr val="lt1"/>
            </a:gs>
            <a:gs pos="100000">
              <a:srgbClr val="EEEEEE"/>
            </a:gs>
          </a:gsLst>
          <a:path path="circle">
            <a:fillToRect l="50000" t="50000" r="50000" b="50000"/>
          </a:path>
          <a:tileRect/>
        </a:gradFill>
        <a:effectLst/>
      </p:bgPr>
    </p:bg>
    <p:spTree>
      <p:nvGrpSpPr>
        <p:cNvPr id="1" name="Shape 798"/>
        <p:cNvGrpSpPr/>
        <p:nvPr/>
      </p:nvGrpSpPr>
      <p:grpSpPr>
        <a:xfrm>
          <a:off x="0" y="0"/>
          <a:ext cx="0" cy="0"/>
          <a:chOff x="0" y="0"/>
          <a:chExt cx="0" cy="0"/>
        </a:xfrm>
      </p:grpSpPr>
      <p:sp>
        <p:nvSpPr>
          <p:cNvPr id="799" name="Google Shape;799;p52"/>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595959"/>
              </a:buClr>
              <a:buSzPts val="2399"/>
              <a:buFont typeface="Calibri"/>
              <a:buNone/>
              <a:defRPr sz="2399"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0" name="Google Shape;800;p52"/>
          <p:cNvSpPr txBox="1">
            <a:spLocks noGrp="1"/>
          </p:cNvSpPr>
          <p:nvPr>
            <p:ph type="body" idx="1"/>
          </p:nvPr>
        </p:nvSpPr>
        <p:spPr>
          <a:xfrm>
            <a:off x="457200" y="853820"/>
            <a:ext cx="8229601" cy="3740804"/>
          </a:xfrm>
          <a:prstGeom prst="rect">
            <a:avLst/>
          </a:prstGeom>
          <a:noFill/>
          <a:ln>
            <a:noFill/>
          </a:ln>
        </p:spPr>
        <p:txBody>
          <a:bodyPr spcFirstLastPara="1" wrap="square" lIns="91425" tIns="45700" rIns="91425" bIns="45700" anchor="t" anchorCtr="0">
            <a:normAutofit/>
          </a:bodyPr>
          <a:lstStyle>
            <a:lvl1pPr marL="457200" marR="0" lvl="0"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1pPr>
            <a:lvl2pPr marL="914400" marR="0" lvl="1" indent="-380936" algn="l" rtl="0">
              <a:spcBef>
                <a:spcPts val="48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2pPr>
            <a:lvl3pPr marL="1371600" marR="0" lvl="2" indent="-342836" algn="l" rtl="0">
              <a:spcBef>
                <a:spcPts val="36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1" name="Google Shape;801;p52"/>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02" name="Google Shape;802;p52"/>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03" name="Google Shape;803;p52"/>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09"/>
        <p:cNvGrpSpPr/>
        <p:nvPr/>
      </p:nvGrpSpPr>
      <p:grpSpPr>
        <a:xfrm>
          <a:off x="0" y="0"/>
          <a:ext cx="0" cy="0"/>
          <a:chOff x="0" y="0"/>
          <a:chExt cx="0" cy="0"/>
        </a:xfrm>
      </p:grpSpPr>
      <p:sp>
        <p:nvSpPr>
          <p:cNvPr id="910" name="Google Shape;910;p55"/>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24"/>
              <a:buFont typeface="Calibri"/>
              <a:buNone/>
              <a:defRPr sz="4424"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1" name="Google Shape;911;p55"/>
          <p:cNvSpPr txBox="1">
            <a:spLocks noGrp="1"/>
          </p:cNvSpPr>
          <p:nvPr>
            <p:ph type="body" idx="1"/>
          </p:nvPr>
        </p:nvSpPr>
        <p:spPr>
          <a:xfrm>
            <a:off x="457201" y="1200153"/>
            <a:ext cx="8229600" cy="3394472"/>
          </a:xfrm>
          <a:prstGeom prst="rect">
            <a:avLst/>
          </a:prstGeom>
          <a:noFill/>
          <a:ln>
            <a:noFill/>
          </a:ln>
        </p:spPr>
        <p:txBody>
          <a:bodyPr spcFirstLastPara="1" wrap="square" lIns="91425" tIns="45700" rIns="91425" bIns="45700" anchor="t" anchorCtr="0">
            <a:normAutofit/>
          </a:bodyPr>
          <a:lstStyle>
            <a:lvl1pPr marL="457200" marR="0" lvl="0" indent="-433324" algn="l" rtl="0">
              <a:spcBef>
                <a:spcPts val="645"/>
              </a:spcBef>
              <a:spcAft>
                <a:spcPts val="0"/>
              </a:spcAft>
              <a:buClr>
                <a:schemeClr val="dk1"/>
              </a:buClr>
              <a:buSzPts val="3224"/>
              <a:buFont typeface="Arial"/>
              <a:buChar char="•"/>
              <a:defRPr sz="3224" b="0" i="0" u="none" strike="noStrike" cap="none">
                <a:solidFill>
                  <a:schemeClr val="dk1"/>
                </a:solidFill>
                <a:latin typeface="Calibri"/>
                <a:ea typeface="Calibri"/>
                <a:cs typeface="Calibri"/>
                <a:sym typeface="Calibri"/>
              </a:defRPr>
            </a:lvl1pPr>
            <a:lvl2pPr marL="914400" marR="0" lvl="1" indent="-409511" algn="l" rtl="0">
              <a:spcBef>
                <a:spcPts val="570"/>
              </a:spcBef>
              <a:spcAft>
                <a:spcPts val="0"/>
              </a:spcAft>
              <a:buClr>
                <a:schemeClr val="dk1"/>
              </a:buClr>
              <a:buSzPts val="2849"/>
              <a:buFont typeface="Arial"/>
              <a:buChar char="–"/>
              <a:defRPr sz="2849" b="0" i="0" u="none" strike="noStrike" cap="none">
                <a:solidFill>
                  <a:schemeClr val="dk1"/>
                </a:solidFill>
                <a:latin typeface="Calibri"/>
                <a:ea typeface="Calibri"/>
                <a:cs typeface="Calibri"/>
                <a:sym typeface="Calibri"/>
              </a:defRPr>
            </a:lvl2pPr>
            <a:lvl3pPr marL="1371600" marR="0" lvl="2" indent="-380936" algn="l" rtl="0">
              <a:spcBef>
                <a:spcPts val="48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3pPr>
            <a:lvl4pPr marL="1828800" marR="0" lvl="3" indent="-357124"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4pPr>
            <a:lvl5pPr marL="2286000" marR="0" lvl="4"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5pPr>
            <a:lvl6pPr marL="2743200" marR="0" lvl="5"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6pPr>
            <a:lvl7pPr marL="3200400" marR="0" lvl="6"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7pPr>
            <a:lvl8pPr marL="3657600" marR="0" lvl="7"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8pPr>
            <a:lvl9pPr marL="4114800" marR="0" lvl="8"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9pPr>
          </a:lstStyle>
          <a:p>
            <a:endParaRPr/>
          </a:p>
        </p:txBody>
      </p:sp>
      <p:sp>
        <p:nvSpPr>
          <p:cNvPr id="912" name="Google Shape;912;p55"/>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3" name="Google Shape;913;p55"/>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4" name="Google Shape;914;p55"/>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6"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Shape 987"/>
        <p:cNvGrpSpPr/>
        <p:nvPr/>
      </p:nvGrpSpPr>
      <p:grpSpPr>
        <a:xfrm>
          <a:off x="0" y="0"/>
          <a:ext cx="0" cy="0"/>
          <a:chOff x="0" y="0"/>
          <a:chExt cx="0" cy="0"/>
        </a:xfrm>
      </p:grpSpPr>
      <p:sp>
        <p:nvSpPr>
          <p:cNvPr id="988" name="Google Shape;988;p57"/>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89" name="Google Shape;989;p57"/>
          <p:cNvSpPr/>
          <p:nvPr/>
        </p:nvSpPr>
        <p:spPr>
          <a:xfrm>
            <a:off x="0" y="1"/>
            <a:ext cx="9144000" cy="1045369"/>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0" name="Google Shape;990;p57"/>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1" name="Google Shape;991;p57"/>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2" name="Google Shape;992;p57"/>
          <p:cNvSpPr/>
          <p:nvPr/>
        </p:nvSpPr>
        <p:spPr>
          <a:xfrm>
            <a:off x="149226" y="4791077"/>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3" name="Google Shape;993;p57"/>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050" b="0" i="0" u="none" strike="noStrike" cap="none">
                <a:solidFill>
                  <a:srgbClr val="FFFFFF"/>
                </a:solidFill>
                <a:latin typeface="Georgia"/>
                <a:ea typeface="Georgia"/>
                <a:cs typeface="Georgia"/>
                <a:sym typeface="Georgia"/>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94" name="Google Shape;994;p57"/>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900" b="0" i="0" u="none" strike="noStrike" cap="none">
                <a:solidFill>
                  <a:srgbClr val="FFFFFF"/>
                </a:solidFill>
                <a:latin typeface="Georgia"/>
                <a:ea typeface="Georgia"/>
                <a:cs typeface="Georgia"/>
                <a:sym typeface="Georgia"/>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95" name="Google Shape;995;p57"/>
          <p:cNvSpPr/>
          <p:nvPr/>
        </p:nvSpPr>
        <p:spPr>
          <a:xfrm>
            <a:off x="152400" y="116682"/>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996" name="Google Shape;996;p57"/>
          <p:cNvCxnSpPr/>
          <p:nvPr/>
        </p:nvCxnSpPr>
        <p:spPr>
          <a:xfrm>
            <a:off x="152400" y="957263"/>
            <a:ext cx="8832850" cy="0"/>
          </a:xfrm>
          <a:prstGeom prst="straightConnector1">
            <a:avLst/>
          </a:prstGeom>
          <a:noFill/>
          <a:ln w="9525" cap="flat" cmpd="sng">
            <a:solidFill>
              <a:srgbClr val="7A9798"/>
            </a:solidFill>
            <a:prstDash val="dash"/>
            <a:round/>
            <a:headEnd type="none" w="sm" len="sm"/>
            <a:tailEnd type="none" w="sm" len="sm"/>
          </a:ln>
        </p:spPr>
      </p:cxnSp>
      <p:sp>
        <p:nvSpPr>
          <p:cNvPr id="997" name="Google Shape;997;p57"/>
          <p:cNvSpPr/>
          <p:nvPr/>
        </p:nvSpPr>
        <p:spPr>
          <a:xfrm>
            <a:off x="4267201" y="716756"/>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998" name="Google Shape;998;p57"/>
          <p:cNvSpPr/>
          <p:nvPr/>
        </p:nvSpPr>
        <p:spPr>
          <a:xfrm>
            <a:off x="4362451" y="788194"/>
            <a:ext cx="419100" cy="315516"/>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999" name="Google Shape;999;p57"/>
          <p:cNvSpPr txBox="1">
            <a:spLocks noGrp="1"/>
          </p:cNvSpPr>
          <p:nvPr>
            <p:ph type="sldNum" idx="12"/>
          </p:nvPr>
        </p:nvSpPr>
        <p:spPr>
          <a:xfrm>
            <a:off x="4343400" y="779861"/>
            <a:ext cx="457200" cy="330994"/>
          </a:xfrm>
          <a:prstGeom prst="rect">
            <a:avLst/>
          </a:prstGeom>
          <a:noFill/>
          <a:ln>
            <a:noFill/>
          </a:ln>
        </p:spPr>
        <p:txBody>
          <a:bodyPr spcFirstLastPara="1" wrap="square" lIns="45700" tIns="45700" rIns="45700" bIns="45700" anchor="ctr" anchorCtr="0">
            <a:normAutofit/>
          </a:bodyPr>
          <a:lstStyle>
            <a:lvl1pPr marL="0" marR="0" lvl="0"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1pPr>
            <a:lvl2pPr marL="0" marR="0" lvl="1"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2pPr>
            <a:lvl3pPr marL="0" marR="0" lvl="2"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3pPr>
            <a:lvl4pPr marL="0" marR="0" lvl="3"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4pPr>
            <a:lvl5pPr marL="0" marR="0" lvl="4"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5pPr>
            <a:lvl6pPr marL="0" marR="0" lvl="5"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6pPr>
            <a:lvl7pPr marL="0" marR="0" lvl="6"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7pPr>
            <a:lvl8pPr marL="0" marR="0" lvl="7"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8pPr>
            <a:lvl9pPr marL="0" marR="0" lvl="8"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
        <p:nvSpPr>
          <p:cNvPr id="1000" name="Google Shape;1000;p57"/>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1pPr>
            <a:lvl2pPr marR="0" lvl="1"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2pPr>
            <a:lvl3pPr marR="0" lvl="2"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3pPr>
            <a:lvl4pPr marR="0" lvl="3"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4pPr>
            <a:lvl5pPr marR="0" lvl="4"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5pPr>
            <a:lvl6pPr marR="0" lvl="5"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6pPr>
            <a:lvl7pPr marR="0" lvl="6"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7pPr>
            <a:lvl8pPr marR="0" lvl="7"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8pPr>
            <a:lvl9pPr marR="0" lvl="8"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9pPr>
          </a:lstStyle>
          <a:p>
            <a:endParaRPr/>
          </a:p>
        </p:txBody>
      </p:sp>
      <p:sp>
        <p:nvSpPr>
          <p:cNvPr id="1001" name="Google Shape;1001;p57"/>
          <p:cNvSpPr txBox="1">
            <a:spLocks noGrp="1"/>
          </p:cNvSpPr>
          <p:nvPr>
            <p:ph type="body" idx="1"/>
          </p:nvPr>
        </p:nvSpPr>
        <p:spPr>
          <a:xfrm>
            <a:off x="301626" y="1143000"/>
            <a:ext cx="8534400" cy="3449241"/>
          </a:xfrm>
          <a:prstGeom prst="rect">
            <a:avLst/>
          </a:prstGeom>
          <a:noFill/>
          <a:ln>
            <a:noFill/>
          </a:ln>
        </p:spPr>
        <p:txBody>
          <a:bodyPr spcFirstLastPara="1" wrap="square" lIns="91425" tIns="45700" rIns="91425" bIns="45700" anchor="t" anchorCtr="0">
            <a:noAutofit/>
          </a:bodyPr>
          <a:lstStyle>
            <a:lvl1pPr marL="457200" marR="0" lvl="0" indent="-337899" algn="l" rtl="0">
              <a:spcBef>
                <a:spcPts val="405"/>
              </a:spcBef>
              <a:spcAft>
                <a:spcPts val="0"/>
              </a:spcAft>
              <a:buClr>
                <a:schemeClr val="accent1"/>
              </a:buClr>
              <a:buSzPts val="1721"/>
              <a:buFont typeface="Noto Sans Symbols"/>
              <a:buChar char="⚫"/>
              <a:defRPr sz="2025" b="0" i="0" u="none" strike="noStrike" cap="none">
                <a:solidFill>
                  <a:schemeClr val="dk1"/>
                </a:solidFill>
                <a:latin typeface="Georgia"/>
                <a:ea typeface="Georgia"/>
                <a:cs typeface="Georgia"/>
                <a:sym typeface="Georgia"/>
              </a:defRPr>
            </a:lvl1pPr>
            <a:lvl2pPr marL="914400" marR="0" lvl="1" indent="-301942" algn="l" rtl="0">
              <a:spcBef>
                <a:spcPts val="330"/>
              </a:spcBef>
              <a:spcAft>
                <a:spcPts val="0"/>
              </a:spcAft>
              <a:buClr>
                <a:schemeClr val="accent2"/>
              </a:buClr>
              <a:buSzPts val="1155"/>
              <a:buFont typeface="Noto Sans Symbols"/>
              <a:buChar char="⚪"/>
              <a:defRPr sz="1650" b="0" i="0" u="none" strike="noStrike" cap="none">
                <a:solidFill>
                  <a:schemeClr val="dk2"/>
                </a:solidFill>
                <a:latin typeface="Georgia"/>
                <a:ea typeface="Georgia"/>
                <a:cs typeface="Georgia"/>
                <a:sym typeface="Georgia"/>
              </a:defRPr>
            </a:lvl2pPr>
            <a:lvl3pPr marL="1371600" marR="0" lvl="2" indent="-300037" algn="l" rtl="0">
              <a:spcBef>
                <a:spcPts val="300"/>
              </a:spcBef>
              <a:spcAft>
                <a:spcPts val="0"/>
              </a:spcAft>
              <a:buClr>
                <a:srgbClr val="8CADAE"/>
              </a:buClr>
              <a:buSzPts val="1125"/>
              <a:buFont typeface="Noto Sans Symbols"/>
              <a:buChar char="⯍"/>
              <a:defRPr sz="1500" b="0" i="0" u="none" strike="noStrike" cap="none">
                <a:solidFill>
                  <a:schemeClr val="dk1"/>
                </a:solidFill>
                <a:latin typeface="Georgia"/>
                <a:ea typeface="Georgia"/>
                <a:cs typeface="Georgia"/>
                <a:sym typeface="Georgia"/>
              </a:defRPr>
            </a:lvl3pPr>
            <a:lvl4pPr marL="1828800" marR="0" lvl="3" indent="-295275" algn="l" rtl="0">
              <a:spcBef>
                <a:spcPts val="300"/>
              </a:spcBef>
              <a:spcAft>
                <a:spcPts val="0"/>
              </a:spcAft>
              <a:buClr>
                <a:srgbClr val="8C7B70"/>
              </a:buClr>
              <a:buSzPts val="1050"/>
              <a:buFont typeface="Noto Sans Symbols"/>
              <a:buChar char="🞆"/>
              <a:defRPr sz="15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rgbClr val="8FB08C"/>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297179" algn="l" rtl="0">
              <a:spcBef>
                <a:spcPts val="270"/>
              </a:spcBef>
              <a:spcAft>
                <a:spcPts val="0"/>
              </a:spcAft>
              <a:buClr>
                <a:schemeClr val="accent6"/>
              </a:buClr>
              <a:buSzPts val="1080"/>
              <a:buFont typeface="Noto Sans Symbols"/>
              <a:buChar char="⚫"/>
              <a:defRPr sz="1350" b="0" i="0" u="none" strike="noStrike" cap="none">
                <a:solidFill>
                  <a:schemeClr val="dk1"/>
                </a:solidFill>
                <a:latin typeface="Georgia"/>
                <a:ea typeface="Georgia"/>
                <a:cs typeface="Georgia"/>
                <a:sym typeface="Georgia"/>
              </a:defRPr>
            </a:lvl6pPr>
            <a:lvl7pPr marL="3200400" marR="0" lvl="6" indent="-297179" algn="l" rtl="0">
              <a:spcBef>
                <a:spcPts val="240"/>
              </a:spcBef>
              <a:spcAft>
                <a:spcPts val="0"/>
              </a:spcAft>
              <a:buClr>
                <a:srgbClr val="B75640"/>
              </a:buClr>
              <a:buSzPts val="1080"/>
              <a:buFont typeface="Georgia"/>
              <a:buChar char="•"/>
              <a:defRPr sz="1200" b="0" i="0" u="none" strike="noStrike" cap="none">
                <a:solidFill>
                  <a:schemeClr val="dk1"/>
                </a:solidFill>
                <a:latin typeface="Georgia"/>
                <a:ea typeface="Georgia"/>
                <a:cs typeface="Georgia"/>
                <a:sym typeface="Georgia"/>
              </a:defRPr>
            </a:lvl7pPr>
            <a:lvl8pPr marL="3657600" marR="0" lvl="7" indent="-304800" algn="l" rtl="0">
              <a:spcBef>
                <a:spcPts val="240"/>
              </a:spcBef>
              <a:spcAft>
                <a:spcPts val="0"/>
              </a:spcAft>
              <a:buClr>
                <a:srgbClr val="7A6B62"/>
              </a:buClr>
              <a:buSzPts val="1200"/>
              <a:buFont typeface="Georgia"/>
              <a:buChar char="•"/>
              <a:defRPr sz="1200" b="0" i="0" u="none" strike="noStrike" cap="none">
                <a:solidFill>
                  <a:schemeClr val="dk1"/>
                </a:solidFill>
                <a:latin typeface="Georgia"/>
                <a:ea typeface="Georgia"/>
                <a:cs typeface="Georgia"/>
                <a:sym typeface="Georgia"/>
              </a:defRPr>
            </a:lvl8pPr>
            <a:lvl9pPr marL="4114800" marR="0" lvl="8" indent="-288607" algn="l" rtl="0">
              <a:spcBef>
                <a:spcPts val="210"/>
              </a:spcBef>
              <a:spcAft>
                <a:spcPts val="0"/>
              </a:spcAft>
              <a:buClr>
                <a:srgbClr val="B29D00"/>
              </a:buClr>
              <a:buSzPts val="945"/>
              <a:buFont typeface="Georgia"/>
              <a:buChar char="•"/>
              <a:defRPr sz="105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730" r:id="rId1"/>
    <p:sldLayoutId id="2147483738" r:id="rId2"/>
    <p:sldLayoutId id="2147483739" r:id="rId3"/>
    <p:sldLayoutId id="214748374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0"/>
        <p:cNvGrpSpPr/>
        <p:nvPr/>
      </p:nvGrpSpPr>
      <p:grpSpPr>
        <a:xfrm>
          <a:off x="0" y="0"/>
          <a:ext cx="0" cy="0"/>
          <a:chOff x="0" y="0"/>
          <a:chExt cx="0" cy="0"/>
        </a:xfrm>
      </p:grpSpPr>
      <p:sp>
        <p:nvSpPr>
          <p:cNvPr id="1141" name="Google Shape;1141;p59"/>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2" name="Google Shape;1142;p59"/>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43" name="Google Shape;1143;p59"/>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44" name="Google Shape;1144;p59"/>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45" name="Google Shape;1145;p59"/>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1223"/>
        <p:cNvGrpSpPr/>
        <p:nvPr/>
      </p:nvGrpSpPr>
      <p:grpSpPr>
        <a:xfrm>
          <a:off x="0" y="0"/>
          <a:ext cx="0" cy="0"/>
          <a:chOff x="0" y="0"/>
          <a:chExt cx="0" cy="0"/>
        </a:xfrm>
      </p:grpSpPr>
      <p:sp>
        <p:nvSpPr>
          <p:cNvPr id="1224" name="Google Shape;1224;p6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800"/>
              <a:buFont typeface="Quintessential"/>
              <a:buNone/>
              <a:defRPr sz="2800" b="1" i="0" u="none" strike="noStrike" cap="none">
                <a:solidFill>
                  <a:schemeClr val="lt2"/>
                </a:solidFill>
                <a:latin typeface="Quintessential"/>
                <a:ea typeface="Quintessential"/>
                <a:cs typeface="Quintessential"/>
                <a:sym typeface="Quintessential"/>
              </a:defRPr>
            </a:lvl1pPr>
            <a:lvl2pPr marR="0" lvl="1"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2pPr>
            <a:lvl3pPr marR="0" lvl="2"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3pPr>
            <a:lvl4pPr marR="0" lvl="3"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4pPr>
            <a:lvl5pPr marR="0" lvl="4"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5pPr>
            <a:lvl6pPr marR="0" lvl="5"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6pPr>
            <a:lvl7pPr marR="0" lvl="6"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7pPr>
            <a:lvl8pPr marR="0" lvl="7"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8pPr>
            <a:lvl9pPr marR="0" lvl="8"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9pPr>
          </a:lstStyle>
          <a:p>
            <a:endParaRPr/>
          </a:p>
        </p:txBody>
      </p:sp>
      <p:sp>
        <p:nvSpPr>
          <p:cNvPr id="1225" name="Google Shape;1225;p6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47.png"/><Relationship Id="rId18" Type="http://schemas.openxmlformats.org/officeDocument/2006/relationships/image" Target="../media/image50.jpg"/><Relationship Id="rId3" Type="http://schemas.openxmlformats.org/officeDocument/2006/relationships/image" Target="../media/image42.png"/><Relationship Id="rId7" Type="http://schemas.openxmlformats.org/officeDocument/2006/relationships/image" Target="../media/image44.jpg"/><Relationship Id="rId12" Type="http://schemas.openxmlformats.org/officeDocument/2006/relationships/image" Target="../media/image40.png"/><Relationship Id="rId17" Type="http://schemas.openxmlformats.org/officeDocument/2006/relationships/slide" Target="slide10.xml"/><Relationship Id="rId2" Type="http://schemas.openxmlformats.org/officeDocument/2006/relationships/notesSlide" Target="../notesSlides/notesSlide25.xml"/><Relationship Id="rId16" Type="http://schemas.openxmlformats.org/officeDocument/2006/relationships/image" Target="../media/image49.png"/><Relationship Id="rId1" Type="http://schemas.openxmlformats.org/officeDocument/2006/relationships/slideLayout" Target="../slideLayouts/slideLayout61.xml"/><Relationship Id="rId6" Type="http://schemas.openxmlformats.org/officeDocument/2006/relationships/slide" Target="slide14.xml"/><Relationship Id="rId11" Type="http://schemas.openxmlformats.org/officeDocument/2006/relationships/image" Target="../media/image46.jpg"/><Relationship Id="rId5" Type="http://schemas.openxmlformats.org/officeDocument/2006/relationships/image" Target="../media/image43.jpg"/><Relationship Id="rId15" Type="http://schemas.openxmlformats.org/officeDocument/2006/relationships/image" Target="../media/image48.png"/><Relationship Id="rId10" Type="http://schemas.openxmlformats.org/officeDocument/2006/relationships/slide" Target="slide19.xml"/><Relationship Id="rId4" Type="http://schemas.openxmlformats.org/officeDocument/2006/relationships/slide" Target="slide5.xml"/><Relationship Id="rId9" Type="http://schemas.openxmlformats.org/officeDocument/2006/relationships/image" Target="../media/image45.jpg"/><Relationship Id="rId14" Type="http://schemas.openxmlformats.org/officeDocument/2006/relationships/slide" Target="slide1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6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61.xml"/><Relationship Id="rId6" Type="http://schemas.openxmlformats.org/officeDocument/2006/relationships/image" Target="../media/image48.png"/><Relationship Id="rId5" Type="http://schemas.openxmlformats.org/officeDocument/2006/relationships/image" Target="../media/image57.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61.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6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4"/>
        <p:cNvGrpSpPr/>
        <p:nvPr/>
      </p:nvGrpSpPr>
      <p:grpSpPr>
        <a:xfrm>
          <a:off x="0" y="0"/>
          <a:ext cx="0" cy="0"/>
          <a:chOff x="0" y="0"/>
          <a:chExt cx="0" cy="0"/>
        </a:xfrm>
      </p:grpSpPr>
      <p:sp>
        <p:nvSpPr>
          <p:cNvPr id="2755" name="Google Shape;2755;p2"/>
          <p:cNvSpPr/>
          <p:nvPr/>
        </p:nvSpPr>
        <p:spPr>
          <a:xfrm>
            <a:off x="1958390" y="1500187"/>
            <a:ext cx="5703164" cy="1177311"/>
          </a:xfrm>
          <a:prstGeom prst="rect">
            <a:avLst/>
          </a:prstGeom>
          <a:noFill/>
          <a:ln>
            <a:noFill/>
          </a:ln>
        </p:spPr>
        <p:txBody>
          <a:bodyPr spcFirstLastPara="1" wrap="square" lIns="51425" tIns="25700" rIns="51425" bIns="25700" anchor="t" anchorCtr="0">
            <a:spAutoFit/>
          </a:bodyPr>
          <a:lstStyle/>
          <a:p>
            <a:pPr marL="0" marR="0" lvl="0" indent="0" algn="ctr" rtl="0">
              <a:lnSpc>
                <a:spcPct val="100000"/>
              </a:lnSpc>
              <a:spcBef>
                <a:spcPts val="0"/>
              </a:spcBef>
              <a:spcAft>
                <a:spcPts val="0"/>
              </a:spcAft>
              <a:buNone/>
            </a:pPr>
            <a:r>
              <a:rPr lang="en-US" sz="7312" b="1" i="0" u="none" strike="noStrike" cap="none">
                <a:solidFill>
                  <a:srgbClr val="FF0000"/>
                </a:solidFill>
                <a:latin typeface="Times New Roman"/>
                <a:ea typeface="Times New Roman"/>
                <a:cs typeface="Times New Roman"/>
                <a:sym typeface="Times New Roman"/>
              </a:rPr>
              <a:t>KHỞI ĐỘNG</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pic>
        <p:nvPicPr>
          <p:cNvPr id="2915" name="Google Shape;2915;p11"/>
          <p:cNvPicPr preferRelativeResize="0"/>
          <p:nvPr/>
        </p:nvPicPr>
        <p:blipFill rotWithShape="1">
          <a:blip r:embed="rId3">
            <a:alphaModFix/>
          </a:blip>
          <a:srcRect/>
          <a:stretch/>
        </p:blipFill>
        <p:spPr>
          <a:xfrm>
            <a:off x="-95534" y="-177421"/>
            <a:ext cx="9396564" cy="5568287"/>
          </a:xfrm>
          <a:prstGeom prst="rect">
            <a:avLst/>
          </a:prstGeom>
          <a:noFill/>
          <a:ln>
            <a:noFill/>
          </a:ln>
        </p:spPr>
      </p:pic>
      <p:pic>
        <p:nvPicPr>
          <p:cNvPr id="2916" name="Google Shape;2916;p11"/>
          <p:cNvPicPr preferRelativeResize="0"/>
          <p:nvPr/>
        </p:nvPicPr>
        <p:blipFill rotWithShape="1">
          <a:blip r:embed="rId4">
            <a:alphaModFix/>
          </a:blip>
          <a:srcRect/>
          <a:stretch/>
        </p:blipFill>
        <p:spPr>
          <a:xfrm>
            <a:off x="131999" y="150195"/>
            <a:ext cx="4440001" cy="4012113"/>
          </a:xfrm>
          <a:prstGeom prst="roundRect">
            <a:avLst>
              <a:gd name="adj" fmla="val 11922"/>
            </a:avLst>
          </a:prstGeom>
          <a:noFill/>
          <a:ln>
            <a:noFill/>
          </a:ln>
        </p:spPr>
      </p:pic>
      <p:sp>
        <p:nvSpPr>
          <p:cNvPr id="2917" name="Google Shape;2917;p11"/>
          <p:cNvSpPr txBox="1"/>
          <p:nvPr/>
        </p:nvSpPr>
        <p:spPr>
          <a:xfrm>
            <a:off x="131998" y="4162308"/>
            <a:ext cx="44400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Chủ tịch Hồ Chí Minh đọc Tuyên ngôn độc lập ngày 2-9-1945</a:t>
            </a:r>
            <a:endParaRPr sz="2400" b="0" i="0" u="none" strike="noStrike" cap="none">
              <a:solidFill>
                <a:srgbClr val="000000"/>
              </a:solidFill>
              <a:latin typeface="Times New Roman"/>
              <a:ea typeface="Times New Roman"/>
              <a:cs typeface="Times New Roman"/>
              <a:sym typeface="Times New Roman"/>
            </a:endParaRPr>
          </a:p>
        </p:txBody>
      </p:sp>
      <p:pic>
        <p:nvPicPr>
          <p:cNvPr id="2918" name="Google Shape;2918;p11"/>
          <p:cNvPicPr preferRelativeResize="0"/>
          <p:nvPr/>
        </p:nvPicPr>
        <p:blipFill rotWithShape="1">
          <a:blip r:embed="rId5">
            <a:alphaModFix/>
          </a:blip>
          <a:srcRect/>
          <a:stretch/>
        </p:blipFill>
        <p:spPr>
          <a:xfrm>
            <a:off x="4954318" y="3403635"/>
            <a:ext cx="1311214" cy="1517345"/>
          </a:xfrm>
          <a:prstGeom prst="rect">
            <a:avLst/>
          </a:prstGeom>
          <a:noFill/>
          <a:ln>
            <a:noFill/>
          </a:ln>
        </p:spPr>
      </p:pic>
      <p:sp>
        <p:nvSpPr>
          <p:cNvPr id="2919" name="Google Shape;2919;p11"/>
          <p:cNvSpPr txBox="1"/>
          <p:nvPr/>
        </p:nvSpPr>
        <p:spPr>
          <a:xfrm>
            <a:off x="4799533" y="150195"/>
            <a:ext cx="4243216" cy="31700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Câu chuyện Con ngựa thành Tơ-roa diễn ra trong khoảng năm 1200TCN. Cuộc chiến vì nàng He-len chỉ là một lát cắt rất mỏng của bề dày lịch sử thành Tơ-roa một đô thị cổ có quá khứ vàng son trên 3000 năm của nhiều vương triều nằm trên eo biển Đác-đe men, kiểm soát mọi tàu bè đi từ Địa Trung Hải vào Hắc Hải. Đó chỉ là một cái cớ để Hy Lạp gây chiến tranh.</a:t>
            </a:r>
            <a:endParaRPr/>
          </a:p>
        </p:txBody>
      </p:sp>
      <p:cxnSp>
        <p:nvCxnSpPr>
          <p:cNvPr id="2920" name="Google Shape;2920;p11"/>
          <p:cNvCxnSpPr/>
          <p:nvPr/>
        </p:nvCxnSpPr>
        <p:spPr>
          <a:xfrm rot="10800000">
            <a:off x="4602748" y="0"/>
            <a:ext cx="0" cy="4993305"/>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
        <p:nvSpPr>
          <p:cNvPr id="2921" name="Google Shape;2921;p11"/>
          <p:cNvSpPr txBox="1"/>
          <p:nvPr/>
        </p:nvSpPr>
        <p:spPr>
          <a:xfrm>
            <a:off x="6301935" y="3755415"/>
            <a:ext cx="28899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Con ngựa thành Tơ-roa </a:t>
            </a:r>
            <a:endParaRPr sz="1400" b="1" i="0" u="none" strike="noStrike" cap="none">
              <a:solidFill>
                <a:srgbClr val="C00000"/>
              </a:solidFill>
              <a:latin typeface="Arial"/>
              <a:ea typeface="Arial"/>
              <a:cs typeface="Arial"/>
              <a:sym typeface="Arial"/>
            </a:endParaRPr>
          </a:p>
        </p:txBody>
      </p:sp>
      <p:sp>
        <p:nvSpPr>
          <p:cNvPr id="2922" name="Google Shape;2922;p11"/>
          <p:cNvSpPr/>
          <p:nvPr/>
        </p:nvSpPr>
        <p:spPr>
          <a:xfrm>
            <a:off x="95902" y="4186372"/>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Times New Roman"/>
                <a:ea typeface="Times New Roman"/>
                <a:cs typeface="Times New Roman"/>
                <a:sym typeface="Times New Roman"/>
              </a:rPr>
              <a:t>Hiện thực lịch sử</a:t>
            </a:r>
            <a:endParaRPr sz="2800" b="0" i="0" u="none" strike="noStrike" cap="none">
              <a:solidFill>
                <a:srgbClr val="000000"/>
              </a:solidFill>
              <a:latin typeface="Arial"/>
              <a:ea typeface="Arial"/>
              <a:cs typeface="Arial"/>
              <a:sym typeface="Arial"/>
            </a:endParaRPr>
          </a:p>
        </p:txBody>
      </p:sp>
      <p:sp>
        <p:nvSpPr>
          <p:cNvPr id="2923" name="Google Shape;2923;p11"/>
          <p:cNvSpPr/>
          <p:nvPr/>
        </p:nvSpPr>
        <p:spPr>
          <a:xfrm>
            <a:off x="4650435" y="4186041"/>
            <a:ext cx="4518437" cy="830997"/>
          </a:xfrm>
          <a:prstGeom prst="roundRect">
            <a:avLst>
              <a:gd name="adj" fmla="val 50000"/>
            </a:avLst>
          </a:prstGeom>
          <a:solidFill>
            <a:srgbClr val="C1F9F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Times New Roman"/>
                <a:ea typeface="Times New Roman"/>
                <a:cs typeface="Times New Roman"/>
                <a:sym typeface="Times New Roman"/>
              </a:rPr>
              <a:t>Nhận thức lịch sử</a:t>
            </a:r>
            <a:endParaRPr sz="28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6"/>
                                        </p:tgtEl>
                                        <p:attrNameLst>
                                          <p:attrName>style.visibility</p:attrName>
                                        </p:attrNameLst>
                                      </p:cBhvr>
                                      <p:to>
                                        <p:strVal val="visible"/>
                                      </p:to>
                                    </p:set>
                                    <p:animEffect transition="in" filter="fade">
                                      <p:cBhvr>
                                        <p:cTn id="7" dur="1000"/>
                                        <p:tgtEl>
                                          <p:spTgt spid="2916"/>
                                        </p:tgtEl>
                                      </p:cBhvr>
                                    </p:animEffect>
                                  </p:childTnLst>
                                </p:cTn>
                              </p:par>
                              <p:par>
                                <p:cTn id="8" presetID="10" presetClass="entr" presetSubtype="0" fill="hold" nodeType="withEffect">
                                  <p:stCondLst>
                                    <p:cond delay="0"/>
                                  </p:stCondLst>
                                  <p:childTnLst>
                                    <p:set>
                                      <p:cBhvr>
                                        <p:cTn id="9" dur="1" fill="hold">
                                          <p:stCondLst>
                                            <p:cond delay="0"/>
                                          </p:stCondLst>
                                        </p:cTn>
                                        <p:tgtEl>
                                          <p:spTgt spid="2917"/>
                                        </p:tgtEl>
                                        <p:attrNameLst>
                                          <p:attrName>style.visibility</p:attrName>
                                        </p:attrNameLst>
                                      </p:cBhvr>
                                      <p:to>
                                        <p:strVal val="visible"/>
                                      </p:to>
                                    </p:set>
                                    <p:animEffect transition="in" filter="fade">
                                      <p:cBhvr>
                                        <p:cTn id="10" dur="1000"/>
                                        <p:tgtEl>
                                          <p:spTgt spid="2917"/>
                                        </p:tgtEl>
                                      </p:cBhvr>
                                    </p:animEffect>
                                  </p:childTnLst>
                                </p:cTn>
                              </p:par>
                              <p:par>
                                <p:cTn id="11" presetID="10" presetClass="entr" presetSubtype="0" fill="hold" nodeType="withEffect">
                                  <p:stCondLst>
                                    <p:cond delay="0"/>
                                  </p:stCondLst>
                                  <p:childTnLst>
                                    <p:set>
                                      <p:cBhvr>
                                        <p:cTn id="12" dur="1" fill="hold">
                                          <p:stCondLst>
                                            <p:cond delay="0"/>
                                          </p:stCondLst>
                                        </p:cTn>
                                        <p:tgtEl>
                                          <p:spTgt spid="2918"/>
                                        </p:tgtEl>
                                        <p:attrNameLst>
                                          <p:attrName>style.visibility</p:attrName>
                                        </p:attrNameLst>
                                      </p:cBhvr>
                                      <p:to>
                                        <p:strVal val="visible"/>
                                      </p:to>
                                    </p:set>
                                    <p:animEffect transition="in" filter="fade">
                                      <p:cBhvr>
                                        <p:cTn id="13" dur="1000"/>
                                        <p:tgtEl>
                                          <p:spTgt spid="2918"/>
                                        </p:tgtEl>
                                      </p:cBhvr>
                                    </p:animEffect>
                                  </p:childTnLst>
                                </p:cTn>
                              </p:par>
                              <p:par>
                                <p:cTn id="14" presetID="10" presetClass="entr" presetSubtype="0" fill="hold" nodeType="withEffect">
                                  <p:stCondLst>
                                    <p:cond delay="0"/>
                                  </p:stCondLst>
                                  <p:childTnLst>
                                    <p:set>
                                      <p:cBhvr>
                                        <p:cTn id="15" dur="1" fill="hold">
                                          <p:stCondLst>
                                            <p:cond delay="0"/>
                                          </p:stCondLst>
                                        </p:cTn>
                                        <p:tgtEl>
                                          <p:spTgt spid="2919"/>
                                        </p:tgtEl>
                                        <p:attrNameLst>
                                          <p:attrName>style.visibility</p:attrName>
                                        </p:attrNameLst>
                                      </p:cBhvr>
                                      <p:to>
                                        <p:strVal val="visible"/>
                                      </p:to>
                                    </p:set>
                                    <p:animEffect transition="in" filter="fade">
                                      <p:cBhvr>
                                        <p:cTn id="16" dur="1000"/>
                                        <p:tgtEl>
                                          <p:spTgt spid="2919"/>
                                        </p:tgtEl>
                                      </p:cBhvr>
                                    </p:animEffect>
                                  </p:childTnLst>
                                </p:cTn>
                              </p:par>
                              <p:par>
                                <p:cTn id="17" presetID="10" presetClass="entr" presetSubtype="0" fill="hold" nodeType="withEffect">
                                  <p:stCondLst>
                                    <p:cond delay="0"/>
                                  </p:stCondLst>
                                  <p:childTnLst>
                                    <p:set>
                                      <p:cBhvr>
                                        <p:cTn id="18" dur="1" fill="hold">
                                          <p:stCondLst>
                                            <p:cond delay="0"/>
                                          </p:stCondLst>
                                        </p:cTn>
                                        <p:tgtEl>
                                          <p:spTgt spid="2920"/>
                                        </p:tgtEl>
                                        <p:attrNameLst>
                                          <p:attrName>style.visibility</p:attrName>
                                        </p:attrNameLst>
                                      </p:cBhvr>
                                      <p:to>
                                        <p:strVal val="visible"/>
                                      </p:to>
                                    </p:set>
                                    <p:animEffect transition="in" filter="fade">
                                      <p:cBhvr>
                                        <p:cTn id="19" dur="1000"/>
                                        <p:tgtEl>
                                          <p:spTgt spid="2920"/>
                                        </p:tgtEl>
                                      </p:cBhvr>
                                    </p:animEffect>
                                  </p:childTnLst>
                                </p:cTn>
                              </p:par>
                              <p:par>
                                <p:cTn id="20" presetID="10" presetClass="entr" presetSubtype="0" fill="hold" nodeType="withEffect">
                                  <p:stCondLst>
                                    <p:cond delay="0"/>
                                  </p:stCondLst>
                                  <p:childTnLst>
                                    <p:set>
                                      <p:cBhvr>
                                        <p:cTn id="21" dur="1" fill="hold">
                                          <p:stCondLst>
                                            <p:cond delay="0"/>
                                          </p:stCondLst>
                                        </p:cTn>
                                        <p:tgtEl>
                                          <p:spTgt spid="2921"/>
                                        </p:tgtEl>
                                        <p:attrNameLst>
                                          <p:attrName>style.visibility</p:attrName>
                                        </p:attrNameLst>
                                      </p:cBhvr>
                                      <p:to>
                                        <p:strVal val="visible"/>
                                      </p:to>
                                    </p:set>
                                    <p:animEffect transition="in" filter="fade">
                                      <p:cBhvr>
                                        <p:cTn id="22" dur="1000"/>
                                        <p:tgtEl>
                                          <p:spTgt spid="29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22"/>
                                        </p:tgtEl>
                                        <p:attrNameLst>
                                          <p:attrName>style.visibility</p:attrName>
                                        </p:attrNameLst>
                                      </p:cBhvr>
                                      <p:to>
                                        <p:strVal val="visible"/>
                                      </p:to>
                                    </p:set>
                                    <p:animEffect transition="in" filter="fade">
                                      <p:cBhvr>
                                        <p:cTn id="27" dur="500"/>
                                        <p:tgtEl>
                                          <p:spTgt spid="29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23"/>
                                        </p:tgtEl>
                                        <p:attrNameLst>
                                          <p:attrName>style.visibility</p:attrName>
                                        </p:attrNameLst>
                                      </p:cBhvr>
                                      <p:to>
                                        <p:strVal val="visible"/>
                                      </p:to>
                                    </p:set>
                                    <p:animEffect transition="in" filter="fade">
                                      <p:cBhvr>
                                        <p:cTn id="32" dur="500"/>
                                        <p:tgtEl>
                                          <p:spTgt spid="2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7"/>
        <p:cNvGrpSpPr/>
        <p:nvPr/>
      </p:nvGrpSpPr>
      <p:grpSpPr>
        <a:xfrm>
          <a:off x="0" y="0"/>
          <a:ext cx="0" cy="0"/>
          <a:chOff x="0" y="0"/>
          <a:chExt cx="0" cy="0"/>
        </a:xfrm>
      </p:grpSpPr>
      <p:grpSp>
        <p:nvGrpSpPr>
          <p:cNvPr id="2928" name="Google Shape;2928;p12"/>
          <p:cNvGrpSpPr/>
          <p:nvPr/>
        </p:nvGrpSpPr>
        <p:grpSpPr>
          <a:xfrm>
            <a:off x="1445291" y="1164612"/>
            <a:ext cx="6253425" cy="2814287"/>
            <a:chOff x="1453903" y="1165075"/>
            <a:chExt cx="6253425" cy="2814287"/>
          </a:xfrm>
        </p:grpSpPr>
        <p:sp>
          <p:nvSpPr>
            <p:cNvPr id="2929" name="Google Shape;2929;p12"/>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p12"/>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31" name="Google Shape;2931;p12"/>
          <p:cNvSpPr txBox="1">
            <a:spLocks noGrp="1"/>
          </p:cNvSpPr>
          <p:nvPr>
            <p:ph type="ctrTitle"/>
          </p:nvPr>
        </p:nvSpPr>
        <p:spPr>
          <a:xfrm>
            <a:off x="1910969" y="1438412"/>
            <a:ext cx="5245800" cy="2342873"/>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5500"/>
              <a:buNone/>
            </a:pPr>
            <a:r>
              <a:rPr lang="en-US" sz="3600"/>
              <a:t>BÀI TẬP XÁC ĐỊNH </a:t>
            </a:r>
            <a:br>
              <a:rPr lang="en-US" sz="3600"/>
            </a:br>
            <a:r>
              <a:rPr lang="en-US" sz="3600" b="1" i="0" u="none" strike="noStrike">
                <a:solidFill>
                  <a:srgbClr val="C00000"/>
                </a:solidFill>
                <a:latin typeface="Times New Roman"/>
                <a:ea typeface="Times New Roman"/>
                <a:cs typeface="Times New Roman"/>
                <a:sym typeface="Times New Roman"/>
              </a:rPr>
              <a:t>Hiện thực lịch sử</a:t>
            </a:r>
            <a:br>
              <a:rPr lang="en-US" sz="3600" b="0" i="0" u="none" strike="noStrike">
                <a:latin typeface="Arial"/>
                <a:ea typeface="Arial"/>
                <a:cs typeface="Arial"/>
                <a:sym typeface="Arial"/>
              </a:rPr>
            </a:br>
            <a:r>
              <a:rPr lang="en-US" sz="3600" b="1" i="0" u="none" strike="noStrike">
                <a:solidFill>
                  <a:srgbClr val="0070C0"/>
                </a:solidFill>
                <a:latin typeface="Times New Roman"/>
                <a:ea typeface="Times New Roman"/>
                <a:cs typeface="Times New Roman"/>
                <a:sym typeface="Times New Roman"/>
              </a:rPr>
              <a:t>Nhận thức lịch sử</a:t>
            </a:r>
            <a:endParaRPr sz="36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31"/>
                                        </p:tgtEl>
                                        <p:attrNameLst>
                                          <p:attrName>style.visibility</p:attrName>
                                        </p:attrNameLst>
                                      </p:cBhvr>
                                      <p:to>
                                        <p:strVal val="visible"/>
                                      </p:to>
                                    </p:set>
                                    <p:animEffect transition="in" filter="fade">
                                      <p:cBhvr>
                                        <p:cTn id="7" dur="2000"/>
                                        <p:tgtEl>
                                          <p:spTgt spid="2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5"/>
        <p:cNvGrpSpPr/>
        <p:nvPr/>
      </p:nvGrpSpPr>
      <p:grpSpPr>
        <a:xfrm>
          <a:off x="0" y="0"/>
          <a:ext cx="0" cy="0"/>
          <a:chOff x="0" y="0"/>
          <a:chExt cx="0" cy="0"/>
        </a:xfrm>
      </p:grpSpPr>
      <p:pic>
        <p:nvPicPr>
          <p:cNvPr id="2936" name="Google Shape;2936;p13"/>
          <p:cNvPicPr preferRelativeResize="0"/>
          <p:nvPr/>
        </p:nvPicPr>
        <p:blipFill rotWithShape="1">
          <a:blip r:embed="rId3">
            <a:alphaModFix/>
          </a:blip>
          <a:srcRect/>
          <a:stretch/>
        </p:blipFill>
        <p:spPr>
          <a:xfrm>
            <a:off x="-95534" y="-177421"/>
            <a:ext cx="9396564" cy="5568287"/>
          </a:xfrm>
          <a:prstGeom prst="rect">
            <a:avLst/>
          </a:prstGeom>
          <a:noFill/>
          <a:ln>
            <a:noFill/>
          </a:ln>
        </p:spPr>
      </p:pic>
      <p:sp>
        <p:nvSpPr>
          <p:cNvPr id="2937" name="Google Shape;2937;p13"/>
          <p:cNvSpPr txBox="1"/>
          <p:nvPr/>
        </p:nvSpPr>
        <p:spPr>
          <a:xfrm>
            <a:off x="177422" y="171502"/>
            <a:ext cx="4363831" cy="30469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Tại nơi đây, ngày 27/4/1521 La-pu-la-pu và người dân địa phương đã đẩy lùi quân xâm lược Tây Ban Nha và giết chết tên chỉ huy Ma-gien-lăng. Do đó, La-pu-la-pu đã trở thành người Phi-lip-pin đầu tiên đánh đuổi được quân xâm lược Châu Âu.</a:t>
            </a:r>
            <a:endParaRPr/>
          </a:p>
        </p:txBody>
      </p:sp>
      <p:cxnSp>
        <p:nvCxnSpPr>
          <p:cNvPr id="2938" name="Google Shape;2938;p13"/>
          <p:cNvCxnSpPr/>
          <p:nvPr/>
        </p:nvCxnSpPr>
        <p:spPr>
          <a:xfrm rot="10800000">
            <a:off x="4602748" y="0"/>
            <a:ext cx="0" cy="4993305"/>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
        <p:nvSpPr>
          <p:cNvPr id="2939" name="Google Shape;2939;p13"/>
          <p:cNvSpPr txBox="1"/>
          <p:nvPr/>
        </p:nvSpPr>
        <p:spPr>
          <a:xfrm>
            <a:off x="5418161" y="4304677"/>
            <a:ext cx="33197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Di tích bãi cọc Bạch Đằng</a:t>
            </a:r>
            <a:endParaRPr sz="1400" b="1" i="0" u="none" strike="noStrike" cap="none">
              <a:solidFill>
                <a:srgbClr val="C00000"/>
              </a:solidFill>
              <a:latin typeface="Arial"/>
              <a:ea typeface="Arial"/>
              <a:cs typeface="Arial"/>
              <a:sym typeface="Arial"/>
            </a:endParaRPr>
          </a:p>
        </p:txBody>
      </p:sp>
      <p:pic>
        <p:nvPicPr>
          <p:cNvPr id="2940" name="Google Shape;2940;p13"/>
          <p:cNvPicPr preferRelativeResize="0"/>
          <p:nvPr/>
        </p:nvPicPr>
        <p:blipFill rotWithShape="1">
          <a:blip r:embed="rId4">
            <a:alphaModFix/>
          </a:blip>
          <a:srcRect t="5838" r="4075" b="10845"/>
          <a:stretch/>
        </p:blipFill>
        <p:spPr>
          <a:xfrm>
            <a:off x="226959" y="3218490"/>
            <a:ext cx="1624084" cy="1812873"/>
          </a:xfrm>
          <a:prstGeom prst="roundRect">
            <a:avLst>
              <a:gd name="adj" fmla="val 14813"/>
            </a:avLst>
          </a:prstGeom>
          <a:noFill/>
          <a:ln>
            <a:noFill/>
          </a:ln>
        </p:spPr>
      </p:pic>
      <p:sp>
        <p:nvSpPr>
          <p:cNvPr id="2941" name="Google Shape;2941;p13"/>
          <p:cNvSpPr txBox="1"/>
          <p:nvPr/>
        </p:nvSpPr>
        <p:spPr>
          <a:xfrm>
            <a:off x="1823768" y="3889179"/>
            <a:ext cx="271748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70C0"/>
                </a:solidFill>
                <a:latin typeface="Times New Roman"/>
                <a:ea typeface="Times New Roman"/>
                <a:cs typeface="Times New Roman"/>
                <a:sym typeface="Times New Roman"/>
              </a:rPr>
              <a:t>Bia tưởng niệm thủ lĩnh La-pu-la-pu</a:t>
            </a:r>
            <a:endParaRPr sz="1600" b="0" i="0" u="none" strike="noStrike" cap="none">
              <a:solidFill>
                <a:srgbClr val="0070C0"/>
              </a:solidFill>
              <a:latin typeface="Arial"/>
              <a:ea typeface="Arial"/>
              <a:cs typeface="Arial"/>
              <a:sym typeface="Arial"/>
            </a:endParaRPr>
          </a:p>
        </p:txBody>
      </p:sp>
      <p:pic>
        <p:nvPicPr>
          <p:cNvPr id="2942" name="Google Shape;2942;p13"/>
          <p:cNvPicPr preferRelativeResize="0"/>
          <p:nvPr/>
        </p:nvPicPr>
        <p:blipFill rotWithShape="1">
          <a:blip r:embed="rId5">
            <a:alphaModFix/>
          </a:blip>
          <a:srcRect/>
          <a:stretch/>
        </p:blipFill>
        <p:spPr>
          <a:xfrm>
            <a:off x="4814208" y="171502"/>
            <a:ext cx="4152367" cy="3840940"/>
          </a:xfrm>
          <a:prstGeom prst="roundRect">
            <a:avLst>
              <a:gd name="adj" fmla="val 16667"/>
            </a:avLst>
          </a:prstGeom>
          <a:noFill/>
          <a:ln>
            <a:noFill/>
          </a:ln>
        </p:spPr>
      </p:pic>
      <p:sp>
        <p:nvSpPr>
          <p:cNvPr id="2943" name="Google Shape;2943;p13"/>
          <p:cNvSpPr/>
          <p:nvPr/>
        </p:nvSpPr>
        <p:spPr>
          <a:xfrm>
            <a:off x="5645905" y="4704787"/>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C00000"/>
                </a:solidFill>
                <a:latin typeface="Times New Roman"/>
                <a:ea typeface="Times New Roman"/>
                <a:cs typeface="Times New Roman"/>
                <a:sym typeface="Times New Roman"/>
              </a:rPr>
              <a:t>Hiện</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thực</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lịch</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sử</a:t>
            </a:r>
            <a:endParaRPr sz="2800" b="0" i="0" u="none" strike="noStrike" cap="none" dirty="0">
              <a:solidFill>
                <a:srgbClr val="000000"/>
              </a:solidFill>
              <a:latin typeface="Arial"/>
              <a:ea typeface="Arial"/>
              <a:cs typeface="Arial"/>
              <a:sym typeface="Arial"/>
            </a:endParaRPr>
          </a:p>
        </p:txBody>
      </p:sp>
      <p:sp>
        <p:nvSpPr>
          <p:cNvPr id="2944" name="Google Shape;2944;p13"/>
          <p:cNvSpPr/>
          <p:nvPr/>
        </p:nvSpPr>
        <p:spPr>
          <a:xfrm>
            <a:off x="84311" y="4200366"/>
            <a:ext cx="4518437" cy="830997"/>
          </a:xfrm>
          <a:prstGeom prst="roundRect">
            <a:avLst>
              <a:gd name="adj" fmla="val 50000"/>
            </a:avLst>
          </a:prstGeom>
          <a:solidFill>
            <a:srgbClr val="C1F9F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Times New Roman"/>
                <a:ea typeface="Times New Roman"/>
                <a:cs typeface="Times New Roman"/>
                <a:sym typeface="Times New Roman"/>
              </a:rPr>
              <a:t>Nhận thức lịch sử</a:t>
            </a:r>
            <a:endParaRPr sz="28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7"/>
                                        </p:tgtEl>
                                        <p:attrNameLst>
                                          <p:attrName>style.visibility</p:attrName>
                                        </p:attrNameLst>
                                      </p:cBhvr>
                                      <p:to>
                                        <p:strVal val="visible"/>
                                      </p:to>
                                    </p:set>
                                    <p:animEffect transition="in" filter="fade">
                                      <p:cBhvr>
                                        <p:cTn id="7" dur="2000"/>
                                        <p:tgtEl>
                                          <p:spTgt spid="2937"/>
                                        </p:tgtEl>
                                      </p:cBhvr>
                                    </p:animEffect>
                                  </p:childTnLst>
                                </p:cTn>
                              </p:par>
                              <p:par>
                                <p:cTn id="8" presetID="10" presetClass="entr" presetSubtype="0" fill="hold" nodeType="withEffect">
                                  <p:stCondLst>
                                    <p:cond delay="0"/>
                                  </p:stCondLst>
                                  <p:childTnLst>
                                    <p:set>
                                      <p:cBhvr>
                                        <p:cTn id="9" dur="1" fill="hold">
                                          <p:stCondLst>
                                            <p:cond delay="0"/>
                                          </p:stCondLst>
                                        </p:cTn>
                                        <p:tgtEl>
                                          <p:spTgt spid="2938"/>
                                        </p:tgtEl>
                                        <p:attrNameLst>
                                          <p:attrName>style.visibility</p:attrName>
                                        </p:attrNameLst>
                                      </p:cBhvr>
                                      <p:to>
                                        <p:strVal val="visible"/>
                                      </p:to>
                                    </p:set>
                                    <p:animEffect transition="in" filter="fade">
                                      <p:cBhvr>
                                        <p:cTn id="10" dur="2000"/>
                                        <p:tgtEl>
                                          <p:spTgt spid="2938"/>
                                        </p:tgtEl>
                                      </p:cBhvr>
                                    </p:animEffect>
                                  </p:childTnLst>
                                </p:cTn>
                              </p:par>
                              <p:par>
                                <p:cTn id="11" presetID="10" presetClass="entr" presetSubtype="0" fill="hold" nodeType="withEffect">
                                  <p:stCondLst>
                                    <p:cond delay="0"/>
                                  </p:stCondLst>
                                  <p:childTnLst>
                                    <p:set>
                                      <p:cBhvr>
                                        <p:cTn id="12" dur="1" fill="hold">
                                          <p:stCondLst>
                                            <p:cond delay="0"/>
                                          </p:stCondLst>
                                        </p:cTn>
                                        <p:tgtEl>
                                          <p:spTgt spid="2939"/>
                                        </p:tgtEl>
                                        <p:attrNameLst>
                                          <p:attrName>style.visibility</p:attrName>
                                        </p:attrNameLst>
                                      </p:cBhvr>
                                      <p:to>
                                        <p:strVal val="visible"/>
                                      </p:to>
                                    </p:set>
                                    <p:animEffect transition="in" filter="fade">
                                      <p:cBhvr>
                                        <p:cTn id="13" dur="2000"/>
                                        <p:tgtEl>
                                          <p:spTgt spid="2939"/>
                                        </p:tgtEl>
                                      </p:cBhvr>
                                    </p:animEffect>
                                  </p:childTnLst>
                                </p:cTn>
                              </p:par>
                              <p:par>
                                <p:cTn id="14" presetID="10" presetClass="entr" presetSubtype="0" fill="hold" nodeType="withEffect">
                                  <p:stCondLst>
                                    <p:cond delay="0"/>
                                  </p:stCondLst>
                                  <p:childTnLst>
                                    <p:set>
                                      <p:cBhvr>
                                        <p:cTn id="15" dur="1" fill="hold">
                                          <p:stCondLst>
                                            <p:cond delay="0"/>
                                          </p:stCondLst>
                                        </p:cTn>
                                        <p:tgtEl>
                                          <p:spTgt spid="2940"/>
                                        </p:tgtEl>
                                        <p:attrNameLst>
                                          <p:attrName>style.visibility</p:attrName>
                                        </p:attrNameLst>
                                      </p:cBhvr>
                                      <p:to>
                                        <p:strVal val="visible"/>
                                      </p:to>
                                    </p:set>
                                    <p:animEffect transition="in" filter="fade">
                                      <p:cBhvr>
                                        <p:cTn id="16" dur="2000"/>
                                        <p:tgtEl>
                                          <p:spTgt spid="2940"/>
                                        </p:tgtEl>
                                      </p:cBhvr>
                                    </p:animEffect>
                                  </p:childTnLst>
                                </p:cTn>
                              </p:par>
                              <p:par>
                                <p:cTn id="17" presetID="10" presetClass="entr" presetSubtype="0" fill="hold" nodeType="withEffect">
                                  <p:stCondLst>
                                    <p:cond delay="0"/>
                                  </p:stCondLst>
                                  <p:childTnLst>
                                    <p:set>
                                      <p:cBhvr>
                                        <p:cTn id="18" dur="1" fill="hold">
                                          <p:stCondLst>
                                            <p:cond delay="0"/>
                                          </p:stCondLst>
                                        </p:cTn>
                                        <p:tgtEl>
                                          <p:spTgt spid="2941"/>
                                        </p:tgtEl>
                                        <p:attrNameLst>
                                          <p:attrName>style.visibility</p:attrName>
                                        </p:attrNameLst>
                                      </p:cBhvr>
                                      <p:to>
                                        <p:strVal val="visible"/>
                                      </p:to>
                                    </p:set>
                                    <p:animEffect transition="in" filter="fade">
                                      <p:cBhvr>
                                        <p:cTn id="19" dur="2000"/>
                                        <p:tgtEl>
                                          <p:spTgt spid="2941"/>
                                        </p:tgtEl>
                                      </p:cBhvr>
                                    </p:animEffect>
                                  </p:childTnLst>
                                </p:cTn>
                              </p:par>
                              <p:par>
                                <p:cTn id="20" presetID="10" presetClass="entr" presetSubtype="0" fill="hold" nodeType="withEffect">
                                  <p:stCondLst>
                                    <p:cond delay="0"/>
                                  </p:stCondLst>
                                  <p:childTnLst>
                                    <p:set>
                                      <p:cBhvr>
                                        <p:cTn id="21" dur="1" fill="hold">
                                          <p:stCondLst>
                                            <p:cond delay="0"/>
                                          </p:stCondLst>
                                        </p:cTn>
                                        <p:tgtEl>
                                          <p:spTgt spid="2942"/>
                                        </p:tgtEl>
                                        <p:attrNameLst>
                                          <p:attrName>style.visibility</p:attrName>
                                        </p:attrNameLst>
                                      </p:cBhvr>
                                      <p:to>
                                        <p:strVal val="visible"/>
                                      </p:to>
                                    </p:set>
                                    <p:animEffect transition="in" filter="fade">
                                      <p:cBhvr>
                                        <p:cTn id="22" dur="2000"/>
                                        <p:tgtEl>
                                          <p:spTgt spid="29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44"/>
                                        </p:tgtEl>
                                        <p:attrNameLst>
                                          <p:attrName>style.visibility</p:attrName>
                                        </p:attrNameLst>
                                      </p:cBhvr>
                                      <p:to>
                                        <p:strVal val="visible"/>
                                      </p:to>
                                    </p:set>
                                    <p:animEffect transition="in" filter="fade">
                                      <p:cBhvr>
                                        <p:cTn id="27" dur="500"/>
                                        <p:tgtEl>
                                          <p:spTgt spid="29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43"/>
                                        </p:tgtEl>
                                        <p:attrNameLst>
                                          <p:attrName>style.visibility</p:attrName>
                                        </p:attrNameLst>
                                      </p:cBhvr>
                                      <p:to>
                                        <p:strVal val="visible"/>
                                      </p:to>
                                    </p:set>
                                    <p:animEffect transition="in" filter="fade">
                                      <p:cBhvr>
                                        <p:cTn id="32" dur="500"/>
                                        <p:tgtEl>
                                          <p:spTgt spid="2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8"/>
        <p:cNvGrpSpPr/>
        <p:nvPr/>
      </p:nvGrpSpPr>
      <p:grpSpPr>
        <a:xfrm>
          <a:off x="0" y="0"/>
          <a:ext cx="0" cy="0"/>
          <a:chOff x="0" y="0"/>
          <a:chExt cx="0" cy="0"/>
        </a:xfrm>
      </p:grpSpPr>
      <p:pic>
        <p:nvPicPr>
          <p:cNvPr id="2949" name="Google Shape;2949;p14"/>
          <p:cNvPicPr preferRelativeResize="0"/>
          <p:nvPr/>
        </p:nvPicPr>
        <p:blipFill rotWithShape="1">
          <a:blip r:embed="rId3">
            <a:alphaModFix/>
          </a:blip>
          <a:srcRect/>
          <a:stretch/>
        </p:blipFill>
        <p:spPr>
          <a:xfrm>
            <a:off x="-95534" y="-177421"/>
            <a:ext cx="9396564" cy="5568287"/>
          </a:xfrm>
          <a:prstGeom prst="rect">
            <a:avLst/>
          </a:prstGeom>
          <a:noFill/>
          <a:ln>
            <a:noFill/>
          </a:ln>
        </p:spPr>
      </p:pic>
      <p:cxnSp>
        <p:nvCxnSpPr>
          <p:cNvPr id="2950" name="Google Shape;2950;p14"/>
          <p:cNvCxnSpPr/>
          <p:nvPr/>
        </p:nvCxnSpPr>
        <p:spPr>
          <a:xfrm rot="10800000">
            <a:off x="4602748" y="0"/>
            <a:ext cx="0" cy="4993305"/>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
        <p:nvSpPr>
          <p:cNvPr id="2951" name="Google Shape;2951;p14"/>
          <p:cNvSpPr txBox="1"/>
          <p:nvPr/>
        </p:nvSpPr>
        <p:spPr>
          <a:xfrm>
            <a:off x="5418162" y="4422767"/>
            <a:ext cx="331975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C00000"/>
                </a:solidFill>
                <a:latin typeface="Times New Roman"/>
                <a:ea typeface="Times New Roman"/>
                <a:cs typeface="Times New Roman"/>
                <a:sym typeface="Times New Roman"/>
              </a:rPr>
              <a:t>Chuyện nỏ thần</a:t>
            </a:r>
            <a:endParaRPr sz="1600" b="1" i="0" u="none" strike="noStrike" cap="none">
              <a:solidFill>
                <a:srgbClr val="C00000"/>
              </a:solidFill>
              <a:latin typeface="Arial"/>
              <a:ea typeface="Arial"/>
              <a:cs typeface="Arial"/>
              <a:sym typeface="Arial"/>
            </a:endParaRPr>
          </a:p>
        </p:txBody>
      </p:sp>
      <p:sp>
        <p:nvSpPr>
          <p:cNvPr id="2952" name="Google Shape;2952;p14"/>
          <p:cNvSpPr txBox="1"/>
          <p:nvPr/>
        </p:nvSpPr>
        <p:spPr>
          <a:xfrm>
            <a:off x="365096" y="4238303"/>
            <a:ext cx="405338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70C0"/>
                </a:solidFill>
                <a:latin typeface="Times New Roman"/>
                <a:ea typeface="Times New Roman"/>
                <a:cs typeface="Times New Roman"/>
                <a:sym typeface="Times New Roman"/>
              </a:rPr>
              <a:t>Mũi tên bằng Đồng tìm thấy ở Cổ Loa (1959)</a:t>
            </a:r>
            <a:endParaRPr sz="1600" b="0" i="0" u="none" strike="noStrike" cap="none">
              <a:solidFill>
                <a:srgbClr val="0070C0"/>
              </a:solidFill>
              <a:latin typeface="Arial"/>
              <a:ea typeface="Arial"/>
              <a:cs typeface="Arial"/>
              <a:sym typeface="Arial"/>
            </a:endParaRPr>
          </a:p>
        </p:txBody>
      </p:sp>
      <p:pic>
        <p:nvPicPr>
          <p:cNvPr id="2953" name="Google Shape;2953;p14"/>
          <p:cNvPicPr preferRelativeResize="0"/>
          <p:nvPr/>
        </p:nvPicPr>
        <p:blipFill rotWithShape="1">
          <a:blip r:embed="rId4">
            <a:alphaModFix/>
          </a:blip>
          <a:srcRect/>
          <a:stretch/>
        </p:blipFill>
        <p:spPr>
          <a:xfrm>
            <a:off x="177697" y="171502"/>
            <a:ext cx="4302056" cy="4076700"/>
          </a:xfrm>
          <a:prstGeom prst="roundRect">
            <a:avLst>
              <a:gd name="adj" fmla="val 7293"/>
            </a:avLst>
          </a:prstGeom>
          <a:noFill/>
          <a:ln>
            <a:noFill/>
          </a:ln>
        </p:spPr>
      </p:pic>
      <p:pic>
        <p:nvPicPr>
          <p:cNvPr id="2954" name="Google Shape;2954;p14"/>
          <p:cNvPicPr preferRelativeResize="0"/>
          <p:nvPr/>
        </p:nvPicPr>
        <p:blipFill rotWithShape="1">
          <a:blip r:embed="rId5">
            <a:alphaModFix/>
          </a:blip>
          <a:srcRect l="20283" r="20015"/>
          <a:stretch/>
        </p:blipFill>
        <p:spPr>
          <a:xfrm>
            <a:off x="4879109" y="171502"/>
            <a:ext cx="3858805" cy="4133175"/>
          </a:xfrm>
          <a:prstGeom prst="rect">
            <a:avLst/>
          </a:prstGeom>
          <a:noFill/>
          <a:ln>
            <a:noFill/>
          </a:ln>
        </p:spPr>
      </p:pic>
      <p:sp>
        <p:nvSpPr>
          <p:cNvPr id="2955" name="Google Shape;2955;p14"/>
          <p:cNvSpPr/>
          <p:nvPr/>
        </p:nvSpPr>
        <p:spPr>
          <a:xfrm>
            <a:off x="84311" y="4184273"/>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Times New Roman"/>
                <a:ea typeface="Times New Roman"/>
                <a:cs typeface="Times New Roman"/>
                <a:sym typeface="Times New Roman"/>
              </a:rPr>
              <a:t>Hiện thực lịch sử</a:t>
            </a:r>
            <a:endParaRPr sz="2800" b="0" i="0" u="none" strike="noStrike" cap="none">
              <a:solidFill>
                <a:srgbClr val="000000"/>
              </a:solidFill>
              <a:latin typeface="Arial"/>
              <a:ea typeface="Arial"/>
              <a:cs typeface="Arial"/>
              <a:sym typeface="Arial"/>
            </a:endParaRPr>
          </a:p>
        </p:txBody>
      </p:sp>
      <p:sp>
        <p:nvSpPr>
          <p:cNvPr id="2956" name="Google Shape;2956;p14"/>
          <p:cNvSpPr/>
          <p:nvPr/>
        </p:nvSpPr>
        <p:spPr>
          <a:xfrm>
            <a:off x="4649920" y="4178286"/>
            <a:ext cx="4518437" cy="830997"/>
          </a:xfrm>
          <a:prstGeom prst="roundRect">
            <a:avLst>
              <a:gd name="adj" fmla="val 50000"/>
            </a:avLst>
          </a:prstGeom>
          <a:solidFill>
            <a:srgbClr val="C1F9F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Times New Roman"/>
                <a:ea typeface="Times New Roman"/>
                <a:cs typeface="Times New Roman"/>
                <a:sym typeface="Times New Roman"/>
              </a:rPr>
              <a:t>Nhận thức lịch sử</a:t>
            </a:r>
            <a:endParaRPr sz="28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53"/>
                                        </p:tgtEl>
                                        <p:attrNameLst>
                                          <p:attrName>style.visibility</p:attrName>
                                        </p:attrNameLst>
                                      </p:cBhvr>
                                      <p:to>
                                        <p:strVal val="visible"/>
                                      </p:to>
                                    </p:set>
                                    <p:anim calcmode="lin" valueType="num">
                                      <p:cBhvr additive="base">
                                        <p:cTn id="7" dur="1500"/>
                                        <p:tgtEl>
                                          <p:spTgt spid="2953"/>
                                        </p:tgtEl>
                                        <p:attrNameLst>
                                          <p:attrName>ppt_w</p:attrName>
                                        </p:attrNameLst>
                                      </p:cBhvr>
                                      <p:tavLst>
                                        <p:tav tm="0">
                                          <p:val>
                                            <p:strVal val="0"/>
                                          </p:val>
                                        </p:tav>
                                        <p:tav tm="100000">
                                          <p:val>
                                            <p:strVal val="#ppt_w"/>
                                          </p:val>
                                        </p:tav>
                                      </p:tavLst>
                                    </p:anim>
                                    <p:anim calcmode="lin" valueType="num">
                                      <p:cBhvr additive="base">
                                        <p:cTn id="8" dur="1500"/>
                                        <p:tgtEl>
                                          <p:spTgt spid="295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52"/>
                                        </p:tgtEl>
                                        <p:attrNameLst>
                                          <p:attrName>style.visibility</p:attrName>
                                        </p:attrNameLst>
                                      </p:cBhvr>
                                      <p:to>
                                        <p:strVal val="visible"/>
                                      </p:to>
                                    </p:set>
                                    <p:anim calcmode="lin" valueType="num">
                                      <p:cBhvr additive="base">
                                        <p:cTn id="11" dur="1500"/>
                                        <p:tgtEl>
                                          <p:spTgt spid="2952"/>
                                        </p:tgtEl>
                                        <p:attrNameLst>
                                          <p:attrName>ppt_w</p:attrName>
                                        </p:attrNameLst>
                                      </p:cBhvr>
                                      <p:tavLst>
                                        <p:tav tm="0">
                                          <p:val>
                                            <p:strVal val="0"/>
                                          </p:val>
                                        </p:tav>
                                        <p:tav tm="100000">
                                          <p:val>
                                            <p:strVal val="#ppt_w"/>
                                          </p:val>
                                        </p:tav>
                                      </p:tavLst>
                                    </p:anim>
                                    <p:anim calcmode="lin" valueType="num">
                                      <p:cBhvr additive="base">
                                        <p:cTn id="12" dur="1500"/>
                                        <p:tgtEl>
                                          <p:spTgt spid="295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954"/>
                                        </p:tgtEl>
                                        <p:attrNameLst>
                                          <p:attrName>style.visibility</p:attrName>
                                        </p:attrNameLst>
                                      </p:cBhvr>
                                      <p:to>
                                        <p:strVal val="visible"/>
                                      </p:to>
                                    </p:set>
                                    <p:anim calcmode="lin" valueType="num">
                                      <p:cBhvr additive="base">
                                        <p:cTn id="15" dur="1500"/>
                                        <p:tgtEl>
                                          <p:spTgt spid="2954"/>
                                        </p:tgtEl>
                                        <p:attrNameLst>
                                          <p:attrName>ppt_w</p:attrName>
                                        </p:attrNameLst>
                                      </p:cBhvr>
                                      <p:tavLst>
                                        <p:tav tm="0">
                                          <p:val>
                                            <p:strVal val="0"/>
                                          </p:val>
                                        </p:tav>
                                        <p:tav tm="100000">
                                          <p:val>
                                            <p:strVal val="#ppt_w"/>
                                          </p:val>
                                        </p:tav>
                                      </p:tavLst>
                                    </p:anim>
                                    <p:anim calcmode="lin" valueType="num">
                                      <p:cBhvr additive="base">
                                        <p:cTn id="16" dur="1500"/>
                                        <p:tgtEl>
                                          <p:spTgt spid="29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951"/>
                                        </p:tgtEl>
                                        <p:attrNameLst>
                                          <p:attrName>style.visibility</p:attrName>
                                        </p:attrNameLst>
                                      </p:cBhvr>
                                      <p:to>
                                        <p:strVal val="visible"/>
                                      </p:to>
                                    </p:set>
                                    <p:anim calcmode="lin" valueType="num">
                                      <p:cBhvr additive="base">
                                        <p:cTn id="19" dur="1500"/>
                                        <p:tgtEl>
                                          <p:spTgt spid="2951"/>
                                        </p:tgtEl>
                                        <p:attrNameLst>
                                          <p:attrName>ppt_w</p:attrName>
                                        </p:attrNameLst>
                                      </p:cBhvr>
                                      <p:tavLst>
                                        <p:tav tm="0">
                                          <p:val>
                                            <p:strVal val="0"/>
                                          </p:val>
                                        </p:tav>
                                        <p:tav tm="100000">
                                          <p:val>
                                            <p:strVal val="#ppt_w"/>
                                          </p:val>
                                        </p:tav>
                                      </p:tavLst>
                                    </p:anim>
                                    <p:anim calcmode="lin" valueType="num">
                                      <p:cBhvr additive="base">
                                        <p:cTn id="20" dur="1500"/>
                                        <p:tgtEl>
                                          <p:spTgt spid="2951"/>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55"/>
                                        </p:tgtEl>
                                        <p:attrNameLst>
                                          <p:attrName>style.visibility</p:attrName>
                                        </p:attrNameLst>
                                      </p:cBhvr>
                                      <p:to>
                                        <p:strVal val="visible"/>
                                      </p:to>
                                    </p:set>
                                    <p:animEffect transition="in" filter="fade">
                                      <p:cBhvr>
                                        <p:cTn id="25" dur="500"/>
                                        <p:tgtEl>
                                          <p:spTgt spid="29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56"/>
                                        </p:tgtEl>
                                        <p:attrNameLst>
                                          <p:attrName>style.visibility</p:attrName>
                                        </p:attrNameLst>
                                      </p:cBhvr>
                                      <p:to>
                                        <p:strVal val="visible"/>
                                      </p:to>
                                    </p:set>
                                    <p:animEffect transition="in" filter="fade">
                                      <p:cBhvr>
                                        <p:cTn id="30" dur="500"/>
                                        <p:tgtEl>
                                          <p:spTgt spid="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grpSp>
        <p:nvGrpSpPr>
          <p:cNvPr id="2961" name="Google Shape;2961;p15"/>
          <p:cNvGrpSpPr/>
          <p:nvPr/>
        </p:nvGrpSpPr>
        <p:grpSpPr>
          <a:xfrm>
            <a:off x="709701" y="1253704"/>
            <a:ext cx="7724238" cy="2636277"/>
            <a:chOff x="807626" y="1311856"/>
            <a:chExt cx="7533637" cy="2511937"/>
          </a:xfrm>
        </p:grpSpPr>
        <p:sp>
          <p:nvSpPr>
            <p:cNvPr id="2962" name="Google Shape;2962;p15"/>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3" name="Google Shape;2963;p15"/>
            <p:cNvSpPr/>
            <p:nvPr/>
          </p:nvSpPr>
          <p:spPr>
            <a:xfrm>
              <a:off x="807626" y="1311856"/>
              <a:ext cx="7457472" cy="2435773"/>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4" name="Google Shape;2964;p15"/>
          <p:cNvSpPr txBox="1">
            <a:spLocks noGrp="1"/>
          </p:cNvSpPr>
          <p:nvPr>
            <p:ph type="title"/>
          </p:nvPr>
        </p:nvSpPr>
        <p:spPr>
          <a:xfrm>
            <a:off x="986950" y="1714531"/>
            <a:ext cx="6928626" cy="1499948"/>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600">
                <a:solidFill>
                  <a:srgbClr val="C00000"/>
                </a:solidFill>
              </a:rPr>
              <a:t>2. Đối tượng nghiên cứu  của Sử học</a:t>
            </a:r>
            <a:endParaRPr/>
          </a:p>
        </p:txBody>
      </p:sp>
      <p:grpSp>
        <p:nvGrpSpPr>
          <p:cNvPr id="2965" name="Google Shape;2965;p15"/>
          <p:cNvGrpSpPr/>
          <p:nvPr/>
        </p:nvGrpSpPr>
        <p:grpSpPr>
          <a:xfrm>
            <a:off x="-894485" y="-756686"/>
            <a:ext cx="3031099" cy="2982169"/>
            <a:chOff x="-894485" y="-756686"/>
            <a:chExt cx="3031099" cy="2982169"/>
          </a:xfrm>
        </p:grpSpPr>
        <p:grpSp>
          <p:nvGrpSpPr>
            <p:cNvPr id="2966" name="Google Shape;2966;p15"/>
            <p:cNvGrpSpPr/>
            <p:nvPr/>
          </p:nvGrpSpPr>
          <p:grpSpPr>
            <a:xfrm rot="4962260">
              <a:off x="664621" y="-773914"/>
              <a:ext cx="596905" cy="1865484"/>
              <a:chOff x="-1858600" y="2385325"/>
              <a:chExt cx="523125" cy="1635025"/>
            </a:xfrm>
          </p:grpSpPr>
          <p:sp>
            <p:nvSpPr>
              <p:cNvPr id="2967" name="Google Shape;2967;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8" name="Google Shape;2968;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9" name="Google Shape;2969;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0" name="Google Shape;2970;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71" name="Google Shape;2971;p15"/>
            <p:cNvGrpSpPr/>
            <p:nvPr/>
          </p:nvGrpSpPr>
          <p:grpSpPr>
            <a:xfrm rot="4962260">
              <a:off x="450041" y="-395236"/>
              <a:ext cx="1178407" cy="2061785"/>
              <a:chOff x="-1779100" y="2408800"/>
              <a:chExt cx="1032750" cy="1807075"/>
            </a:xfrm>
          </p:grpSpPr>
          <p:sp>
            <p:nvSpPr>
              <p:cNvPr id="2972" name="Google Shape;2972;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3" name="Google Shape;2973;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4" name="Google Shape;2974;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76" name="Google Shape;2976;p15"/>
            <p:cNvGrpSpPr/>
            <p:nvPr/>
          </p:nvGrpSpPr>
          <p:grpSpPr>
            <a:xfrm rot="3828478">
              <a:off x="-537153" y="-362434"/>
              <a:ext cx="2244381" cy="2193664"/>
              <a:chOff x="-623748" y="407947"/>
              <a:chExt cx="2317256" cy="2264579"/>
            </a:xfrm>
          </p:grpSpPr>
          <p:grpSp>
            <p:nvGrpSpPr>
              <p:cNvPr id="2977" name="Google Shape;2977;p15"/>
              <p:cNvGrpSpPr/>
              <p:nvPr/>
            </p:nvGrpSpPr>
            <p:grpSpPr>
              <a:xfrm rot="1413719">
                <a:off x="-360763" y="695549"/>
                <a:ext cx="1791287" cy="1689375"/>
                <a:chOff x="-2055400" y="3174000"/>
                <a:chExt cx="1520600" cy="1434200"/>
              </a:xfrm>
            </p:grpSpPr>
            <p:sp>
              <p:nvSpPr>
                <p:cNvPr id="2978" name="Google Shape;2978;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9" name="Google Shape;2979;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0" name="Google Shape;2980;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81" name="Google Shape;2981;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982" name="Google Shape;2982;p15"/>
          <p:cNvGrpSpPr/>
          <p:nvPr/>
        </p:nvGrpSpPr>
        <p:grpSpPr>
          <a:xfrm rot="666763" flipH="1">
            <a:off x="7643663" y="1592955"/>
            <a:ext cx="1803455" cy="2317485"/>
            <a:chOff x="2173867" y="-584314"/>
            <a:chExt cx="1966049" cy="2500230"/>
          </a:xfrm>
        </p:grpSpPr>
        <p:grpSp>
          <p:nvGrpSpPr>
            <p:cNvPr id="2983" name="Google Shape;2983;p15"/>
            <p:cNvGrpSpPr/>
            <p:nvPr/>
          </p:nvGrpSpPr>
          <p:grpSpPr>
            <a:xfrm rot="1413719">
              <a:off x="2539340" y="-541428"/>
              <a:ext cx="616248" cy="1925931"/>
              <a:chOff x="-1858600" y="2385325"/>
              <a:chExt cx="523125" cy="1635025"/>
            </a:xfrm>
          </p:grpSpPr>
          <p:sp>
            <p:nvSpPr>
              <p:cNvPr id="2984" name="Google Shape;298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5" name="Google Shape;298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88" name="Google Shape;2988;p15"/>
            <p:cNvGrpSpPr/>
            <p:nvPr/>
          </p:nvGrpSpPr>
          <p:grpSpPr>
            <a:xfrm rot="1413719">
              <a:off x="2548595" y="-367104"/>
              <a:ext cx="1216593" cy="2128592"/>
              <a:chOff x="-1779100" y="2408800"/>
              <a:chExt cx="1032750" cy="1807075"/>
            </a:xfrm>
          </p:grpSpPr>
          <p:sp>
            <p:nvSpPr>
              <p:cNvPr id="2989" name="Google Shape;298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2" name="Google Shape;299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4"/>
                                        </p:tgtEl>
                                        <p:attrNameLst>
                                          <p:attrName>style.visibility</p:attrName>
                                        </p:attrNameLst>
                                      </p:cBhvr>
                                      <p:to>
                                        <p:strVal val="visible"/>
                                      </p:to>
                                    </p:set>
                                    <p:animEffect transition="in" filter="fade">
                                      <p:cBhvr>
                                        <p:cTn id="7" dur="500"/>
                                        <p:tgtEl>
                                          <p:spTgt spid="2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2997"/>
        <p:cNvGrpSpPr/>
        <p:nvPr/>
      </p:nvGrpSpPr>
      <p:grpSpPr>
        <a:xfrm>
          <a:off x="0" y="0"/>
          <a:ext cx="0" cy="0"/>
          <a:chOff x="0" y="0"/>
          <a:chExt cx="0" cy="0"/>
        </a:xfrm>
      </p:grpSpPr>
      <p:sp>
        <p:nvSpPr>
          <p:cNvPr id="2998" name="Google Shape;2998;p16"/>
          <p:cNvSpPr txBox="1">
            <a:spLocks noGrp="1"/>
          </p:cNvSpPr>
          <p:nvPr>
            <p:ph type="title"/>
          </p:nvPr>
        </p:nvSpPr>
        <p:spPr>
          <a:xfrm>
            <a:off x="7246739" y="-22871"/>
            <a:ext cx="1787857" cy="171343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C00000"/>
              </a:buClr>
              <a:buSzPts val="3200"/>
              <a:buFont typeface="Times New Roman"/>
              <a:buNone/>
            </a:pPr>
            <a:r>
              <a:rPr lang="en-US" sz="3200" b="1">
                <a:solidFill>
                  <a:srgbClr val="C00000"/>
                </a:solidFill>
                <a:latin typeface="Times New Roman"/>
                <a:ea typeface="Times New Roman"/>
                <a:cs typeface="Times New Roman"/>
                <a:sym typeface="Times New Roman"/>
              </a:rPr>
              <a:t>HOẠT ĐỘNG NHÓM</a:t>
            </a:r>
            <a:endParaRPr/>
          </a:p>
        </p:txBody>
      </p:sp>
      <p:grpSp>
        <p:nvGrpSpPr>
          <p:cNvPr id="2999" name="Google Shape;2999;p16"/>
          <p:cNvGrpSpPr/>
          <p:nvPr/>
        </p:nvGrpSpPr>
        <p:grpSpPr>
          <a:xfrm>
            <a:off x="1191" y="1028700"/>
            <a:ext cx="6456969" cy="4120816"/>
            <a:chOff x="0" y="1371600"/>
            <a:chExt cx="8661400" cy="5527676"/>
          </a:xfrm>
        </p:grpSpPr>
        <p:sp>
          <p:nvSpPr>
            <p:cNvPr id="3000" name="Google Shape;3000;p16"/>
            <p:cNvSpPr/>
            <p:nvPr/>
          </p:nvSpPr>
          <p:spPr>
            <a:xfrm>
              <a:off x="0" y="1371600"/>
              <a:ext cx="8661400" cy="5527675"/>
            </a:xfrm>
            <a:custGeom>
              <a:avLst/>
              <a:gdLst/>
              <a:ahLst/>
              <a:cxnLst/>
              <a:rect l="l" t="t" r="r" b="b"/>
              <a:pathLst>
                <a:path w="3414" h="2178" extrusionOk="0">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1" name="Google Shape;3001;p16"/>
            <p:cNvSpPr/>
            <p:nvPr/>
          </p:nvSpPr>
          <p:spPr>
            <a:xfrm>
              <a:off x="0" y="1452563"/>
              <a:ext cx="8556625" cy="5446713"/>
            </a:xfrm>
            <a:custGeom>
              <a:avLst/>
              <a:gdLst/>
              <a:ahLst/>
              <a:cxnLst/>
              <a:rect l="l" t="t" r="r" b="b"/>
              <a:pathLst>
                <a:path w="3373" h="2146" extrusionOk="0">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2" name="Google Shape;3002;p16"/>
            <p:cNvSpPr/>
            <p:nvPr/>
          </p:nvSpPr>
          <p:spPr>
            <a:xfrm>
              <a:off x="0" y="1825625"/>
              <a:ext cx="5667375" cy="5073650"/>
            </a:xfrm>
            <a:custGeom>
              <a:avLst/>
              <a:gdLst/>
              <a:ahLst/>
              <a:cxnLst/>
              <a:rect l="l" t="t" r="r" b="b"/>
              <a:pathLst>
                <a:path w="2234" h="1999" extrusionOk="0">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3" name="Google Shape;3003;p16"/>
            <p:cNvSpPr/>
            <p:nvPr/>
          </p:nvSpPr>
          <p:spPr>
            <a:xfrm>
              <a:off x="968375" y="3740150"/>
              <a:ext cx="146050" cy="474663"/>
            </a:xfrm>
            <a:custGeom>
              <a:avLst/>
              <a:gdLst/>
              <a:ahLst/>
              <a:cxnLst/>
              <a:rect l="l" t="t" r="r" b="b"/>
              <a:pathLst>
                <a:path w="57" h="187" extrusionOk="0">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4" name="Google Shape;3004;p16"/>
            <p:cNvSpPr/>
            <p:nvPr/>
          </p:nvSpPr>
          <p:spPr>
            <a:xfrm>
              <a:off x="1119188" y="3303588"/>
              <a:ext cx="454025" cy="268288"/>
            </a:xfrm>
            <a:custGeom>
              <a:avLst/>
              <a:gdLst/>
              <a:ahLst/>
              <a:cxnLst/>
              <a:rect l="l" t="t" r="r" b="b"/>
              <a:pathLst>
                <a:path w="179" h="106" extrusionOk="0">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5" name="Google Shape;3005;p16"/>
            <p:cNvSpPr/>
            <p:nvPr/>
          </p:nvSpPr>
          <p:spPr>
            <a:xfrm>
              <a:off x="438150" y="1652588"/>
              <a:ext cx="257175" cy="38100"/>
            </a:xfrm>
            <a:custGeom>
              <a:avLst/>
              <a:gdLst/>
              <a:ahLst/>
              <a:cxnLst/>
              <a:rect l="l" t="t" r="r" b="b"/>
              <a:pathLst>
                <a:path w="101" h="15" extrusionOk="0">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6" name="Google Shape;3006;p16"/>
            <p:cNvSpPr/>
            <p:nvPr/>
          </p:nvSpPr>
          <p:spPr>
            <a:xfrm>
              <a:off x="809625" y="1663700"/>
              <a:ext cx="280988" cy="50800"/>
            </a:xfrm>
            <a:custGeom>
              <a:avLst/>
              <a:gdLst/>
              <a:ahLst/>
              <a:cxnLst/>
              <a:rect l="l" t="t" r="r" b="b"/>
              <a:pathLst>
                <a:path w="111" h="20" extrusionOk="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7" name="Google Shape;3007;p16"/>
            <p:cNvSpPr/>
            <p:nvPr/>
          </p:nvSpPr>
          <p:spPr>
            <a:xfrm>
              <a:off x="1827213" y="3049588"/>
              <a:ext cx="449263" cy="177800"/>
            </a:xfrm>
            <a:custGeom>
              <a:avLst/>
              <a:gdLst/>
              <a:ahLst/>
              <a:cxnLst/>
              <a:rect l="l" t="t" r="r" b="b"/>
              <a:pathLst>
                <a:path w="177" h="70" extrusionOk="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8" name="Google Shape;3008;p16"/>
            <p:cNvSpPr/>
            <p:nvPr/>
          </p:nvSpPr>
          <p:spPr>
            <a:xfrm>
              <a:off x="1277938" y="4346575"/>
              <a:ext cx="503238" cy="238125"/>
            </a:xfrm>
            <a:custGeom>
              <a:avLst/>
              <a:gdLst/>
              <a:ahLst/>
              <a:cxnLst/>
              <a:rect l="l" t="t" r="r" b="b"/>
              <a:pathLst>
                <a:path w="198" h="94" extrusionOk="0">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9" name="Google Shape;3009;p16"/>
            <p:cNvSpPr/>
            <p:nvPr/>
          </p:nvSpPr>
          <p:spPr>
            <a:xfrm>
              <a:off x="1735138" y="1722438"/>
              <a:ext cx="373063" cy="80963"/>
            </a:xfrm>
            <a:custGeom>
              <a:avLst/>
              <a:gdLst/>
              <a:ahLst/>
              <a:cxnLst/>
              <a:rect l="l" t="t" r="r" b="b"/>
              <a:pathLst>
                <a:path w="147" h="32" extrusionOk="0">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0" name="Google Shape;3010;p16"/>
            <p:cNvSpPr/>
            <p:nvPr/>
          </p:nvSpPr>
          <p:spPr>
            <a:xfrm>
              <a:off x="1208088" y="1685925"/>
              <a:ext cx="411163" cy="61913"/>
            </a:xfrm>
            <a:custGeom>
              <a:avLst/>
              <a:gdLst/>
              <a:ahLst/>
              <a:cxnLst/>
              <a:rect l="l" t="t" r="r" b="b"/>
              <a:pathLst>
                <a:path w="162" h="24" extrusionOk="0">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1" name="Google Shape;3011;p16"/>
            <p:cNvSpPr/>
            <p:nvPr/>
          </p:nvSpPr>
          <p:spPr>
            <a:xfrm>
              <a:off x="2217738" y="1785938"/>
              <a:ext cx="438150" cy="136525"/>
            </a:xfrm>
            <a:custGeom>
              <a:avLst/>
              <a:gdLst/>
              <a:ahLst/>
              <a:cxnLst/>
              <a:rect l="l" t="t" r="r" b="b"/>
              <a:pathLst>
                <a:path w="173" h="54" extrusionOk="0">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2" name="Google Shape;3012;p16"/>
            <p:cNvSpPr/>
            <p:nvPr/>
          </p:nvSpPr>
          <p:spPr>
            <a:xfrm>
              <a:off x="2473325" y="2813050"/>
              <a:ext cx="403225" cy="200025"/>
            </a:xfrm>
            <a:custGeom>
              <a:avLst/>
              <a:gdLst/>
              <a:ahLst/>
              <a:cxnLst/>
              <a:rect l="l" t="t" r="r" b="b"/>
              <a:pathLst>
                <a:path w="159" h="79" extrusionOk="0">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3" name="Google Shape;3013;p16"/>
            <p:cNvSpPr/>
            <p:nvPr/>
          </p:nvSpPr>
          <p:spPr>
            <a:xfrm>
              <a:off x="2989263" y="2419350"/>
              <a:ext cx="255588" cy="315913"/>
            </a:xfrm>
            <a:custGeom>
              <a:avLst/>
              <a:gdLst/>
              <a:ahLst/>
              <a:cxnLst/>
              <a:rect l="l" t="t" r="r" b="b"/>
              <a:pathLst>
                <a:path w="101" h="124" extrusionOk="0">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4" name="Google Shape;3014;p16"/>
            <p:cNvSpPr/>
            <p:nvPr/>
          </p:nvSpPr>
          <p:spPr>
            <a:xfrm>
              <a:off x="2819400" y="1943100"/>
              <a:ext cx="374650" cy="260350"/>
            </a:xfrm>
            <a:custGeom>
              <a:avLst/>
              <a:gdLst/>
              <a:ahLst/>
              <a:cxnLst/>
              <a:rect l="l" t="t" r="r" b="b"/>
              <a:pathLst>
                <a:path w="148" h="103" extrusionOk="0">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5" name="Google Shape;3015;p16"/>
            <p:cNvSpPr/>
            <p:nvPr/>
          </p:nvSpPr>
          <p:spPr>
            <a:xfrm>
              <a:off x="6872288" y="5983288"/>
              <a:ext cx="258763" cy="508000"/>
            </a:xfrm>
            <a:custGeom>
              <a:avLst/>
              <a:gdLst/>
              <a:ahLst/>
              <a:cxnLst/>
              <a:rect l="l" t="t" r="r" b="b"/>
              <a:pathLst>
                <a:path w="102" h="200" extrusionOk="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6" name="Google Shape;3016;p16"/>
            <p:cNvSpPr/>
            <p:nvPr/>
          </p:nvSpPr>
          <p:spPr>
            <a:xfrm>
              <a:off x="6129338" y="5287963"/>
              <a:ext cx="469900" cy="344488"/>
            </a:xfrm>
            <a:custGeom>
              <a:avLst/>
              <a:gdLst/>
              <a:ahLst/>
              <a:cxnLst/>
              <a:rect l="l" t="t" r="r" b="b"/>
              <a:pathLst>
                <a:path w="185" h="136" extrusionOk="0">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7" name="Google Shape;3017;p16"/>
            <p:cNvSpPr/>
            <p:nvPr/>
          </p:nvSpPr>
          <p:spPr>
            <a:xfrm>
              <a:off x="5167313" y="4927600"/>
              <a:ext cx="515938" cy="220663"/>
            </a:xfrm>
            <a:custGeom>
              <a:avLst/>
              <a:gdLst/>
              <a:ahLst/>
              <a:cxnLst/>
              <a:rect l="l" t="t" r="r" b="b"/>
              <a:pathLst>
                <a:path w="203" h="87" extrusionOk="0">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8" name="Google Shape;3018;p16"/>
            <p:cNvSpPr/>
            <p:nvPr/>
          </p:nvSpPr>
          <p:spPr>
            <a:xfrm>
              <a:off x="4157663" y="4740275"/>
              <a:ext cx="520700" cy="136525"/>
            </a:xfrm>
            <a:custGeom>
              <a:avLst/>
              <a:gdLst/>
              <a:ahLst/>
              <a:cxnLst/>
              <a:rect l="l" t="t" r="r" b="b"/>
              <a:pathLst>
                <a:path w="205" h="54" extrusionOk="0">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9" name="Google Shape;3019;p16"/>
            <p:cNvSpPr/>
            <p:nvPr/>
          </p:nvSpPr>
          <p:spPr>
            <a:xfrm>
              <a:off x="3127375" y="4656138"/>
              <a:ext cx="520700" cy="93663"/>
            </a:xfrm>
            <a:custGeom>
              <a:avLst/>
              <a:gdLst/>
              <a:ahLst/>
              <a:cxnLst/>
              <a:rect l="l" t="t" r="r" b="b"/>
              <a:pathLst>
                <a:path w="328" h="59" extrusionOk="0">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20" name="Google Shape;3020;p16"/>
            <p:cNvSpPr/>
            <p:nvPr/>
          </p:nvSpPr>
          <p:spPr>
            <a:xfrm>
              <a:off x="2098675" y="4594225"/>
              <a:ext cx="519113" cy="82550"/>
            </a:xfrm>
            <a:custGeom>
              <a:avLst/>
              <a:gdLst/>
              <a:ahLst/>
              <a:cxnLst/>
              <a:rect l="l" t="t" r="r" b="b"/>
              <a:pathLst>
                <a:path w="205" h="32" extrusionOk="0">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21" name="Google Shape;3021;p16"/>
            <p:cNvSpPr/>
            <p:nvPr/>
          </p:nvSpPr>
          <p:spPr>
            <a:xfrm>
              <a:off x="84138" y="1643063"/>
              <a:ext cx="165100" cy="34925"/>
            </a:xfrm>
            <a:custGeom>
              <a:avLst/>
              <a:gdLst/>
              <a:ahLst/>
              <a:cxnLst/>
              <a:rect l="l" t="t" r="r" b="b"/>
              <a:pathLst>
                <a:path w="65" h="14" extrusionOk="0">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22" name="Google Shape;3022;p16"/>
            <p:cNvSpPr/>
            <p:nvPr/>
          </p:nvSpPr>
          <p:spPr>
            <a:xfrm>
              <a:off x="3673475" y="2201863"/>
              <a:ext cx="109538" cy="204788"/>
            </a:xfrm>
            <a:custGeom>
              <a:avLst/>
              <a:gdLst/>
              <a:ahLst/>
              <a:cxnLst/>
              <a:rect l="l" t="t" r="r" b="b"/>
              <a:pathLst>
                <a:path w="43" h="81" extrusionOk="0">
                  <a:moveTo>
                    <a:pt x="43" y="81"/>
                  </a:moveTo>
                  <a:cubicBezTo>
                    <a:pt x="39" y="63"/>
                    <a:pt x="32" y="47"/>
                    <a:pt x="24" y="31"/>
                  </a:cubicBezTo>
                  <a:cubicBezTo>
                    <a:pt x="18" y="20"/>
                    <a:pt x="8" y="10"/>
                    <a:pt x="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3023" name="Google Shape;3023;p16"/>
          <p:cNvGrpSpPr/>
          <p:nvPr/>
        </p:nvGrpSpPr>
        <p:grpSpPr>
          <a:xfrm>
            <a:off x="2072913" y="55088"/>
            <a:ext cx="928372" cy="1331111"/>
            <a:chOff x="6285507" y="4056652"/>
            <a:chExt cx="1361612" cy="1952296"/>
          </a:xfrm>
        </p:grpSpPr>
        <p:grpSp>
          <p:nvGrpSpPr>
            <p:cNvPr id="3024" name="Google Shape;3024;p16"/>
            <p:cNvGrpSpPr/>
            <p:nvPr/>
          </p:nvGrpSpPr>
          <p:grpSpPr>
            <a:xfrm>
              <a:off x="6285507" y="4056652"/>
              <a:ext cx="1361612" cy="1952296"/>
              <a:chOff x="5808789" y="2272281"/>
              <a:chExt cx="1993536" cy="2858355"/>
            </a:xfrm>
          </p:grpSpPr>
          <p:sp>
            <p:nvSpPr>
              <p:cNvPr id="3025" name="Google Shape;3025;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26" name="Google Shape;3026;p16"/>
              <p:cNvGrpSpPr/>
              <p:nvPr/>
            </p:nvGrpSpPr>
            <p:grpSpPr>
              <a:xfrm>
                <a:off x="5808789" y="2272281"/>
                <a:ext cx="1993536" cy="1989348"/>
                <a:chOff x="8140701" y="1890712"/>
                <a:chExt cx="1511300" cy="1508125"/>
              </a:xfrm>
            </p:grpSpPr>
            <p:sp>
              <p:nvSpPr>
                <p:cNvPr id="3027" name="Google Shape;3027;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28" name="Google Shape;3028;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29" name="Google Shape;3029;p16"/>
            <p:cNvSpPr txBox="1"/>
            <p:nvPr/>
          </p:nvSpPr>
          <p:spPr>
            <a:xfrm>
              <a:off x="6371735" y="4341157"/>
              <a:ext cx="1189156" cy="85767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1</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30" name="Google Shape;3030;p16"/>
          <p:cNvGrpSpPr/>
          <p:nvPr/>
        </p:nvGrpSpPr>
        <p:grpSpPr>
          <a:xfrm>
            <a:off x="5757801" y="3200634"/>
            <a:ext cx="1359229" cy="1948881"/>
            <a:chOff x="6285507" y="4056652"/>
            <a:chExt cx="1361612" cy="1952296"/>
          </a:xfrm>
        </p:grpSpPr>
        <p:grpSp>
          <p:nvGrpSpPr>
            <p:cNvPr id="3031" name="Google Shape;3031;p16"/>
            <p:cNvGrpSpPr/>
            <p:nvPr/>
          </p:nvGrpSpPr>
          <p:grpSpPr>
            <a:xfrm>
              <a:off x="6285507" y="4056652"/>
              <a:ext cx="1361612" cy="1952296"/>
              <a:chOff x="5808789" y="2272281"/>
              <a:chExt cx="1993536" cy="2858355"/>
            </a:xfrm>
          </p:grpSpPr>
          <p:sp>
            <p:nvSpPr>
              <p:cNvPr id="3032" name="Google Shape;3032;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33" name="Google Shape;3033;p16"/>
              <p:cNvGrpSpPr/>
              <p:nvPr/>
            </p:nvGrpSpPr>
            <p:grpSpPr>
              <a:xfrm>
                <a:off x="5808789" y="2272281"/>
                <a:ext cx="1993536" cy="1989348"/>
                <a:chOff x="8140701" y="1890712"/>
                <a:chExt cx="1511300" cy="1508125"/>
              </a:xfrm>
            </p:grpSpPr>
            <p:sp>
              <p:nvSpPr>
                <p:cNvPr id="3034" name="Google Shape;3034;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35" name="Google Shape;3035;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36" name="Google Shape;3036;p16"/>
            <p:cNvSpPr txBox="1"/>
            <p:nvPr/>
          </p:nvSpPr>
          <p:spPr>
            <a:xfrm>
              <a:off x="6398444" y="4443127"/>
              <a:ext cx="1189156" cy="5858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3</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37" name="Google Shape;3037;p16"/>
          <p:cNvGrpSpPr/>
          <p:nvPr/>
        </p:nvGrpSpPr>
        <p:grpSpPr>
          <a:xfrm>
            <a:off x="3741331" y="1792128"/>
            <a:ext cx="1021209" cy="1464223"/>
            <a:chOff x="6285507" y="4056652"/>
            <a:chExt cx="1361612" cy="1952296"/>
          </a:xfrm>
        </p:grpSpPr>
        <p:grpSp>
          <p:nvGrpSpPr>
            <p:cNvPr id="3038" name="Google Shape;3038;p16"/>
            <p:cNvGrpSpPr/>
            <p:nvPr/>
          </p:nvGrpSpPr>
          <p:grpSpPr>
            <a:xfrm>
              <a:off x="6285507" y="4056652"/>
              <a:ext cx="1361612" cy="1952296"/>
              <a:chOff x="5808789" y="2272281"/>
              <a:chExt cx="1993536" cy="2858355"/>
            </a:xfrm>
          </p:grpSpPr>
          <p:sp>
            <p:nvSpPr>
              <p:cNvPr id="3039" name="Google Shape;3039;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40" name="Google Shape;3040;p16"/>
              <p:cNvGrpSpPr/>
              <p:nvPr/>
            </p:nvGrpSpPr>
            <p:grpSpPr>
              <a:xfrm>
                <a:off x="5808789" y="2272281"/>
                <a:ext cx="1993536" cy="1989348"/>
                <a:chOff x="8140701" y="1890712"/>
                <a:chExt cx="1511300" cy="1508125"/>
              </a:xfrm>
            </p:grpSpPr>
            <p:sp>
              <p:nvSpPr>
                <p:cNvPr id="3041" name="Google Shape;3041;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42" name="Google Shape;3042;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43" name="Google Shape;3043;p16"/>
            <p:cNvSpPr txBox="1"/>
            <p:nvPr/>
          </p:nvSpPr>
          <p:spPr>
            <a:xfrm>
              <a:off x="6389428" y="4283233"/>
              <a:ext cx="1189156" cy="77969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2</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44" name="Google Shape;3044;p16"/>
          <p:cNvGrpSpPr/>
          <p:nvPr/>
        </p:nvGrpSpPr>
        <p:grpSpPr>
          <a:xfrm>
            <a:off x="939149" y="2058924"/>
            <a:ext cx="1235663" cy="1771710"/>
            <a:chOff x="6285507" y="4056652"/>
            <a:chExt cx="1361612" cy="1952296"/>
          </a:xfrm>
        </p:grpSpPr>
        <p:grpSp>
          <p:nvGrpSpPr>
            <p:cNvPr id="3045" name="Google Shape;3045;p16"/>
            <p:cNvGrpSpPr/>
            <p:nvPr/>
          </p:nvGrpSpPr>
          <p:grpSpPr>
            <a:xfrm>
              <a:off x="6285507" y="4056652"/>
              <a:ext cx="1361612" cy="1952296"/>
              <a:chOff x="5808789" y="2272281"/>
              <a:chExt cx="1993536" cy="2858355"/>
            </a:xfrm>
          </p:grpSpPr>
          <p:sp>
            <p:nvSpPr>
              <p:cNvPr id="3046" name="Google Shape;3046;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47" name="Google Shape;3047;p16"/>
              <p:cNvGrpSpPr/>
              <p:nvPr/>
            </p:nvGrpSpPr>
            <p:grpSpPr>
              <a:xfrm>
                <a:off x="5808789" y="2272281"/>
                <a:ext cx="1993536" cy="1989348"/>
                <a:chOff x="8140701" y="1890712"/>
                <a:chExt cx="1511300" cy="1508125"/>
              </a:xfrm>
            </p:grpSpPr>
            <p:sp>
              <p:nvSpPr>
                <p:cNvPr id="3048" name="Google Shape;3048;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49" name="Google Shape;3049;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50" name="Google Shape;3050;p16"/>
            <p:cNvSpPr txBox="1"/>
            <p:nvPr/>
          </p:nvSpPr>
          <p:spPr>
            <a:xfrm>
              <a:off x="6372813" y="4344159"/>
              <a:ext cx="1189156" cy="64438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4</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51" name="Google Shape;3051;p16"/>
          <p:cNvGrpSpPr/>
          <p:nvPr/>
        </p:nvGrpSpPr>
        <p:grpSpPr>
          <a:xfrm>
            <a:off x="4890748" y="1752387"/>
            <a:ext cx="3133930" cy="888390"/>
            <a:chOff x="4203072" y="1505552"/>
            <a:chExt cx="1793457" cy="1184520"/>
          </a:xfrm>
        </p:grpSpPr>
        <p:sp>
          <p:nvSpPr>
            <p:cNvPr id="3052" name="Google Shape;3052;p16"/>
            <p:cNvSpPr txBox="1"/>
            <p:nvPr/>
          </p:nvSpPr>
          <p:spPr>
            <a:xfrm>
              <a:off x="4203072" y="2074519"/>
              <a:ext cx="1793457"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C00000"/>
                  </a:solidFill>
                  <a:latin typeface="Times New Roman"/>
                  <a:ea typeface="Times New Roman"/>
                  <a:cs typeface="Times New Roman"/>
                  <a:sym typeface="Times New Roman"/>
                </a:rPr>
                <a:t>Chức năng của Sử học</a:t>
              </a:r>
              <a:endParaRPr sz="2400" b="1" i="0" u="none" strike="noStrike" cap="none">
                <a:solidFill>
                  <a:srgbClr val="C00000"/>
                </a:solidFill>
                <a:latin typeface="Times New Roman"/>
                <a:ea typeface="Times New Roman"/>
                <a:cs typeface="Times New Roman"/>
                <a:sym typeface="Times New Roman"/>
              </a:endParaRPr>
            </a:p>
          </p:txBody>
        </p:sp>
        <p:sp>
          <p:nvSpPr>
            <p:cNvPr id="3053" name="Google Shape;3053;p16"/>
            <p:cNvSpPr txBox="1"/>
            <p:nvPr/>
          </p:nvSpPr>
          <p:spPr>
            <a:xfrm>
              <a:off x="4595420" y="1505552"/>
              <a:ext cx="1082310"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3F3F3F"/>
                  </a:solidFill>
                  <a:latin typeface="Times New Roman"/>
                  <a:ea typeface="Times New Roman"/>
                  <a:cs typeface="Times New Roman"/>
                  <a:sym typeface="Times New Roman"/>
                </a:rPr>
                <a:t>Nhóm 3,4</a:t>
              </a:r>
              <a:endParaRPr/>
            </a:p>
          </p:txBody>
        </p:sp>
      </p:grpSp>
      <p:grpSp>
        <p:nvGrpSpPr>
          <p:cNvPr id="3054" name="Google Shape;3054;p16"/>
          <p:cNvGrpSpPr/>
          <p:nvPr/>
        </p:nvGrpSpPr>
        <p:grpSpPr>
          <a:xfrm>
            <a:off x="6844609" y="3844157"/>
            <a:ext cx="2465578" cy="1216305"/>
            <a:chOff x="4189822" y="1544919"/>
            <a:chExt cx="1722603" cy="1621737"/>
          </a:xfrm>
        </p:grpSpPr>
        <p:sp>
          <p:nvSpPr>
            <p:cNvPr id="3055" name="Google Shape;3055;p16"/>
            <p:cNvSpPr txBox="1"/>
            <p:nvPr/>
          </p:nvSpPr>
          <p:spPr>
            <a:xfrm>
              <a:off x="4415478" y="2058661"/>
              <a:ext cx="1271292" cy="1107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70C0"/>
                  </a:solidFill>
                  <a:latin typeface="Times New Roman"/>
                  <a:ea typeface="Times New Roman"/>
                  <a:cs typeface="Times New Roman"/>
                  <a:sym typeface="Times New Roman"/>
                </a:rPr>
                <a:t>Nhiệm vụ của Sử học</a:t>
              </a:r>
              <a:endParaRPr sz="2400" b="1" i="0" u="none" strike="noStrike" cap="none">
                <a:solidFill>
                  <a:srgbClr val="0070C0"/>
                </a:solidFill>
                <a:latin typeface="Times New Roman"/>
                <a:ea typeface="Times New Roman"/>
                <a:cs typeface="Times New Roman"/>
                <a:sym typeface="Times New Roman"/>
              </a:endParaRPr>
            </a:p>
          </p:txBody>
        </p:sp>
        <p:sp>
          <p:nvSpPr>
            <p:cNvPr id="3056" name="Google Shape;3056;p16"/>
            <p:cNvSpPr txBox="1"/>
            <p:nvPr/>
          </p:nvSpPr>
          <p:spPr>
            <a:xfrm>
              <a:off x="4189822" y="1544919"/>
              <a:ext cx="1722603" cy="615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F3F3F"/>
                  </a:solidFill>
                  <a:latin typeface="Times New Roman"/>
                  <a:ea typeface="Times New Roman"/>
                  <a:cs typeface="Times New Roman"/>
                  <a:sym typeface="Times New Roman"/>
                </a:rPr>
                <a:t>Nhóm 5,6</a:t>
              </a:r>
              <a:endParaRPr/>
            </a:p>
          </p:txBody>
        </p:sp>
      </p:grpSp>
      <p:grpSp>
        <p:nvGrpSpPr>
          <p:cNvPr id="3057" name="Google Shape;3057;p16"/>
          <p:cNvGrpSpPr/>
          <p:nvPr/>
        </p:nvGrpSpPr>
        <p:grpSpPr>
          <a:xfrm>
            <a:off x="2821381" y="301497"/>
            <a:ext cx="2985768" cy="1254997"/>
            <a:chOff x="4035345" y="1599780"/>
            <a:chExt cx="1708668" cy="1673329"/>
          </a:xfrm>
        </p:grpSpPr>
        <p:sp>
          <p:nvSpPr>
            <p:cNvPr id="3058" name="Google Shape;3058;p16"/>
            <p:cNvSpPr txBox="1"/>
            <p:nvPr/>
          </p:nvSpPr>
          <p:spPr>
            <a:xfrm>
              <a:off x="4035345" y="2165113"/>
              <a:ext cx="170866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70C0"/>
                  </a:solidFill>
                  <a:latin typeface="Times New Roman"/>
                  <a:ea typeface="Times New Roman"/>
                  <a:cs typeface="Times New Roman"/>
                  <a:sym typeface="Times New Roman"/>
                </a:rPr>
                <a:t>Đối tượng nghiên cứu của Sử học</a:t>
              </a:r>
              <a:endParaRPr sz="2400" b="1" i="0" u="none" strike="noStrike" cap="none">
                <a:solidFill>
                  <a:srgbClr val="0070C0"/>
                </a:solidFill>
                <a:latin typeface="Times New Roman"/>
                <a:ea typeface="Times New Roman"/>
                <a:cs typeface="Times New Roman"/>
                <a:sym typeface="Times New Roman"/>
              </a:endParaRPr>
            </a:p>
          </p:txBody>
        </p:sp>
        <p:sp>
          <p:nvSpPr>
            <p:cNvPr id="3059" name="Google Shape;3059;p16"/>
            <p:cNvSpPr txBox="1"/>
            <p:nvPr/>
          </p:nvSpPr>
          <p:spPr>
            <a:xfrm>
              <a:off x="4484092" y="1599780"/>
              <a:ext cx="82520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3F3F3F"/>
                  </a:solidFill>
                  <a:latin typeface="Times New Roman"/>
                  <a:ea typeface="Times New Roman"/>
                  <a:cs typeface="Times New Roman"/>
                  <a:sym typeface="Times New Roman"/>
                </a:rPr>
                <a:t>Nhóm 1,2</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9"/>
                                        </p:tgtEl>
                                        <p:attrNameLst>
                                          <p:attrName>style.visibility</p:attrName>
                                        </p:attrNameLst>
                                      </p:cBhvr>
                                      <p:to>
                                        <p:strVal val="visible"/>
                                      </p:to>
                                    </p:set>
                                    <p:animEffect transition="in" filter="fade">
                                      <p:cBhvr>
                                        <p:cTn id="7" dur="2000"/>
                                        <p:tgtEl>
                                          <p:spTgt spid="2999"/>
                                        </p:tgtEl>
                                      </p:cBhvr>
                                    </p:animEffect>
                                  </p:childTnLst>
                                </p:cTn>
                              </p:par>
                              <p:par>
                                <p:cTn id="8" presetID="10" presetClass="entr" presetSubtype="0" fill="hold" nodeType="withEffect">
                                  <p:stCondLst>
                                    <p:cond delay="0"/>
                                  </p:stCondLst>
                                  <p:childTnLst>
                                    <p:set>
                                      <p:cBhvr>
                                        <p:cTn id="9" dur="1" fill="hold">
                                          <p:stCondLst>
                                            <p:cond delay="0"/>
                                          </p:stCondLst>
                                        </p:cTn>
                                        <p:tgtEl>
                                          <p:spTgt spid="2998"/>
                                        </p:tgtEl>
                                        <p:attrNameLst>
                                          <p:attrName>style.visibility</p:attrName>
                                        </p:attrNameLst>
                                      </p:cBhvr>
                                      <p:to>
                                        <p:strVal val="visible"/>
                                      </p:to>
                                    </p:set>
                                    <p:animEffect transition="in" filter="fade">
                                      <p:cBhvr>
                                        <p:cTn id="10" dur="500"/>
                                        <p:tgtEl>
                                          <p:spTgt spid="29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23"/>
                                        </p:tgtEl>
                                        <p:attrNameLst>
                                          <p:attrName>style.visibility</p:attrName>
                                        </p:attrNameLst>
                                      </p:cBhvr>
                                      <p:to>
                                        <p:strVal val="visible"/>
                                      </p:to>
                                    </p:set>
                                    <p:animEffect transition="in" filter="fade">
                                      <p:cBhvr>
                                        <p:cTn id="15" dur="1000"/>
                                        <p:tgtEl>
                                          <p:spTgt spid="302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057"/>
                                        </p:tgtEl>
                                        <p:attrNameLst>
                                          <p:attrName>style.visibility</p:attrName>
                                        </p:attrNameLst>
                                      </p:cBhvr>
                                      <p:to>
                                        <p:strVal val="visible"/>
                                      </p:to>
                                    </p:set>
                                    <p:animEffect transition="in" filter="fade">
                                      <p:cBhvr>
                                        <p:cTn id="19" dur="1000"/>
                                        <p:tgtEl>
                                          <p:spTgt spid="30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37"/>
                                        </p:tgtEl>
                                        <p:attrNameLst>
                                          <p:attrName>style.visibility</p:attrName>
                                        </p:attrNameLst>
                                      </p:cBhvr>
                                      <p:to>
                                        <p:strVal val="visible"/>
                                      </p:to>
                                    </p:set>
                                    <p:animEffect transition="in" filter="fade">
                                      <p:cBhvr>
                                        <p:cTn id="24" dur="1000"/>
                                        <p:tgtEl>
                                          <p:spTgt spid="303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051"/>
                                        </p:tgtEl>
                                        <p:attrNameLst>
                                          <p:attrName>style.visibility</p:attrName>
                                        </p:attrNameLst>
                                      </p:cBhvr>
                                      <p:to>
                                        <p:strVal val="visible"/>
                                      </p:to>
                                    </p:set>
                                    <p:animEffect transition="in" filter="fade">
                                      <p:cBhvr>
                                        <p:cTn id="28" dur="1000"/>
                                        <p:tgtEl>
                                          <p:spTgt spid="30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30"/>
                                        </p:tgtEl>
                                        <p:attrNameLst>
                                          <p:attrName>style.visibility</p:attrName>
                                        </p:attrNameLst>
                                      </p:cBhvr>
                                      <p:to>
                                        <p:strVal val="visible"/>
                                      </p:to>
                                    </p:set>
                                    <p:animEffect transition="in" filter="fade">
                                      <p:cBhvr>
                                        <p:cTn id="33" dur="1000"/>
                                        <p:tgtEl>
                                          <p:spTgt spid="303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054"/>
                                        </p:tgtEl>
                                        <p:attrNameLst>
                                          <p:attrName>style.visibility</p:attrName>
                                        </p:attrNameLst>
                                      </p:cBhvr>
                                      <p:to>
                                        <p:strVal val="visible"/>
                                      </p:to>
                                    </p:set>
                                    <p:animEffect transition="in" filter="fade">
                                      <p:cBhvr>
                                        <p:cTn id="37" dur="1000"/>
                                        <p:tgtEl>
                                          <p:spTgt spid="30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44"/>
                                        </p:tgtEl>
                                        <p:attrNameLst>
                                          <p:attrName>style.visibility</p:attrName>
                                        </p:attrNameLst>
                                      </p:cBhvr>
                                      <p:to>
                                        <p:strVal val="visible"/>
                                      </p:to>
                                    </p:set>
                                    <p:animEffect transition="in" filter="fade">
                                      <p:cBhvr>
                                        <p:cTn id="42" dur="1000"/>
                                        <p:tgtEl>
                                          <p:spTgt spid="3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pic>
        <p:nvPicPr>
          <p:cNvPr id="3064" name="Google Shape;3064;p17"/>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3065" name="Google Shape;3065;p17"/>
          <p:cNvGrpSpPr/>
          <p:nvPr/>
        </p:nvGrpSpPr>
        <p:grpSpPr>
          <a:xfrm>
            <a:off x="-40943" y="0"/>
            <a:ext cx="8543500" cy="887421"/>
            <a:chOff x="-1" y="40944"/>
            <a:chExt cx="8543500" cy="604992"/>
          </a:xfrm>
        </p:grpSpPr>
        <p:sp>
          <p:nvSpPr>
            <p:cNvPr id="3066" name="Google Shape;3066;p17"/>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7" name="Google Shape;3067;p17"/>
            <p:cNvSpPr txBox="1"/>
            <p:nvPr/>
          </p:nvSpPr>
          <p:spPr>
            <a:xfrm>
              <a:off x="-1" y="144160"/>
              <a:ext cx="8543499" cy="3567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00000"/>
                  </a:solidFill>
                  <a:latin typeface="Times New Roman"/>
                  <a:ea typeface="Times New Roman"/>
                  <a:cs typeface="Times New Roman"/>
                  <a:sym typeface="Times New Roman"/>
                </a:rPr>
                <a:t>2. Đối tượng nghiên cứu  của Sử học</a:t>
              </a:r>
              <a:endParaRPr sz="2800" b="1" i="0" u="none" strike="noStrike" cap="none">
                <a:solidFill>
                  <a:srgbClr val="C00000"/>
                </a:solidFill>
                <a:latin typeface="Times New Roman"/>
                <a:ea typeface="Times New Roman"/>
                <a:cs typeface="Times New Roman"/>
                <a:sym typeface="Times New Roman"/>
              </a:endParaRPr>
            </a:p>
          </p:txBody>
        </p:sp>
      </p:grpSp>
      <p:sp>
        <p:nvSpPr>
          <p:cNvPr id="3068" name="Google Shape;3068;p17"/>
          <p:cNvSpPr txBox="1"/>
          <p:nvPr/>
        </p:nvSpPr>
        <p:spPr>
          <a:xfrm>
            <a:off x="184285" y="1351231"/>
            <a:ext cx="8836925" cy="20621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 Đối tượng nghiên cứu của Sử học rất đa dạng và mang tính toàn diện gồm toàn bộ những hoạt động của con người trong quá khứ diễn ra trên mọi lĩnh vực.</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5"/>
                                        </p:tgtEl>
                                        <p:attrNameLst>
                                          <p:attrName>style.visibility</p:attrName>
                                        </p:attrNameLst>
                                      </p:cBhvr>
                                      <p:to>
                                        <p:strVal val="visible"/>
                                      </p:to>
                                    </p:set>
                                    <p:animEffect transition="in" filter="fade">
                                      <p:cBhvr>
                                        <p:cTn id="7" dur="500"/>
                                        <p:tgtEl>
                                          <p:spTgt spid="30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8"/>
                                        </p:tgtEl>
                                        <p:attrNameLst>
                                          <p:attrName>style.visibility</p:attrName>
                                        </p:attrNameLst>
                                      </p:cBhvr>
                                      <p:to>
                                        <p:strVal val="visible"/>
                                      </p:to>
                                    </p:set>
                                    <p:animEffect transition="in" filter="fade">
                                      <p:cBhvr>
                                        <p:cTn id="12" dur="500"/>
                                        <p:tgtEl>
                                          <p:spTgt spid="3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pic>
        <p:nvPicPr>
          <p:cNvPr id="3073" name="Google Shape;3073;p18"/>
          <p:cNvPicPr preferRelativeResize="0"/>
          <p:nvPr/>
        </p:nvPicPr>
        <p:blipFill rotWithShape="1">
          <a:blip r:embed="rId3">
            <a:alphaModFix/>
          </a:blip>
          <a:srcRect l="10954" t="3633" r="12746" b="3589"/>
          <a:stretch/>
        </p:blipFill>
        <p:spPr>
          <a:xfrm>
            <a:off x="0" y="0"/>
            <a:ext cx="3179886" cy="5143500"/>
          </a:xfrm>
          <a:prstGeom prst="rect">
            <a:avLst/>
          </a:prstGeom>
          <a:noFill/>
          <a:ln>
            <a:noFill/>
          </a:ln>
        </p:spPr>
      </p:pic>
      <p:pic>
        <p:nvPicPr>
          <p:cNvPr id="3074" name="Google Shape;3074;p18"/>
          <p:cNvPicPr preferRelativeResize="0"/>
          <p:nvPr/>
        </p:nvPicPr>
        <p:blipFill rotWithShape="1">
          <a:blip r:embed="rId4">
            <a:alphaModFix/>
          </a:blip>
          <a:srcRect/>
          <a:stretch/>
        </p:blipFill>
        <p:spPr>
          <a:xfrm>
            <a:off x="3179886" y="0"/>
            <a:ext cx="3029446" cy="5143500"/>
          </a:xfrm>
          <a:prstGeom prst="rect">
            <a:avLst/>
          </a:prstGeom>
          <a:noFill/>
          <a:ln>
            <a:noFill/>
          </a:ln>
        </p:spPr>
      </p:pic>
      <p:pic>
        <p:nvPicPr>
          <p:cNvPr id="3075" name="Google Shape;3075;p18"/>
          <p:cNvPicPr preferRelativeResize="0"/>
          <p:nvPr/>
        </p:nvPicPr>
        <p:blipFill rotWithShape="1">
          <a:blip r:embed="rId5">
            <a:alphaModFix/>
          </a:blip>
          <a:srcRect/>
          <a:stretch/>
        </p:blipFill>
        <p:spPr>
          <a:xfrm>
            <a:off x="6209332" y="0"/>
            <a:ext cx="2934668"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fade">
                                      <p:cBhvr>
                                        <p:cTn id="7" dur="2000"/>
                                        <p:tgtEl>
                                          <p:spTgt spid="3073"/>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9"/>
        <p:cNvGrpSpPr/>
        <p:nvPr/>
      </p:nvGrpSpPr>
      <p:grpSpPr>
        <a:xfrm>
          <a:off x="0" y="0"/>
          <a:ext cx="0" cy="0"/>
          <a:chOff x="0" y="0"/>
          <a:chExt cx="0" cy="0"/>
        </a:xfrm>
      </p:grpSpPr>
      <p:pic>
        <p:nvPicPr>
          <p:cNvPr id="3080" name="Google Shape;3080;p19"/>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3081" name="Google Shape;3081;p19"/>
          <p:cNvGrpSpPr/>
          <p:nvPr/>
        </p:nvGrpSpPr>
        <p:grpSpPr>
          <a:xfrm>
            <a:off x="-40942" y="0"/>
            <a:ext cx="8598091" cy="887421"/>
            <a:chOff x="0" y="40944"/>
            <a:chExt cx="8598091" cy="604992"/>
          </a:xfrm>
        </p:grpSpPr>
        <p:sp>
          <p:nvSpPr>
            <p:cNvPr id="3082" name="Google Shape;3082;p19"/>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3" name="Google Shape;3083;p19"/>
            <p:cNvSpPr txBox="1"/>
            <p:nvPr/>
          </p:nvSpPr>
          <p:spPr>
            <a:xfrm>
              <a:off x="54592" y="186025"/>
              <a:ext cx="8543499" cy="3567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00000"/>
                  </a:solidFill>
                  <a:latin typeface="Times New Roman"/>
                  <a:ea typeface="Times New Roman"/>
                  <a:cs typeface="Times New Roman"/>
                  <a:sym typeface="Times New Roman"/>
                </a:rPr>
                <a:t>2. Chức năng và nhiệm vụ của Sử học</a:t>
              </a:r>
              <a:endParaRPr sz="2800" b="1" i="0" u="none" strike="noStrike" cap="none">
                <a:solidFill>
                  <a:srgbClr val="C00000"/>
                </a:solidFill>
                <a:latin typeface="Times New Roman"/>
                <a:ea typeface="Times New Roman"/>
                <a:cs typeface="Times New Roman"/>
                <a:sym typeface="Times New Roman"/>
              </a:endParaRPr>
            </a:p>
          </p:txBody>
        </p:sp>
      </p:grpSp>
      <p:sp>
        <p:nvSpPr>
          <p:cNvPr id="3084" name="Google Shape;3084;p19"/>
          <p:cNvSpPr txBox="1"/>
          <p:nvPr/>
        </p:nvSpPr>
        <p:spPr>
          <a:xfrm>
            <a:off x="184285" y="1940780"/>
            <a:ext cx="883692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 Là khôi phục hiện thực lịch sử thật chính xác và khách quan. (chức năng khoa học).</a:t>
            </a:r>
            <a:endParaRPr sz="3200" b="0" i="0" u="none" strike="noStrike" cap="none">
              <a:solidFill>
                <a:srgbClr val="000000"/>
              </a:solidFill>
              <a:latin typeface="Times New Roman"/>
              <a:ea typeface="Times New Roman"/>
              <a:cs typeface="Times New Roman"/>
              <a:sym typeface="Times New Roman"/>
            </a:endParaRPr>
          </a:p>
        </p:txBody>
      </p:sp>
      <p:sp>
        <p:nvSpPr>
          <p:cNvPr id="3085" name="Google Shape;3085;p19"/>
          <p:cNvSpPr txBox="1"/>
          <p:nvPr/>
        </p:nvSpPr>
        <p:spPr>
          <a:xfrm>
            <a:off x="153537" y="1194396"/>
            <a:ext cx="2593074"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a. Chức năng</a:t>
            </a:r>
            <a:endParaRPr sz="3200" b="1" i="0" u="none" strike="noStrike" cap="none">
              <a:solidFill>
                <a:srgbClr val="0070C0"/>
              </a:solidFill>
              <a:latin typeface="Times New Roman"/>
              <a:ea typeface="Times New Roman"/>
              <a:cs typeface="Times New Roman"/>
              <a:sym typeface="Times New Roman"/>
            </a:endParaRPr>
          </a:p>
        </p:txBody>
      </p:sp>
      <p:sp>
        <p:nvSpPr>
          <p:cNvPr id="3086" name="Google Shape;3086;p19"/>
          <p:cNvSpPr txBox="1"/>
          <p:nvPr/>
        </p:nvSpPr>
        <p:spPr>
          <a:xfrm>
            <a:off x="184285" y="3249903"/>
            <a:ext cx="883692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 Phục vụ cuộc sống của con người (chức năng xã hội)</a:t>
            </a:r>
            <a:endParaRPr sz="3200" b="0"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fade">
                                      <p:cBhvr>
                                        <p:cTn id="7" dur="1000"/>
                                        <p:tgtEl>
                                          <p:spTgt spid="30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6"/>
                                        </p:tgtEl>
                                        <p:attrNameLst>
                                          <p:attrName>style.visibility</p:attrName>
                                        </p:attrNameLst>
                                      </p:cBhvr>
                                      <p:to>
                                        <p:strVal val="visible"/>
                                      </p:to>
                                    </p:set>
                                    <p:animEffect transition="in" filter="fade">
                                      <p:cBhvr>
                                        <p:cTn id="12" dur="1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5"/>
        <p:cNvGrpSpPr/>
        <p:nvPr/>
      </p:nvGrpSpPr>
      <p:grpSpPr>
        <a:xfrm>
          <a:off x="0" y="0"/>
          <a:ext cx="0" cy="0"/>
          <a:chOff x="0" y="0"/>
          <a:chExt cx="0" cy="0"/>
        </a:xfrm>
      </p:grpSpPr>
      <p:pic>
        <p:nvPicPr>
          <p:cNvPr id="3096" name="Google Shape;3096;p21"/>
          <p:cNvPicPr preferRelativeResize="0"/>
          <p:nvPr/>
        </p:nvPicPr>
        <p:blipFill rotWithShape="1">
          <a:blip r:embed="rId3">
            <a:alphaModFix/>
          </a:blip>
          <a:srcRect/>
          <a:stretch/>
        </p:blipFill>
        <p:spPr>
          <a:xfrm>
            <a:off x="-40943" y="463810"/>
            <a:ext cx="9396564" cy="4927056"/>
          </a:xfrm>
          <a:prstGeom prst="rect">
            <a:avLst/>
          </a:prstGeom>
          <a:noFill/>
          <a:ln>
            <a:noFill/>
          </a:ln>
        </p:spPr>
      </p:pic>
      <p:grpSp>
        <p:nvGrpSpPr>
          <p:cNvPr id="3097" name="Google Shape;3097;p21"/>
          <p:cNvGrpSpPr/>
          <p:nvPr/>
        </p:nvGrpSpPr>
        <p:grpSpPr>
          <a:xfrm>
            <a:off x="-40943" y="0"/>
            <a:ext cx="8543500" cy="887421"/>
            <a:chOff x="-1" y="40944"/>
            <a:chExt cx="8543500" cy="604992"/>
          </a:xfrm>
        </p:grpSpPr>
        <p:sp>
          <p:nvSpPr>
            <p:cNvPr id="3098" name="Google Shape;3098;p21"/>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9" name="Google Shape;3099;p21"/>
            <p:cNvSpPr txBox="1"/>
            <p:nvPr/>
          </p:nvSpPr>
          <p:spPr>
            <a:xfrm>
              <a:off x="-1" y="156111"/>
              <a:ext cx="8543499" cy="3567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00000"/>
                  </a:solidFill>
                  <a:latin typeface="Times New Roman"/>
                  <a:ea typeface="Times New Roman"/>
                  <a:cs typeface="Times New Roman"/>
                  <a:sym typeface="Times New Roman"/>
                </a:rPr>
                <a:t>2. Chức năng và nhiệm vụ của Sử học</a:t>
              </a:r>
              <a:endParaRPr sz="2800" b="1" i="0" u="none" strike="noStrike" cap="none">
                <a:solidFill>
                  <a:srgbClr val="C00000"/>
                </a:solidFill>
                <a:latin typeface="Times New Roman"/>
                <a:ea typeface="Times New Roman"/>
                <a:cs typeface="Times New Roman"/>
                <a:sym typeface="Times New Roman"/>
              </a:endParaRPr>
            </a:p>
          </p:txBody>
        </p:sp>
      </p:grpSp>
      <p:sp>
        <p:nvSpPr>
          <p:cNvPr id="3100" name="Google Shape;3100;p21"/>
          <p:cNvSpPr txBox="1"/>
          <p:nvPr/>
        </p:nvSpPr>
        <p:spPr>
          <a:xfrm>
            <a:off x="307075" y="1850120"/>
            <a:ext cx="883692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dirty="0">
                <a:solidFill>
                  <a:srgbClr val="000000"/>
                </a:solidFill>
                <a:latin typeface="Times New Roman"/>
                <a:ea typeface="Times New Roman"/>
                <a:cs typeface="Times New Roman"/>
                <a:sym typeface="Times New Roman"/>
              </a:rPr>
              <a:t>+ Cung </a:t>
            </a:r>
            <a:r>
              <a:rPr lang="en-US" sz="3200" b="0" i="0" u="none" strike="noStrike" cap="none" dirty="0" err="1">
                <a:solidFill>
                  <a:srgbClr val="000000"/>
                </a:solidFill>
                <a:latin typeface="Times New Roman"/>
                <a:ea typeface="Times New Roman"/>
                <a:cs typeface="Times New Roman"/>
                <a:sym typeface="Times New Roman"/>
              </a:rPr>
              <a:t>cấp</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những</a:t>
            </a:r>
            <a:r>
              <a:rPr lang="en-US" sz="3200" b="0" i="0" u="none" strike="noStrike" cap="none" dirty="0">
                <a:solidFill>
                  <a:srgbClr val="000000"/>
                </a:solidFill>
                <a:latin typeface="Times New Roman"/>
                <a:ea typeface="Times New Roman"/>
                <a:cs typeface="Times New Roman"/>
                <a:sym typeface="Times New Roman"/>
              </a:rPr>
              <a:t> tri </a:t>
            </a:r>
            <a:r>
              <a:rPr lang="en-US" sz="3200" b="0" i="0" u="none" strike="noStrike" cap="none" dirty="0" err="1">
                <a:solidFill>
                  <a:srgbClr val="000000"/>
                </a:solidFill>
                <a:latin typeface="Times New Roman"/>
                <a:ea typeface="Times New Roman"/>
                <a:cs typeface="Times New Roman"/>
                <a:sym typeface="Times New Roman"/>
              </a:rPr>
              <a:t>thức</a:t>
            </a:r>
            <a:r>
              <a:rPr lang="en-US" sz="3200" b="0" i="0" u="none" strike="noStrike" cap="none" dirty="0">
                <a:solidFill>
                  <a:srgbClr val="000000"/>
                </a:solidFill>
                <a:latin typeface="Times New Roman"/>
                <a:ea typeface="Times New Roman"/>
                <a:cs typeface="Times New Roman"/>
                <a:sym typeface="Times New Roman"/>
              </a:rPr>
              <a:t> khoa </a:t>
            </a:r>
            <a:r>
              <a:rPr lang="en-US" sz="3200" b="0" i="0" u="none" strike="noStrike" cap="none" dirty="0" err="1">
                <a:solidFill>
                  <a:srgbClr val="000000"/>
                </a:solidFill>
                <a:latin typeface="Times New Roman"/>
                <a:ea typeface="Times New Roman"/>
                <a:cs typeface="Times New Roman"/>
                <a:sym typeface="Times New Roman"/>
              </a:rPr>
              <a:t>học</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về</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lịch</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sử</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và</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giáo</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dục</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nêu</a:t>
            </a:r>
            <a:r>
              <a:rPr lang="en-US" sz="3200" b="0" i="0" u="none" strike="noStrike" cap="none" dirty="0">
                <a:solidFill>
                  <a:srgbClr val="000000"/>
                </a:solidFill>
                <a:latin typeface="Times New Roman"/>
                <a:ea typeface="Times New Roman"/>
                <a:cs typeface="Times New Roman"/>
                <a:sym typeface="Times New Roman"/>
              </a:rPr>
              <a:t> </a:t>
            </a:r>
            <a:r>
              <a:rPr lang="en-US" sz="3200" b="0" i="0" u="none" strike="noStrike" cap="none" dirty="0" err="1">
                <a:solidFill>
                  <a:srgbClr val="000000"/>
                </a:solidFill>
                <a:latin typeface="Times New Roman"/>
                <a:ea typeface="Times New Roman"/>
                <a:cs typeface="Times New Roman"/>
                <a:sym typeface="Times New Roman"/>
              </a:rPr>
              <a:t>gương</a:t>
            </a:r>
            <a:r>
              <a:rPr lang="en-US" sz="3200" b="0" i="0" u="none" strike="noStrike" cap="none" dirty="0">
                <a:solidFill>
                  <a:srgbClr val="000000"/>
                </a:solidFill>
                <a:latin typeface="Times New Roman"/>
                <a:ea typeface="Times New Roman"/>
                <a:cs typeface="Times New Roman"/>
                <a:sym typeface="Times New Roman"/>
              </a:rPr>
              <a:t>.</a:t>
            </a:r>
            <a:endParaRPr dirty="0"/>
          </a:p>
        </p:txBody>
      </p:sp>
      <p:sp>
        <p:nvSpPr>
          <p:cNvPr id="3101" name="Google Shape;3101;p21"/>
          <p:cNvSpPr txBox="1"/>
          <p:nvPr/>
        </p:nvSpPr>
        <p:spPr>
          <a:xfrm>
            <a:off x="184285" y="1182300"/>
            <a:ext cx="2593074"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b.  Nhiệm vụ</a:t>
            </a:r>
            <a:endParaRPr sz="32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0"/>
                                        </p:tgtEl>
                                        <p:attrNameLst>
                                          <p:attrName>style.visibility</p:attrName>
                                        </p:attrNameLst>
                                      </p:cBhvr>
                                      <p:to>
                                        <p:strVal val="visible"/>
                                      </p:to>
                                    </p:set>
                                    <p:animEffect transition="in" filter="fade">
                                      <p:cBhvr>
                                        <p:cTn id="7" dur="500"/>
                                        <p:tgtEl>
                                          <p:spTgt spid="3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6BEF-5D7E-63D1-6762-07314755BA4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916E093-3A29-94E7-CBE4-3C6DEF599CDC}"/>
              </a:ext>
            </a:extLst>
          </p:cNvPr>
          <p:cNvSpPr>
            <a:spLocks noGrp="1"/>
          </p:cNvSpPr>
          <p:nvPr>
            <p:ph type="subTitle" idx="1"/>
          </p:nvPr>
        </p:nvSpPr>
        <p:spPr/>
        <p:txBody>
          <a:bodyPr/>
          <a:lstStyle/>
          <a:p>
            <a:endParaRPr lang="en-US"/>
          </a:p>
        </p:txBody>
      </p:sp>
      <p:sp>
        <p:nvSpPr>
          <p:cNvPr id="4" name="Rounded Rectangle 4">
            <a:extLst>
              <a:ext uri="{FF2B5EF4-FFF2-40B4-BE49-F238E27FC236}">
                <a16:creationId xmlns:a16="http://schemas.microsoft.com/office/drawing/2014/main" id="{255898A2-5989-18A9-72D1-C6DAB2280C04}"/>
              </a:ext>
            </a:extLst>
          </p:cNvPr>
          <p:cNvSpPr/>
          <p:nvPr/>
        </p:nvSpPr>
        <p:spPr>
          <a:xfrm>
            <a:off x="0" y="87278"/>
            <a:ext cx="9144000" cy="517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x-none" sz="2100" b="1" dirty="0">
                <a:solidFill>
                  <a:prstClr val="black"/>
                </a:solidFill>
                <a:latin typeface="Times New Roman" panose="02020603050405020304" pitchFamily="18" charset="0"/>
                <a:cs typeface="Times New Roman" panose="02020603050405020304" pitchFamily="18" charset="0"/>
              </a:rPr>
              <a:t>Xem video và cho biết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sự</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kiện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lịch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nào</a:t>
            </a:r>
            <a:r>
              <a:rPr lang="x-none" sz="2100" b="1" dirty="0">
                <a:solidFill>
                  <a:prstClr val="black"/>
                </a:solidFill>
                <a:latin typeface="Times New Roman" panose="02020603050405020304" pitchFamily="18" charset="0"/>
                <a:cs typeface="Times New Roman" panose="02020603050405020304" pitchFamily="18" charset="0"/>
              </a:rPr>
              <a:t> đang được nhắc tới trong video?</a:t>
            </a:r>
          </a:p>
        </p:txBody>
      </p:sp>
      <p:sp>
        <p:nvSpPr>
          <p:cNvPr id="5" name="Rectangle: Diagonal Corners Snipped 6">
            <a:extLst>
              <a:ext uri="{FF2B5EF4-FFF2-40B4-BE49-F238E27FC236}">
                <a16:creationId xmlns:a16="http://schemas.microsoft.com/office/drawing/2014/main" id="{146CBBC1-65F0-C2A2-14A6-163CE5C7A35B}"/>
              </a:ext>
            </a:extLst>
          </p:cNvPr>
          <p:cNvSpPr/>
          <p:nvPr/>
        </p:nvSpPr>
        <p:spPr>
          <a:xfrm>
            <a:off x="0" y="4289778"/>
            <a:ext cx="3273031" cy="608146"/>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1800" kern="1200" dirty="0">
                <a:solidFill>
                  <a:prstClr val="white"/>
                </a:solidFill>
                <a:latin typeface="Times New Roman" panose="02020603050405020304" pitchFamily="18" charset="0"/>
                <a:cs typeface="Times New Roman" panose="02020603050405020304" pitchFamily="18" charset="0"/>
              </a:rPr>
              <a:t>A. </a:t>
            </a:r>
            <a:r>
              <a:rPr lang="en-US" sz="1800" kern="1200" dirty="0" err="1">
                <a:solidFill>
                  <a:prstClr val="white"/>
                </a:solidFill>
                <a:latin typeface="Times New Roman" panose="02020603050405020304" pitchFamily="18" charset="0"/>
                <a:cs typeface="Times New Roman" panose="02020603050405020304" pitchFamily="18" charset="0"/>
              </a:rPr>
              <a:t>Chiến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tranh</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thế</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giới</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thứ</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nhất</a:t>
            </a:r>
            <a:endParaRPr lang="en-US" sz="3000" kern="12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7">
            <a:extLst>
              <a:ext uri="{FF2B5EF4-FFF2-40B4-BE49-F238E27FC236}">
                <a16:creationId xmlns:a16="http://schemas.microsoft.com/office/drawing/2014/main" id="{0DBC126D-FC6B-829F-919C-A6E628FA98D5}"/>
              </a:ext>
            </a:extLst>
          </p:cNvPr>
          <p:cNvSpPr/>
          <p:nvPr/>
        </p:nvSpPr>
        <p:spPr>
          <a:xfrm>
            <a:off x="3457994" y="4289777"/>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dirty="0">
                <a:solidFill>
                  <a:prstClr val="white"/>
                </a:solidFill>
                <a:latin typeface="Times New Roman" panose="02020603050405020304" pitchFamily="18" charset="0"/>
                <a:cs typeface="Times New Roman" panose="02020603050405020304" pitchFamily="18" charset="0"/>
              </a:rPr>
              <a:t>B. </a:t>
            </a:r>
            <a:r>
              <a:rPr lang="en-US" sz="1800" kern="1200" dirty="0" err="1">
                <a:solidFill>
                  <a:prstClr val="white"/>
                </a:solidFill>
                <a:latin typeface="Times New Roman" panose="02020603050405020304" pitchFamily="18" charset="0"/>
                <a:cs typeface="Times New Roman" panose="02020603050405020304" pitchFamily="18" charset="0"/>
              </a:rPr>
              <a:t>Trận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Xích</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Bích</a:t>
            </a:r>
            <a:endParaRPr lang="en-US" sz="3000" kern="1200" dirty="0">
              <a:solidFill>
                <a:prstClr val="white"/>
              </a:solidFill>
              <a:latin typeface="Times New Roman" panose="02020603050405020304" pitchFamily="18" charset="0"/>
              <a:cs typeface="Times New Roman" panose="02020603050405020304" pitchFamily="18" charset="0"/>
            </a:endParaRPr>
          </a:p>
        </p:txBody>
      </p:sp>
      <p:sp>
        <p:nvSpPr>
          <p:cNvPr id="7" name="Rectangle: Diagonal Corners Snipped 8">
            <a:extLst>
              <a:ext uri="{FF2B5EF4-FFF2-40B4-BE49-F238E27FC236}">
                <a16:creationId xmlns:a16="http://schemas.microsoft.com/office/drawing/2014/main" id="{3E30BEE9-88B8-815B-DE1C-AFBF96B24C2C}"/>
              </a:ext>
            </a:extLst>
          </p:cNvPr>
          <p:cNvSpPr/>
          <p:nvPr/>
        </p:nvSpPr>
        <p:spPr>
          <a:xfrm>
            <a:off x="6261117" y="4289778"/>
            <a:ext cx="2618160" cy="60814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800" kern="1200" dirty="0">
                <a:solidFill>
                  <a:prstClr val="white"/>
                </a:solidFill>
                <a:latin typeface="Times New Roman" panose="02020603050405020304" pitchFamily="18" charset="0"/>
                <a:cs typeface="Times New Roman" panose="02020603050405020304" pitchFamily="18" charset="0"/>
              </a:rPr>
              <a:t>C. </a:t>
            </a:r>
            <a:r>
              <a:rPr lang="en-US" sz="1800" kern="1200" dirty="0" err="1">
                <a:solidFill>
                  <a:prstClr val="white"/>
                </a:solidFill>
                <a:latin typeface="Times New Roman" panose="02020603050405020304" pitchFamily="18" charset="0"/>
                <a:cs typeface="Times New Roman" panose="02020603050405020304" pitchFamily="18" charset="0"/>
              </a:rPr>
              <a:t>Mỹ</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ném</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bom</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nguyên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tử</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xuống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Nhật</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Bản</a:t>
            </a:r>
            <a:endParaRPr lang="en-US" sz="3000" kern="1200" dirty="0">
              <a:solidFill>
                <a:prstClr val="white"/>
              </a:solidFill>
              <a:latin typeface="Times New Roman" panose="02020603050405020304" pitchFamily="18" charset="0"/>
              <a:cs typeface="Times New Roman" panose="02020603050405020304" pitchFamily="18" charset="0"/>
            </a:endParaRPr>
          </a:p>
        </p:txBody>
      </p:sp>
      <p:pic>
        <p:nvPicPr>
          <p:cNvPr id="8" name="mỹ thả bom nguyên tử">
            <a:hlinkClick r:id="" action="ppaction://media"/>
            <a:extLst>
              <a:ext uri="{FF2B5EF4-FFF2-40B4-BE49-F238E27FC236}">
                <a16:creationId xmlns:a16="http://schemas.microsoft.com/office/drawing/2014/main" id="{0E43CEB0-1109-669D-6CD5-85E0D289E421}"/>
              </a:ext>
            </a:extLst>
          </p:cNvPr>
          <p:cNvPicPr>
            <a:picLocks noChangeAspect="1"/>
          </p:cNvPicPr>
          <p:nvPr>
            <a:videoFile r:link="rId1"/>
            <p:extLst>
              <p:ext uri="{DAA4B4D4-6D71-4841-9C94-3DE7FCFB9230}">
                <p14:media xmlns:p14="http://schemas.microsoft.com/office/powerpoint/2010/main" r:embed="rId2">
                  <p14:trim st="70326" end="0.4218"/>
                </p14:media>
              </p:ext>
            </p:extLst>
          </p:nvPr>
        </p:nvPicPr>
        <p:blipFill>
          <a:blip r:embed="rId7"/>
          <a:stretch>
            <a:fillRect/>
          </a:stretch>
        </p:blipFill>
        <p:spPr>
          <a:xfrm>
            <a:off x="129822" y="688577"/>
            <a:ext cx="8884356" cy="3613150"/>
          </a:xfrm>
          <a:prstGeom prst="rect">
            <a:avLst/>
          </a:prstGeom>
        </p:spPr>
      </p:pic>
    </p:spTree>
    <p:extLst>
      <p:ext uri="{BB962C8B-B14F-4D97-AF65-F5344CB8AC3E}">
        <p14:creationId xmlns:p14="http://schemas.microsoft.com/office/powerpoint/2010/main" val="33995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33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
                                        </p:tgtEl>
                                        <p:attrNameLst>
                                          <p:attrName>fillcolor</p:attrName>
                                        </p:attrNameLst>
                                      </p:cBhvr>
                                      <p:to>
                                        <a:srgbClr val="FF0000"/>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6"/>
                                        </p:tgtEl>
                                        <p:attrNameLst>
                                          <p:attrName>fillcolor</p:attrName>
                                        </p:attrNameLst>
                                      </p:cBhvr>
                                      <p:to>
                                        <a:srgbClr val="FF0000"/>
                                      </p:to>
                                    </p:animClr>
                                    <p:set>
                                      <p:cBhvr>
                                        <p:cTn id="35" dur="500" fill="hold"/>
                                        <p:tgtEl>
                                          <p:spTgt spid="6"/>
                                        </p:tgtEl>
                                        <p:attrNameLst>
                                          <p:attrName>fill.type</p:attrName>
                                        </p:attrNameLst>
                                      </p:cBhvr>
                                      <p:to>
                                        <p:strVal val="solid"/>
                                      </p:to>
                                    </p:set>
                                    <p:set>
                                      <p:cBhvr>
                                        <p:cTn id="36" dur="50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7"/>
                                        </p:tgtEl>
                                        <p:attrNameLst>
                                          <p:attrName>fillcolor</p:attrName>
                                        </p:attrNameLst>
                                      </p:cBhvr>
                                      <p:to>
                                        <a:srgbClr val="92D050"/>
                                      </p:to>
                                    </p:animClr>
                                    <p:set>
                                      <p:cBhvr>
                                        <p:cTn id="42" dur="500" fill="hold"/>
                                        <p:tgtEl>
                                          <p:spTgt spid="7"/>
                                        </p:tgtEl>
                                        <p:attrNameLst>
                                          <p:attrName>fill.type</p:attrName>
                                        </p:attrNameLst>
                                      </p:cBhvr>
                                      <p:to>
                                        <p:strVal val="solid"/>
                                      </p:to>
                                    </p:set>
                                    <p:set>
                                      <p:cBhvr>
                                        <p:cTn id="43" dur="5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8"/>
                                        </p:tgtEl>
                                      </p:cBhvr>
                                    </p:cmd>
                                  </p:childTnLst>
                                </p:cTn>
                              </p:par>
                            </p:childTnLst>
                          </p:cTn>
                        </p:par>
                      </p:childTnLst>
                    </p:cTn>
                  </p:par>
                </p:childTnLst>
              </p:cTn>
              <p:nextCondLst>
                <p:cond evt="onClick" delay="0">
                  <p:tgtEl>
                    <p:spTgt spid="8"/>
                  </p:tgtEl>
                </p:cond>
              </p:nextCondLst>
            </p:seq>
            <p:video>
              <p:cMediaNode vol="80000">
                <p:cTn id="49" fill="hold" display="0">
                  <p:stCondLst>
                    <p:cond delay="indefinite"/>
                  </p:stCondLst>
                </p:cTn>
                <p:tgtEl>
                  <p:spTgt spid="8"/>
                </p:tgtEl>
              </p:cMediaNode>
            </p:video>
          </p:childTnLst>
        </p:cTn>
      </p:par>
    </p:tnLst>
    <p:bldLst>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5"/>
        <p:cNvGrpSpPr/>
        <p:nvPr/>
      </p:nvGrpSpPr>
      <p:grpSpPr>
        <a:xfrm>
          <a:off x="0" y="0"/>
          <a:ext cx="0" cy="0"/>
          <a:chOff x="0" y="0"/>
          <a:chExt cx="0" cy="0"/>
        </a:xfrm>
      </p:grpSpPr>
      <p:sp>
        <p:nvSpPr>
          <p:cNvPr id="3106" name="Google Shape;3106;p22"/>
          <p:cNvSpPr/>
          <p:nvPr/>
        </p:nvSpPr>
        <p:spPr>
          <a:xfrm>
            <a:off x="1865400" y="87715"/>
            <a:ext cx="5413200" cy="5608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107" name="Google Shape;3107;p22"/>
          <p:cNvSpPr txBox="1">
            <a:spLocks noGrp="1"/>
          </p:cNvSpPr>
          <p:nvPr>
            <p:ph type="title"/>
          </p:nvPr>
        </p:nvSpPr>
        <p:spPr>
          <a:xfrm>
            <a:off x="2111079" y="138150"/>
            <a:ext cx="49140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500"/>
              <a:buNone/>
            </a:pPr>
            <a:r>
              <a:rPr lang="en-US" sz="3600">
                <a:solidFill>
                  <a:schemeClr val="accent3"/>
                </a:solidFill>
              </a:rPr>
              <a:t>Nhiệm vụ của sử học</a:t>
            </a:r>
            <a:endParaRPr sz="3600"/>
          </a:p>
        </p:txBody>
      </p:sp>
      <p:grpSp>
        <p:nvGrpSpPr>
          <p:cNvPr id="3108" name="Google Shape;3108;p22"/>
          <p:cNvGrpSpPr/>
          <p:nvPr/>
        </p:nvGrpSpPr>
        <p:grpSpPr>
          <a:xfrm>
            <a:off x="72309" y="692228"/>
            <a:ext cx="8901462" cy="4413597"/>
            <a:chOff x="807626" y="1311856"/>
            <a:chExt cx="7533637" cy="2511937"/>
          </a:xfrm>
        </p:grpSpPr>
        <p:sp>
          <p:nvSpPr>
            <p:cNvPr id="3109" name="Google Shape;3109;p22"/>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0" name="Google Shape;3110;p22"/>
            <p:cNvSpPr/>
            <p:nvPr/>
          </p:nvSpPr>
          <p:spPr>
            <a:xfrm>
              <a:off x="807626" y="1311856"/>
              <a:ext cx="7457400" cy="2435700"/>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11" name="Google Shape;3111;p22"/>
          <p:cNvSpPr/>
          <p:nvPr/>
        </p:nvSpPr>
        <p:spPr>
          <a:xfrm>
            <a:off x="468304" y="1360743"/>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Josefin Sans"/>
                <a:ea typeface="Josefin Sans"/>
                <a:cs typeface="Josefin Sans"/>
                <a:sym typeface="Josefin Sans"/>
              </a:rPr>
              <a:t>Nhận thức</a:t>
            </a:r>
            <a:endParaRPr sz="2800" b="0" i="0" u="none" strike="noStrike" cap="none">
              <a:solidFill>
                <a:srgbClr val="000000"/>
              </a:solidFill>
              <a:latin typeface="Arial"/>
              <a:ea typeface="Arial"/>
              <a:cs typeface="Arial"/>
              <a:sym typeface="Arial"/>
            </a:endParaRPr>
          </a:p>
        </p:txBody>
      </p:sp>
      <p:sp>
        <p:nvSpPr>
          <p:cNvPr id="3112" name="Google Shape;3112;p22"/>
          <p:cNvSpPr/>
          <p:nvPr/>
        </p:nvSpPr>
        <p:spPr>
          <a:xfrm>
            <a:off x="3473232" y="1312618"/>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Josefin Sans"/>
                <a:ea typeface="Josefin Sans"/>
                <a:cs typeface="Josefin Sans"/>
                <a:sym typeface="Josefin Sans"/>
              </a:rPr>
              <a:t>Giáo dục</a:t>
            </a:r>
            <a:endParaRPr sz="2800" b="0" i="0" u="none" strike="noStrike" cap="none">
              <a:solidFill>
                <a:schemeClr val="dk1"/>
              </a:solidFill>
              <a:latin typeface="Arial"/>
              <a:ea typeface="Arial"/>
              <a:cs typeface="Arial"/>
              <a:sym typeface="Arial"/>
            </a:endParaRPr>
          </a:p>
        </p:txBody>
      </p:sp>
      <p:sp>
        <p:nvSpPr>
          <p:cNvPr id="3113" name="Google Shape;3113;p22"/>
          <p:cNvSpPr/>
          <p:nvPr/>
        </p:nvSpPr>
        <p:spPr>
          <a:xfrm>
            <a:off x="6355239" y="1323004"/>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Josefin Sans"/>
                <a:ea typeface="Josefin Sans"/>
                <a:cs typeface="Josefin Sans"/>
                <a:sym typeface="Josefin Sans"/>
              </a:rPr>
              <a:t>Dự báo</a:t>
            </a:r>
            <a:endParaRPr sz="2800" b="0" i="0" u="none" strike="noStrike" cap="none">
              <a:solidFill>
                <a:schemeClr val="dk1"/>
              </a:solidFill>
              <a:latin typeface="Arial"/>
              <a:ea typeface="Arial"/>
              <a:cs typeface="Arial"/>
              <a:sym typeface="Arial"/>
            </a:endParaRPr>
          </a:p>
        </p:txBody>
      </p:sp>
      <p:grpSp>
        <p:nvGrpSpPr>
          <p:cNvPr id="3114" name="Google Shape;3114;p22"/>
          <p:cNvGrpSpPr/>
          <p:nvPr/>
        </p:nvGrpSpPr>
        <p:grpSpPr>
          <a:xfrm rot="-3600002" flipH="1">
            <a:off x="-1060926" y="3901434"/>
            <a:ext cx="2524907" cy="2484150"/>
            <a:chOff x="7235136" y="-718586"/>
            <a:chExt cx="3031098" cy="2982169"/>
          </a:xfrm>
        </p:grpSpPr>
        <p:grpSp>
          <p:nvGrpSpPr>
            <p:cNvPr id="3115" name="Google Shape;3115;p22"/>
            <p:cNvGrpSpPr/>
            <p:nvPr/>
          </p:nvGrpSpPr>
          <p:grpSpPr>
            <a:xfrm rot="-4962260" flipH="1">
              <a:off x="7958573" y="-653239"/>
              <a:ext cx="596905" cy="1865484"/>
              <a:chOff x="-1858600" y="2385325"/>
              <a:chExt cx="523125" cy="1635025"/>
            </a:xfrm>
          </p:grpSpPr>
          <p:sp>
            <p:nvSpPr>
              <p:cNvPr id="3116" name="Google Shape;3116;p2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7" name="Google Shape;3117;p2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8" name="Google Shape;3118;p2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9" name="Google Shape;3119;p2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20" name="Google Shape;3120;p22"/>
            <p:cNvGrpSpPr/>
            <p:nvPr/>
          </p:nvGrpSpPr>
          <p:grpSpPr>
            <a:xfrm rot="-4962260" flipH="1">
              <a:off x="7743302" y="-357136"/>
              <a:ext cx="1178407" cy="2061785"/>
              <a:chOff x="-1779100" y="2408800"/>
              <a:chExt cx="1032750" cy="1807075"/>
            </a:xfrm>
          </p:grpSpPr>
          <p:sp>
            <p:nvSpPr>
              <p:cNvPr id="3121" name="Google Shape;3121;p2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2" name="Google Shape;3122;p2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3" name="Google Shape;3123;p2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4" name="Google Shape;3124;p2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25" name="Google Shape;3125;p22"/>
            <p:cNvGrpSpPr/>
            <p:nvPr/>
          </p:nvGrpSpPr>
          <p:grpSpPr>
            <a:xfrm rot="-3828478" flipH="1">
              <a:off x="7664521" y="-324334"/>
              <a:ext cx="2244381" cy="2193664"/>
              <a:chOff x="-623748" y="407947"/>
              <a:chExt cx="2317256" cy="2264579"/>
            </a:xfrm>
          </p:grpSpPr>
          <p:grpSp>
            <p:nvGrpSpPr>
              <p:cNvPr id="3126" name="Google Shape;3126;p22"/>
              <p:cNvGrpSpPr/>
              <p:nvPr/>
            </p:nvGrpSpPr>
            <p:grpSpPr>
              <a:xfrm rot="1413719">
                <a:off x="-360763" y="695549"/>
                <a:ext cx="1791287" cy="1689375"/>
                <a:chOff x="-2055400" y="3174000"/>
                <a:chExt cx="1520600" cy="1434200"/>
              </a:xfrm>
            </p:grpSpPr>
            <p:sp>
              <p:nvSpPr>
                <p:cNvPr id="3127" name="Google Shape;3127;p2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8" name="Google Shape;3128;p2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9" name="Google Shape;3129;p2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30" name="Google Shape;3130;p2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131" name="Google Shape;3131;p22"/>
          <p:cNvGrpSpPr/>
          <p:nvPr/>
        </p:nvGrpSpPr>
        <p:grpSpPr>
          <a:xfrm rot="-7200044">
            <a:off x="7558679" y="4281937"/>
            <a:ext cx="1864562" cy="1723135"/>
            <a:chOff x="-1181931" y="1435193"/>
            <a:chExt cx="1864603" cy="1723173"/>
          </a:xfrm>
        </p:grpSpPr>
        <p:sp>
          <p:nvSpPr>
            <p:cNvPr id="3132" name="Google Shape;3132;p22"/>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3" name="Google Shape;3133;p22"/>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4" name="Google Shape;3134;p22"/>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p22"/>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36" name="Google Shape;3136;p22"/>
          <p:cNvGrpSpPr/>
          <p:nvPr/>
        </p:nvGrpSpPr>
        <p:grpSpPr>
          <a:xfrm>
            <a:off x="170230" y="2078974"/>
            <a:ext cx="2746448" cy="2874697"/>
            <a:chOff x="170230" y="2078974"/>
            <a:chExt cx="2746448" cy="2874697"/>
          </a:xfrm>
        </p:grpSpPr>
        <p:sp>
          <p:nvSpPr>
            <p:cNvPr id="3137" name="Google Shape;3137;p22"/>
            <p:cNvSpPr/>
            <p:nvPr/>
          </p:nvSpPr>
          <p:spPr>
            <a:xfrm>
              <a:off x="170230" y="2078974"/>
              <a:ext cx="2746448" cy="2874697"/>
            </a:xfrm>
            <a:prstGeom prst="roundRect">
              <a:avLst>
                <a:gd name="adj" fmla="val 16667"/>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38" name="Google Shape;3138;p22"/>
            <p:cNvSpPr txBox="1"/>
            <p:nvPr/>
          </p:nvSpPr>
          <p:spPr>
            <a:xfrm>
              <a:off x="263243" y="2313792"/>
              <a:ext cx="2479330" cy="211859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800"/>
                <a:buFont typeface="Raleway"/>
                <a:buNone/>
              </a:pPr>
              <a:r>
                <a:rPr lang="en-US" sz="2400" b="0" i="0" u="none" strike="noStrike" cap="none">
                  <a:solidFill>
                    <a:schemeClr val="dk1"/>
                  </a:solidFill>
                  <a:latin typeface="Times New Roman"/>
                  <a:ea typeface="Times New Roman"/>
                  <a:cs typeface="Times New Roman"/>
                  <a:sym typeface="Times New Roman"/>
                </a:rPr>
                <a:t>Cung cấp tri thức khoa học giúp con người tìm hiểu, khám phá hiện thực lịch sử một cách khách quan</a:t>
              </a:r>
              <a:endParaRPr sz="2400" b="0" i="0" u="none" strike="noStrike" cap="none">
                <a:solidFill>
                  <a:schemeClr val="dk1"/>
                </a:solidFill>
                <a:latin typeface="Times New Roman"/>
                <a:ea typeface="Times New Roman"/>
                <a:cs typeface="Times New Roman"/>
                <a:sym typeface="Times New Roman"/>
              </a:endParaRPr>
            </a:p>
          </p:txBody>
        </p:sp>
      </p:grpSp>
      <p:grpSp>
        <p:nvGrpSpPr>
          <p:cNvPr id="3139" name="Google Shape;3139;p22"/>
          <p:cNvGrpSpPr/>
          <p:nvPr/>
        </p:nvGrpSpPr>
        <p:grpSpPr>
          <a:xfrm>
            <a:off x="3136926" y="2075918"/>
            <a:ext cx="2746448" cy="2874697"/>
            <a:chOff x="3136926" y="2075918"/>
            <a:chExt cx="2746448" cy="2874697"/>
          </a:xfrm>
        </p:grpSpPr>
        <p:sp>
          <p:nvSpPr>
            <p:cNvPr id="3140" name="Google Shape;3140;p22"/>
            <p:cNvSpPr/>
            <p:nvPr/>
          </p:nvSpPr>
          <p:spPr>
            <a:xfrm>
              <a:off x="3136926" y="2075918"/>
              <a:ext cx="2746448" cy="2874697"/>
            </a:xfrm>
            <a:prstGeom prst="roundRect">
              <a:avLst>
                <a:gd name="adj" fmla="val 16667"/>
              </a:avLst>
            </a:prstGeom>
            <a:solidFill>
              <a:schemeClr val="lt1"/>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41" name="Google Shape;3141;p22"/>
            <p:cNvSpPr txBox="1"/>
            <p:nvPr/>
          </p:nvSpPr>
          <p:spPr>
            <a:xfrm>
              <a:off x="3326410" y="2313791"/>
              <a:ext cx="2479330" cy="211859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800"/>
                <a:buFont typeface="Raleway"/>
                <a:buNone/>
              </a:pPr>
              <a:r>
                <a:rPr lang="en-US" sz="2400" b="0" i="0" u="none" strike="noStrike" cap="none">
                  <a:solidFill>
                    <a:schemeClr val="dk1"/>
                  </a:solidFill>
                  <a:latin typeface="Times New Roman"/>
                  <a:ea typeface="Times New Roman"/>
                  <a:cs typeface="Times New Roman"/>
                  <a:sym typeface="Times New Roman"/>
                </a:rPr>
                <a:t>Góp phần truyền bá những giá trị và truyền thống tốt đẹp trong lịch sử cho thế hệ sau.</a:t>
              </a:r>
              <a:endParaRPr/>
            </a:p>
          </p:txBody>
        </p:sp>
      </p:grpSp>
      <p:grpSp>
        <p:nvGrpSpPr>
          <p:cNvPr id="3142" name="Google Shape;3142;p22"/>
          <p:cNvGrpSpPr/>
          <p:nvPr/>
        </p:nvGrpSpPr>
        <p:grpSpPr>
          <a:xfrm>
            <a:off x="6103622" y="2075919"/>
            <a:ext cx="2746448" cy="2874697"/>
            <a:chOff x="6103622" y="2075919"/>
            <a:chExt cx="2746448" cy="2874697"/>
          </a:xfrm>
        </p:grpSpPr>
        <p:sp>
          <p:nvSpPr>
            <p:cNvPr id="3143" name="Google Shape;3143;p22"/>
            <p:cNvSpPr/>
            <p:nvPr/>
          </p:nvSpPr>
          <p:spPr>
            <a:xfrm>
              <a:off x="6103622" y="2075919"/>
              <a:ext cx="2746448" cy="2874697"/>
            </a:xfrm>
            <a:prstGeom prst="roundRect">
              <a:avLst>
                <a:gd name="adj" fmla="val 16667"/>
              </a:avLst>
            </a:prstGeom>
            <a:solidFill>
              <a:schemeClr val="lt1"/>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44" name="Google Shape;3144;p22"/>
            <p:cNvSpPr txBox="1"/>
            <p:nvPr/>
          </p:nvSpPr>
          <p:spPr>
            <a:xfrm>
              <a:off x="6196366" y="2140166"/>
              <a:ext cx="2479330" cy="270000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800"/>
                <a:buFont typeface="Raleway"/>
                <a:buNone/>
              </a:pPr>
              <a:r>
                <a:rPr lang="en-US" sz="2400" b="0" i="0" u="none" strike="noStrike" cap="none">
                  <a:solidFill>
                    <a:schemeClr val="dk1"/>
                  </a:solidFill>
                  <a:latin typeface="Times New Roman"/>
                  <a:ea typeface="Times New Roman"/>
                  <a:cs typeface="Times New Roman"/>
                  <a:sym typeface="Times New Roman"/>
                </a:rPr>
                <a:t>Thông qua việc tổng kết thực tiễn rút ra bài học kinh nghiệm…góp phần dự báo về tương lai của đất nước, nhân loại</a:t>
              </a:r>
              <a:endParaRPr sz="24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1"/>
                                        </p:tgtEl>
                                        <p:attrNameLst>
                                          <p:attrName>style.visibility</p:attrName>
                                        </p:attrNameLst>
                                      </p:cBhvr>
                                      <p:to>
                                        <p:strVal val="visible"/>
                                      </p:to>
                                    </p:set>
                                    <p:animEffect transition="in" filter="fade">
                                      <p:cBhvr>
                                        <p:cTn id="7" dur="1000"/>
                                        <p:tgtEl>
                                          <p:spTgt spid="3111"/>
                                        </p:tgtEl>
                                      </p:cBhvr>
                                    </p:animEffect>
                                  </p:childTnLst>
                                </p:cTn>
                              </p:par>
                              <p:par>
                                <p:cTn id="8" presetID="10" presetClass="entr" presetSubtype="0" fill="hold" nodeType="withEffect">
                                  <p:stCondLst>
                                    <p:cond delay="0"/>
                                  </p:stCondLst>
                                  <p:childTnLst>
                                    <p:set>
                                      <p:cBhvr>
                                        <p:cTn id="9" dur="1" fill="hold">
                                          <p:stCondLst>
                                            <p:cond delay="0"/>
                                          </p:stCondLst>
                                        </p:cTn>
                                        <p:tgtEl>
                                          <p:spTgt spid="3136"/>
                                        </p:tgtEl>
                                        <p:attrNameLst>
                                          <p:attrName>style.visibility</p:attrName>
                                        </p:attrNameLst>
                                      </p:cBhvr>
                                      <p:to>
                                        <p:strVal val="visible"/>
                                      </p:to>
                                    </p:set>
                                    <p:animEffect transition="in" filter="fade">
                                      <p:cBhvr>
                                        <p:cTn id="10" dur="1000"/>
                                        <p:tgtEl>
                                          <p:spTgt spid="31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39"/>
                                        </p:tgtEl>
                                        <p:attrNameLst>
                                          <p:attrName>style.visibility</p:attrName>
                                        </p:attrNameLst>
                                      </p:cBhvr>
                                      <p:to>
                                        <p:strVal val="visible"/>
                                      </p:to>
                                    </p:set>
                                    <p:animEffect transition="in" filter="fade">
                                      <p:cBhvr>
                                        <p:cTn id="15" dur="1000"/>
                                        <p:tgtEl>
                                          <p:spTgt spid="3139"/>
                                        </p:tgtEl>
                                      </p:cBhvr>
                                    </p:animEffect>
                                  </p:childTnLst>
                                </p:cTn>
                              </p:par>
                              <p:par>
                                <p:cTn id="16" presetID="10" presetClass="entr" presetSubtype="0" fill="hold" nodeType="withEffect">
                                  <p:stCondLst>
                                    <p:cond delay="0"/>
                                  </p:stCondLst>
                                  <p:childTnLst>
                                    <p:set>
                                      <p:cBhvr>
                                        <p:cTn id="17" dur="1" fill="hold">
                                          <p:stCondLst>
                                            <p:cond delay="0"/>
                                          </p:stCondLst>
                                        </p:cTn>
                                        <p:tgtEl>
                                          <p:spTgt spid="3112"/>
                                        </p:tgtEl>
                                        <p:attrNameLst>
                                          <p:attrName>style.visibility</p:attrName>
                                        </p:attrNameLst>
                                      </p:cBhvr>
                                      <p:to>
                                        <p:strVal val="visible"/>
                                      </p:to>
                                    </p:set>
                                    <p:animEffect transition="in" filter="fade">
                                      <p:cBhvr>
                                        <p:cTn id="18" dur="1000"/>
                                        <p:tgtEl>
                                          <p:spTgt spid="31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13"/>
                                        </p:tgtEl>
                                        <p:attrNameLst>
                                          <p:attrName>style.visibility</p:attrName>
                                        </p:attrNameLst>
                                      </p:cBhvr>
                                      <p:to>
                                        <p:strVal val="visible"/>
                                      </p:to>
                                    </p:set>
                                    <p:animEffect transition="in" filter="fade">
                                      <p:cBhvr>
                                        <p:cTn id="23" dur="1000"/>
                                        <p:tgtEl>
                                          <p:spTgt spid="3113"/>
                                        </p:tgtEl>
                                      </p:cBhvr>
                                    </p:animEffect>
                                  </p:childTnLst>
                                </p:cTn>
                              </p:par>
                              <p:par>
                                <p:cTn id="24" presetID="10" presetClass="entr" presetSubtype="0" fill="hold" nodeType="withEffect">
                                  <p:stCondLst>
                                    <p:cond delay="0"/>
                                  </p:stCondLst>
                                  <p:childTnLst>
                                    <p:set>
                                      <p:cBhvr>
                                        <p:cTn id="25" dur="1" fill="hold">
                                          <p:stCondLst>
                                            <p:cond delay="0"/>
                                          </p:stCondLst>
                                        </p:cTn>
                                        <p:tgtEl>
                                          <p:spTgt spid="3142"/>
                                        </p:tgtEl>
                                        <p:attrNameLst>
                                          <p:attrName>style.visibility</p:attrName>
                                        </p:attrNameLst>
                                      </p:cBhvr>
                                      <p:to>
                                        <p:strVal val="visible"/>
                                      </p:to>
                                    </p:set>
                                    <p:animEffect transition="in" filter="fade">
                                      <p:cBhvr>
                                        <p:cTn id="26" dur="1000"/>
                                        <p:tgtEl>
                                          <p:spTgt spid="3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pic>
        <p:nvPicPr>
          <p:cNvPr id="3149" name="Google Shape;3149;p23"/>
          <p:cNvPicPr preferRelativeResize="0"/>
          <p:nvPr/>
        </p:nvPicPr>
        <p:blipFill rotWithShape="1">
          <a:blip r:embed="rId3">
            <a:alphaModFix/>
          </a:blip>
          <a:srcRect/>
          <a:stretch/>
        </p:blipFill>
        <p:spPr>
          <a:xfrm>
            <a:off x="-1" y="0"/>
            <a:ext cx="5695449" cy="5143500"/>
          </a:xfrm>
          <a:prstGeom prst="rect">
            <a:avLst/>
          </a:prstGeom>
          <a:noFill/>
          <a:ln>
            <a:noFill/>
          </a:ln>
        </p:spPr>
      </p:pic>
      <p:pic>
        <p:nvPicPr>
          <p:cNvPr id="3150" name="Google Shape;3150;p23"/>
          <p:cNvPicPr preferRelativeResize="0"/>
          <p:nvPr/>
        </p:nvPicPr>
        <p:blipFill rotWithShape="1">
          <a:blip r:embed="rId4">
            <a:alphaModFix/>
          </a:blip>
          <a:srcRect r="55302"/>
          <a:stretch/>
        </p:blipFill>
        <p:spPr>
          <a:xfrm>
            <a:off x="5695449" y="0"/>
            <a:ext cx="3448551"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9"/>
                                        </p:tgtEl>
                                        <p:attrNameLst>
                                          <p:attrName>style.visibility</p:attrName>
                                        </p:attrNameLst>
                                      </p:cBhvr>
                                      <p:to>
                                        <p:strVal val="visible"/>
                                      </p:to>
                                    </p:set>
                                    <p:animEffect transition="in" filter="fade">
                                      <p:cBhvr>
                                        <p:cTn id="7" dur="500"/>
                                        <p:tgtEl>
                                          <p:spTgt spid="3149"/>
                                        </p:tgtEl>
                                      </p:cBhvr>
                                    </p:animEffect>
                                  </p:childTnLst>
                                </p:cTn>
                              </p:par>
                              <p:par>
                                <p:cTn id="8" presetID="10" presetClass="entr" presetSubtype="0" fill="hold" nodeType="withEffect">
                                  <p:stCondLst>
                                    <p:cond delay="0"/>
                                  </p:stCondLst>
                                  <p:childTnLst>
                                    <p:set>
                                      <p:cBhvr>
                                        <p:cTn id="9" dur="1" fill="hold">
                                          <p:stCondLst>
                                            <p:cond delay="0"/>
                                          </p:stCondLst>
                                        </p:cTn>
                                        <p:tgtEl>
                                          <p:spTgt spid="3150"/>
                                        </p:tgtEl>
                                        <p:attrNameLst>
                                          <p:attrName>style.visibility</p:attrName>
                                        </p:attrNameLst>
                                      </p:cBhvr>
                                      <p:to>
                                        <p:strVal val="visible"/>
                                      </p:to>
                                    </p:set>
                                    <p:animEffect transition="in" filter="fade">
                                      <p:cBhvr>
                                        <p:cTn id="10" dur="500"/>
                                        <p:tgtEl>
                                          <p:spTgt spid="3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4"/>
        <p:cNvGrpSpPr/>
        <p:nvPr/>
      </p:nvGrpSpPr>
      <p:grpSpPr>
        <a:xfrm>
          <a:off x="0" y="0"/>
          <a:ext cx="0" cy="0"/>
          <a:chOff x="0" y="0"/>
          <a:chExt cx="0" cy="0"/>
        </a:xfrm>
      </p:grpSpPr>
      <p:pic>
        <p:nvPicPr>
          <p:cNvPr id="3155" name="Google Shape;3155;p24"/>
          <p:cNvPicPr preferRelativeResize="0"/>
          <p:nvPr/>
        </p:nvPicPr>
        <p:blipFill rotWithShape="1">
          <a:blip r:embed="rId3">
            <a:alphaModFix/>
          </a:blip>
          <a:srcRect/>
          <a:stretch/>
        </p:blipFill>
        <p:spPr>
          <a:xfrm>
            <a:off x="1" y="0"/>
            <a:ext cx="4572000" cy="5143500"/>
          </a:xfrm>
          <a:prstGeom prst="rect">
            <a:avLst/>
          </a:prstGeom>
          <a:noFill/>
          <a:ln>
            <a:noFill/>
          </a:ln>
        </p:spPr>
      </p:pic>
      <p:pic>
        <p:nvPicPr>
          <p:cNvPr id="3156" name="Google Shape;3156;p24"/>
          <p:cNvPicPr preferRelativeResize="0"/>
          <p:nvPr/>
        </p:nvPicPr>
        <p:blipFill rotWithShape="1">
          <a:blip r:embed="rId4">
            <a:alphaModFix/>
          </a:blip>
          <a:srcRect/>
          <a:stretch/>
        </p:blipFill>
        <p:spPr>
          <a:xfrm>
            <a:off x="4571999" y="0"/>
            <a:ext cx="4571999"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5"/>
                                        </p:tgtEl>
                                        <p:attrNameLst>
                                          <p:attrName>style.visibility</p:attrName>
                                        </p:attrNameLst>
                                      </p:cBhvr>
                                      <p:to>
                                        <p:strVal val="visible"/>
                                      </p:to>
                                    </p:set>
                                    <p:animEffect transition="in" filter="fade">
                                      <p:cBhvr>
                                        <p:cTn id="7" dur="500"/>
                                        <p:tgtEl>
                                          <p:spTgt spid="3155"/>
                                        </p:tgtEl>
                                      </p:cBhvr>
                                    </p:animEffect>
                                  </p:childTnLst>
                                </p:cTn>
                              </p:par>
                              <p:par>
                                <p:cTn id="8" presetID="10" presetClass="entr" presetSubtype="0" fill="hold" nodeType="withEffect">
                                  <p:stCondLst>
                                    <p:cond delay="0"/>
                                  </p:stCondLst>
                                  <p:childTnLst>
                                    <p:set>
                                      <p:cBhvr>
                                        <p:cTn id="9" dur="1" fill="hold">
                                          <p:stCondLst>
                                            <p:cond delay="0"/>
                                          </p:stCondLst>
                                        </p:cTn>
                                        <p:tgtEl>
                                          <p:spTgt spid="3156"/>
                                        </p:tgtEl>
                                        <p:attrNameLst>
                                          <p:attrName>style.visibility</p:attrName>
                                        </p:attrNameLst>
                                      </p:cBhvr>
                                      <p:to>
                                        <p:strVal val="visible"/>
                                      </p:to>
                                    </p:set>
                                    <p:animEffect transition="in" filter="fade">
                                      <p:cBhvr>
                                        <p:cTn id="10" dur="500"/>
                                        <p:tgtEl>
                                          <p:spTgt spid="3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pic>
        <p:nvPicPr>
          <p:cNvPr id="3161" name="Google Shape;3161;p25"/>
          <p:cNvPicPr preferRelativeResize="0"/>
          <p:nvPr/>
        </p:nvPicPr>
        <p:blipFill rotWithShape="1">
          <a:blip r:embed="rId3">
            <a:alphaModFix/>
          </a:blip>
          <a:srcRect/>
          <a:stretch/>
        </p:blipFill>
        <p:spPr>
          <a:xfrm>
            <a:off x="362313" y="250988"/>
            <a:ext cx="4425587" cy="4702012"/>
          </a:xfrm>
          <a:prstGeom prst="rect">
            <a:avLst/>
          </a:prstGeom>
          <a:noFill/>
          <a:ln>
            <a:noFill/>
          </a:ln>
        </p:spPr>
      </p:pic>
      <p:sp>
        <p:nvSpPr>
          <p:cNvPr id="3162" name="Google Shape;3162;p25"/>
          <p:cNvSpPr txBox="1"/>
          <p:nvPr/>
        </p:nvSpPr>
        <p:spPr>
          <a:xfrm>
            <a:off x="5207000" y="698500"/>
            <a:ext cx="3302000" cy="35394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Quan sát hình 6 và cho biết chức năng (về khoa học và về xã hội) và nhiệm vụ của Sử học thông qua bức hình</a:t>
            </a:r>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pic>
        <p:nvPicPr>
          <p:cNvPr id="3167" name="Google Shape;3167;p26"/>
          <p:cNvPicPr preferRelativeResize="0"/>
          <p:nvPr/>
        </p:nvPicPr>
        <p:blipFill rotWithShape="1">
          <a:blip r:embed="rId3">
            <a:alphaModFix/>
          </a:blip>
          <a:srcRect/>
          <a:stretch/>
        </p:blipFill>
        <p:spPr>
          <a:xfrm rot="-385888">
            <a:off x="1040242" y="-151084"/>
            <a:ext cx="7371113" cy="5654482"/>
          </a:xfrm>
          <a:prstGeom prst="rect">
            <a:avLst/>
          </a:prstGeom>
          <a:noFill/>
          <a:ln>
            <a:noFill/>
          </a:ln>
        </p:spPr>
      </p:pic>
      <p:pic>
        <p:nvPicPr>
          <p:cNvPr id="3168" name="Google Shape;3168;p26"/>
          <p:cNvPicPr preferRelativeResize="0"/>
          <p:nvPr/>
        </p:nvPicPr>
        <p:blipFill rotWithShape="1">
          <a:blip r:embed="rId4">
            <a:alphaModFix/>
          </a:blip>
          <a:srcRect/>
          <a:stretch/>
        </p:blipFill>
        <p:spPr>
          <a:xfrm rot="-422626">
            <a:off x="3096949" y="3692003"/>
            <a:ext cx="798636" cy="798636"/>
          </a:xfrm>
          <a:prstGeom prst="rect">
            <a:avLst/>
          </a:prstGeom>
          <a:noFill/>
          <a:ln>
            <a:noFill/>
          </a:ln>
        </p:spPr>
      </p:pic>
      <p:pic>
        <p:nvPicPr>
          <p:cNvPr id="3169" name="Google Shape;3169;p26"/>
          <p:cNvPicPr preferRelativeResize="0"/>
          <p:nvPr/>
        </p:nvPicPr>
        <p:blipFill rotWithShape="1">
          <a:blip r:embed="rId5">
            <a:alphaModFix/>
          </a:blip>
          <a:srcRect/>
          <a:stretch/>
        </p:blipFill>
        <p:spPr>
          <a:xfrm>
            <a:off x="26297" y="-372880"/>
            <a:ext cx="1498473" cy="1618351"/>
          </a:xfrm>
          <a:prstGeom prst="rect">
            <a:avLst/>
          </a:prstGeom>
          <a:noFill/>
          <a:ln>
            <a:noFill/>
          </a:ln>
        </p:spPr>
      </p:pic>
      <p:pic>
        <p:nvPicPr>
          <p:cNvPr id="3170" name="Google Shape;3170;p26"/>
          <p:cNvPicPr preferRelativeResize="0"/>
          <p:nvPr/>
        </p:nvPicPr>
        <p:blipFill rotWithShape="1">
          <a:blip r:embed="rId6">
            <a:alphaModFix/>
          </a:blip>
          <a:srcRect/>
          <a:stretch/>
        </p:blipFill>
        <p:spPr>
          <a:xfrm>
            <a:off x="8031982" y="-1665"/>
            <a:ext cx="1110365" cy="1416481"/>
          </a:xfrm>
          <a:prstGeom prst="rect">
            <a:avLst/>
          </a:prstGeom>
          <a:noFill/>
          <a:ln>
            <a:noFill/>
          </a:ln>
        </p:spPr>
      </p:pic>
      <p:pic>
        <p:nvPicPr>
          <p:cNvPr id="3171" name="Google Shape;3171;p26"/>
          <p:cNvPicPr preferRelativeResize="0"/>
          <p:nvPr/>
        </p:nvPicPr>
        <p:blipFill rotWithShape="1">
          <a:blip r:embed="rId7">
            <a:alphaModFix/>
          </a:blip>
          <a:srcRect/>
          <a:stretch/>
        </p:blipFill>
        <p:spPr>
          <a:xfrm>
            <a:off x="-151528" y="3726006"/>
            <a:ext cx="1796546" cy="1504960"/>
          </a:xfrm>
          <a:prstGeom prst="rect">
            <a:avLst/>
          </a:prstGeom>
          <a:noFill/>
          <a:ln>
            <a:noFill/>
          </a:ln>
        </p:spPr>
      </p:pic>
      <p:pic>
        <p:nvPicPr>
          <p:cNvPr id="3172" name="Google Shape;3172;p26"/>
          <p:cNvPicPr preferRelativeResize="0"/>
          <p:nvPr/>
        </p:nvPicPr>
        <p:blipFill rotWithShape="1">
          <a:blip r:embed="rId8">
            <a:alphaModFix/>
          </a:blip>
          <a:srcRect/>
          <a:stretch/>
        </p:blipFill>
        <p:spPr>
          <a:xfrm>
            <a:off x="7257342" y="3737201"/>
            <a:ext cx="1967091" cy="1530801"/>
          </a:xfrm>
          <a:prstGeom prst="rect">
            <a:avLst/>
          </a:prstGeom>
          <a:noFill/>
          <a:ln>
            <a:noFill/>
          </a:ln>
        </p:spPr>
      </p:pic>
      <p:sp>
        <p:nvSpPr>
          <p:cNvPr id="3173" name="Google Shape;3173;p26"/>
          <p:cNvSpPr/>
          <p:nvPr/>
        </p:nvSpPr>
        <p:spPr>
          <a:xfrm>
            <a:off x="2245217" y="964692"/>
            <a:ext cx="4107856" cy="90024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5400" b="1" i="0" u="none" strike="noStrike" cap="none">
                <a:solidFill>
                  <a:srgbClr val="C00000"/>
                </a:solidFill>
                <a:latin typeface="Times New Roman"/>
                <a:ea typeface="Times New Roman"/>
                <a:cs typeface="Times New Roman"/>
                <a:sym typeface="Times New Roman"/>
              </a:rPr>
              <a:t>LUYỆN TẬP</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68"/>
                                        </p:tgtEl>
                                        <p:attrNameLst>
                                          <p:attrName>style.visibility</p:attrName>
                                        </p:attrNameLst>
                                      </p:cBhvr>
                                      <p:to>
                                        <p:strVal val="visible"/>
                                      </p:to>
                                    </p:set>
                                    <p:animEffect transition="in" filter="fade">
                                      <p:cBhvr>
                                        <p:cTn id="7" dur="500"/>
                                        <p:tgtEl>
                                          <p:spTgt spid="3168"/>
                                        </p:tgtEl>
                                      </p:cBhvr>
                                    </p:animEffect>
                                  </p:childTnLst>
                                </p:cTn>
                              </p:par>
                              <p:par>
                                <p:cTn id="8" presetID="10" presetClass="entr" presetSubtype="0" fill="hold" nodeType="withEffect">
                                  <p:stCondLst>
                                    <p:cond delay="0"/>
                                  </p:stCondLst>
                                  <p:childTnLst>
                                    <p:set>
                                      <p:cBhvr>
                                        <p:cTn id="9" dur="1" fill="hold">
                                          <p:stCondLst>
                                            <p:cond delay="0"/>
                                          </p:stCondLst>
                                        </p:cTn>
                                        <p:tgtEl>
                                          <p:spTgt spid="3169"/>
                                        </p:tgtEl>
                                        <p:attrNameLst>
                                          <p:attrName>style.visibility</p:attrName>
                                        </p:attrNameLst>
                                      </p:cBhvr>
                                      <p:to>
                                        <p:strVal val="visible"/>
                                      </p:to>
                                    </p:set>
                                    <p:animEffect transition="in" filter="fade">
                                      <p:cBhvr>
                                        <p:cTn id="10" dur="1367"/>
                                        <p:tgtEl>
                                          <p:spTgt spid="3169"/>
                                        </p:tgtEl>
                                      </p:cBhvr>
                                    </p:animEffect>
                                  </p:childTnLst>
                                </p:cTn>
                              </p:par>
                              <p:par>
                                <p:cTn id="11" presetID="10" presetClass="entr" presetSubtype="0" fill="hold" nodeType="withEffect">
                                  <p:stCondLst>
                                    <p:cond delay="0"/>
                                  </p:stCondLst>
                                  <p:childTnLst>
                                    <p:set>
                                      <p:cBhvr>
                                        <p:cTn id="12" dur="1" fill="hold">
                                          <p:stCondLst>
                                            <p:cond delay="0"/>
                                          </p:stCondLst>
                                        </p:cTn>
                                        <p:tgtEl>
                                          <p:spTgt spid="3170"/>
                                        </p:tgtEl>
                                        <p:attrNameLst>
                                          <p:attrName>style.visibility</p:attrName>
                                        </p:attrNameLst>
                                      </p:cBhvr>
                                      <p:to>
                                        <p:strVal val="visible"/>
                                      </p:to>
                                    </p:set>
                                    <p:animEffect transition="in" filter="fade">
                                      <p:cBhvr>
                                        <p:cTn id="13" dur="1000"/>
                                        <p:tgtEl>
                                          <p:spTgt spid="3170"/>
                                        </p:tgtEl>
                                      </p:cBhvr>
                                    </p:animEffect>
                                  </p:childTnLst>
                                </p:cTn>
                              </p:par>
                              <p:par>
                                <p:cTn id="14" presetID="2" presetClass="entr" presetSubtype="2" fill="hold" nodeType="withEffect">
                                  <p:stCondLst>
                                    <p:cond delay="0"/>
                                  </p:stCondLst>
                                  <p:childTnLst>
                                    <p:set>
                                      <p:cBhvr>
                                        <p:cTn id="15" dur="1" fill="hold">
                                          <p:stCondLst>
                                            <p:cond delay="0"/>
                                          </p:stCondLst>
                                        </p:cTn>
                                        <p:tgtEl>
                                          <p:spTgt spid="3171"/>
                                        </p:tgtEl>
                                        <p:attrNameLst>
                                          <p:attrName>style.visibility</p:attrName>
                                        </p:attrNameLst>
                                      </p:cBhvr>
                                      <p:to>
                                        <p:strVal val="visible"/>
                                      </p:to>
                                    </p:set>
                                    <p:anim calcmode="lin" valueType="num">
                                      <p:cBhvr additive="base">
                                        <p:cTn id="16" dur="1250"/>
                                        <p:tgtEl>
                                          <p:spTgt spid="3171"/>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3172"/>
                                        </p:tgtEl>
                                        <p:attrNameLst>
                                          <p:attrName>style.visibility</p:attrName>
                                        </p:attrNameLst>
                                      </p:cBhvr>
                                      <p:to>
                                        <p:strVal val="visible"/>
                                      </p:to>
                                    </p:set>
                                    <p:anim calcmode="lin" valueType="num">
                                      <p:cBhvr additive="base">
                                        <p:cTn id="19" dur="1500"/>
                                        <p:tgtEl>
                                          <p:spTgt spid="3172"/>
                                        </p:tgtEl>
                                        <p:attrNameLst>
                                          <p:attrName>ppt_x</p:attrName>
                                        </p:attrNameLst>
                                      </p:cBhvr>
                                      <p:tavLst>
                                        <p:tav tm="0">
                                          <p:val>
                                            <p:strVal val="#ppt_x+1"/>
                                          </p:val>
                                        </p:tav>
                                        <p:tav tm="100000">
                                          <p:val>
                                            <p:strVal val="#ppt_x"/>
                                          </p:val>
                                        </p:tav>
                                      </p:tavLst>
                                    </p:anim>
                                  </p:childTnLst>
                                </p:cTn>
                              </p:par>
                              <p:par>
                                <p:cTn id="20" presetID="10" presetClass="entr" presetSubtype="0" fill="hold" nodeType="withEffect">
                                  <p:stCondLst>
                                    <p:cond delay="0"/>
                                  </p:stCondLst>
                                  <p:childTnLst>
                                    <p:set>
                                      <p:cBhvr>
                                        <p:cTn id="21" dur="1" fill="hold">
                                          <p:stCondLst>
                                            <p:cond delay="0"/>
                                          </p:stCondLst>
                                        </p:cTn>
                                        <p:tgtEl>
                                          <p:spTgt spid="3167"/>
                                        </p:tgtEl>
                                        <p:attrNameLst>
                                          <p:attrName>style.visibility</p:attrName>
                                        </p:attrNameLst>
                                      </p:cBhvr>
                                      <p:to>
                                        <p:strVal val="visible"/>
                                      </p:to>
                                    </p:set>
                                    <p:animEffect transition="in" filter="fade">
                                      <p:cBhvr>
                                        <p:cTn id="22" dur="500"/>
                                        <p:tgtEl>
                                          <p:spTgt spid="3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C885-F633-4726-A9AE-EE6B6B12363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AD98592-CE2C-7913-5E42-52AF7DE5A5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AAB996-0C48-AC5A-0CA9-AD99FE0EC3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5" name="Google Shape;3178;p27" descr="C:\Users\ADMIN\Desktop\Tai nguyen thiet ke tro choi\Bảng gỗ\49f1b87228eb6bdb68e300357ebeb9ca (2).jpg">
            <a:extLst>
              <a:ext uri="{FF2B5EF4-FFF2-40B4-BE49-F238E27FC236}">
                <a16:creationId xmlns:a16="http://schemas.microsoft.com/office/drawing/2014/main" id="{063BBA9A-669E-4733-BA59-FA57CF755BD3}"/>
              </a:ext>
            </a:extLst>
          </p:cNvPr>
          <p:cNvPicPr preferRelativeResize="0"/>
          <p:nvPr/>
        </p:nvPicPr>
        <p:blipFill rotWithShape="1">
          <a:blip r:embed="rId2">
            <a:alphaModFix/>
          </a:blip>
          <a:srcRect/>
          <a:stretch/>
        </p:blipFill>
        <p:spPr>
          <a:xfrm>
            <a:off x="1" y="-108347"/>
            <a:ext cx="5255419" cy="1476375"/>
          </a:xfrm>
          <a:prstGeom prst="rect">
            <a:avLst/>
          </a:prstGeom>
          <a:noFill/>
          <a:ln>
            <a:noFill/>
          </a:ln>
        </p:spPr>
      </p:pic>
      <p:sp>
        <p:nvSpPr>
          <p:cNvPr id="6" name="Google Shape;3179;p27">
            <a:extLst>
              <a:ext uri="{FF2B5EF4-FFF2-40B4-BE49-F238E27FC236}">
                <a16:creationId xmlns:a16="http://schemas.microsoft.com/office/drawing/2014/main" id="{713DA91C-DFFB-9897-2F85-D7C9AAE12C72}"/>
              </a:ext>
            </a:extLst>
          </p:cNvPr>
          <p:cNvSpPr txBox="1"/>
          <p:nvPr/>
        </p:nvSpPr>
        <p:spPr>
          <a:xfrm>
            <a:off x="1923282" y="233900"/>
            <a:ext cx="1823833"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0066"/>
              </a:buClr>
              <a:buSzPts val="3000"/>
              <a:buFont typeface="Noto Sans Symbols"/>
              <a:buNone/>
            </a:pPr>
            <a:r>
              <a:rPr lang="en-US" sz="3000" b="1" i="0" u="none" strike="noStrike" cap="none">
                <a:solidFill>
                  <a:srgbClr val="CC0066"/>
                </a:solidFill>
                <a:latin typeface="Arial"/>
                <a:ea typeface="Arial"/>
                <a:cs typeface="Arial"/>
                <a:sym typeface="Arial"/>
              </a:rPr>
              <a:t>TÂY DU KÝ</a:t>
            </a:r>
            <a:endParaRPr/>
          </a:p>
        </p:txBody>
      </p:sp>
      <p:pic>
        <p:nvPicPr>
          <p:cNvPr id="7" name="Google Shape;3180;p27" descr="C:\Users\ADMIN\Desktop\Tai nguyen thiet ke tro choi\Angry birds epic birds\1505573783630 (2).png">
            <a:extLst>
              <a:ext uri="{FF2B5EF4-FFF2-40B4-BE49-F238E27FC236}">
                <a16:creationId xmlns:a16="http://schemas.microsoft.com/office/drawing/2014/main" id="{5921FBD2-27C4-1B9A-5F6B-9E73E8A21700}"/>
              </a:ext>
            </a:extLst>
          </p:cNvPr>
          <p:cNvPicPr preferRelativeResize="0"/>
          <p:nvPr/>
        </p:nvPicPr>
        <p:blipFill rotWithShape="1">
          <a:blip r:embed="rId3">
            <a:alphaModFix/>
          </a:blip>
          <a:srcRect/>
          <a:stretch/>
        </p:blipFill>
        <p:spPr>
          <a:xfrm>
            <a:off x="7571280" y="5953"/>
            <a:ext cx="1572721" cy="1149176"/>
          </a:xfrm>
          <a:prstGeom prst="rect">
            <a:avLst/>
          </a:prstGeom>
          <a:noFill/>
          <a:ln>
            <a:noFill/>
          </a:ln>
        </p:spPr>
      </p:pic>
      <p:sp>
        <p:nvSpPr>
          <p:cNvPr id="8" name="Google Shape;3181;p27" descr="Káº¿t quáº£ hÃ¬nh áº£nh cho Cá» hoáº¡t hÃ¬nh">
            <a:extLst>
              <a:ext uri="{FF2B5EF4-FFF2-40B4-BE49-F238E27FC236}">
                <a16:creationId xmlns:a16="http://schemas.microsoft.com/office/drawing/2014/main" id="{B7D09687-BF7A-F8A8-B552-D07B8F89079E}"/>
              </a:ext>
            </a:extLst>
          </p:cNvPr>
          <p:cNvSpPr/>
          <p:nvPr/>
        </p:nvSpPr>
        <p:spPr>
          <a:xfrm>
            <a:off x="1259681" y="-108347"/>
            <a:ext cx="228600" cy="2286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Noto Sans Symbols"/>
              <a:buNone/>
            </a:pPr>
            <a:endParaRPr sz="1350" b="0" i="0" u="none" strike="noStrike" cap="none">
              <a:solidFill>
                <a:srgbClr val="000000"/>
              </a:solidFill>
              <a:latin typeface="Georgia"/>
              <a:ea typeface="Georgia"/>
              <a:cs typeface="Georgia"/>
              <a:sym typeface="Georgia"/>
            </a:endParaRPr>
          </a:p>
        </p:txBody>
      </p:sp>
      <p:pic>
        <p:nvPicPr>
          <p:cNvPr id="9" name="Google Shape;3182;p27">
            <a:extLst>
              <a:ext uri="{FF2B5EF4-FFF2-40B4-BE49-F238E27FC236}">
                <a16:creationId xmlns:a16="http://schemas.microsoft.com/office/drawing/2014/main" id="{47F3E8D6-F3FA-50D1-B829-2613D4F556E8}"/>
              </a:ext>
            </a:extLst>
          </p:cNvPr>
          <p:cNvPicPr preferRelativeResize="0"/>
          <p:nvPr/>
        </p:nvPicPr>
        <p:blipFill rotWithShape="1">
          <a:blip r:embed="rId4">
            <a:alphaModFix/>
          </a:blip>
          <a:srcRect/>
          <a:stretch/>
        </p:blipFill>
        <p:spPr>
          <a:xfrm rot="680499">
            <a:off x="366061" y="2959466"/>
            <a:ext cx="1938338" cy="1237059"/>
          </a:xfrm>
          <a:prstGeom prst="rect">
            <a:avLst/>
          </a:prstGeom>
          <a:noFill/>
          <a:ln>
            <a:noFill/>
          </a:ln>
        </p:spPr>
      </p:pic>
      <p:pic>
        <p:nvPicPr>
          <p:cNvPr id="10" name="Google Shape;3183;p27" descr="HÃ¬nh áº£nh cÃ³ liÃªn quan">
            <a:extLst>
              <a:ext uri="{FF2B5EF4-FFF2-40B4-BE49-F238E27FC236}">
                <a16:creationId xmlns:a16="http://schemas.microsoft.com/office/drawing/2014/main" id="{CEE4DE0B-6A09-0529-C755-DD8737F81389}"/>
              </a:ext>
            </a:extLst>
          </p:cNvPr>
          <p:cNvPicPr preferRelativeResize="0"/>
          <p:nvPr/>
        </p:nvPicPr>
        <p:blipFill rotWithShape="1">
          <a:blip r:embed="rId5">
            <a:alphaModFix/>
          </a:blip>
          <a:srcRect/>
          <a:stretch/>
        </p:blipFill>
        <p:spPr>
          <a:xfrm>
            <a:off x="-511548" y="3531394"/>
            <a:ext cx="5488958" cy="2228850"/>
          </a:xfrm>
          <a:prstGeom prst="rect">
            <a:avLst/>
          </a:prstGeom>
          <a:noFill/>
          <a:ln>
            <a:noFill/>
          </a:ln>
        </p:spPr>
      </p:pic>
      <p:pic>
        <p:nvPicPr>
          <p:cNvPr id="11" name="Google Shape;3184;p27" descr="HÃ¬nh áº£nh cÃ³ liÃªn quan">
            <a:extLst>
              <a:ext uri="{FF2B5EF4-FFF2-40B4-BE49-F238E27FC236}">
                <a16:creationId xmlns:a16="http://schemas.microsoft.com/office/drawing/2014/main" id="{F0BD5DAF-38B8-B458-8319-34136EEEF16E}"/>
              </a:ext>
            </a:extLst>
          </p:cNvPr>
          <p:cNvPicPr preferRelativeResize="0"/>
          <p:nvPr/>
        </p:nvPicPr>
        <p:blipFill rotWithShape="1">
          <a:blip r:embed="rId6">
            <a:alphaModFix/>
          </a:blip>
          <a:srcRect/>
          <a:stretch/>
        </p:blipFill>
        <p:spPr>
          <a:xfrm>
            <a:off x="4500562" y="3217069"/>
            <a:ext cx="4643438" cy="2857500"/>
          </a:xfrm>
          <a:prstGeom prst="rect">
            <a:avLst/>
          </a:prstGeom>
          <a:noFill/>
          <a:ln>
            <a:noFill/>
          </a:ln>
        </p:spPr>
      </p:pic>
      <p:sp>
        <p:nvSpPr>
          <p:cNvPr id="12" name="Google Shape;3185;p27">
            <a:extLst>
              <a:ext uri="{FF2B5EF4-FFF2-40B4-BE49-F238E27FC236}">
                <a16:creationId xmlns:a16="http://schemas.microsoft.com/office/drawing/2014/main" id="{01AC2E8B-EC0E-5056-94E4-6ACB2372CBC7}"/>
              </a:ext>
            </a:extLst>
          </p:cNvPr>
          <p:cNvSpPr txBox="1"/>
          <p:nvPr/>
        </p:nvSpPr>
        <p:spPr>
          <a:xfrm>
            <a:off x="19847" y="4126845"/>
            <a:ext cx="9124153" cy="1089594"/>
          </a:xfrm>
          <a:prstGeom prst="rect">
            <a:avLst/>
          </a:prstGeom>
          <a:solidFill>
            <a:schemeClr val="lt1"/>
          </a:solidFill>
          <a:ln w="11425" cap="flat" cmpd="sng">
            <a:solidFill>
              <a:schemeClr val="accent2"/>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500"/>
              <a:buFont typeface="Noto Sans Symbols"/>
              <a:buNone/>
            </a:pPr>
            <a:r>
              <a:rPr lang="en-US" sz="1500" b="1" i="0" u="none" strike="noStrike" cap="none">
                <a:solidFill>
                  <a:srgbClr val="000000"/>
                </a:solidFill>
                <a:latin typeface="Times New Roman"/>
                <a:ea typeface="Times New Roman"/>
                <a:cs typeface="Times New Roman"/>
                <a:sym typeface="Times New Roman"/>
              </a:rPr>
              <a:t>TRONG KHU RỪNG CÓ RẤT NHIỀU YÊU QUÁI XUẤT HIỆN ĐỂ CẢN ĐƯỜNG THẦY TRÒ ĐƯỜNG TĂNG ĐI LẤY KINH. EM HÃY GIÚP THẦY TRÒ ĐƯỜNG TĂNG BẰNG CÁCH VƯỢT QUA CÁC CÂU HỎI CỦA YÊU QUÁI.</a:t>
            </a:r>
            <a:endParaRPr/>
          </a:p>
        </p:txBody>
      </p:sp>
      <p:pic>
        <p:nvPicPr>
          <p:cNvPr id="13" name="Google Shape;3186;p27">
            <a:extLst>
              <a:ext uri="{FF2B5EF4-FFF2-40B4-BE49-F238E27FC236}">
                <a16:creationId xmlns:a16="http://schemas.microsoft.com/office/drawing/2014/main" id="{0500B434-4D6B-486A-EBAD-0FD69BA17176}"/>
              </a:ext>
            </a:extLst>
          </p:cNvPr>
          <p:cNvPicPr preferRelativeResize="0"/>
          <p:nvPr/>
        </p:nvPicPr>
        <p:blipFill rotWithShape="1">
          <a:blip r:embed="rId7">
            <a:alphaModFix/>
          </a:blip>
          <a:srcRect b="5132"/>
          <a:stretch/>
        </p:blipFill>
        <p:spPr>
          <a:xfrm>
            <a:off x="2322097" y="1177965"/>
            <a:ext cx="6131684" cy="3068976"/>
          </a:xfrm>
          <a:prstGeom prst="rect">
            <a:avLst/>
          </a:prstGeom>
          <a:noFill/>
          <a:ln>
            <a:noFill/>
          </a:ln>
        </p:spPr>
      </p:pic>
      <p:pic>
        <p:nvPicPr>
          <p:cNvPr id="14" name="Google Shape;3187;p27">
            <a:extLst>
              <a:ext uri="{FF2B5EF4-FFF2-40B4-BE49-F238E27FC236}">
                <a16:creationId xmlns:a16="http://schemas.microsoft.com/office/drawing/2014/main" id="{220E6EFB-8EC4-A643-A2C1-48399BA6839E}"/>
              </a:ext>
            </a:extLst>
          </p:cNvPr>
          <p:cNvPicPr preferRelativeResize="0"/>
          <p:nvPr/>
        </p:nvPicPr>
        <p:blipFill rotWithShape="1">
          <a:blip r:embed="rId4">
            <a:alphaModFix/>
          </a:blip>
          <a:srcRect/>
          <a:stretch/>
        </p:blipFill>
        <p:spPr>
          <a:xfrm rot="680499">
            <a:off x="191880" y="1648055"/>
            <a:ext cx="1938338" cy="1237059"/>
          </a:xfrm>
          <a:prstGeom prst="rect">
            <a:avLst/>
          </a:prstGeom>
          <a:noFill/>
          <a:ln>
            <a:noFill/>
          </a:ln>
        </p:spPr>
      </p:pic>
      <p:pic>
        <p:nvPicPr>
          <p:cNvPr id="15" name="Google Shape;3188;p27">
            <a:extLst>
              <a:ext uri="{FF2B5EF4-FFF2-40B4-BE49-F238E27FC236}">
                <a16:creationId xmlns:a16="http://schemas.microsoft.com/office/drawing/2014/main" id="{FBF3DBDC-E74A-9645-5555-EB2D76EDEAF6}"/>
              </a:ext>
            </a:extLst>
          </p:cNvPr>
          <p:cNvPicPr preferRelativeResize="0"/>
          <p:nvPr/>
        </p:nvPicPr>
        <p:blipFill rotWithShape="1">
          <a:blip r:embed="rId4">
            <a:alphaModFix/>
          </a:blip>
          <a:srcRect/>
          <a:stretch/>
        </p:blipFill>
        <p:spPr>
          <a:xfrm rot="680499">
            <a:off x="2730423" y="2835452"/>
            <a:ext cx="1938338" cy="1237059"/>
          </a:xfrm>
          <a:prstGeom prst="rect">
            <a:avLst/>
          </a:prstGeom>
          <a:noFill/>
          <a:ln>
            <a:noFill/>
          </a:ln>
        </p:spPr>
      </p:pic>
    </p:spTree>
    <p:extLst>
      <p:ext uri="{BB962C8B-B14F-4D97-AF65-F5344CB8AC3E}">
        <p14:creationId xmlns:p14="http://schemas.microsoft.com/office/powerpoint/2010/main" val="6058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192"/>
        <p:cNvGrpSpPr/>
        <p:nvPr/>
      </p:nvGrpSpPr>
      <p:grpSpPr>
        <a:xfrm>
          <a:off x="0" y="0"/>
          <a:ext cx="0" cy="0"/>
          <a:chOff x="0" y="0"/>
          <a:chExt cx="0" cy="0"/>
        </a:xfrm>
      </p:grpSpPr>
      <p:pic>
        <p:nvPicPr>
          <p:cNvPr id="3193" name="Google Shape;3193;p28"/>
          <p:cNvPicPr preferRelativeResize="0"/>
          <p:nvPr/>
        </p:nvPicPr>
        <p:blipFill rotWithShape="1">
          <a:blip r:embed="rId3">
            <a:alphaModFix/>
          </a:blip>
          <a:srcRect/>
          <a:stretch/>
        </p:blipFill>
        <p:spPr>
          <a:xfrm>
            <a:off x="0" y="1"/>
            <a:ext cx="9144000" cy="5122069"/>
          </a:xfrm>
          <a:prstGeom prst="rect">
            <a:avLst/>
          </a:prstGeom>
          <a:noFill/>
          <a:ln>
            <a:noFill/>
          </a:ln>
        </p:spPr>
      </p:pic>
      <p:sp>
        <p:nvSpPr>
          <p:cNvPr id="3194" name="Google Shape;3194;p28"/>
          <p:cNvSpPr/>
          <p:nvPr/>
        </p:nvSpPr>
        <p:spPr>
          <a:xfrm>
            <a:off x="0" y="1107282"/>
            <a:ext cx="9144000" cy="378618"/>
          </a:xfrm>
          <a:prstGeom prst="rect">
            <a:avLst/>
          </a:prstGeom>
          <a:solidFill>
            <a:schemeClr val="accent2"/>
          </a:solidFill>
          <a:ln w="11425" cap="flat" cmpd="sng">
            <a:solidFill>
              <a:srgbClr val="9483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rgbClr val="FFFFFF"/>
              </a:solidFill>
              <a:latin typeface="Georgia"/>
              <a:ea typeface="Georgia"/>
              <a:cs typeface="Georgia"/>
              <a:sym typeface="Georgia"/>
            </a:endParaRPr>
          </a:p>
        </p:txBody>
      </p:sp>
      <p:pic>
        <p:nvPicPr>
          <p:cNvPr id="3195" name="Google Shape;3195;p28" descr="C:\Users\Tien\Downloads\GAME PP\photo-5-15598752880811265847498.jpg">
            <a:hlinkClick r:id="rId4" action="ppaction://hlinksldjump"/>
          </p:cNvPr>
          <p:cNvPicPr preferRelativeResize="0"/>
          <p:nvPr/>
        </p:nvPicPr>
        <p:blipFill rotWithShape="1">
          <a:blip r:embed="rId5">
            <a:alphaModFix/>
          </a:blip>
          <a:srcRect/>
          <a:stretch/>
        </p:blipFill>
        <p:spPr>
          <a:xfrm>
            <a:off x="190169" y="-17123"/>
            <a:ext cx="1057275" cy="1035558"/>
          </a:xfrm>
          <a:prstGeom prst="ellipse">
            <a:avLst/>
          </a:prstGeom>
          <a:noFill/>
          <a:ln>
            <a:noFill/>
          </a:ln>
        </p:spPr>
      </p:pic>
      <p:sp>
        <p:nvSpPr>
          <p:cNvPr id="3196" name="Google Shape;3196;p28"/>
          <p:cNvSpPr txBox="1"/>
          <p:nvPr/>
        </p:nvSpPr>
        <p:spPr>
          <a:xfrm>
            <a:off x="83344" y="1112437"/>
            <a:ext cx="1311585"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500"/>
              <a:buFont typeface="Noto Sans Symbols"/>
              <a:buNone/>
            </a:pPr>
            <a:r>
              <a:rPr lang="en-US" sz="1500" b="0" i="1" u="none" strike="noStrike" cap="none">
                <a:solidFill>
                  <a:srgbClr val="FF0000"/>
                </a:solidFill>
                <a:latin typeface="Times New Roman"/>
                <a:ea typeface="Times New Roman"/>
                <a:cs typeface="Times New Roman"/>
                <a:sym typeface="Times New Roman"/>
              </a:rPr>
              <a:t>Hồng Hài Nhi</a:t>
            </a:r>
            <a:endParaRPr sz="1500" b="0" i="1" u="none" strike="noStrike" cap="none">
              <a:solidFill>
                <a:srgbClr val="FF0000"/>
              </a:solidFill>
              <a:latin typeface="Times New Roman"/>
              <a:ea typeface="Times New Roman"/>
              <a:cs typeface="Times New Roman"/>
              <a:sym typeface="Times New Roman"/>
            </a:endParaRPr>
          </a:p>
        </p:txBody>
      </p:sp>
      <p:pic>
        <p:nvPicPr>
          <p:cNvPr id="3197" name="Google Shape;3197;p28" descr="C:\Users\Tien\Downloads\GAME PP\Bạc cot tinh.jpg">
            <a:hlinkClick r:id="rId6" action="ppaction://hlinksldjump"/>
          </p:cNvPr>
          <p:cNvPicPr preferRelativeResize="0"/>
          <p:nvPr/>
        </p:nvPicPr>
        <p:blipFill rotWithShape="1">
          <a:blip r:embed="rId7">
            <a:alphaModFix/>
          </a:blip>
          <a:srcRect/>
          <a:stretch/>
        </p:blipFill>
        <p:spPr>
          <a:xfrm>
            <a:off x="1947978" y="-104435"/>
            <a:ext cx="1091272" cy="1060974"/>
          </a:xfrm>
          <a:prstGeom prst="ellipse">
            <a:avLst/>
          </a:prstGeom>
          <a:noFill/>
          <a:ln>
            <a:noFill/>
          </a:ln>
        </p:spPr>
      </p:pic>
      <p:sp>
        <p:nvSpPr>
          <p:cNvPr id="3198" name="Google Shape;3198;p28"/>
          <p:cNvSpPr txBox="1"/>
          <p:nvPr/>
        </p:nvSpPr>
        <p:spPr>
          <a:xfrm>
            <a:off x="1845034" y="1111247"/>
            <a:ext cx="1311585"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500"/>
              <a:buFont typeface="Noto Sans Symbols"/>
              <a:buNone/>
            </a:pPr>
            <a:r>
              <a:rPr lang="en-US" sz="1500" b="0" i="1" u="none" strike="noStrike" cap="none">
                <a:solidFill>
                  <a:srgbClr val="FFFFFF"/>
                </a:solidFill>
                <a:latin typeface="Times New Roman"/>
                <a:ea typeface="Times New Roman"/>
                <a:cs typeface="Times New Roman"/>
                <a:sym typeface="Times New Roman"/>
              </a:rPr>
              <a:t>Bạch Cốt Tinh</a:t>
            </a:r>
            <a:endParaRPr sz="1500" b="0" i="1" u="none" strike="noStrike" cap="none">
              <a:solidFill>
                <a:srgbClr val="FFFFFF"/>
              </a:solidFill>
              <a:latin typeface="Times New Roman"/>
              <a:ea typeface="Times New Roman"/>
              <a:cs typeface="Times New Roman"/>
              <a:sym typeface="Times New Roman"/>
            </a:endParaRPr>
          </a:p>
        </p:txBody>
      </p:sp>
      <p:pic>
        <p:nvPicPr>
          <p:cNvPr id="3199" name="Google Shape;3199;p28" descr="C:\Users\Tien\Downloads\GAME PP\Ngọc Thố TInh.jpg">
            <a:hlinkClick r:id="rId8" action="ppaction://hlinksldjump"/>
          </p:cNvPr>
          <p:cNvPicPr preferRelativeResize="0"/>
          <p:nvPr/>
        </p:nvPicPr>
        <p:blipFill rotWithShape="1">
          <a:blip r:embed="rId9">
            <a:alphaModFix/>
          </a:blip>
          <a:srcRect/>
          <a:stretch/>
        </p:blipFill>
        <p:spPr>
          <a:xfrm>
            <a:off x="3854275" y="1318"/>
            <a:ext cx="1025919" cy="1044728"/>
          </a:xfrm>
          <a:prstGeom prst="ellipse">
            <a:avLst/>
          </a:prstGeom>
          <a:noFill/>
          <a:ln>
            <a:noFill/>
          </a:ln>
        </p:spPr>
      </p:pic>
      <p:sp>
        <p:nvSpPr>
          <p:cNvPr id="3200" name="Google Shape;3200;p28"/>
          <p:cNvSpPr txBox="1"/>
          <p:nvPr/>
        </p:nvSpPr>
        <p:spPr>
          <a:xfrm>
            <a:off x="3651053" y="1112437"/>
            <a:ext cx="1311585"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500"/>
              <a:buFont typeface="Noto Sans Symbols"/>
              <a:buNone/>
            </a:pPr>
            <a:r>
              <a:rPr lang="en-US" sz="1500" b="0" i="1" u="none" strike="noStrike" cap="none">
                <a:solidFill>
                  <a:srgbClr val="C00000"/>
                </a:solidFill>
                <a:latin typeface="Times New Roman"/>
                <a:ea typeface="Times New Roman"/>
                <a:cs typeface="Times New Roman"/>
                <a:sym typeface="Times New Roman"/>
              </a:rPr>
              <a:t>Ngọc Thố Tinh</a:t>
            </a:r>
            <a:endParaRPr sz="1500" b="0" i="1" u="none" strike="noStrike" cap="none">
              <a:solidFill>
                <a:srgbClr val="C00000"/>
              </a:solidFill>
              <a:latin typeface="Times New Roman"/>
              <a:ea typeface="Times New Roman"/>
              <a:cs typeface="Times New Roman"/>
              <a:sym typeface="Times New Roman"/>
            </a:endParaRPr>
          </a:p>
        </p:txBody>
      </p:sp>
      <p:pic>
        <p:nvPicPr>
          <p:cNvPr id="3201" name="Google Shape;3201;p28" descr="C:\Users\Tien\Downloads\GAME PP\nguumavuong_1jpg.jpg">
            <a:hlinkClick r:id="rId10" action="ppaction://hlinksldjump"/>
          </p:cNvPr>
          <p:cNvPicPr preferRelativeResize="0"/>
          <p:nvPr/>
        </p:nvPicPr>
        <p:blipFill rotWithShape="1">
          <a:blip r:embed="rId11">
            <a:alphaModFix/>
          </a:blip>
          <a:srcRect/>
          <a:stretch/>
        </p:blipFill>
        <p:spPr>
          <a:xfrm>
            <a:off x="5695221" y="-59917"/>
            <a:ext cx="1118431" cy="1167199"/>
          </a:xfrm>
          <a:prstGeom prst="ellipse">
            <a:avLst/>
          </a:prstGeom>
          <a:noFill/>
          <a:ln>
            <a:noFill/>
          </a:ln>
        </p:spPr>
      </p:pic>
      <p:sp>
        <p:nvSpPr>
          <p:cNvPr id="3202" name="Google Shape;3202;p28"/>
          <p:cNvSpPr txBox="1"/>
          <p:nvPr/>
        </p:nvSpPr>
        <p:spPr>
          <a:xfrm>
            <a:off x="5488685" y="1124966"/>
            <a:ext cx="158610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500"/>
              <a:buFont typeface="Noto Sans Symbols"/>
              <a:buNone/>
            </a:pPr>
            <a:r>
              <a:rPr lang="en-US" sz="1500" b="0" i="1" u="none" strike="noStrike" cap="none">
                <a:solidFill>
                  <a:srgbClr val="FF0000"/>
                </a:solidFill>
                <a:latin typeface="Times New Roman"/>
                <a:ea typeface="Times New Roman"/>
                <a:cs typeface="Times New Roman"/>
                <a:sym typeface="Times New Roman"/>
              </a:rPr>
              <a:t>Ngưu Ma Vương</a:t>
            </a:r>
            <a:endParaRPr sz="1500" b="0" i="1" u="none" strike="noStrike" cap="none">
              <a:solidFill>
                <a:srgbClr val="FF0000"/>
              </a:solidFill>
              <a:latin typeface="Times New Roman"/>
              <a:ea typeface="Times New Roman"/>
              <a:cs typeface="Times New Roman"/>
              <a:sym typeface="Times New Roman"/>
            </a:endParaRPr>
          </a:p>
        </p:txBody>
      </p:sp>
      <p:pic>
        <p:nvPicPr>
          <p:cNvPr id="3203" name="Google Shape;3203;p28" descr="HÃ¬nh áº£nh cÃ³ liÃªn quan"/>
          <p:cNvPicPr preferRelativeResize="0"/>
          <p:nvPr/>
        </p:nvPicPr>
        <p:blipFill rotWithShape="1">
          <a:blip r:embed="rId12">
            <a:alphaModFix/>
          </a:blip>
          <a:srcRect/>
          <a:stretch/>
        </p:blipFill>
        <p:spPr>
          <a:xfrm>
            <a:off x="4652962" y="3657600"/>
            <a:ext cx="3529013" cy="2171700"/>
          </a:xfrm>
          <a:prstGeom prst="rect">
            <a:avLst/>
          </a:prstGeom>
          <a:noFill/>
          <a:ln>
            <a:noFill/>
          </a:ln>
        </p:spPr>
      </p:pic>
      <p:pic>
        <p:nvPicPr>
          <p:cNvPr id="3204" name="Google Shape;3204;p28" descr="HÃ¬nh áº£nh cÃ³ liÃªn quan"/>
          <p:cNvPicPr preferRelativeResize="0"/>
          <p:nvPr/>
        </p:nvPicPr>
        <p:blipFill rotWithShape="1">
          <a:blip r:embed="rId13">
            <a:alphaModFix/>
          </a:blip>
          <a:srcRect/>
          <a:stretch/>
        </p:blipFill>
        <p:spPr>
          <a:xfrm>
            <a:off x="2571750" y="3657600"/>
            <a:ext cx="3529013" cy="2171700"/>
          </a:xfrm>
          <a:prstGeom prst="rect">
            <a:avLst/>
          </a:prstGeom>
          <a:noFill/>
          <a:ln>
            <a:noFill/>
          </a:ln>
        </p:spPr>
      </p:pic>
      <p:pic>
        <p:nvPicPr>
          <p:cNvPr id="3205" name="Google Shape;3205;p28" descr="HÃ¬nh áº£nh cÃ³ liÃªn quan">
            <a:hlinkClick r:id="rId14" action="ppaction://hlinksldjump"/>
          </p:cNvPr>
          <p:cNvPicPr preferRelativeResize="0"/>
          <p:nvPr/>
        </p:nvPicPr>
        <p:blipFill rotWithShape="1">
          <a:blip r:embed="rId15">
            <a:alphaModFix/>
          </a:blip>
          <a:srcRect/>
          <a:stretch/>
        </p:blipFill>
        <p:spPr>
          <a:xfrm>
            <a:off x="7148513" y="4443413"/>
            <a:ext cx="852487" cy="604838"/>
          </a:xfrm>
          <a:prstGeom prst="rect">
            <a:avLst/>
          </a:prstGeom>
          <a:noFill/>
          <a:ln>
            <a:noFill/>
          </a:ln>
        </p:spPr>
      </p:pic>
      <p:pic>
        <p:nvPicPr>
          <p:cNvPr id="3206" name="Google Shape;3206;p28"/>
          <p:cNvPicPr preferRelativeResize="0"/>
          <p:nvPr/>
        </p:nvPicPr>
        <p:blipFill rotWithShape="1">
          <a:blip r:embed="rId16">
            <a:alphaModFix/>
          </a:blip>
          <a:srcRect/>
          <a:stretch/>
        </p:blipFill>
        <p:spPr>
          <a:xfrm>
            <a:off x="1038226" y="3155560"/>
            <a:ext cx="1838325" cy="1328738"/>
          </a:xfrm>
          <a:prstGeom prst="rect">
            <a:avLst/>
          </a:prstGeom>
          <a:noFill/>
          <a:ln>
            <a:noFill/>
          </a:ln>
        </p:spPr>
      </p:pic>
      <p:pic>
        <p:nvPicPr>
          <p:cNvPr id="3207" name="Google Shape;3207;p28" descr="HÃ¬nh áº£nh cÃ³ liÃªn quan"/>
          <p:cNvPicPr preferRelativeResize="0"/>
          <p:nvPr/>
        </p:nvPicPr>
        <p:blipFill rotWithShape="1">
          <a:blip r:embed="rId12">
            <a:alphaModFix/>
          </a:blip>
          <a:srcRect/>
          <a:stretch/>
        </p:blipFill>
        <p:spPr>
          <a:xfrm>
            <a:off x="83344" y="3657600"/>
            <a:ext cx="3529013" cy="2171700"/>
          </a:xfrm>
          <a:prstGeom prst="rect">
            <a:avLst/>
          </a:prstGeom>
          <a:noFill/>
          <a:ln>
            <a:noFill/>
          </a:ln>
        </p:spPr>
      </p:pic>
      <p:pic>
        <p:nvPicPr>
          <p:cNvPr id="3208" name="Google Shape;3208;p28" descr="C:\Users\Tien\Downloads\GAME PP\Thanh Nguu Quai.jpg">
            <a:hlinkClick r:id="rId17" action="ppaction://hlinksldjump"/>
          </p:cNvPr>
          <p:cNvPicPr preferRelativeResize="0"/>
          <p:nvPr/>
        </p:nvPicPr>
        <p:blipFill rotWithShape="1">
          <a:blip r:embed="rId18">
            <a:alphaModFix/>
          </a:blip>
          <a:srcRect/>
          <a:stretch/>
        </p:blipFill>
        <p:spPr>
          <a:xfrm>
            <a:off x="7705839" y="0"/>
            <a:ext cx="1044883" cy="1167199"/>
          </a:xfrm>
          <a:prstGeom prst="ellipse">
            <a:avLst/>
          </a:prstGeom>
          <a:noFill/>
          <a:ln>
            <a:noFill/>
          </a:ln>
        </p:spPr>
      </p:pic>
      <p:sp>
        <p:nvSpPr>
          <p:cNvPr id="3209" name="Google Shape;3209;p28"/>
          <p:cNvSpPr txBox="1"/>
          <p:nvPr/>
        </p:nvSpPr>
        <p:spPr>
          <a:xfrm>
            <a:off x="7487955" y="1132285"/>
            <a:ext cx="1656045"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500"/>
              <a:buFont typeface="Noto Sans Symbols"/>
              <a:buNone/>
            </a:pPr>
            <a:r>
              <a:rPr lang="en-US" sz="1500" b="0" i="1" u="none" strike="noStrike" cap="none">
                <a:solidFill>
                  <a:srgbClr val="FFFFFF"/>
                </a:solidFill>
                <a:latin typeface="Times New Roman"/>
                <a:ea typeface="Times New Roman"/>
                <a:cs typeface="Times New Roman"/>
                <a:sym typeface="Times New Roman"/>
              </a:rPr>
              <a:t>Thanh Ngưu Quái</a:t>
            </a:r>
            <a:endParaRPr sz="1500" b="0" i="1" u="none" strike="noStrike" cap="none">
              <a:solidFill>
                <a:srgbClr val="FFFFFF"/>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4"/>
          <a:srcRect l="4531" t="12284" b="18716"/>
          <a:stretch/>
        </p:blipFill>
        <p:spPr>
          <a:xfrm>
            <a:off x="0" y="1"/>
            <a:ext cx="9422892" cy="1666876"/>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97566" y="794603"/>
            <a:ext cx="7778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1: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Hiện</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thực</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lịch</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gì</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3217" y="280096"/>
            <a:ext cx="1051322"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868" y="1777463"/>
            <a:ext cx="156329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2788" y="4207387"/>
            <a:ext cx="1319403" cy="93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19289" y="204132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19289" y="203418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19289" y="2037756"/>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19289" y="2030612"/>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19289" y="2023468"/>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19289" y="200799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19289" y="201513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6441" y="1981775"/>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411479" y="2863454"/>
            <a:ext cx="4131943"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A.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endParaRPr lang="vi-VN" sz="2000" kern="1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428149" y="3719577"/>
            <a:ext cx="4053364"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C.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mà</a:t>
            </a:r>
            <a:r>
              <a:rPr lang="en-US" sz="2000" b="1" kern="1200" dirty="0">
                <a:solidFill>
                  <a:srgbClr val="C00000"/>
                </a:solidFill>
                <a:latin typeface="Times New Roman" pitchFamily="18" charset="0"/>
                <a:cs typeface="Times New Roman" pitchFamily="18" charset="0"/>
              </a:rPr>
              <a:t> con </a:t>
            </a:r>
            <a:r>
              <a:rPr lang="en-US" sz="2000" b="1" kern="1200" dirty="0" err="1">
                <a:solidFill>
                  <a:srgbClr val="C00000"/>
                </a:solidFill>
                <a:latin typeface="Times New Roman" pitchFamily="18" charset="0"/>
                <a:cs typeface="Times New Roman" pitchFamily="18" charset="0"/>
              </a:rPr>
              <a:t>người</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nhận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thức</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được</a:t>
            </a:r>
            <a:r>
              <a:rPr lang="en-US" sz="2000" b="1" kern="1200" dirty="0">
                <a:solidFill>
                  <a:srgbClr val="C00000"/>
                </a:solidFill>
                <a:latin typeface="Times New Roman" pitchFamily="18" charset="0"/>
                <a:cs typeface="Times New Roman" pitchFamily="18" charset="0"/>
              </a:rPr>
              <a:t>. </a:t>
            </a:r>
            <a:endParaRPr lang="vi-VN" sz="2000" kern="1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4598193" y="2863454"/>
            <a:ext cx="4431505" cy="6512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           B.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tất</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cả</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những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gì</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diễn</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ra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trong</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của</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loài</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người</a:t>
            </a:r>
            <a:endParaRPr lang="vi-VN" sz="2000" kern="1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4543423" y="3719577"/>
            <a:ext cx="4486276" cy="86284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000" b="1" kern="1200" dirty="0">
                <a:solidFill>
                  <a:srgbClr val="C00000"/>
                </a:solidFill>
                <a:latin typeface="Times New Roman" pitchFamily="18" charset="0"/>
                <a:cs typeface="Times New Roman" pitchFamily="18" charset="0"/>
              </a:rPr>
              <a:t>D </a:t>
            </a:r>
            <a:r>
              <a:rPr lang="en-US" sz="2000" b="1" kern="1200" dirty="0" err="1">
                <a:solidFill>
                  <a:srgbClr val="C00000"/>
                </a:solidFill>
                <a:latin typeface="Times New Roman" pitchFamily="18" charset="0"/>
                <a:cs typeface="Times New Roman" pitchFamily="18" charset="0"/>
              </a:rPr>
              <a:t>Là</a:t>
            </a:r>
            <a:r>
              <a:rPr lang="en-US" sz="2000" b="1" kern="1200" dirty="0">
                <a:solidFill>
                  <a:srgbClr val="C00000"/>
                </a:solidFill>
                <a:latin typeface="Times New Roman" pitchFamily="18" charset="0"/>
                <a:cs typeface="Times New Roman" pitchFamily="18" charset="0"/>
              </a:rPr>
              <a:t> khoa </a:t>
            </a:r>
            <a:r>
              <a:rPr lang="en-US" sz="2000" b="1" kern="1200" dirty="0" err="1">
                <a:solidFill>
                  <a:srgbClr val="C00000"/>
                </a:solidFill>
                <a:latin typeface="Times New Roman" pitchFamily="18" charset="0"/>
                <a:cs typeface="Times New Roman" pitchFamily="18" charset="0"/>
              </a:rPr>
              <a:t>học</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tìm</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hiểu</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về</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quá</a:t>
            </a:r>
            <a:r>
              <a:rPr lang="en-US" sz="2000" b="1" kern="1200" dirty="0">
                <a:solidFill>
                  <a:srgbClr val="C00000"/>
                </a:solidFill>
                <a:latin typeface="Times New Roman" pitchFamily="18" charset="0"/>
                <a:cs typeface="Times New Roman" pitchFamily="18" charset="0"/>
              </a:rPr>
              <a:t> </a:t>
            </a:r>
            <a:r>
              <a:rPr lang="en-US" sz="2000" b="1" kern="1200" dirty="0" err="1">
                <a:solidFill>
                  <a:srgbClr val="C00000"/>
                </a:solidFill>
                <a:latin typeface="Times New Roman" pitchFamily="18" charset="0"/>
                <a:cs typeface="Times New Roman" pitchFamily="18" charset="0"/>
              </a:rPr>
              <a:t>khứ</a:t>
            </a:r>
            <a:endParaRPr lang="en-US" sz="2000" b="1" kern="1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239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4"/>
          <a:srcRect l="4531" t="12284" b="18716"/>
          <a:stretch/>
        </p:blipFill>
        <p:spPr>
          <a:xfrm>
            <a:off x="0" y="1"/>
            <a:ext cx="9422892" cy="1666876"/>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775380" y="701786"/>
            <a:ext cx="6489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800" b="1"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 2.</a:t>
            </a:r>
            <a:r>
              <a:rPr lang="vi-VN" altLang="vi-VN" sz="2800" b="1" kern="1200" dirty="0">
                <a:solidFill>
                  <a:srgbClr val="0070C0"/>
                </a:solidFill>
                <a:latin typeface="Times New Roman" panose="02020603050405020304" pitchFamily="18" charset="0"/>
                <a:ea typeface="+mn-ea"/>
                <a:cs typeface="Times New Roman" panose="02020603050405020304" pitchFamily="18" charset="0"/>
              </a:rPr>
              <a:t> Lịch sử được con người nhận thức là gì</a:t>
            </a:r>
            <a:r>
              <a:rPr lang="en-US" altLang="vi-VN" sz="2800" b="1"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206" y="1477000"/>
            <a:ext cx="1443038" cy="144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15073" y="375309"/>
            <a:ext cx="1900238" cy="11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5036" y="4400627"/>
            <a:ext cx="1097692" cy="77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71438" y="198753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71438" y="198039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71438" y="1983963"/>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71438" y="19768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71438" y="19696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71438" y="195419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71438" y="196134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dirty="0">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7312" y="1894667"/>
            <a:ext cx="585788"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3994532"/>
            <a:ext cx="4518421" cy="114855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000" kern="1200" dirty="0">
                <a:solidFill>
                  <a:prstClr val="black"/>
                </a:solidFill>
                <a:latin typeface="Times New Roman" panose="02020603050405020304" pitchFamily="18" charset="0"/>
                <a:cs typeface="Times New Roman" panose="02020603050405020304" pitchFamily="18" charset="0"/>
              </a:rPr>
              <a:t>C. </a:t>
            </a:r>
            <a:r>
              <a:rPr lang="en-US" sz="2000" kern="1200" dirty="0" err="1">
                <a:solidFill>
                  <a:prstClr val="black"/>
                </a:solidFill>
                <a:latin typeface="Times New Roman" panose="02020603050405020304" pitchFamily="18" charset="0"/>
                <a:cs typeface="Times New Roman" panose="02020603050405020304" pitchFamily="18" charset="0"/>
              </a:rPr>
              <a:t>Là</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những</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hiểu</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biết</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của</a:t>
            </a:r>
            <a:r>
              <a:rPr lang="en-US" sz="2000" kern="1200" dirty="0">
                <a:solidFill>
                  <a:prstClr val="black"/>
                </a:solidFill>
                <a:latin typeface="Times New Roman" panose="02020603050405020304" pitchFamily="18" charset="0"/>
                <a:cs typeface="Times New Roman" panose="02020603050405020304" pitchFamily="18" charset="0"/>
              </a:rPr>
              <a:t> con </a:t>
            </a:r>
            <a:r>
              <a:rPr lang="en-US" sz="2000" kern="1200" dirty="0" err="1">
                <a:solidFill>
                  <a:prstClr val="black"/>
                </a:solidFill>
                <a:latin typeface="Times New Roman" panose="02020603050405020304" pitchFamily="18" charset="0"/>
                <a:cs typeface="Times New Roman" panose="02020603050405020304" pitchFamily="18" charset="0"/>
              </a:rPr>
              <a:t>người</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về</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quá</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khứ</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được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tái</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hiện</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hoặc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trình</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bày</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theo</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những</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cách</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khác</a:t>
            </a:r>
            <a:r>
              <a:rPr lang="en-US" sz="2000" kern="1200" dirty="0">
                <a:solidFill>
                  <a:prstClr val="black"/>
                </a:solidFill>
                <a:latin typeface="Times New Roman" panose="02020603050405020304" pitchFamily="18" charset="0"/>
                <a:cs typeface="Times New Roman" panose="02020603050405020304" pitchFamily="18" charset="0"/>
              </a:rPr>
              <a:t> </a:t>
            </a:r>
            <a:r>
              <a:rPr lang="en-US" sz="2000" kern="1200" dirty="0" err="1">
                <a:solidFill>
                  <a:prstClr val="black"/>
                </a:solidFill>
                <a:latin typeface="Times New Roman" panose="02020603050405020304" pitchFamily="18" charset="0"/>
                <a:cs typeface="Times New Roman" panose="02020603050405020304" pitchFamily="18" charset="0"/>
              </a:rPr>
              <a:t>nhau</a:t>
            </a:r>
            <a:endParaRPr lang="en-US" sz="2000" kern="1200"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32600" y="2616327"/>
            <a:ext cx="4518421" cy="9840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A.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mô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tả</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của</a:t>
            </a:r>
            <a:r>
              <a:rPr lang="en-US" sz="2100" kern="1200" dirty="0">
                <a:solidFill>
                  <a:prstClr val="black"/>
                </a:solidFill>
                <a:latin typeface="Times New Roman" panose="02020603050405020304" pitchFamily="18" charset="0"/>
                <a:cs typeface="Times New Roman" panose="02020603050405020304" pitchFamily="18" charset="0"/>
              </a:rPr>
              <a:t> con </a:t>
            </a:r>
            <a:r>
              <a:rPr lang="en-US" sz="2100" kern="1200" dirty="0" err="1">
                <a:solidFill>
                  <a:prstClr val="black"/>
                </a:solidFill>
                <a:latin typeface="Times New Roman" panose="02020603050405020304" pitchFamily="18" charset="0"/>
                <a:cs typeface="Times New Roman" panose="02020603050405020304" pitchFamily="18" charset="0"/>
              </a:rPr>
              <a:t>người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về</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quá</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khứ</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đã</a:t>
            </a:r>
            <a:r>
              <a:rPr lang="en-US" sz="2100" kern="1200" dirty="0">
                <a:solidFill>
                  <a:prstClr val="black"/>
                </a:solidFill>
                <a:latin typeface="Times New Roman" panose="02020603050405020304" pitchFamily="18" charset="0"/>
                <a:cs typeface="Times New Roman" panose="02020603050405020304" pitchFamily="18" charset="0"/>
              </a:rPr>
              <a:t> qua	</a:t>
            </a:r>
          </a:p>
        </p:txBody>
      </p:sp>
      <p:sp>
        <p:nvSpPr>
          <p:cNvPr id="59" name="C">
            <a:extLst>
              <a:ext uri="{FF2B5EF4-FFF2-40B4-BE49-F238E27FC236}">
                <a16:creationId xmlns:a16="http://schemas.microsoft.com/office/drawing/2014/main" id="{0165BA71-7582-40F2-BEA3-FEB7D06102F8}"/>
              </a:ext>
            </a:extLst>
          </p:cNvPr>
          <p:cNvSpPr/>
          <p:nvPr/>
        </p:nvSpPr>
        <p:spPr>
          <a:xfrm flipH="1">
            <a:off x="4571997" y="2616328"/>
            <a:ext cx="4579143" cy="9840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B.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công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trình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nghiên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cứu</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lịch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sử</a:t>
            </a:r>
            <a:endParaRPr lang="en-US" sz="2100" kern="1200" dirty="0">
              <a:solidFill>
                <a:prstClr val="black"/>
              </a:solidFill>
              <a:latin typeface="Times New Roman" panose="02020603050405020304" pitchFamily="18" charset="0"/>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4571998" y="4041726"/>
            <a:ext cx="4518419" cy="11017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D. </a:t>
            </a:r>
            <a:r>
              <a:rPr lang="en-US" sz="2100" kern="1200" dirty="0" err="1">
                <a:solidFill>
                  <a:prstClr val="black"/>
                </a:solidFill>
                <a:latin typeface="Times New Roman" panose="020206030504050203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những</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hội</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lịch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sử</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văn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hóa</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được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phục</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dựng</a:t>
            </a:r>
            <a:endParaRPr lang="en-US" sz="2100" kern="1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4"/>
          <a:srcRect l="4531" t="12284" b="18716"/>
          <a:stretch/>
        </p:blipFill>
        <p:spPr>
          <a:xfrm>
            <a:off x="0" y="1"/>
            <a:ext cx="9422892" cy="1666876"/>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200025" y="596404"/>
            <a:ext cx="68207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Câu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3. Ý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nào</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sau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đây</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KHÔNG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phải</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là</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đối</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tượng</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nghiên</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cứu</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của</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Sử</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 </a:t>
            </a:r>
            <a:r>
              <a:rPr lang="en-US" altLang="vi-VN" sz="2400" kern="1200" dirty="0" err="1">
                <a:solidFill>
                  <a:srgbClr val="0070C0"/>
                </a:solidFill>
                <a:latin typeface="Times New Roman" panose="02020603050405020304" pitchFamily="18" charset="0"/>
                <a:ea typeface="+mn-ea"/>
                <a:cs typeface="Times New Roman" panose="02020603050405020304" pitchFamily="18" charset="0"/>
              </a:rPr>
              <a:t>học</a:t>
            </a:r>
            <a:r>
              <a:rPr lang="en-US" altLang="vi-VN" sz="2400" kern="1200" dirty="0">
                <a:solidFill>
                  <a:srgbClr val="0070C0"/>
                </a:solidFill>
                <a:latin typeface="Times New Roman" panose="02020603050405020304" pitchFamily="18" charset="0"/>
                <a:ea typeface="+mn-ea"/>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988" y="595204"/>
            <a:ext cx="1315641" cy="98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885" y="4292482"/>
            <a:ext cx="1292351" cy="85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2993" y="1715691"/>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4518613" y="3682605"/>
            <a:ext cx="4650580" cy="8510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dirty="0">
                <a:solidFill>
                  <a:srgbClr val="C00000"/>
                </a:solidFill>
                <a:latin typeface="Times New Roman" panose="02020603050405020304" pitchFamily="18" charset="0"/>
                <a:cs typeface="Times New Roman" panose="02020603050405020304" pitchFamily="18" charset="0"/>
              </a:rPr>
              <a:t>D. </a:t>
            </a:r>
            <a:r>
              <a:rPr lang="en-US" sz="2100" b="1" kern="1200" dirty="0" err="1">
                <a:solidFill>
                  <a:srgbClr val="C00000"/>
                </a:solidFill>
                <a:latin typeface="Times New Roman" pitchFamily="18" charset="0"/>
                <a:cs typeface="Times New Roman" pitchFamily="18" charset="0"/>
              </a:rPr>
              <a:t>Những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hiện</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tượng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tự</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nhiên</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xảy</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ra</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trong</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quá</a:t>
            </a:r>
            <a:r>
              <a:rPr lang="en-US" sz="2100" b="1" kern="1200" dirty="0">
                <a:solidFill>
                  <a:srgbClr val="C00000"/>
                </a:solidFill>
                <a:latin typeface="Times New Roman" pitchFamily="18" charset="0"/>
                <a:cs typeface="Times New Roman" pitchFamily="18" charset="0"/>
              </a:rPr>
              <a:t> </a:t>
            </a:r>
            <a:r>
              <a:rPr lang="en-US" sz="2100" b="1" kern="1200" dirty="0" err="1">
                <a:solidFill>
                  <a:srgbClr val="C00000"/>
                </a:solidFill>
                <a:latin typeface="Times New Roman" pitchFamily="18" charset="0"/>
                <a:cs typeface="Times New Roman" pitchFamily="18" charset="0"/>
              </a:rPr>
              <a:t>khứ</a:t>
            </a:r>
            <a:endParaRPr lang="vi-VN" sz="2100" b="1" kern="1200"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362" y="3682605"/>
            <a:ext cx="4498353" cy="85272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dirty="0">
                <a:solidFill>
                  <a:srgbClr val="C00000"/>
                </a:solidFill>
                <a:latin typeface="Times New Roman" panose="02020603050405020304" pitchFamily="18" charset="0"/>
                <a:cs typeface="Times New Roman" panose="02020603050405020304" pitchFamily="18" charset="0"/>
              </a:rPr>
              <a:t>C.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nhân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hoặc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nhóm</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cộng</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đồng</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người</a:t>
            </a:r>
            <a:endParaRPr 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362" y="2739149"/>
            <a:ext cx="4493420" cy="81454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2100" b="1" kern="1200" dirty="0">
                <a:solidFill>
                  <a:srgbClr val="C00000"/>
                </a:solidFill>
                <a:latin typeface="Times New Roman" panose="02020603050405020304" pitchFamily="18" charset="0"/>
                <a:cs typeface="Times New Roman" panose="02020603050405020304" pitchFamily="18" charset="0"/>
              </a:rPr>
              <a:t>A.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toàn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thể</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nhân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loại</a:t>
            </a:r>
            <a:endParaRPr 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4493420" y="2655262"/>
            <a:ext cx="4650580" cy="8161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2100" b="1" kern="1200" dirty="0">
                <a:solidFill>
                  <a:srgbClr val="C00000"/>
                </a:solidFill>
                <a:latin typeface="Times New Roman" panose="02020603050405020304" pitchFamily="18" charset="0"/>
                <a:cs typeface="Times New Roman" panose="02020603050405020304" pitchFamily="18" charset="0"/>
              </a:rPr>
              <a:t>B. </a:t>
            </a:r>
            <a:r>
              <a:rPr lang="en-US" sz="2100" b="1" kern="1200" dirty="0" err="1">
                <a:solidFill>
                  <a:srgbClr val="C00000"/>
                </a:solidFill>
                <a:latin typeface="Times New Roman" panose="02020603050405020304" pitchFamily="18" charset="0"/>
                <a:cs typeface="Times New Roman" panose="02020603050405020304" pitchFamily="18" charset="0"/>
              </a:rPr>
              <a:t>Quá</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khứ</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của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một</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quốc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gia</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hoặc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khu</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vực</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trên</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thế</a:t>
            </a:r>
            <a:r>
              <a:rPr lang="en-US" sz="2100" b="1" kern="1200" dirty="0">
                <a:solidFill>
                  <a:srgbClr val="C00000"/>
                </a:solidFill>
                <a:latin typeface="Times New Roman" panose="02020603050405020304" pitchFamily="18" charset="0"/>
                <a:cs typeface="Times New Roman" panose="02020603050405020304" pitchFamily="18" charset="0"/>
              </a:rPr>
              <a:t> </a:t>
            </a:r>
            <a:r>
              <a:rPr lang="en-US" sz="2100" b="1" kern="1200" dirty="0" err="1">
                <a:solidFill>
                  <a:srgbClr val="C00000"/>
                </a:solidFill>
                <a:latin typeface="Times New Roman" panose="02020603050405020304" pitchFamily="18" charset="0"/>
                <a:cs typeface="Times New Roman" panose="02020603050405020304" pitchFamily="18" charset="0"/>
              </a:rPr>
              <a:t>giới</a:t>
            </a:r>
            <a:endParaRPr lang="vi-VN" sz="2100" b="1" kern="1200"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8"/>
          <a:stretch>
            <a:fillRect/>
          </a:stretch>
        </p:blipFill>
        <p:spPr>
          <a:xfrm>
            <a:off x="3727504" y="1406591"/>
            <a:ext cx="1292351" cy="1332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57647"/>
          </a:srgbClr>
        </a:solidFill>
        <a:effectLst/>
      </p:bgPr>
    </p:bg>
    <p:spTree>
      <p:nvGrpSpPr>
        <p:cNvPr id="1" name="Shape 2769"/>
        <p:cNvGrpSpPr/>
        <p:nvPr/>
      </p:nvGrpSpPr>
      <p:grpSpPr>
        <a:xfrm>
          <a:off x="0" y="0"/>
          <a:ext cx="0" cy="0"/>
          <a:chOff x="0" y="0"/>
          <a:chExt cx="0" cy="0"/>
        </a:xfrm>
      </p:grpSpPr>
      <p:sp>
        <p:nvSpPr>
          <p:cNvPr id="2770" name="Google Shape;2770;p4"/>
          <p:cNvSpPr/>
          <p:nvPr/>
        </p:nvSpPr>
        <p:spPr>
          <a:xfrm>
            <a:off x="0" y="0"/>
            <a:ext cx="4009172" cy="515020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71" name="Google Shape;2771;p4"/>
          <p:cNvSpPr txBox="1">
            <a:spLocks noGrp="1"/>
          </p:cNvSpPr>
          <p:nvPr>
            <p:ph type="title"/>
          </p:nvPr>
        </p:nvSpPr>
        <p:spPr>
          <a:xfrm>
            <a:off x="8688" y="53373"/>
            <a:ext cx="4121044" cy="268322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2400"/>
              <a:buNone/>
            </a:pPr>
            <a:r>
              <a:rPr lang="en-US" dirty="0">
                <a:solidFill>
                  <a:schemeClr val="lt1"/>
                </a:solidFill>
                <a:latin typeface="Times New Roman"/>
                <a:ea typeface="Times New Roman"/>
                <a:cs typeface="Times New Roman"/>
                <a:sym typeface="Times New Roman"/>
              </a:rPr>
              <a:t>Ý </a:t>
            </a:r>
            <a:r>
              <a:rPr lang="en-US" dirty="0" err="1">
                <a:solidFill>
                  <a:schemeClr val="lt1"/>
                </a:solidFill>
                <a:latin typeface="Times New Roman"/>
                <a:ea typeface="Times New Roman"/>
                <a:cs typeface="Times New Roman"/>
                <a:sym typeface="Times New Roman"/>
              </a:rPr>
              <a:t>kiến</a:t>
            </a:r>
            <a:r>
              <a:rPr lang="en-US" dirty="0">
                <a:solidFill>
                  <a:schemeClr val="lt1"/>
                </a:solidFill>
                <a:latin typeface="Times New Roman"/>
                <a:ea typeface="Times New Roman"/>
                <a:cs typeface="Times New Roman"/>
                <a:sym typeface="Times New Roman"/>
              </a:rPr>
              <a:t> </a:t>
            </a:r>
            <a:r>
              <a:rPr lang="en-US" dirty="0" err="1">
                <a:solidFill>
                  <a:schemeClr val="lt1"/>
                </a:solidFill>
                <a:latin typeface="Times New Roman"/>
                <a:ea typeface="Times New Roman"/>
                <a:cs typeface="Times New Roman"/>
                <a:sym typeface="Times New Roman"/>
              </a:rPr>
              <a:t>thứ</a:t>
            </a:r>
            <a:r>
              <a:rPr lang="en-US" dirty="0">
                <a:solidFill>
                  <a:schemeClr val="lt1"/>
                </a:solidFill>
                <a:latin typeface="Times New Roman"/>
                <a:ea typeface="Times New Roman"/>
                <a:cs typeface="Times New Roman"/>
                <a:sym typeface="Times New Roman"/>
              </a:rPr>
              <a:t> </a:t>
            </a:r>
            <a:r>
              <a:rPr lang="en-US" dirty="0" err="1">
                <a:solidFill>
                  <a:schemeClr val="lt1"/>
                </a:solidFill>
                <a:latin typeface="Times New Roman"/>
                <a:ea typeface="Times New Roman"/>
                <a:cs typeface="Times New Roman"/>
                <a:sym typeface="Times New Roman"/>
              </a:rPr>
              <a:t>nhất</a:t>
            </a:r>
            <a:r>
              <a:rPr lang="en-US" dirty="0">
                <a:solidFill>
                  <a:schemeClr val="lt1"/>
                </a:solidFill>
                <a:latin typeface="Times New Roman"/>
                <a:ea typeface="Times New Roman"/>
                <a:cs typeface="Times New Roman"/>
                <a:sym typeface="Times New Roman"/>
              </a:rPr>
              <a:t>:</a:t>
            </a:r>
            <a:br>
              <a:rPr lang="en-US" dirty="0">
                <a:solidFill>
                  <a:srgbClr val="FFFF00"/>
                </a:solidFill>
                <a:latin typeface="Times New Roman"/>
                <a:ea typeface="Times New Roman"/>
                <a:cs typeface="Times New Roman"/>
                <a:sym typeface="Times New Roman"/>
              </a:rPr>
            </a:br>
            <a:r>
              <a:rPr lang="en-US" dirty="0" err="1">
                <a:solidFill>
                  <a:srgbClr val="FFFF00"/>
                </a:solidFill>
                <a:latin typeface="Times New Roman"/>
                <a:ea typeface="Times New Roman"/>
                <a:cs typeface="Times New Roman"/>
                <a:sym typeface="Times New Roman"/>
              </a:rPr>
              <a:t>Mỹ</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ném</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bom</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nguyên</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tử</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xuống</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Nhật</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Bản</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làm</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cho</a:t>
            </a:r>
            <a:r>
              <a:rPr lang="en-US" dirty="0">
                <a:solidFill>
                  <a:srgbClr val="FFFF00"/>
                </a:solidFill>
                <a:latin typeface="Times New Roman"/>
                <a:ea typeface="Times New Roman"/>
                <a:cs typeface="Times New Roman"/>
                <a:sym typeface="Times New Roman"/>
              </a:rPr>
              <a:t> CTTG 2 </a:t>
            </a:r>
            <a:r>
              <a:rPr lang="en-US" dirty="0" err="1">
                <a:solidFill>
                  <a:srgbClr val="FFFF00"/>
                </a:solidFill>
                <a:latin typeface="Times New Roman"/>
                <a:ea typeface="Times New Roman"/>
                <a:cs typeface="Times New Roman"/>
                <a:sym typeface="Times New Roman"/>
              </a:rPr>
              <a:t>chấm</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dứt</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sớm</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hơn</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nhiều</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tháng</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hạn</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chế</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sinh</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mạng</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cho</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các</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bên</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tham</a:t>
            </a:r>
            <a:r>
              <a:rPr lang="en-US" dirty="0">
                <a:solidFill>
                  <a:srgbClr val="FFFF00"/>
                </a:solidFill>
                <a:latin typeface="Times New Roman"/>
                <a:ea typeface="Times New Roman"/>
                <a:cs typeface="Times New Roman"/>
                <a:sym typeface="Times New Roman"/>
              </a:rPr>
              <a:t> </a:t>
            </a:r>
            <a:r>
              <a:rPr lang="en-US" dirty="0" err="1">
                <a:solidFill>
                  <a:srgbClr val="FFFF00"/>
                </a:solidFill>
                <a:latin typeface="Times New Roman"/>
                <a:ea typeface="Times New Roman"/>
                <a:cs typeface="Times New Roman"/>
                <a:sym typeface="Times New Roman"/>
              </a:rPr>
              <a:t>chiến</a:t>
            </a:r>
            <a:r>
              <a:rPr lang="en-US" dirty="0">
                <a:solidFill>
                  <a:srgbClr val="FFFF00"/>
                </a:solidFill>
                <a:latin typeface="Times New Roman"/>
                <a:ea typeface="Times New Roman"/>
                <a:cs typeface="Times New Roman"/>
                <a:sym typeface="Times New Roman"/>
              </a:rPr>
              <a:t>.</a:t>
            </a:r>
            <a:endParaRPr dirty="0"/>
          </a:p>
        </p:txBody>
      </p:sp>
      <p:pic>
        <p:nvPicPr>
          <p:cNvPr id="2772" name="Google Shape;2772;p4"/>
          <p:cNvPicPr preferRelativeResize="0"/>
          <p:nvPr/>
        </p:nvPicPr>
        <p:blipFill rotWithShape="1">
          <a:blip r:embed="rId3">
            <a:alphaModFix/>
          </a:blip>
          <a:srcRect l="30739" t="16966" r="27007" b="14293"/>
          <a:stretch/>
        </p:blipFill>
        <p:spPr>
          <a:xfrm rot="-219827">
            <a:off x="5998173" y="2244091"/>
            <a:ext cx="922776" cy="1173892"/>
          </a:xfrm>
          <a:prstGeom prst="rect">
            <a:avLst/>
          </a:prstGeom>
          <a:noFill/>
          <a:ln>
            <a:noFill/>
          </a:ln>
        </p:spPr>
      </p:pic>
      <p:pic>
        <p:nvPicPr>
          <p:cNvPr id="2773" name="Google Shape;2773;p4"/>
          <p:cNvPicPr preferRelativeResize="0"/>
          <p:nvPr/>
        </p:nvPicPr>
        <p:blipFill rotWithShape="1">
          <a:blip r:embed="rId3">
            <a:alphaModFix/>
          </a:blip>
          <a:srcRect l="30739" t="16966" r="27007" b="14293"/>
          <a:stretch/>
        </p:blipFill>
        <p:spPr>
          <a:xfrm rot="-219827">
            <a:off x="5347361" y="2859320"/>
            <a:ext cx="922776" cy="1173892"/>
          </a:xfrm>
          <a:prstGeom prst="rect">
            <a:avLst/>
          </a:prstGeom>
          <a:noFill/>
          <a:ln>
            <a:noFill/>
          </a:ln>
        </p:spPr>
      </p:pic>
      <p:pic>
        <p:nvPicPr>
          <p:cNvPr id="2774" name="Google Shape;2774;p4"/>
          <p:cNvPicPr preferRelativeResize="0"/>
          <p:nvPr/>
        </p:nvPicPr>
        <p:blipFill rotWithShape="1">
          <a:blip r:embed="rId4">
            <a:alphaModFix/>
          </a:blip>
          <a:srcRect l="5868" t="3603" b="6066"/>
          <a:stretch/>
        </p:blipFill>
        <p:spPr>
          <a:xfrm rot="228297">
            <a:off x="5325845" y="550112"/>
            <a:ext cx="3661301" cy="4231825"/>
          </a:xfrm>
          <a:prstGeom prst="rect">
            <a:avLst/>
          </a:prstGeom>
          <a:noFill/>
          <a:ln>
            <a:noFill/>
          </a:ln>
        </p:spPr>
      </p:pic>
      <p:sp>
        <p:nvSpPr>
          <p:cNvPr id="2775" name="Google Shape;2775;p4"/>
          <p:cNvSpPr/>
          <p:nvPr/>
        </p:nvSpPr>
        <p:spPr>
          <a:xfrm>
            <a:off x="6094006" y="23215"/>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dk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6" name="Google Shape;2776;p4"/>
          <p:cNvSpPr/>
          <p:nvPr/>
        </p:nvSpPr>
        <p:spPr>
          <a:xfrm>
            <a:off x="6626272" y="39729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7" name="Google Shape;2777;p4"/>
          <p:cNvSpPr/>
          <p:nvPr/>
        </p:nvSpPr>
        <p:spPr>
          <a:xfrm>
            <a:off x="3981039" y="316831"/>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8" name="Google Shape;2778;p4"/>
          <p:cNvSpPr/>
          <p:nvPr/>
        </p:nvSpPr>
        <p:spPr>
          <a:xfrm>
            <a:off x="5086222" y="68795"/>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79" name="Google Shape;2779;p4"/>
          <p:cNvPicPr preferRelativeResize="0"/>
          <p:nvPr/>
        </p:nvPicPr>
        <p:blipFill rotWithShape="1">
          <a:blip r:embed="rId5">
            <a:alphaModFix/>
          </a:blip>
          <a:srcRect l="25582" r="23720"/>
          <a:stretch/>
        </p:blipFill>
        <p:spPr>
          <a:xfrm>
            <a:off x="4040393" y="2768407"/>
            <a:ext cx="1239184" cy="2381795"/>
          </a:xfrm>
          <a:prstGeom prst="rect">
            <a:avLst/>
          </a:prstGeom>
          <a:noFill/>
          <a:ln>
            <a:noFill/>
          </a:ln>
        </p:spPr>
      </p:pic>
      <p:pic>
        <p:nvPicPr>
          <p:cNvPr id="2780" name="Google Shape;2780;p4"/>
          <p:cNvPicPr preferRelativeResize="0"/>
          <p:nvPr/>
        </p:nvPicPr>
        <p:blipFill rotWithShape="1">
          <a:blip r:embed="rId6">
            <a:alphaModFix/>
          </a:blip>
          <a:srcRect/>
          <a:stretch/>
        </p:blipFill>
        <p:spPr>
          <a:xfrm flipH="1">
            <a:off x="4156344" y="1922420"/>
            <a:ext cx="1064958" cy="727611"/>
          </a:xfrm>
          <a:prstGeom prst="rect">
            <a:avLst/>
          </a:prstGeom>
          <a:noFill/>
          <a:ln>
            <a:noFill/>
          </a:ln>
        </p:spPr>
      </p:pic>
      <p:pic>
        <p:nvPicPr>
          <p:cNvPr id="2781" name="Google Shape;2781;p4"/>
          <p:cNvPicPr preferRelativeResize="0"/>
          <p:nvPr/>
        </p:nvPicPr>
        <p:blipFill rotWithShape="1">
          <a:blip r:embed="rId7">
            <a:alphaModFix/>
          </a:blip>
          <a:srcRect/>
          <a:stretch/>
        </p:blipFill>
        <p:spPr>
          <a:xfrm rot="-1581445" flipH="1">
            <a:off x="4705455" y="717963"/>
            <a:ext cx="1625600" cy="1257300"/>
          </a:xfrm>
          <a:prstGeom prst="rect">
            <a:avLst/>
          </a:prstGeom>
          <a:noFill/>
          <a:ln>
            <a:noFill/>
          </a:ln>
        </p:spPr>
      </p:pic>
      <p:sp>
        <p:nvSpPr>
          <p:cNvPr id="2782" name="Google Shape;2782;p4"/>
          <p:cNvSpPr/>
          <p:nvPr/>
        </p:nvSpPr>
        <p:spPr>
          <a:xfrm>
            <a:off x="4078362" y="114096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p4"/>
          <p:cNvSpPr txBox="1"/>
          <p:nvPr/>
        </p:nvSpPr>
        <p:spPr>
          <a:xfrm>
            <a:off x="6109472" y="4412399"/>
            <a:ext cx="310741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0000"/>
                </a:solidFill>
                <a:latin typeface="Times New Roman"/>
                <a:ea typeface="Times New Roman"/>
                <a:cs typeface="Times New Roman"/>
                <a:sym typeface="Times New Roman"/>
              </a:rPr>
              <a:t>Mỹ ném hai quả bom nguyên tử xuống Nhật Bản</a:t>
            </a:r>
            <a:endParaRPr/>
          </a:p>
        </p:txBody>
      </p:sp>
      <p:sp>
        <p:nvSpPr>
          <p:cNvPr id="2784" name="Google Shape;2784;p4"/>
          <p:cNvSpPr txBox="1"/>
          <p:nvPr/>
        </p:nvSpPr>
        <p:spPr>
          <a:xfrm>
            <a:off x="66102" y="2765779"/>
            <a:ext cx="4012260" cy="166700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Cabin Condensed"/>
              <a:buNone/>
            </a:pPr>
            <a:r>
              <a:rPr lang="en-US" sz="2400" b="1" i="0" u="none" strike="noStrike" cap="none">
                <a:solidFill>
                  <a:schemeClr val="lt1"/>
                </a:solidFill>
                <a:latin typeface="Times New Roman"/>
                <a:ea typeface="Times New Roman"/>
                <a:cs typeface="Times New Roman"/>
                <a:sym typeface="Times New Roman"/>
              </a:rPr>
              <a:t>Ý kiến thứ hai:</a:t>
            </a:r>
            <a:br>
              <a:rPr lang="en-US" sz="2400" b="1" i="0" u="none" strike="noStrike" cap="none">
                <a:solidFill>
                  <a:srgbClr val="FFFF00"/>
                </a:solidFill>
                <a:latin typeface="Times New Roman"/>
                <a:ea typeface="Times New Roman"/>
                <a:cs typeface="Times New Roman"/>
                <a:sym typeface="Times New Roman"/>
              </a:rPr>
            </a:br>
            <a:r>
              <a:rPr lang="en-US" sz="2400" b="1" i="0" u="none" strike="noStrike" cap="none">
                <a:solidFill>
                  <a:srgbClr val="FFFF00"/>
                </a:solidFill>
                <a:latin typeface="Times New Roman"/>
                <a:ea typeface="Times New Roman"/>
                <a:cs typeface="Times New Roman"/>
                <a:sym typeface="Times New Roman"/>
              </a:rPr>
              <a:t>Mỹ không cần thiết phải ném bom nguyên tử. Đó là tội ác chiến tranh, là hành vi tàn bạo chống lại loài người.</a:t>
            </a:r>
            <a:endParaRPr/>
          </a:p>
        </p:txBody>
      </p:sp>
      <p:grpSp>
        <p:nvGrpSpPr>
          <p:cNvPr id="2785" name="Google Shape;2785;p4"/>
          <p:cNvGrpSpPr/>
          <p:nvPr/>
        </p:nvGrpSpPr>
        <p:grpSpPr>
          <a:xfrm>
            <a:off x="4901625" y="53373"/>
            <a:ext cx="4242375" cy="2917918"/>
            <a:chOff x="4901625" y="23215"/>
            <a:chExt cx="4242375" cy="2917918"/>
          </a:xfrm>
        </p:grpSpPr>
        <p:sp>
          <p:nvSpPr>
            <p:cNvPr id="2786" name="Google Shape;2786;p4"/>
            <p:cNvSpPr/>
            <p:nvPr/>
          </p:nvSpPr>
          <p:spPr>
            <a:xfrm>
              <a:off x="4901625" y="23215"/>
              <a:ext cx="4242375" cy="2917918"/>
            </a:xfrm>
            <a:prstGeom prst="wedgeEllipseCallout">
              <a:avLst>
                <a:gd name="adj1" fmla="val -47208"/>
                <a:gd name="adj2" fmla="val 55903"/>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7" name="Google Shape;2787;p4"/>
            <p:cNvSpPr txBox="1"/>
            <p:nvPr/>
          </p:nvSpPr>
          <p:spPr>
            <a:xfrm>
              <a:off x="5237717" y="380211"/>
              <a:ext cx="3429259"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Lịch sử là gì? Hiện thực lịch sử và nhận thức lịch sử là gì và liên quan đến những yếu tố cơ bản nào?</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3">
                                            <p:txEl>
                                              <p:pRg st="0" end="0"/>
                                            </p:txEl>
                                          </p:spTgt>
                                        </p:tgtEl>
                                        <p:attrNameLst>
                                          <p:attrName>style.visibility</p:attrName>
                                        </p:attrNameLst>
                                      </p:cBhvr>
                                      <p:to>
                                        <p:strVal val="visible"/>
                                      </p:to>
                                    </p:set>
                                    <p:animEffect transition="in" filter="fade">
                                      <p:cBhvr>
                                        <p:cTn id="7" dur="500"/>
                                        <p:tgtEl>
                                          <p:spTgt spid="27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1"/>
                                        </p:tgtEl>
                                        <p:attrNameLst>
                                          <p:attrName>style.visibility</p:attrName>
                                        </p:attrNameLst>
                                      </p:cBhvr>
                                      <p:to>
                                        <p:strVal val="visible"/>
                                      </p:to>
                                    </p:set>
                                    <p:animEffect transition="in" filter="fade">
                                      <p:cBhvr>
                                        <p:cTn id="12" dur="1000"/>
                                        <p:tgtEl>
                                          <p:spTgt spid="2771"/>
                                        </p:tgtEl>
                                      </p:cBhvr>
                                    </p:animEffect>
                                  </p:childTnLst>
                                </p:cTn>
                              </p:par>
                              <p:par>
                                <p:cTn id="13" presetID="10" presetClass="entr" presetSubtype="0" fill="hold" nodeType="withEffect">
                                  <p:stCondLst>
                                    <p:cond delay="0"/>
                                  </p:stCondLst>
                                  <p:childTnLst>
                                    <p:set>
                                      <p:cBhvr>
                                        <p:cTn id="14" dur="1" fill="hold">
                                          <p:stCondLst>
                                            <p:cond delay="0"/>
                                          </p:stCondLst>
                                        </p:cTn>
                                        <p:tgtEl>
                                          <p:spTgt spid="2784"/>
                                        </p:tgtEl>
                                        <p:attrNameLst>
                                          <p:attrName>style.visibility</p:attrName>
                                        </p:attrNameLst>
                                      </p:cBhvr>
                                      <p:to>
                                        <p:strVal val="visible"/>
                                      </p:to>
                                    </p:set>
                                    <p:animEffect transition="in" filter="fade">
                                      <p:cBhvr>
                                        <p:cTn id="15" dur="1000"/>
                                        <p:tgtEl>
                                          <p:spTgt spid="27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79"/>
                                        </p:tgtEl>
                                        <p:attrNameLst>
                                          <p:attrName>style.visibility</p:attrName>
                                        </p:attrNameLst>
                                      </p:cBhvr>
                                      <p:to>
                                        <p:strVal val="visible"/>
                                      </p:to>
                                    </p:set>
                                    <p:animEffect transition="in" filter="fade">
                                      <p:cBhvr>
                                        <p:cTn id="20" dur="500"/>
                                        <p:tgtEl>
                                          <p:spTgt spid="2779"/>
                                        </p:tgtEl>
                                      </p:cBhvr>
                                    </p:animEffect>
                                  </p:childTnLst>
                                </p:cTn>
                              </p:par>
                              <p:par>
                                <p:cTn id="21" presetID="10" presetClass="entr" presetSubtype="0" fill="hold" nodeType="withEffect">
                                  <p:stCondLst>
                                    <p:cond delay="0"/>
                                  </p:stCondLst>
                                  <p:childTnLst>
                                    <p:set>
                                      <p:cBhvr>
                                        <p:cTn id="22" dur="1" fill="hold">
                                          <p:stCondLst>
                                            <p:cond delay="0"/>
                                          </p:stCondLst>
                                        </p:cTn>
                                        <p:tgtEl>
                                          <p:spTgt spid="2785"/>
                                        </p:tgtEl>
                                        <p:attrNameLst>
                                          <p:attrName>style.visibility</p:attrName>
                                        </p:attrNameLst>
                                      </p:cBhvr>
                                      <p:to>
                                        <p:strVal val="visible"/>
                                      </p:to>
                                    </p:set>
                                    <p:animEffect transition="in" filter="fade">
                                      <p:cBhvr>
                                        <p:cTn id="23" dur="500"/>
                                        <p:tgtEl>
                                          <p:spTgt spid="2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4"/>
          <a:srcRect l="4531" t="12284" b="18716"/>
          <a:stretch/>
        </p:blipFill>
        <p:spPr>
          <a:xfrm>
            <a:off x="0" y="1"/>
            <a:ext cx="9422892" cy="1666876"/>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139587" y="558462"/>
            <a:ext cx="7461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685783" fontAlgn="base">
              <a:spcBef>
                <a:spcPct val="0"/>
              </a:spcBef>
              <a:spcAft>
                <a:spcPct val="0"/>
              </a:spcAft>
              <a:buClrTx/>
              <a:buSzTx/>
              <a:buNone/>
            </a:pP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4. So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với</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hiện</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nhận</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lịch</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sử</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đặc</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điểm</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 </a:t>
            </a:r>
            <a:r>
              <a:rPr lang="en-US" altLang="vi-VN" sz="2400" b="1" kern="1200" dirty="0" err="1">
                <a:solidFill>
                  <a:prstClr val="black"/>
                </a:solidFill>
                <a:latin typeface="Times New Roman" panose="02020603050405020304" pitchFamily="18" charset="0"/>
                <a:ea typeface="+mn-ea"/>
                <a:cs typeface="Times New Roman" panose="02020603050405020304" pitchFamily="18" charset="0"/>
              </a:rPr>
              <a:t>gì</a:t>
            </a:r>
            <a:r>
              <a:rPr lang="en-US" altLang="vi-VN" sz="2400" b="1" kern="1200" dirty="0">
                <a:solidFill>
                  <a:prstClr val="black"/>
                </a:solidFill>
                <a:latin typeface="Times New Roman" panose="02020603050405020304" pitchFamily="18" charset="0"/>
                <a:ea typeface="+mn-ea"/>
                <a:cs typeface="Times New Roman" panose="02020603050405020304" pitchFamily="18" charset="0"/>
              </a:rPr>
              <a:t>?</a:t>
            </a:r>
            <a:endParaRPr lang="en-US" altLang="vi-VN" sz="2400" kern="1200" dirty="0">
              <a:solidFill>
                <a:srgbClr val="000000"/>
              </a:solidFill>
              <a:latin typeface="Times New Roman" panose="02020603050405020304" pitchFamily="18" charset="0"/>
              <a:ea typeface="+mn-ea"/>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276" y="538966"/>
            <a:ext cx="1315641" cy="105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557" y="1502431"/>
            <a:ext cx="1094423" cy="149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4069" y="4316016"/>
            <a:ext cx="1101580" cy="7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1343025" y="1864519"/>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1343025" y="185737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1343025" y="1860947"/>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1343025" y="1853804"/>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1343025" y="1846660"/>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1343025" y="1831181"/>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1343025" y="1838325"/>
            <a:ext cx="1143000"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1343025" y="1838325"/>
            <a:ext cx="1143000" cy="514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r>
              <a:rPr lang="en-US" sz="2400" kern="1200">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4306" y="1686510"/>
            <a:ext cx="824593" cy="834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4626769" y="2564606"/>
            <a:ext cx="4232550"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B .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không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thể</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tái</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đầy</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đủ</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885825" y="3637361"/>
            <a:ext cx="3611166"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C.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thường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lạc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hậu</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hơn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906066" y="2541698"/>
            <a:ext cx="3611166" cy="8536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fontAlgn="base">
              <a:spcBef>
                <a:spcPct val="0"/>
              </a:spcBef>
              <a:spcAft>
                <a:spcPct val="0"/>
              </a:spcAft>
              <a:buClrTx/>
              <a:defRPr/>
            </a:pPr>
            <a:r>
              <a:rPr lang="en-US" sz="1800" b="1" kern="1200" dirty="0">
                <a:solidFill>
                  <a:srgbClr val="C00000"/>
                </a:solidFill>
                <a:latin typeface="Times New Roman" panose="02020603050405020304" pitchFamily="18" charset="0"/>
                <a:cs typeface="Times New Roman" panose="02020603050405020304" pitchFamily="18" charset="0"/>
              </a:rPr>
              <a:t>A.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luôn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phản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ánh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đúng</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4630341" y="3637361"/>
            <a:ext cx="4227909" cy="8553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buClrTx/>
              <a:defRPr/>
            </a:pPr>
            <a:r>
              <a:rPr lang="en-US" sz="1800" b="1" kern="1200" dirty="0">
                <a:solidFill>
                  <a:srgbClr val="C00000"/>
                </a:solidFill>
                <a:latin typeface="Times New Roman" panose="02020603050405020304" pitchFamily="18" charset="0"/>
                <a:cs typeface="Times New Roman" panose="02020603050405020304" pitchFamily="18" charset="0"/>
              </a:rPr>
              <a:t>D. </a:t>
            </a:r>
            <a:r>
              <a:rPr lang="en-US" sz="1800" b="1" kern="1200" dirty="0" err="1">
                <a:solidFill>
                  <a:srgbClr val="C00000"/>
                </a:solidFill>
                <a:latin typeface="Times New Roman" panose="02020603050405020304" pitchFamily="18" charset="0"/>
                <a:cs typeface="Times New Roman" panose="02020603050405020304" pitchFamily="18" charset="0"/>
              </a:rPr>
              <a:t>Nhận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thức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độc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lập</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khách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quan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với</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hiện</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thực</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lịch</a:t>
            </a:r>
            <a:r>
              <a:rPr lang="en-US" sz="1800" b="1" kern="1200" dirty="0">
                <a:solidFill>
                  <a:srgbClr val="C00000"/>
                </a:solidFill>
                <a:latin typeface="Times New Roman" panose="02020603050405020304" pitchFamily="18" charset="0"/>
                <a:cs typeface="Times New Roman" panose="02020603050405020304" pitchFamily="18" charset="0"/>
              </a:rPr>
              <a:t> </a:t>
            </a:r>
            <a:r>
              <a:rPr lang="en-US" sz="1800" b="1" kern="1200" dirty="0" err="1">
                <a:solidFill>
                  <a:srgbClr val="C00000"/>
                </a:solidFill>
                <a:latin typeface="Times New Roman" panose="02020603050405020304" pitchFamily="18" charset="0"/>
                <a:cs typeface="Times New Roman" panose="02020603050405020304" pitchFamily="18" charset="0"/>
              </a:rPr>
              <a:t>sử</a:t>
            </a:r>
            <a:endParaRPr lang="vi-VN" sz="1800" b="1" kern="1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313"/>
        <p:cNvGrpSpPr/>
        <p:nvPr/>
      </p:nvGrpSpPr>
      <p:grpSpPr>
        <a:xfrm>
          <a:off x="0" y="0"/>
          <a:ext cx="0" cy="0"/>
          <a:chOff x="0" y="0"/>
          <a:chExt cx="0" cy="0"/>
        </a:xfrm>
      </p:grpSpPr>
      <p:pic>
        <p:nvPicPr>
          <p:cNvPr id="3314" name="Google Shape;3314;p33" descr="Ly kỳ chuyện tình dang dở của Đường Tăng trong Tây du ký 1986"/>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3315" name="Google Shape;3315;p33"/>
          <p:cNvGrpSpPr/>
          <p:nvPr/>
        </p:nvGrpSpPr>
        <p:grpSpPr>
          <a:xfrm>
            <a:off x="4814887" y="3667125"/>
            <a:ext cx="4329113" cy="1476375"/>
            <a:chOff x="3636645" y="6568567"/>
            <a:chExt cx="5772150" cy="1968500"/>
          </a:xfrm>
        </p:grpSpPr>
        <p:pic>
          <p:nvPicPr>
            <p:cNvPr id="3316" name="Google Shape;3316;p33" descr="C:\Users\ADMIN\Desktop\Tai nguyen thiet ke tro choi\Bảng gỗ\49f1b87228eb6bdb68e300357ebeb9ca (2).jpg"/>
            <p:cNvPicPr preferRelativeResize="0"/>
            <p:nvPr/>
          </p:nvPicPr>
          <p:blipFill rotWithShape="1">
            <a:blip r:embed="rId4">
              <a:alphaModFix/>
            </a:blip>
            <a:srcRect/>
            <a:stretch/>
          </p:blipFill>
          <p:spPr>
            <a:xfrm>
              <a:off x="3636645" y="6568567"/>
              <a:ext cx="5772150" cy="1968500"/>
            </a:xfrm>
            <a:prstGeom prst="rect">
              <a:avLst/>
            </a:prstGeom>
            <a:noFill/>
            <a:ln>
              <a:noFill/>
            </a:ln>
          </p:spPr>
        </p:pic>
        <p:sp>
          <p:nvSpPr>
            <p:cNvPr id="3317" name="Google Shape;3317;p33"/>
            <p:cNvSpPr/>
            <p:nvPr/>
          </p:nvSpPr>
          <p:spPr>
            <a:xfrm rot="-738076">
              <a:off x="5376437" y="7126989"/>
              <a:ext cx="2590800" cy="609600"/>
            </a:xfrm>
            <a:prstGeom prst="rect">
              <a:avLst/>
            </a:prstGeom>
            <a:solidFill>
              <a:srgbClr val="FFF184"/>
            </a:solid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rgbClr val="FF0000"/>
                  </a:solidFill>
                  <a:latin typeface="Georgia"/>
                  <a:ea typeface="Georgia"/>
                  <a:cs typeface="Georgia"/>
                  <a:sym typeface="Georgia"/>
                </a:rPr>
                <a:t>THE END</a:t>
              </a:r>
              <a:endParaRPr/>
            </a:p>
          </p:txBody>
        </p:sp>
      </p:grpSp>
      <p:sp>
        <p:nvSpPr>
          <p:cNvPr id="3318" name="Google Shape;3318;p33"/>
          <p:cNvSpPr txBox="1"/>
          <p:nvPr/>
        </p:nvSpPr>
        <p:spPr>
          <a:xfrm>
            <a:off x="-192024" y="0"/>
            <a:ext cx="953262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700" b="1" i="0" u="none" strike="noStrike" cap="none">
                <a:solidFill>
                  <a:srgbClr val="FFFFFF"/>
                </a:solidFill>
                <a:latin typeface="Times New Roman"/>
                <a:ea typeface="Times New Roman"/>
                <a:cs typeface="Times New Roman"/>
                <a:sym typeface="Times New Roman"/>
              </a:rPr>
              <a:t>Cảm ơn các con đã giúp ta thỉnh kinh thành công!</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14"/>
                                        </p:tgtEl>
                                        <p:attrNameLst>
                                          <p:attrName>style.visibility</p:attrName>
                                        </p:attrNameLst>
                                      </p:cBhvr>
                                      <p:to>
                                        <p:strVal val="visible"/>
                                      </p:to>
                                    </p:set>
                                    <p:animEffect transition="in" filter="fade">
                                      <p:cBhvr>
                                        <p:cTn id="7" dur="500"/>
                                        <p:tgtEl>
                                          <p:spTgt spid="3314"/>
                                        </p:tgtEl>
                                      </p:cBhvr>
                                    </p:animEffect>
                                  </p:childTnLst>
                                </p:cTn>
                              </p:par>
                              <p:par>
                                <p:cTn id="8" presetID="10" presetClass="entr" presetSubtype="0" fill="hold" nodeType="withEffect">
                                  <p:stCondLst>
                                    <p:cond delay="0"/>
                                  </p:stCondLst>
                                  <p:childTnLst>
                                    <p:set>
                                      <p:cBhvr>
                                        <p:cTn id="9" dur="1" fill="hold">
                                          <p:stCondLst>
                                            <p:cond delay="0"/>
                                          </p:stCondLst>
                                        </p:cTn>
                                        <p:tgtEl>
                                          <p:spTgt spid="3315"/>
                                        </p:tgtEl>
                                        <p:attrNameLst>
                                          <p:attrName>style.visibility</p:attrName>
                                        </p:attrNameLst>
                                      </p:cBhvr>
                                      <p:to>
                                        <p:strVal val="visible"/>
                                      </p:to>
                                    </p:set>
                                    <p:animEffect transition="in" filter="fade">
                                      <p:cBhvr>
                                        <p:cTn id="10" dur="500"/>
                                        <p:tgtEl>
                                          <p:spTgt spid="3315"/>
                                        </p:tgtEl>
                                      </p:cBhvr>
                                    </p:animEffect>
                                  </p:childTnLst>
                                </p:cTn>
                              </p:par>
                              <p:par>
                                <p:cTn id="11" presetID="10" presetClass="entr" presetSubtype="0" fill="hold" nodeType="withEffect">
                                  <p:stCondLst>
                                    <p:cond delay="0"/>
                                  </p:stCondLst>
                                  <p:childTnLst>
                                    <p:set>
                                      <p:cBhvr>
                                        <p:cTn id="12" dur="1" fill="hold">
                                          <p:stCondLst>
                                            <p:cond delay="0"/>
                                          </p:stCondLst>
                                        </p:cTn>
                                        <p:tgtEl>
                                          <p:spTgt spid="3318"/>
                                        </p:tgtEl>
                                        <p:attrNameLst>
                                          <p:attrName>style.visibility</p:attrName>
                                        </p:attrNameLst>
                                      </p:cBhvr>
                                      <p:to>
                                        <p:strVal val="visible"/>
                                      </p:to>
                                    </p:set>
                                    <p:animEffect transition="in" filter="fade">
                                      <p:cBhvr>
                                        <p:cTn id="13" dur="500"/>
                                        <p:tgtEl>
                                          <p:spTgt spid="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2"/>
        <p:cNvGrpSpPr/>
        <p:nvPr/>
      </p:nvGrpSpPr>
      <p:grpSpPr>
        <a:xfrm>
          <a:off x="0" y="0"/>
          <a:ext cx="0" cy="0"/>
          <a:chOff x="0" y="0"/>
          <a:chExt cx="0" cy="0"/>
        </a:xfrm>
      </p:grpSpPr>
      <p:pic>
        <p:nvPicPr>
          <p:cNvPr id="3323" name="Google Shape;3323;p34"/>
          <p:cNvPicPr preferRelativeResize="0"/>
          <p:nvPr/>
        </p:nvPicPr>
        <p:blipFill rotWithShape="1">
          <a:blip r:embed="rId3">
            <a:alphaModFix/>
          </a:blip>
          <a:srcRect/>
          <a:stretch/>
        </p:blipFill>
        <p:spPr>
          <a:xfrm rot="-385888">
            <a:off x="1040242" y="-151084"/>
            <a:ext cx="7371113" cy="5654482"/>
          </a:xfrm>
          <a:prstGeom prst="rect">
            <a:avLst/>
          </a:prstGeom>
          <a:noFill/>
          <a:ln>
            <a:noFill/>
          </a:ln>
        </p:spPr>
      </p:pic>
      <p:pic>
        <p:nvPicPr>
          <p:cNvPr id="3324" name="Google Shape;3324;p34"/>
          <p:cNvPicPr preferRelativeResize="0"/>
          <p:nvPr/>
        </p:nvPicPr>
        <p:blipFill rotWithShape="1">
          <a:blip r:embed="rId4">
            <a:alphaModFix/>
          </a:blip>
          <a:srcRect/>
          <a:stretch/>
        </p:blipFill>
        <p:spPr>
          <a:xfrm rot="-422626">
            <a:off x="3096949" y="3692003"/>
            <a:ext cx="798636" cy="798636"/>
          </a:xfrm>
          <a:prstGeom prst="rect">
            <a:avLst/>
          </a:prstGeom>
          <a:noFill/>
          <a:ln>
            <a:noFill/>
          </a:ln>
        </p:spPr>
      </p:pic>
      <p:pic>
        <p:nvPicPr>
          <p:cNvPr id="3325" name="Google Shape;3325;p34"/>
          <p:cNvPicPr preferRelativeResize="0"/>
          <p:nvPr/>
        </p:nvPicPr>
        <p:blipFill rotWithShape="1">
          <a:blip r:embed="rId5">
            <a:alphaModFix/>
          </a:blip>
          <a:srcRect/>
          <a:stretch/>
        </p:blipFill>
        <p:spPr>
          <a:xfrm>
            <a:off x="26297" y="-372880"/>
            <a:ext cx="1498473" cy="1618351"/>
          </a:xfrm>
          <a:prstGeom prst="rect">
            <a:avLst/>
          </a:prstGeom>
          <a:noFill/>
          <a:ln>
            <a:noFill/>
          </a:ln>
        </p:spPr>
      </p:pic>
      <p:pic>
        <p:nvPicPr>
          <p:cNvPr id="3326" name="Google Shape;3326;p34"/>
          <p:cNvPicPr preferRelativeResize="0"/>
          <p:nvPr/>
        </p:nvPicPr>
        <p:blipFill rotWithShape="1">
          <a:blip r:embed="rId6">
            <a:alphaModFix/>
          </a:blip>
          <a:srcRect/>
          <a:stretch/>
        </p:blipFill>
        <p:spPr>
          <a:xfrm>
            <a:off x="8031982" y="-1665"/>
            <a:ext cx="1110365" cy="1416481"/>
          </a:xfrm>
          <a:prstGeom prst="rect">
            <a:avLst/>
          </a:prstGeom>
          <a:noFill/>
          <a:ln>
            <a:noFill/>
          </a:ln>
        </p:spPr>
      </p:pic>
      <p:pic>
        <p:nvPicPr>
          <p:cNvPr id="3327" name="Google Shape;3327;p34"/>
          <p:cNvPicPr preferRelativeResize="0"/>
          <p:nvPr/>
        </p:nvPicPr>
        <p:blipFill rotWithShape="1">
          <a:blip r:embed="rId7">
            <a:alphaModFix/>
          </a:blip>
          <a:srcRect/>
          <a:stretch/>
        </p:blipFill>
        <p:spPr>
          <a:xfrm>
            <a:off x="-151528" y="3726006"/>
            <a:ext cx="1796546" cy="1504960"/>
          </a:xfrm>
          <a:prstGeom prst="rect">
            <a:avLst/>
          </a:prstGeom>
          <a:noFill/>
          <a:ln>
            <a:noFill/>
          </a:ln>
        </p:spPr>
      </p:pic>
      <p:pic>
        <p:nvPicPr>
          <p:cNvPr id="3328" name="Google Shape;3328;p34"/>
          <p:cNvPicPr preferRelativeResize="0"/>
          <p:nvPr/>
        </p:nvPicPr>
        <p:blipFill rotWithShape="1">
          <a:blip r:embed="rId8">
            <a:alphaModFix/>
          </a:blip>
          <a:srcRect/>
          <a:stretch/>
        </p:blipFill>
        <p:spPr>
          <a:xfrm>
            <a:off x="7257342" y="3737201"/>
            <a:ext cx="1967091" cy="1530801"/>
          </a:xfrm>
          <a:prstGeom prst="rect">
            <a:avLst/>
          </a:prstGeom>
          <a:noFill/>
          <a:ln>
            <a:noFill/>
          </a:ln>
        </p:spPr>
      </p:pic>
      <p:sp>
        <p:nvSpPr>
          <p:cNvPr id="3329" name="Google Shape;3329;p34"/>
          <p:cNvSpPr/>
          <p:nvPr/>
        </p:nvSpPr>
        <p:spPr>
          <a:xfrm>
            <a:off x="2777575" y="964692"/>
            <a:ext cx="3043141" cy="90024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C00000"/>
              </a:buClr>
              <a:buSzPts val="5400"/>
              <a:buFont typeface="Arial"/>
              <a:buNone/>
            </a:pPr>
            <a:r>
              <a:rPr lang="en-US" sz="5400" b="1" i="0" u="none" strike="noStrike" cap="none">
                <a:solidFill>
                  <a:srgbClr val="C00000"/>
                </a:solidFill>
                <a:latin typeface="Times New Roman"/>
                <a:ea typeface="Times New Roman"/>
                <a:cs typeface="Times New Roman"/>
                <a:sym typeface="Times New Roman"/>
              </a:rPr>
              <a:t>Vận dụng</a:t>
            </a:r>
            <a:endParaRPr sz="5400" b="1" i="0" u="none" strike="noStrike" cap="none">
              <a:solidFill>
                <a:srgbClr val="C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24"/>
                                        </p:tgtEl>
                                        <p:attrNameLst>
                                          <p:attrName>style.visibility</p:attrName>
                                        </p:attrNameLst>
                                      </p:cBhvr>
                                      <p:to>
                                        <p:strVal val="visible"/>
                                      </p:to>
                                    </p:set>
                                    <p:animEffect transition="in" filter="fade">
                                      <p:cBhvr>
                                        <p:cTn id="7" dur="500"/>
                                        <p:tgtEl>
                                          <p:spTgt spid="3324"/>
                                        </p:tgtEl>
                                      </p:cBhvr>
                                    </p:animEffect>
                                  </p:childTnLst>
                                </p:cTn>
                              </p:par>
                              <p:par>
                                <p:cTn id="8" presetID="10" presetClass="entr" presetSubtype="0" fill="hold" nodeType="withEffect">
                                  <p:stCondLst>
                                    <p:cond delay="0"/>
                                  </p:stCondLst>
                                  <p:childTnLst>
                                    <p:set>
                                      <p:cBhvr>
                                        <p:cTn id="9" dur="1" fill="hold">
                                          <p:stCondLst>
                                            <p:cond delay="0"/>
                                          </p:stCondLst>
                                        </p:cTn>
                                        <p:tgtEl>
                                          <p:spTgt spid="3325"/>
                                        </p:tgtEl>
                                        <p:attrNameLst>
                                          <p:attrName>style.visibility</p:attrName>
                                        </p:attrNameLst>
                                      </p:cBhvr>
                                      <p:to>
                                        <p:strVal val="visible"/>
                                      </p:to>
                                    </p:set>
                                    <p:animEffect transition="in" filter="fade">
                                      <p:cBhvr>
                                        <p:cTn id="10" dur="1367"/>
                                        <p:tgtEl>
                                          <p:spTgt spid="3325"/>
                                        </p:tgtEl>
                                      </p:cBhvr>
                                    </p:animEffect>
                                  </p:childTnLst>
                                </p:cTn>
                              </p:par>
                              <p:par>
                                <p:cTn id="11" presetID="10" presetClass="entr" presetSubtype="0" fill="hold" nodeType="withEffect">
                                  <p:stCondLst>
                                    <p:cond delay="0"/>
                                  </p:stCondLst>
                                  <p:childTnLst>
                                    <p:set>
                                      <p:cBhvr>
                                        <p:cTn id="12" dur="1" fill="hold">
                                          <p:stCondLst>
                                            <p:cond delay="0"/>
                                          </p:stCondLst>
                                        </p:cTn>
                                        <p:tgtEl>
                                          <p:spTgt spid="3326"/>
                                        </p:tgtEl>
                                        <p:attrNameLst>
                                          <p:attrName>style.visibility</p:attrName>
                                        </p:attrNameLst>
                                      </p:cBhvr>
                                      <p:to>
                                        <p:strVal val="visible"/>
                                      </p:to>
                                    </p:set>
                                    <p:animEffect transition="in" filter="fade">
                                      <p:cBhvr>
                                        <p:cTn id="13" dur="1000"/>
                                        <p:tgtEl>
                                          <p:spTgt spid="3326"/>
                                        </p:tgtEl>
                                      </p:cBhvr>
                                    </p:animEffect>
                                  </p:childTnLst>
                                </p:cTn>
                              </p:par>
                              <p:par>
                                <p:cTn id="14" presetID="2" presetClass="entr" presetSubtype="2" fill="hold" nodeType="withEffect">
                                  <p:stCondLst>
                                    <p:cond delay="0"/>
                                  </p:stCondLst>
                                  <p:childTnLst>
                                    <p:set>
                                      <p:cBhvr>
                                        <p:cTn id="15" dur="1" fill="hold">
                                          <p:stCondLst>
                                            <p:cond delay="0"/>
                                          </p:stCondLst>
                                        </p:cTn>
                                        <p:tgtEl>
                                          <p:spTgt spid="3327"/>
                                        </p:tgtEl>
                                        <p:attrNameLst>
                                          <p:attrName>style.visibility</p:attrName>
                                        </p:attrNameLst>
                                      </p:cBhvr>
                                      <p:to>
                                        <p:strVal val="visible"/>
                                      </p:to>
                                    </p:set>
                                    <p:anim calcmode="lin" valueType="num">
                                      <p:cBhvr additive="base">
                                        <p:cTn id="16" dur="1250"/>
                                        <p:tgtEl>
                                          <p:spTgt spid="332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3328"/>
                                        </p:tgtEl>
                                        <p:attrNameLst>
                                          <p:attrName>style.visibility</p:attrName>
                                        </p:attrNameLst>
                                      </p:cBhvr>
                                      <p:to>
                                        <p:strVal val="visible"/>
                                      </p:to>
                                    </p:set>
                                    <p:anim calcmode="lin" valueType="num">
                                      <p:cBhvr additive="base">
                                        <p:cTn id="19" dur="1500"/>
                                        <p:tgtEl>
                                          <p:spTgt spid="3328"/>
                                        </p:tgtEl>
                                        <p:attrNameLst>
                                          <p:attrName>ppt_x</p:attrName>
                                        </p:attrNameLst>
                                      </p:cBhvr>
                                      <p:tavLst>
                                        <p:tav tm="0">
                                          <p:val>
                                            <p:strVal val="#ppt_x+1"/>
                                          </p:val>
                                        </p:tav>
                                        <p:tav tm="100000">
                                          <p:val>
                                            <p:strVal val="#ppt_x"/>
                                          </p:val>
                                        </p:tav>
                                      </p:tavLst>
                                    </p:anim>
                                  </p:childTnLst>
                                </p:cTn>
                              </p:par>
                              <p:par>
                                <p:cTn id="20" presetID="10" presetClass="entr" presetSubtype="0" fill="hold" nodeType="withEffect">
                                  <p:stCondLst>
                                    <p:cond delay="0"/>
                                  </p:stCondLst>
                                  <p:childTnLst>
                                    <p:set>
                                      <p:cBhvr>
                                        <p:cTn id="21" dur="1" fill="hold">
                                          <p:stCondLst>
                                            <p:cond delay="0"/>
                                          </p:stCondLst>
                                        </p:cTn>
                                        <p:tgtEl>
                                          <p:spTgt spid="3323"/>
                                        </p:tgtEl>
                                        <p:attrNameLst>
                                          <p:attrName>style.visibility</p:attrName>
                                        </p:attrNameLst>
                                      </p:cBhvr>
                                      <p:to>
                                        <p:strVal val="visible"/>
                                      </p:to>
                                    </p:set>
                                    <p:animEffect transition="in" filter="fade">
                                      <p:cBhvr>
                                        <p:cTn id="22" dur="500"/>
                                        <p:tgtEl>
                                          <p:spTgt spid="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pic>
        <p:nvPicPr>
          <p:cNvPr id="3334" name="Google Shape;3334;p35"/>
          <p:cNvPicPr preferRelativeResize="0"/>
          <p:nvPr/>
        </p:nvPicPr>
        <p:blipFill rotWithShape="1">
          <a:blip r:embed="rId3">
            <a:alphaModFix/>
          </a:blip>
          <a:srcRect/>
          <a:stretch/>
        </p:blipFill>
        <p:spPr>
          <a:xfrm>
            <a:off x="0" y="809244"/>
            <a:ext cx="4896612" cy="4334256"/>
          </a:xfrm>
          <a:prstGeom prst="rect">
            <a:avLst/>
          </a:prstGeom>
          <a:noFill/>
          <a:ln>
            <a:noFill/>
          </a:ln>
        </p:spPr>
      </p:pic>
      <p:sp>
        <p:nvSpPr>
          <p:cNvPr id="3335" name="Google Shape;3335;p35"/>
          <p:cNvSpPr/>
          <p:nvPr/>
        </p:nvSpPr>
        <p:spPr>
          <a:xfrm>
            <a:off x="4572001" y="630936"/>
            <a:ext cx="4673423" cy="83099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4950" b="1" i="0" u="none" strike="noStrike" cap="none">
                <a:solidFill>
                  <a:srgbClr val="FF0000"/>
                </a:solidFill>
                <a:latin typeface="Times New Roman"/>
                <a:ea typeface="Times New Roman"/>
                <a:cs typeface="Times New Roman"/>
                <a:sym typeface="Times New Roman"/>
              </a:rPr>
              <a:t>VẬN DỤNG</a:t>
            </a:r>
            <a:endParaRPr/>
          </a:p>
        </p:txBody>
      </p:sp>
      <p:grpSp>
        <p:nvGrpSpPr>
          <p:cNvPr id="3336" name="Google Shape;3336;p35"/>
          <p:cNvGrpSpPr/>
          <p:nvPr/>
        </p:nvGrpSpPr>
        <p:grpSpPr>
          <a:xfrm>
            <a:off x="5172966" y="1888271"/>
            <a:ext cx="3796104" cy="2624293"/>
            <a:chOff x="5879797" y="2066170"/>
            <a:chExt cx="5061472" cy="3499058"/>
          </a:xfrm>
        </p:grpSpPr>
        <p:sp>
          <p:nvSpPr>
            <p:cNvPr id="3337" name="Google Shape;3337;p35"/>
            <p:cNvSpPr/>
            <p:nvPr/>
          </p:nvSpPr>
          <p:spPr>
            <a:xfrm>
              <a:off x="6139406" y="2599979"/>
              <a:ext cx="4542253" cy="24314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50" b="0" i="0" u="none" strike="noStrike" cap="none">
                  <a:solidFill>
                    <a:srgbClr val="0C0C0C"/>
                  </a:solidFill>
                  <a:latin typeface="Times New Roman"/>
                  <a:ea typeface="Times New Roman"/>
                  <a:cs typeface="Times New Roman"/>
                  <a:sym typeface="Times New Roman"/>
                </a:rPr>
                <a:t>Tìm kiếm thông tin để tái hiện và khôi phục lại sự kiên chiến thắng Điện Biên Phủ 1954 bằng 1 đoạn văn ngắn từ 7-10 dòng.</a:t>
              </a:r>
              <a:endParaRPr sz="2250" b="0" i="0" u="none" strike="noStrike" cap="none">
                <a:solidFill>
                  <a:srgbClr val="0C0C0C"/>
                </a:solidFill>
                <a:latin typeface="Times New Roman"/>
                <a:ea typeface="Times New Roman"/>
                <a:cs typeface="Times New Roman"/>
                <a:sym typeface="Times New Roman"/>
              </a:endParaRPr>
            </a:p>
          </p:txBody>
        </p:sp>
        <p:sp>
          <p:nvSpPr>
            <p:cNvPr id="3338" name="Google Shape;3338;p35"/>
            <p:cNvSpPr/>
            <p:nvPr/>
          </p:nvSpPr>
          <p:spPr>
            <a:xfrm>
              <a:off x="5879797" y="2066170"/>
              <a:ext cx="5061472" cy="3499058"/>
            </a:xfrm>
            <a:prstGeom prst="flowChartTerminator">
              <a:avLst/>
            </a:prstGeom>
            <a:noFill/>
            <a:ln w="571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35"/>
                                        </p:tgtEl>
                                        <p:attrNameLst>
                                          <p:attrName>style.visibility</p:attrName>
                                        </p:attrNameLst>
                                      </p:cBhvr>
                                      <p:to>
                                        <p:strVal val="visible"/>
                                      </p:to>
                                    </p:set>
                                    <p:animEffect transition="in" filter="fade">
                                      <p:cBhvr>
                                        <p:cTn id="7" dur="500"/>
                                        <p:tgtEl>
                                          <p:spTgt spid="3335"/>
                                        </p:tgtEl>
                                      </p:cBhvr>
                                    </p:animEffect>
                                  </p:childTnLst>
                                </p:cTn>
                              </p:par>
                              <p:par>
                                <p:cTn id="8" presetID="10" presetClass="entr" presetSubtype="0" fill="hold" nodeType="withEffect">
                                  <p:stCondLst>
                                    <p:cond delay="0"/>
                                  </p:stCondLst>
                                  <p:childTnLst>
                                    <p:set>
                                      <p:cBhvr>
                                        <p:cTn id="9" dur="1" fill="hold">
                                          <p:stCondLst>
                                            <p:cond delay="0"/>
                                          </p:stCondLst>
                                        </p:cTn>
                                        <p:tgtEl>
                                          <p:spTgt spid="3336"/>
                                        </p:tgtEl>
                                        <p:attrNameLst>
                                          <p:attrName>style.visibility</p:attrName>
                                        </p:attrNameLst>
                                      </p:cBhvr>
                                      <p:to>
                                        <p:strVal val="visible"/>
                                      </p:to>
                                    </p:set>
                                    <p:animEffect transition="in" filter="fade">
                                      <p:cBhvr>
                                        <p:cTn id="10" dur="500"/>
                                        <p:tgtEl>
                                          <p:spTgt spid="3336"/>
                                        </p:tgtEl>
                                      </p:cBhvr>
                                    </p:animEffect>
                                  </p:childTnLst>
                                </p:cTn>
                              </p:par>
                              <p:par>
                                <p:cTn id="11" presetID="10" presetClass="entr" presetSubtype="0" fill="hold" nodeType="withEffect">
                                  <p:stCondLst>
                                    <p:cond delay="0"/>
                                  </p:stCondLst>
                                  <p:childTnLst>
                                    <p:set>
                                      <p:cBhvr>
                                        <p:cTn id="12" dur="1" fill="hold">
                                          <p:stCondLst>
                                            <p:cond delay="0"/>
                                          </p:stCondLst>
                                        </p:cTn>
                                        <p:tgtEl>
                                          <p:spTgt spid="3334"/>
                                        </p:tgtEl>
                                        <p:attrNameLst>
                                          <p:attrName>style.visibility</p:attrName>
                                        </p:attrNameLst>
                                      </p:cBhvr>
                                      <p:to>
                                        <p:strVal val="visible"/>
                                      </p:to>
                                    </p:set>
                                    <p:animEffect transition="in" filter="fade">
                                      <p:cBhvr>
                                        <p:cTn id="13" dur="500"/>
                                        <p:tgtEl>
                                          <p:spTgt spid="3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1"/>
        <p:cNvGrpSpPr/>
        <p:nvPr/>
      </p:nvGrpSpPr>
      <p:grpSpPr>
        <a:xfrm>
          <a:off x="0" y="0"/>
          <a:ext cx="0" cy="0"/>
          <a:chOff x="0" y="0"/>
          <a:chExt cx="0" cy="0"/>
        </a:xfrm>
      </p:grpSpPr>
      <p:grpSp>
        <p:nvGrpSpPr>
          <p:cNvPr id="2792" name="Google Shape;2792;p5"/>
          <p:cNvGrpSpPr/>
          <p:nvPr/>
        </p:nvGrpSpPr>
        <p:grpSpPr>
          <a:xfrm rot="3600720">
            <a:off x="7068370" y="2918869"/>
            <a:ext cx="2044045" cy="2151544"/>
            <a:chOff x="1526600" y="450800"/>
            <a:chExt cx="4540675" cy="4779475"/>
          </a:xfrm>
        </p:grpSpPr>
        <p:sp>
          <p:nvSpPr>
            <p:cNvPr id="2793" name="Google Shape;2793;p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4" name="Google Shape;2794;p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5" name="Google Shape;2795;p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6" name="Google Shape;2796;p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7" name="Google Shape;2797;p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8" name="Google Shape;2798;p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9" name="Google Shape;2799;p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0" name="Google Shape;2800;p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01" name="Google Shape;2801;p5"/>
          <p:cNvSpPr/>
          <p:nvPr/>
        </p:nvSpPr>
        <p:spPr>
          <a:xfrm>
            <a:off x="919463" y="1563889"/>
            <a:ext cx="7457400" cy="2435700"/>
          </a:xfrm>
          <a:prstGeom prst="roundRect">
            <a:avLst>
              <a:gd name="adj" fmla="val 1282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2" name="Google Shape;2802;p5"/>
          <p:cNvSpPr/>
          <p:nvPr/>
        </p:nvSpPr>
        <p:spPr>
          <a:xfrm>
            <a:off x="843301" y="1487739"/>
            <a:ext cx="7457400" cy="2435700"/>
          </a:xfrm>
          <a:prstGeom prst="roundRect">
            <a:avLst>
              <a:gd name="adj" fmla="val 1282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03" name="Google Shape;2803;p5"/>
          <p:cNvGrpSpPr/>
          <p:nvPr/>
        </p:nvGrpSpPr>
        <p:grpSpPr>
          <a:xfrm rot="258069" flipH="1">
            <a:off x="7451260" y="989510"/>
            <a:ext cx="1966081" cy="2500271"/>
            <a:chOff x="2173867" y="-584314"/>
            <a:chExt cx="1966049" cy="2500230"/>
          </a:xfrm>
        </p:grpSpPr>
        <p:grpSp>
          <p:nvGrpSpPr>
            <p:cNvPr id="2804" name="Google Shape;2804;p5"/>
            <p:cNvGrpSpPr/>
            <p:nvPr/>
          </p:nvGrpSpPr>
          <p:grpSpPr>
            <a:xfrm rot="1413719">
              <a:off x="2539340" y="-541428"/>
              <a:ext cx="616248" cy="1925931"/>
              <a:chOff x="-1858600" y="2385325"/>
              <a:chExt cx="523125" cy="1635025"/>
            </a:xfrm>
          </p:grpSpPr>
          <p:sp>
            <p:nvSpPr>
              <p:cNvPr id="2805" name="Google Shape;2805;p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p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p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p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09" name="Google Shape;2809;p5"/>
            <p:cNvGrpSpPr/>
            <p:nvPr/>
          </p:nvGrpSpPr>
          <p:grpSpPr>
            <a:xfrm rot="1413719">
              <a:off x="2548595" y="-367104"/>
              <a:ext cx="1216593" cy="2128592"/>
              <a:chOff x="-1779100" y="2408800"/>
              <a:chExt cx="1032750" cy="1807075"/>
            </a:xfrm>
          </p:grpSpPr>
          <p:sp>
            <p:nvSpPr>
              <p:cNvPr id="2810" name="Google Shape;2810;p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1" name="Google Shape;2811;p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2" name="Google Shape;2812;p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3" name="Google Shape;2813;p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814" name="Google Shape;2814;p5"/>
          <p:cNvSpPr/>
          <p:nvPr/>
        </p:nvSpPr>
        <p:spPr>
          <a:xfrm>
            <a:off x="6460675" y="539050"/>
            <a:ext cx="1973700"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p5"/>
          <p:cNvSpPr txBox="1">
            <a:spLocks noGrp="1"/>
          </p:cNvSpPr>
          <p:nvPr>
            <p:ph type="ctrTitle"/>
          </p:nvPr>
        </p:nvSpPr>
        <p:spPr>
          <a:xfrm>
            <a:off x="1313935" y="1622556"/>
            <a:ext cx="6567000" cy="1754825"/>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US" sz="4000">
                <a:solidFill>
                  <a:schemeClr val="accent3"/>
                </a:solidFill>
              </a:rPr>
              <a:t>Bài 1: Hiện thực lịch sử và lịch sử được con người nhận thức (t1) </a:t>
            </a:r>
            <a:endParaRPr sz="4000"/>
          </a:p>
        </p:txBody>
      </p:sp>
      <p:sp>
        <p:nvSpPr>
          <p:cNvPr id="2816" name="Google Shape;2816;p5"/>
          <p:cNvSpPr txBox="1">
            <a:spLocks noGrp="1"/>
          </p:cNvSpPr>
          <p:nvPr>
            <p:ph type="subTitle" idx="2"/>
          </p:nvPr>
        </p:nvSpPr>
        <p:spPr>
          <a:xfrm>
            <a:off x="6604975" y="567550"/>
            <a:ext cx="1685100" cy="422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History</a:t>
            </a:r>
            <a:endParaRPr/>
          </a:p>
        </p:txBody>
      </p:sp>
      <p:cxnSp>
        <p:nvCxnSpPr>
          <p:cNvPr id="2817" name="Google Shape;2817;p5"/>
          <p:cNvCxnSpPr/>
          <p:nvPr/>
        </p:nvCxnSpPr>
        <p:spPr>
          <a:xfrm>
            <a:off x="5282278" y="3773032"/>
            <a:ext cx="476100" cy="0"/>
          </a:xfrm>
          <a:prstGeom prst="straightConnector1">
            <a:avLst/>
          </a:prstGeom>
          <a:noFill/>
          <a:ln w="19050" cap="flat" cmpd="sng">
            <a:solidFill>
              <a:schemeClr val="dk1"/>
            </a:solidFill>
            <a:prstDash val="solid"/>
            <a:round/>
            <a:headEnd type="none" w="sm" len="sm"/>
            <a:tailEnd type="none" w="sm" len="sm"/>
          </a:ln>
        </p:spPr>
      </p:cxnSp>
      <p:cxnSp>
        <p:nvCxnSpPr>
          <p:cNvPr id="2818" name="Google Shape;2818;p5"/>
          <p:cNvCxnSpPr/>
          <p:nvPr/>
        </p:nvCxnSpPr>
        <p:spPr>
          <a:xfrm rot="10800000">
            <a:off x="3393845" y="3760762"/>
            <a:ext cx="476100" cy="0"/>
          </a:xfrm>
          <a:prstGeom prst="straightConnector1">
            <a:avLst/>
          </a:prstGeom>
          <a:noFill/>
          <a:ln w="19050" cap="flat" cmpd="sng">
            <a:solidFill>
              <a:schemeClr val="dk1"/>
            </a:solidFill>
            <a:prstDash val="solid"/>
            <a:round/>
            <a:headEnd type="none" w="sm" len="sm"/>
            <a:tailEnd type="none" w="sm" len="sm"/>
          </a:ln>
        </p:spPr>
      </p:cxnSp>
      <p:sp>
        <p:nvSpPr>
          <p:cNvPr id="2819" name="Google Shape;2819;p5"/>
          <p:cNvSpPr txBox="1">
            <a:spLocks noGrp="1"/>
          </p:cNvSpPr>
          <p:nvPr>
            <p:ph type="subTitle" idx="1"/>
          </p:nvPr>
        </p:nvSpPr>
        <p:spPr>
          <a:xfrm>
            <a:off x="3739499" y="3557338"/>
            <a:ext cx="1625400" cy="35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Wellcome</a:t>
            </a:r>
            <a:endParaRPr/>
          </a:p>
        </p:txBody>
      </p:sp>
      <p:grpSp>
        <p:nvGrpSpPr>
          <p:cNvPr id="2820" name="Google Shape;2820;p5"/>
          <p:cNvGrpSpPr/>
          <p:nvPr/>
        </p:nvGrpSpPr>
        <p:grpSpPr>
          <a:xfrm rot="-400622" flipH="1">
            <a:off x="418725" y="3522243"/>
            <a:ext cx="2478297" cy="1944628"/>
            <a:chOff x="-2415600" y="2986400"/>
            <a:chExt cx="1943075" cy="1524659"/>
          </a:xfrm>
        </p:grpSpPr>
        <p:sp>
          <p:nvSpPr>
            <p:cNvPr id="2821" name="Google Shape;2821;p5"/>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2" name="Google Shape;2822;p5"/>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p5"/>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4" name="Google Shape;2824;p5"/>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5" name="Google Shape;2825;p5"/>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26" name="Google Shape;2826;p5"/>
            <p:cNvGrpSpPr/>
            <p:nvPr/>
          </p:nvGrpSpPr>
          <p:grpSpPr>
            <a:xfrm>
              <a:off x="-2218800" y="3088875"/>
              <a:ext cx="1598825" cy="1190475"/>
              <a:chOff x="-2218800" y="3088875"/>
              <a:chExt cx="1598825" cy="1190475"/>
            </a:xfrm>
          </p:grpSpPr>
          <p:sp>
            <p:nvSpPr>
              <p:cNvPr id="2827" name="Google Shape;2827;p5"/>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8" name="Google Shape;2828;p5"/>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829" name="Google Shape;2829;p5"/>
          <p:cNvGrpSpPr/>
          <p:nvPr/>
        </p:nvGrpSpPr>
        <p:grpSpPr>
          <a:xfrm rot="-448661" flipH="1">
            <a:off x="-528300" y="3082068"/>
            <a:ext cx="2175017" cy="2248022"/>
            <a:chOff x="334100" y="971800"/>
            <a:chExt cx="1810984" cy="1871771"/>
          </a:xfrm>
        </p:grpSpPr>
        <p:sp>
          <p:nvSpPr>
            <p:cNvPr id="2830" name="Google Shape;2830;p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1" name="Google Shape;2831;p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32" name="Google Shape;2832;p5"/>
            <p:cNvGrpSpPr/>
            <p:nvPr/>
          </p:nvGrpSpPr>
          <p:grpSpPr>
            <a:xfrm>
              <a:off x="1214129" y="978980"/>
              <a:ext cx="913829" cy="1211840"/>
              <a:chOff x="1214129" y="978980"/>
              <a:chExt cx="913829" cy="1211840"/>
            </a:xfrm>
          </p:grpSpPr>
          <p:sp>
            <p:nvSpPr>
              <p:cNvPr id="2833" name="Google Shape;2833;p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4" name="Google Shape;2834;p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35" name="Google Shape;2835;p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6" name="Google Shape;2836;p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7" name="Google Shape;2837;p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1"/>
        <p:cNvGrpSpPr/>
        <p:nvPr/>
      </p:nvGrpSpPr>
      <p:grpSpPr>
        <a:xfrm>
          <a:off x="0" y="0"/>
          <a:ext cx="0" cy="0"/>
          <a:chOff x="0" y="0"/>
          <a:chExt cx="0" cy="0"/>
        </a:xfrm>
      </p:grpSpPr>
      <p:sp>
        <p:nvSpPr>
          <p:cNvPr id="2842" name="Google Shape;2842;p6"/>
          <p:cNvSpPr/>
          <p:nvPr/>
        </p:nvSpPr>
        <p:spPr>
          <a:xfrm>
            <a:off x="2113800" y="2345005"/>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3" name="Google Shape;2843;p6"/>
          <p:cNvSpPr/>
          <p:nvPr/>
        </p:nvSpPr>
        <p:spPr>
          <a:xfrm>
            <a:off x="1209343" y="3243175"/>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4" name="Google Shape;2844;p6"/>
          <p:cNvSpPr/>
          <p:nvPr/>
        </p:nvSpPr>
        <p:spPr>
          <a:xfrm>
            <a:off x="893293" y="1558140"/>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5" name="Google Shape;2845;p6"/>
          <p:cNvSpPr/>
          <p:nvPr/>
        </p:nvSpPr>
        <p:spPr>
          <a:xfrm>
            <a:off x="2063100" y="109182"/>
            <a:ext cx="5017800" cy="917015"/>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6" name="Google Shape;2846;p6"/>
          <p:cNvSpPr txBox="1">
            <a:spLocks noGrp="1"/>
          </p:cNvSpPr>
          <p:nvPr>
            <p:ph type="title" idx="15"/>
          </p:nvPr>
        </p:nvSpPr>
        <p:spPr>
          <a:xfrm>
            <a:off x="2501700" y="217470"/>
            <a:ext cx="4140600" cy="771977"/>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500"/>
              <a:buNone/>
            </a:pPr>
            <a:r>
              <a:rPr lang="en-US" sz="4000">
                <a:solidFill>
                  <a:schemeClr val="accent3"/>
                </a:solidFill>
              </a:rPr>
              <a:t>NỘI DUNG</a:t>
            </a:r>
            <a:endParaRPr sz="4000"/>
          </a:p>
        </p:txBody>
      </p:sp>
      <p:sp>
        <p:nvSpPr>
          <p:cNvPr id="2847" name="Google Shape;2847;p6"/>
          <p:cNvSpPr txBox="1">
            <a:spLocks noGrp="1"/>
          </p:cNvSpPr>
          <p:nvPr>
            <p:ph type="title"/>
          </p:nvPr>
        </p:nvSpPr>
        <p:spPr>
          <a:xfrm>
            <a:off x="842593" y="1671390"/>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000"/>
              <a:buNone/>
            </a:pPr>
            <a:r>
              <a:rPr lang="en-US"/>
              <a:t>01</a:t>
            </a:r>
            <a:endParaRPr/>
          </a:p>
        </p:txBody>
      </p:sp>
      <p:sp>
        <p:nvSpPr>
          <p:cNvPr id="2848" name="Google Shape;2848;p6"/>
          <p:cNvSpPr txBox="1">
            <a:spLocks noGrp="1"/>
          </p:cNvSpPr>
          <p:nvPr>
            <p:ph type="title" idx="3"/>
          </p:nvPr>
        </p:nvSpPr>
        <p:spPr>
          <a:xfrm>
            <a:off x="1158643" y="3356425"/>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000"/>
              <a:buNone/>
            </a:pPr>
            <a:r>
              <a:rPr lang="en-US"/>
              <a:t>03</a:t>
            </a:r>
            <a:endParaRPr/>
          </a:p>
        </p:txBody>
      </p:sp>
      <p:sp>
        <p:nvSpPr>
          <p:cNvPr id="2849" name="Google Shape;2849;p6"/>
          <p:cNvSpPr txBox="1">
            <a:spLocks noGrp="1"/>
          </p:cNvSpPr>
          <p:nvPr>
            <p:ph type="title" idx="6"/>
          </p:nvPr>
        </p:nvSpPr>
        <p:spPr>
          <a:xfrm>
            <a:off x="2063100" y="2458255"/>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000"/>
              <a:buNone/>
            </a:pPr>
            <a:r>
              <a:rPr lang="en-US"/>
              <a:t>02</a:t>
            </a:r>
            <a:endParaRPr/>
          </a:p>
        </p:txBody>
      </p:sp>
      <p:sp>
        <p:nvSpPr>
          <p:cNvPr id="2850" name="Google Shape;2850;p6"/>
          <p:cNvSpPr txBox="1"/>
          <p:nvPr/>
        </p:nvSpPr>
        <p:spPr>
          <a:xfrm>
            <a:off x="1598527" y="1476825"/>
            <a:ext cx="631717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Lịch sử, hiện thực lịch sử và lịch sử được con người nhận thức.</a:t>
            </a:r>
            <a:endParaRPr sz="2400" b="0" i="0" u="none" strike="noStrike" cap="none">
              <a:solidFill>
                <a:srgbClr val="000000"/>
              </a:solidFill>
              <a:latin typeface="Times New Roman"/>
              <a:ea typeface="Times New Roman"/>
              <a:cs typeface="Times New Roman"/>
              <a:sym typeface="Times New Roman"/>
            </a:endParaRPr>
          </a:p>
        </p:txBody>
      </p:sp>
      <p:sp>
        <p:nvSpPr>
          <p:cNvPr id="2851" name="Google Shape;2851;p6"/>
          <p:cNvSpPr txBox="1"/>
          <p:nvPr/>
        </p:nvSpPr>
        <p:spPr>
          <a:xfrm>
            <a:off x="1525393" y="2458255"/>
            <a:ext cx="670288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Đối tượng nghiên cứu sử học </a:t>
            </a:r>
            <a:endParaRPr sz="2400" b="0" i="0" u="none" strike="noStrike" cap="none">
              <a:solidFill>
                <a:srgbClr val="000000"/>
              </a:solidFill>
              <a:latin typeface="Times New Roman"/>
              <a:ea typeface="Times New Roman"/>
              <a:cs typeface="Times New Roman"/>
              <a:sym typeface="Times New Roman"/>
            </a:endParaRPr>
          </a:p>
        </p:txBody>
      </p:sp>
      <p:sp>
        <p:nvSpPr>
          <p:cNvPr id="2852" name="Google Shape;2852;p6"/>
          <p:cNvSpPr txBox="1"/>
          <p:nvPr/>
        </p:nvSpPr>
        <p:spPr>
          <a:xfrm>
            <a:off x="2116649" y="3318908"/>
            <a:ext cx="452565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Chức năng và nhiệm vụ của Sử học</a:t>
            </a:r>
            <a:endParaRPr sz="2400" b="0"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44"/>
                                        </p:tgtEl>
                                        <p:attrNameLst>
                                          <p:attrName>style.visibility</p:attrName>
                                        </p:attrNameLst>
                                      </p:cBhvr>
                                      <p:to>
                                        <p:strVal val="visible"/>
                                      </p:to>
                                    </p:set>
                                    <p:anim calcmode="lin" valueType="num">
                                      <p:cBhvr additive="base">
                                        <p:cTn id="7" dur="500"/>
                                        <p:tgtEl>
                                          <p:spTgt spid="284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847"/>
                                        </p:tgtEl>
                                        <p:attrNameLst>
                                          <p:attrName>style.visibility</p:attrName>
                                        </p:attrNameLst>
                                      </p:cBhvr>
                                      <p:to>
                                        <p:strVal val="visible"/>
                                      </p:to>
                                    </p:set>
                                    <p:anim calcmode="lin" valueType="num">
                                      <p:cBhvr additive="base">
                                        <p:cTn id="10" dur="500"/>
                                        <p:tgtEl>
                                          <p:spTgt spid="2847"/>
                                        </p:tgtEl>
                                        <p:attrNameLst>
                                          <p:attrName>ppt_y</p:attrName>
                                        </p:attrNameLst>
                                      </p:cBhvr>
                                      <p:tavLst>
                                        <p:tav tm="0">
                                          <p:val>
                                            <p:strVal val="#ppt_y-1"/>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2850"/>
                                        </p:tgtEl>
                                        <p:attrNameLst>
                                          <p:attrName>style.visibility</p:attrName>
                                        </p:attrNameLst>
                                      </p:cBhvr>
                                      <p:to>
                                        <p:strVal val="visible"/>
                                      </p:to>
                                    </p:set>
                                    <p:anim calcmode="lin" valueType="num">
                                      <p:cBhvr additive="base">
                                        <p:cTn id="13" dur="500"/>
                                        <p:tgtEl>
                                          <p:spTgt spid="2850"/>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849"/>
                                        </p:tgtEl>
                                        <p:attrNameLst>
                                          <p:attrName>style.visibility</p:attrName>
                                        </p:attrNameLst>
                                      </p:cBhvr>
                                      <p:to>
                                        <p:strVal val="visible"/>
                                      </p:to>
                                    </p:set>
                                    <p:anim calcmode="lin" valueType="num">
                                      <p:cBhvr additive="base">
                                        <p:cTn id="18" dur="500"/>
                                        <p:tgtEl>
                                          <p:spTgt spid="2849"/>
                                        </p:tgtEl>
                                        <p:attrNameLst>
                                          <p:attrName>ppt_y</p:attrName>
                                        </p:attrNameLst>
                                      </p:cBhvr>
                                      <p:tavLst>
                                        <p:tav tm="0">
                                          <p:val>
                                            <p:strVal val="#ppt_y-1"/>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2842"/>
                                        </p:tgtEl>
                                        <p:attrNameLst>
                                          <p:attrName>style.visibility</p:attrName>
                                        </p:attrNameLst>
                                      </p:cBhvr>
                                      <p:to>
                                        <p:strVal val="visible"/>
                                      </p:to>
                                    </p:set>
                                    <p:anim calcmode="lin" valueType="num">
                                      <p:cBhvr additive="base">
                                        <p:cTn id="21" dur="500"/>
                                        <p:tgtEl>
                                          <p:spTgt spid="2842"/>
                                        </p:tgtEl>
                                        <p:attrNameLst>
                                          <p:attrName>ppt_y</p:attrName>
                                        </p:attrNameLst>
                                      </p:cBhvr>
                                      <p:tavLst>
                                        <p:tav tm="0">
                                          <p:val>
                                            <p:strVal val="#ppt_y-1"/>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851"/>
                                        </p:tgtEl>
                                        <p:attrNameLst>
                                          <p:attrName>style.visibility</p:attrName>
                                        </p:attrNameLst>
                                      </p:cBhvr>
                                      <p:to>
                                        <p:strVal val="visible"/>
                                      </p:to>
                                    </p:set>
                                    <p:anim calcmode="lin" valueType="num">
                                      <p:cBhvr additive="base">
                                        <p:cTn id="24" dur="500"/>
                                        <p:tgtEl>
                                          <p:spTgt spid="2851"/>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2848"/>
                                        </p:tgtEl>
                                        <p:attrNameLst>
                                          <p:attrName>style.visibility</p:attrName>
                                        </p:attrNameLst>
                                      </p:cBhvr>
                                      <p:to>
                                        <p:strVal val="visible"/>
                                      </p:to>
                                    </p:set>
                                    <p:anim calcmode="lin" valueType="num">
                                      <p:cBhvr additive="base">
                                        <p:cTn id="29" dur="500"/>
                                        <p:tgtEl>
                                          <p:spTgt spid="2848"/>
                                        </p:tgtEl>
                                        <p:attrNameLst>
                                          <p:attrName>ppt_y</p:attrName>
                                        </p:attrNameLst>
                                      </p:cBhvr>
                                      <p:tavLst>
                                        <p:tav tm="0">
                                          <p:val>
                                            <p:strVal val="#ppt_y-1"/>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2843"/>
                                        </p:tgtEl>
                                        <p:attrNameLst>
                                          <p:attrName>style.visibility</p:attrName>
                                        </p:attrNameLst>
                                      </p:cBhvr>
                                      <p:to>
                                        <p:strVal val="visible"/>
                                      </p:to>
                                    </p:set>
                                    <p:anim calcmode="lin" valueType="num">
                                      <p:cBhvr additive="base">
                                        <p:cTn id="32" dur="500"/>
                                        <p:tgtEl>
                                          <p:spTgt spid="2843"/>
                                        </p:tgtEl>
                                        <p:attrNameLst>
                                          <p:attrName>ppt_y</p:attrName>
                                        </p:attrNameLst>
                                      </p:cBhvr>
                                      <p:tavLst>
                                        <p:tav tm="0">
                                          <p:val>
                                            <p:strVal val="#ppt_y-1"/>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852"/>
                                        </p:tgtEl>
                                        <p:attrNameLst>
                                          <p:attrName>style.visibility</p:attrName>
                                        </p:attrNameLst>
                                      </p:cBhvr>
                                      <p:to>
                                        <p:strVal val="visible"/>
                                      </p:to>
                                    </p:set>
                                    <p:anim calcmode="lin" valueType="num">
                                      <p:cBhvr additive="base">
                                        <p:cTn id="35" dur="500"/>
                                        <p:tgtEl>
                                          <p:spTgt spid="28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6"/>
        <p:cNvGrpSpPr/>
        <p:nvPr/>
      </p:nvGrpSpPr>
      <p:grpSpPr>
        <a:xfrm>
          <a:off x="0" y="0"/>
          <a:ext cx="0" cy="0"/>
          <a:chOff x="0" y="0"/>
          <a:chExt cx="0" cy="0"/>
        </a:xfrm>
      </p:grpSpPr>
      <p:pic>
        <p:nvPicPr>
          <p:cNvPr id="2857" name="Google Shape;2857;p7"/>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2858" name="Google Shape;2858;p7"/>
          <p:cNvGrpSpPr/>
          <p:nvPr/>
        </p:nvGrpSpPr>
        <p:grpSpPr>
          <a:xfrm>
            <a:off x="163773" y="801455"/>
            <a:ext cx="8815152" cy="2594416"/>
            <a:chOff x="177421" y="1217154"/>
            <a:chExt cx="8815152" cy="2594416"/>
          </a:xfrm>
        </p:grpSpPr>
        <p:grpSp>
          <p:nvGrpSpPr>
            <p:cNvPr id="2859" name="Google Shape;2859;p7"/>
            <p:cNvGrpSpPr/>
            <p:nvPr/>
          </p:nvGrpSpPr>
          <p:grpSpPr>
            <a:xfrm>
              <a:off x="178721" y="1976636"/>
              <a:ext cx="8813852" cy="1834934"/>
              <a:chOff x="1300" y="1385404"/>
              <a:chExt cx="8813852" cy="1834934"/>
            </a:xfrm>
          </p:grpSpPr>
          <p:sp>
            <p:nvSpPr>
              <p:cNvPr id="2860" name="Google Shape;2860;p7"/>
              <p:cNvSpPr/>
              <p:nvPr/>
            </p:nvSpPr>
            <p:spPr>
              <a:xfrm>
                <a:off x="1300" y="1385404"/>
                <a:ext cx="2464130" cy="1208565"/>
              </a:xfrm>
              <a:prstGeom prst="chevron">
                <a:avLst>
                  <a:gd name="adj" fmla="val 40000"/>
                </a:avLst>
              </a:prstGeom>
              <a:noFill/>
              <a:ln w="57150" cap="flat" cmpd="sng">
                <a:solidFill>
                  <a:srgbClr val="F36F1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58401" y="2269184"/>
                <a:ext cx="2080820" cy="951154"/>
              </a:xfrm>
              <a:prstGeom prst="roundRect">
                <a:avLst>
                  <a:gd name="adj" fmla="val 10000"/>
                </a:avLst>
              </a:prstGeom>
              <a:solidFill>
                <a:srgbClr val="FFFFFF"/>
              </a:solidFill>
              <a:ln w="12700" cap="flat" cmpd="sng">
                <a:solidFill>
                  <a:srgbClr val="F36F1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txBox="1"/>
              <p:nvPr/>
            </p:nvSpPr>
            <p:spPr>
              <a:xfrm>
                <a:off x="686259" y="2297042"/>
                <a:ext cx="2025104" cy="895438"/>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01</a:t>
                </a:r>
                <a:r>
                  <a:rPr lang="en-US" sz="2400" b="0" i="0" u="none" strike="noStrike" cap="none">
                    <a:solidFill>
                      <a:srgbClr val="000000"/>
                    </a:solidFill>
                    <a:latin typeface="Times New Roman"/>
                    <a:ea typeface="Times New Roman"/>
                    <a:cs typeface="Times New Roman"/>
                    <a:sym typeface="Times New Roman"/>
                  </a:rPr>
                  <a:t> – Lịch sử là gì?</a:t>
                </a:r>
                <a:endParaRPr/>
              </a:p>
            </p:txBody>
          </p:sp>
          <p:sp>
            <p:nvSpPr>
              <p:cNvPr id="2863" name="Google Shape;2863;p7"/>
              <p:cNvSpPr/>
              <p:nvPr/>
            </p:nvSpPr>
            <p:spPr>
              <a:xfrm>
                <a:off x="2815884" y="1385404"/>
                <a:ext cx="2464130" cy="1208565"/>
              </a:xfrm>
              <a:prstGeom prst="chevron">
                <a:avLst>
                  <a:gd name="adj" fmla="val 40000"/>
                </a:avLst>
              </a:prstGeom>
              <a:noFill/>
              <a:ln w="57150" cap="flat" cmpd="sng">
                <a:solidFill>
                  <a:srgbClr val="0D95B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3285743" y="2269184"/>
                <a:ext cx="2455306" cy="951154"/>
              </a:xfrm>
              <a:prstGeom prst="roundRect">
                <a:avLst>
                  <a:gd name="adj" fmla="val 10000"/>
                </a:avLst>
              </a:prstGeom>
              <a:solidFill>
                <a:srgbClr val="FFFFFF"/>
              </a:solidFill>
              <a:ln w="12700" cap="flat" cmpd="sng">
                <a:solidFill>
                  <a:srgbClr val="0A95B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txBox="1"/>
              <p:nvPr/>
            </p:nvSpPr>
            <p:spPr>
              <a:xfrm>
                <a:off x="3313601" y="2297042"/>
                <a:ext cx="2399590" cy="895438"/>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02</a:t>
                </a:r>
                <a:r>
                  <a:rPr lang="en-US" sz="2400" b="0" i="0" u="none" strike="noStrike" cap="none">
                    <a:solidFill>
                      <a:srgbClr val="000000"/>
                    </a:solidFill>
                    <a:latin typeface="Times New Roman"/>
                    <a:ea typeface="Times New Roman"/>
                    <a:cs typeface="Times New Roman"/>
                    <a:sym typeface="Times New Roman"/>
                  </a:rPr>
                  <a:t> – Hiện thực lịch sử là gì?</a:t>
                </a:r>
                <a:endParaRPr/>
              </a:p>
            </p:txBody>
          </p:sp>
          <p:sp>
            <p:nvSpPr>
              <p:cNvPr id="2866" name="Google Shape;2866;p7"/>
              <p:cNvSpPr/>
              <p:nvPr/>
            </p:nvSpPr>
            <p:spPr>
              <a:xfrm>
                <a:off x="5817711" y="1385404"/>
                <a:ext cx="2464130" cy="1208565"/>
              </a:xfrm>
              <a:prstGeom prst="chevron">
                <a:avLst>
                  <a:gd name="adj" fmla="val 40000"/>
                </a:avLst>
              </a:prstGeom>
              <a:noFill/>
              <a:ln w="57150" cap="flat" cmpd="sng">
                <a:solidFill>
                  <a:srgbClr val="EBCB3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6215292" y="2269184"/>
                <a:ext cx="2599860" cy="951154"/>
              </a:xfrm>
              <a:prstGeom prst="roundRect">
                <a:avLst>
                  <a:gd name="adj" fmla="val 10000"/>
                </a:avLst>
              </a:prstGeom>
              <a:solidFill>
                <a:srgbClr val="FFFFFF"/>
              </a:solidFill>
              <a:ln w="12700" cap="flat" cmpd="sng">
                <a:solidFill>
                  <a:srgbClr val="EAC9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txBox="1"/>
              <p:nvPr/>
            </p:nvSpPr>
            <p:spPr>
              <a:xfrm>
                <a:off x="6243150" y="2297042"/>
                <a:ext cx="2544144" cy="895438"/>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03</a:t>
                </a:r>
                <a:r>
                  <a:rPr lang="en-US" sz="2400" b="0" i="0" u="none" strike="noStrike" cap="none">
                    <a:solidFill>
                      <a:srgbClr val="000000"/>
                    </a:solidFill>
                    <a:latin typeface="Times New Roman"/>
                    <a:ea typeface="Times New Roman"/>
                    <a:cs typeface="Times New Roman"/>
                    <a:sym typeface="Times New Roman"/>
                  </a:rPr>
                  <a:t> – Nhận thức lịch sử là gì?</a:t>
                </a:r>
                <a:endParaRPr/>
              </a:p>
            </p:txBody>
          </p:sp>
        </p:grpSp>
        <p:pic>
          <p:nvPicPr>
            <p:cNvPr id="2869" name="Google Shape;2869;p7"/>
            <p:cNvPicPr preferRelativeResize="0"/>
            <p:nvPr/>
          </p:nvPicPr>
          <p:blipFill rotWithShape="1">
            <a:blip r:embed="rId4">
              <a:alphaModFix/>
            </a:blip>
            <a:srcRect l="5008" t="28659" r="4723" b="29788"/>
            <a:stretch/>
          </p:blipFill>
          <p:spPr>
            <a:xfrm>
              <a:off x="177421" y="1366101"/>
              <a:ext cx="2483894" cy="1143381"/>
            </a:xfrm>
            <a:prstGeom prst="rect">
              <a:avLst/>
            </a:prstGeom>
            <a:noFill/>
            <a:ln>
              <a:noFill/>
            </a:ln>
          </p:spPr>
        </p:pic>
        <p:pic>
          <p:nvPicPr>
            <p:cNvPr id="2870" name="Google Shape;2870;p7"/>
            <p:cNvPicPr preferRelativeResize="0"/>
            <p:nvPr/>
          </p:nvPicPr>
          <p:blipFill rotWithShape="1">
            <a:blip r:embed="rId5">
              <a:alphaModFix/>
            </a:blip>
            <a:srcRect t="20684" b="21170"/>
            <a:stretch/>
          </p:blipFill>
          <p:spPr>
            <a:xfrm>
              <a:off x="3372949" y="1417660"/>
              <a:ext cx="1877746" cy="1091822"/>
            </a:xfrm>
            <a:prstGeom prst="rect">
              <a:avLst/>
            </a:prstGeom>
            <a:noFill/>
            <a:ln>
              <a:noFill/>
            </a:ln>
          </p:spPr>
        </p:pic>
        <p:pic>
          <p:nvPicPr>
            <p:cNvPr id="2871" name="Google Shape;2871;p7"/>
            <p:cNvPicPr preferRelativeResize="0"/>
            <p:nvPr/>
          </p:nvPicPr>
          <p:blipFill rotWithShape="1">
            <a:blip r:embed="rId6">
              <a:alphaModFix/>
            </a:blip>
            <a:srcRect l="19680" t="4992" r="19637" b="4474"/>
            <a:stretch/>
          </p:blipFill>
          <p:spPr>
            <a:xfrm>
              <a:off x="6482687" y="1217154"/>
              <a:ext cx="1545730" cy="1492834"/>
            </a:xfrm>
            <a:prstGeom prst="rect">
              <a:avLst/>
            </a:prstGeom>
            <a:noFill/>
            <a:ln>
              <a:noFill/>
            </a:ln>
          </p:spPr>
        </p:pic>
      </p:grpSp>
      <p:grpSp>
        <p:nvGrpSpPr>
          <p:cNvPr id="2872" name="Google Shape;2872;p7"/>
          <p:cNvGrpSpPr/>
          <p:nvPr/>
        </p:nvGrpSpPr>
        <p:grpSpPr>
          <a:xfrm>
            <a:off x="880361" y="3750154"/>
            <a:ext cx="7444774" cy="981046"/>
            <a:chOff x="900753" y="3986921"/>
            <a:chExt cx="7444774" cy="981046"/>
          </a:xfrm>
        </p:grpSpPr>
        <p:sp>
          <p:nvSpPr>
            <p:cNvPr id="2873" name="Google Shape;2873;p7"/>
            <p:cNvSpPr/>
            <p:nvPr/>
          </p:nvSpPr>
          <p:spPr>
            <a:xfrm>
              <a:off x="900753" y="3986921"/>
              <a:ext cx="7444774" cy="981046"/>
            </a:xfrm>
            <a:prstGeom prst="roundRect">
              <a:avLst>
                <a:gd name="adj" fmla="val 20841"/>
              </a:avLst>
            </a:prstGeom>
            <a:gradFill>
              <a:gsLst>
                <a:gs pos="0">
                  <a:srgbClr val="FFFFB0"/>
                </a:gs>
                <a:gs pos="35000">
                  <a:srgbClr val="FFFFC7"/>
                </a:gs>
                <a:gs pos="100000">
                  <a:srgbClr val="FFFFE6"/>
                </a:gs>
              </a:gsLst>
              <a:lin ang="16200000" scaled="0"/>
            </a:gradFill>
            <a:ln w="9525" cap="flat" cmpd="sng">
              <a:solidFill>
                <a:srgbClr val="FBE69E"/>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74" name="Google Shape;2874;p7"/>
            <p:cNvSpPr/>
            <p:nvPr/>
          </p:nvSpPr>
          <p:spPr>
            <a:xfrm>
              <a:off x="1555789" y="4154278"/>
              <a:ext cx="603242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C00000"/>
                  </a:solidFill>
                  <a:latin typeface="Times New Roman"/>
                  <a:ea typeface="Times New Roman"/>
                  <a:cs typeface="Times New Roman"/>
                  <a:sym typeface="Times New Roman"/>
                </a:rPr>
                <a:t>LÀM VIỆC THEO CẶP ĐÔI</a:t>
              </a:r>
              <a:endParaRPr/>
            </a:p>
          </p:txBody>
        </p:sp>
      </p:grpSp>
      <p:grpSp>
        <p:nvGrpSpPr>
          <p:cNvPr id="2875" name="Google Shape;2875;p7"/>
          <p:cNvGrpSpPr/>
          <p:nvPr/>
        </p:nvGrpSpPr>
        <p:grpSpPr>
          <a:xfrm>
            <a:off x="-95534" y="40944"/>
            <a:ext cx="9597745" cy="604992"/>
            <a:chOff x="-95534" y="40944"/>
            <a:chExt cx="9597745" cy="604992"/>
          </a:xfrm>
        </p:grpSpPr>
        <p:sp>
          <p:nvSpPr>
            <p:cNvPr id="2876" name="Google Shape;2876;p7"/>
            <p:cNvSpPr/>
            <p:nvPr/>
          </p:nvSpPr>
          <p:spPr>
            <a:xfrm>
              <a:off x="0" y="40944"/>
              <a:ext cx="9301030"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7" name="Google Shape;2877;p7"/>
            <p:cNvSpPr txBox="1"/>
            <p:nvPr/>
          </p:nvSpPr>
          <p:spPr>
            <a:xfrm>
              <a:off x="-95534" y="66608"/>
              <a:ext cx="959774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1. Lịch sử, hiện thực lịch sử và lịch sử được con người nhận thức.</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5"/>
                                        </p:tgtEl>
                                        <p:attrNameLst>
                                          <p:attrName>style.visibility</p:attrName>
                                        </p:attrNameLst>
                                      </p:cBhvr>
                                      <p:to>
                                        <p:strVal val="visible"/>
                                      </p:to>
                                    </p:set>
                                    <p:animEffect transition="in" filter="fade">
                                      <p:cBhvr>
                                        <p:cTn id="7" dur="500"/>
                                        <p:tgtEl>
                                          <p:spTgt spid="2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8"/>
                                        </p:tgtEl>
                                        <p:attrNameLst>
                                          <p:attrName>style.visibility</p:attrName>
                                        </p:attrNameLst>
                                      </p:cBhvr>
                                      <p:to>
                                        <p:strVal val="visible"/>
                                      </p:to>
                                    </p:set>
                                    <p:animEffect transition="in" filter="fade">
                                      <p:cBhvr>
                                        <p:cTn id="12" dur="1000"/>
                                        <p:tgtEl>
                                          <p:spTgt spid="28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2"/>
                                        </p:tgtEl>
                                        <p:attrNameLst>
                                          <p:attrName>style.visibility</p:attrName>
                                        </p:attrNameLst>
                                      </p:cBhvr>
                                      <p:to>
                                        <p:strVal val="visible"/>
                                      </p:to>
                                    </p:set>
                                    <p:animEffect transition="in" filter="fade">
                                      <p:cBhvr>
                                        <p:cTn id="17" dur="500"/>
                                        <p:tgtEl>
                                          <p:spTgt spid="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pic>
        <p:nvPicPr>
          <p:cNvPr id="2882" name="Google Shape;2882;p8"/>
          <p:cNvPicPr preferRelativeResize="0"/>
          <p:nvPr/>
        </p:nvPicPr>
        <p:blipFill rotWithShape="1">
          <a:blip r:embed="rId3">
            <a:alphaModFix/>
          </a:blip>
          <a:srcRect/>
          <a:stretch/>
        </p:blipFill>
        <p:spPr>
          <a:xfrm>
            <a:off x="-95534" y="508531"/>
            <a:ext cx="9396564" cy="4927056"/>
          </a:xfrm>
          <a:prstGeom prst="rect">
            <a:avLst/>
          </a:prstGeom>
          <a:noFill/>
          <a:ln>
            <a:noFill/>
          </a:ln>
        </p:spPr>
      </p:pic>
      <p:grpSp>
        <p:nvGrpSpPr>
          <p:cNvPr id="2883" name="Google Shape;2883;p8"/>
          <p:cNvGrpSpPr/>
          <p:nvPr/>
        </p:nvGrpSpPr>
        <p:grpSpPr>
          <a:xfrm>
            <a:off x="-95534" y="40944"/>
            <a:ext cx="9396564" cy="604992"/>
            <a:chOff x="-95534" y="40944"/>
            <a:chExt cx="9396564" cy="604992"/>
          </a:xfrm>
        </p:grpSpPr>
        <p:sp>
          <p:nvSpPr>
            <p:cNvPr id="2884" name="Google Shape;2884;p8"/>
            <p:cNvSpPr/>
            <p:nvPr/>
          </p:nvSpPr>
          <p:spPr>
            <a:xfrm>
              <a:off x="0" y="40944"/>
              <a:ext cx="9301030"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5" name="Google Shape;2885;p8"/>
            <p:cNvSpPr txBox="1"/>
            <p:nvPr/>
          </p:nvSpPr>
          <p:spPr>
            <a:xfrm>
              <a:off x="-95534" y="112607"/>
              <a:ext cx="923953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1. Lịch sử, hiện thực lịch sử và lịch sử được con người nhận thức.</a:t>
              </a:r>
              <a:endParaRPr/>
            </a:p>
          </p:txBody>
        </p:sp>
      </p:grpSp>
      <p:sp>
        <p:nvSpPr>
          <p:cNvPr id="2886" name="Google Shape;2886;p8"/>
          <p:cNvSpPr txBox="1"/>
          <p:nvPr/>
        </p:nvSpPr>
        <p:spPr>
          <a:xfrm>
            <a:off x="122829" y="4030438"/>
            <a:ext cx="8802806"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 Lịch sử là một khoa học (còn gọi là Sử học) nghiên cứu về quá khứ của con người.</a:t>
            </a:r>
            <a:endParaRPr sz="2800" b="0" i="0" u="none" strike="noStrike" cap="none">
              <a:solidFill>
                <a:srgbClr val="000000"/>
              </a:solidFill>
              <a:latin typeface="Arial"/>
              <a:ea typeface="Arial"/>
              <a:cs typeface="Arial"/>
              <a:sym typeface="Arial"/>
            </a:endParaRPr>
          </a:p>
        </p:txBody>
      </p:sp>
      <p:sp>
        <p:nvSpPr>
          <p:cNvPr id="2887" name="Google Shape;2887;p8"/>
          <p:cNvSpPr txBox="1"/>
          <p:nvPr/>
        </p:nvSpPr>
        <p:spPr>
          <a:xfrm>
            <a:off x="116006" y="2513489"/>
            <a:ext cx="891198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 Lịch sử là những nhận thức, hiểu biết của con người về quá khứ, được phản ánh qua những câu chuyện kể hoặc tác phẩm ghi chép về quá khứ. </a:t>
            </a:r>
            <a:endParaRPr sz="2800" b="0" i="0" u="none" strike="noStrike" cap="none">
              <a:solidFill>
                <a:schemeClr val="dk1"/>
              </a:solidFill>
              <a:latin typeface="Arial"/>
              <a:ea typeface="Arial"/>
              <a:cs typeface="Arial"/>
              <a:sym typeface="Arial"/>
            </a:endParaRPr>
          </a:p>
        </p:txBody>
      </p:sp>
      <p:sp>
        <p:nvSpPr>
          <p:cNvPr id="2888" name="Google Shape;2888;p8"/>
          <p:cNvSpPr txBox="1"/>
          <p:nvPr/>
        </p:nvSpPr>
        <p:spPr>
          <a:xfrm>
            <a:off x="146754" y="1487718"/>
            <a:ext cx="8911988"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 Lịch sử là tất cả những gì đã diễn ra trong quá khứ của xã hội loài người. </a:t>
            </a:r>
            <a:endParaRPr sz="2800" b="0" i="0" u="none" strike="noStrike" cap="none">
              <a:solidFill>
                <a:schemeClr val="dk1"/>
              </a:solidFill>
              <a:latin typeface="Times New Roman"/>
              <a:ea typeface="Times New Roman"/>
              <a:cs typeface="Times New Roman"/>
              <a:sym typeface="Times New Roman"/>
            </a:endParaRPr>
          </a:p>
        </p:txBody>
      </p:sp>
      <p:sp>
        <p:nvSpPr>
          <p:cNvPr id="2889" name="Google Shape;2889;p8"/>
          <p:cNvSpPr txBox="1"/>
          <p:nvPr/>
        </p:nvSpPr>
        <p:spPr>
          <a:xfrm>
            <a:off x="314325" y="739363"/>
            <a:ext cx="227647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0000"/>
                </a:solidFill>
                <a:latin typeface="Times New Roman"/>
                <a:ea typeface="Times New Roman"/>
                <a:cs typeface="Times New Roman"/>
                <a:sym typeface="Times New Roman"/>
              </a:rPr>
              <a:t>a. Lịch sử</a:t>
            </a:r>
            <a:endParaRPr sz="1800" b="1" i="0" u="none" strike="noStrike" cap="none">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8"/>
                                        </p:tgtEl>
                                        <p:attrNameLst>
                                          <p:attrName>style.visibility</p:attrName>
                                        </p:attrNameLst>
                                      </p:cBhvr>
                                      <p:to>
                                        <p:strVal val="visible"/>
                                      </p:to>
                                    </p:set>
                                    <p:animEffect transition="in" filter="fade">
                                      <p:cBhvr>
                                        <p:cTn id="7" dur="1000"/>
                                        <p:tgtEl>
                                          <p:spTgt spid="28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7"/>
                                        </p:tgtEl>
                                        <p:attrNameLst>
                                          <p:attrName>style.visibility</p:attrName>
                                        </p:attrNameLst>
                                      </p:cBhvr>
                                      <p:to>
                                        <p:strVal val="visible"/>
                                      </p:to>
                                    </p:set>
                                    <p:animEffect transition="in" filter="fade">
                                      <p:cBhvr>
                                        <p:cTn id="12" dur="1000"/>
                                        <p:tgtEl>
                                          <p:spTgt spid="28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6"/>
                                        </p:tgtEl>
                                        <p:attrNameLst>
                                          <p:attrName>style.visibility</p:attrName>
                                        </p:attrNameLst>
                                      </p:cBhvr>
                                      <p:to>
                                        <p:strVal val="visible"/>
                                      </p:to>
                                    </p:set>
                                    <p:animEffect transition="in" filter="fade">
                                      <p:cBhvr>
                                        <p:cTn id="17" dur="1000"/>
                                        <p:tgtEl>
                                          <p:spTgt spid="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pic>
        <p:nvPicPr>
          <p:cNvPr id="2894" name="Google Shape;2894;p9"/>
          <p:cNvPicPr preferRelativeResize="0"/>
          <p:nvPr/>
        </p:nvPicPr>
        <p:blipFill rotWithShape="1">
          <a:blip r:embed="rId3">
            <a:alphaModFix/>
          </a:blip>
          <a:srcRect/>
          <a:stretch/>
        </p:blipFill>
        <p:spPr>
          <a:xfrm>
            <a:off x="-95534" y="531586"/>
            <a:ext cx="9396564" cy="4927056"/>
          </a:xfrm>
          <a:prstGeom prst="rect">
            <a:avLst/>
          </a:prstGeom>
          <a:noFill/>
          <a:ln>
            <a:noFill/>
          </a:ln>
        </p:spPr>
      </p:pic>
      <p:grpSp>
        <p:nvGrpSpPr>
          <p:cNvPr id="2895" name="Google Shape;2895;p9"/>
          <p:cNvGrpSpPr/>
          <p:nvPr/>
        </p:nvGrpSpPr>
        <p:grpSpPr>
          <a:xfrm>
            <a:off x="-95534" y="40944"/>
            <a:ext cx="9396564" cy="604992"/>
            <a:chOff x="-95534" y="40944"/>
            <a:chExt cx="9396564" cy="604992"/>
          </a:xfrm>
        </p:grpSpPr>
        <p:sp>
          <p:nvSpPr>
            <p:cNvPr id="2896" name="Google Shape;2896;p9"/>
            <p:cNvSpPr/>
            <p:nvPr/>
          </p:nvSpPr>
          <p:spPr>
            <a:xfrm>
              <a:off x="0" y="40944"/>
              <a:ext cx="9301030"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7" name="Google Shape;2897;p9"/>
            <p:cNvSpPr txBox="1"/>
            <p:nvPr/>
          </p:nvSpPr>
          <p:spPr>
            <a:xfrm>
              <a:off x="-95534" y="112607"/>
              <a:ext cx="923953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1. Lịch sử, hiện thực lịch sử và lịch sử được con người nhận thức.</a:t>
              </a:r>
              <a:endParaRPr/>
            </a:p>
          </p:txBody>
        </p:sp>
      </p:grpSp>
      <p:sp>
        <p:nvSpPr>
          <p:cNvPr id="2898" name="Google Shape;2898;p9"/>
          <p:cNvSpPr txBox="1"/>
          <p:nvPr/>
        </p:nvSpPr>
        <p:spPr>
          <a:xfrm>
            <a:off x="143819" y="733311"/>
            <a:ext cx="89867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b. Hiện thực lịch sử và lịch sử được con người nhận thức.</a:t>
            </a:r>
            <a:endParaRPr sz="1600" b="1" i="0" u="none" strike="noStrike" cap="none">
              <a:solidFill>
                <a:srgbClr val="FF0000"/>
              </a:solidFill>
              <a:latin typeface="Arial"/>
              <a:ea typeface="Arial"/>
              <a:cs typeface="Arial"/>
              <a:sym typeface="Arial"/>
            </a:endParaRPr>
          </a:p>
        </p:txBody>
      </p:sp>
      <p:sp>
        <p:nvSpPr>
          <p:cNvPr id="2899" name="Google Shape;2899;p9"/>
          <p:cNvSpPr txBox="1"/>
          <p:nvPr/>
        </p:nvSpPr>
        <p:spPr>
          <a:xfrm>
            <a:off x="113070" y="1204007"/>
            <a:ext cx="891785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 Hiện thực lịch sử là toàn bộ những gì đã diễn ra trong quá khứ, tồn tại một cách khách quan, không phụ thuộc vào ý muốn chủ quan của con người. </a:t>
            </a:r>
            <a:endParaRPr sz="2800" b="0" i="0" u="none" strike="noStrike" cap="none">
              <a:solidFill>
                <a:srgbClr val="000000"/>
              </a:solidFill>
              <a:latin typeface="Arial"/>
              <a:ea typeface="Arial"/>
              <a:cs typeface="Arial"/>
              <a:sym typeface="Arial"/>
            </a:endParaRPr>
          </a:p>
        </p:txBody>
      </p:sp>
      <p:sp>
        <p:nvSpPr>
          <p:cNvPr id="2900" name="Google Shape;2900;p9"/>
          <p:cNvSpPr txBox="1"/>
          <p:nvPr/>
        </p:nvSpPr>
        <p:spPr>
          <a:xfrm>
            <a:off x="113070" y="2568525"/>
            <a:ext cx="891785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070C0"/>
                </a:solidFill>
                <a:latin typeface="Arial"/>
                <a:ea typeface="Arial"/>
                <a:cs typeface="Arial"/>
                <a:sym typeface="Arial"/>
              </a:rPr>
              <a:t>- Lịch sử được con người nhận thức là toàn bộ những tri thức, hiểu biết, những ý niệm và hình dung của con người về quá khứ (nhận thức về sự kiện, hiện tượng đã diễn ra).</a:t>
            </a:r>
            <a:endParaRPr/>
          </a:p>
        </p:txBody>
      </p:sp>
      <p:sp>
        <p:nvSpPr>
          <p:cNvPr id="2901" name="Google Shape;2901;p9"/>
          <p:cNvSpPr txBox="1"/>
          <p:nvPr/>
        </p:nvSpPr>
        <p:spPr>
          <a:xfrm>
            <a:off x="143819" y="3977132"/>
            <a:ext cx="8917858"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 Hiện thực lịch sử có trước, lịch sử được con người nhận thức có sau.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8"/>
                                        </p:tgtEl>
                                        <p:attrNameLst>
                                          <p:attrName>style.visibility</p:attrName>
                                        </p:attrNameLst>
                                      </p:cBhvr>
                                      <p:to>
                                        <p:strVal val="visible"/>
                                      </p:to>
                                    </p:set>
                                    <p:animEffect transition="in" filter="fade">
                                      <p:cBhvr>
                                        <p:cTn id="7" dur="500"/>
                                        <p:tgtEl>
                                          <p:spTgt spid="28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0"/>
                                        </p:tgtEl>
                                        <p:attrNameLst>
                                          <p:attrName>style.visibility</p:attrName>
                                        </p:attrNameLst>
                                      </p:cBhvr>
                                      <p:to>
                                        <p:strVal val="visible"/>
                                      </p:to>
                                    </p:set>
                                    <p:animEffect transition="in" filter="fade">
                                      <p:cBhvr>
                                        <p:cTn id="12" dur="500"/>
                                        <p:tgtEl>
                                          <p:spTgt spid="29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1"/>
                                        </p:tgtEl>
                                        <p:attrNameLst>
                                          <p:attrName>style.visibility</p:attrName>
                                        </p:attrNameLst>
                                      </p:cBhvr>
                                      <p:to>
                                        <p:strVal val="visible"/>
                                      </p:to>
                                    </p:set>
                                    <p:animEffect transition="in" filter="fade">
                                      <p:cBhvr>
                                        <p:cTn id="17" dur="500"/>
                                        <p:tgtEl>
                                          <p:spTgt spid="2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5"/>
        <p:cNvGrpSpPr/>
        <p:nvPr/>
      </p:nvGrpSpPr>
      <p:grpSpPr>
        <a:xfrm>
          <a:off x="0" y="0"/>
          <a:ext cx="0" cy="0"/>
          <a:chOff x="0" y="0"/>
          <a:chExt cx="0" cy="0"/>
        </a:xfrm>
      </p:grpSpPr>
      <p:sp>
        <p:nvSpPr>
          <p:cNvPr id="2906" name="Google Shape;2906;p10"/>
          <p:cNvSpPr/>
          <p:nvPr/>
        </p:nvSpPr>
        <p:spPr>
          <a:xfrm>
            <a:off x="1255950" y="547100"/>
            <a:ext cx="6632100" cy="47910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p10"/>
          <p:cNvSpPr txBox="1">
            <a:spLocks noGrp="1"/>
          </p:cNvSpPr>
          <p:nvPr>
            <p:ph type="title"/>
          </p:nvPr>
        </p:nvSpPr>
        <p:spPr>
          <a:xfrm>
            <a:off x="1214391" y="603949"/>
            <a:ext cx="66321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500"/>
              <a:buNone/>
            </a:pPr>
            <a:r>
              <a:rPr lang="en-US">
                <a:solidFill>
                  <a:srgbClr val="C00000"/>
                </a:solidFill>
              </a:rPr>
              <a:t>Hiện thức lịch sử và nhận thức lịch sử</a:t>
            </a:r>
            <a:endParaRPr>
              <a:solidFill>
                <a:srgbClr val="C00000"/>
              </a:solidFill>
            </a:endParaRPr>
          </a:p>
        </p:txBody>
      </p:sp>
      <p:graphicFrame>
        <p:nvGraphicFramePr>
          <p:cNvPr id="2908" name="Google Shape;2908;p10"/>
          <p:cNvGraphicFramePr/>
          <p:nvPr/>
        </p:nvGraphicFramePr>
        <p:xfrm>
          <a:off x="722100" y="1304680"/>
          <a:ext cx="7616675" cy="3254975"/>
        </p:xfrm>
        <a:graphic>
          <a:graphicData uri="http://schemas.openxmlformats.org/drawingml/2006/table">
            <a:tbl>
              <a:tblPr>
                <a:noFill/>
                <a:tableStyleId>{CC150F2C-E60E-48D7-817A-E418200D223F}</a:tableStyleId>
              </a:tblPr>
              <a:tblGrid>
                <a:gridCol w="3781650">
                  <a:extLst>
                    <a:ext uri="{9D8B030D-6E8A-4147-A177-3AD203B41FA5}">
                      <a16:colId xmlns:a16="http://schemas.microsoft.com/office/drawing/2014/main" val="20000"/>
                    </a:ext>
                  </a:extLst>
                </a:gridCol>
                <a:gridCol w="3835025">
                  <a:extLst>
                    <a:ext uri="{9D8B030D-6E8A-4147-A177-3AD203B41FA5}">
                      <a16:colId xmlns:a16="http://schemas.microsoft.com/office/drawing/2014/main" val="20001"/>
                    </a:ext>
                  </a:extLst>
                </a:gridCol>
              </a:tblGrid>
              <a:tr h="692550">
                <a:tc>
                  <a:txBody>
                    <a:bodyPr/>
                    <a:lstStyle/>
                    <a:p>
                      <a:pPr marL="0" marR="0" lvl="0" indent="0" algn="ctr" rtl="0">
                        <a:lnSpc>
                          <a:spcPct val="100000"/>
                        </a:lnSpc>
                        <a:spcBef>
                          <a:spcPts val="0"/>
                        </a:spcBef>
                        <a:spcAft>
                          <a:spcPts val="0"/>
                        </a:spcAft>
                        <a:buClr>
                          <a:srgbClr val="000000"/>
                        </a:buClr>
                        <a:buSzPts val="3200"/>
                        <a:buFont typeface="Arial"/>
                        <a:buNone/>
                      </a:pPr>
                      <a:r>
                        <a:rPr lang="en-US" sz="3200" b="1" u="none" strike="noStrike" cap="none">
                          <a:solidFill>
                            <a:srgbClr val="C00000"/>
                          </a:solidFill>
                          <a:latin typeface="Times New Roman"/>
                          <a:ea typeface="Times New Roman"/>
                          <a:cs typeface="Times New Roman"/>
                          <a:sym typeface="Times New Roman"/>
                        </a:rPr>
                        <a:t>Hiện thực lịch sử</a:t>
                      </a:r>
                      <a:endParaRPr sz="3200" b="1" u="none" strike="noStrike" cap="none">
                        <a:solidFill>
                          <a:srgbClr val="C00000"/>
                        </a:solidFill>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b="1" u="none" strike="noStrike" cap="none">
                          <a:solidFill>
                            <a:srgbClr val="0070C0"/>
                          </a:solidFill>
                          <a:latin typeface="Times New Roman"/>
                          <a:ea typeface="Times New Roman"/>
                          <a:cs typeface="Times New Roman"/>
                          <a:sym typeface="Times New Roman"/>
                        </a:rPr>
                        <a:t>Nhận thức lịch sử</a:t>
                      </a:r>
                      <a:endParaRPr sz="3200" b="1" u="none" strike="noStrike" cap="none">
                        <a:solidFill>
                          <a:srgbClr val="0070C0"/>
                        </a:solidFill>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62425">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dk1"/>
                        </a:solidFill>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09" name="Google Shape;2909;p10"/>
          <p:cNvSpPr txBox="1"/>
          <p:nvPr/>
        </p:nvSpPr>
        <p:spPr>
          <a:xfrm>
            <a:off x="4734184" y="2094696"/>
            <a:ext cx="3535386"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Là toàn bộ những tri thức, hiểu biết, những ý niệm và hình dung của con người về quá khứ (nhận thức về sự việc đã xảy ra).</a:t>
            </a:r>
            <a:endParaRPr sz="2400" b="0" i="0" u="none" strike="noStrike" cap="none">
              <a:solidFill>
                <a:srgbClr val="000000"/>
              </a:solidFill>
              <a:latin typeface="Arial"/>
              <a:ea typeface="Arial"/>
              <a:cs typeface="Arial"/>
              <a:sym typeface="Arial"/>
            </a:endParaRPr>
          </a:p>
        </p:txBody>
      </p:sp>
      <p:sp>
        <p:nvSpPr>
          <p:cNvPr id="2910" name="Google Shape;2910;p10"/>
          <p:cNvSpPr txBox="1"/>
          <p:nvPr/>
        </p:nvSpPr>
        <p:spPr>
          <a:xfrm>
            <a:off x="874430" y="2094696"/>
            <a:ext cx="3466175"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Là toàn bộ những gì đã diễn ra trong quá khứ, tồn tại 1 cách khách quan, không phụ thuộc vào ý muốn chủ quan của con người (người nhận thức)</a:t>
            </a:r>
            <a:endParaRPr sz="2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0"/>
                                        </p:tgtEl>
                                        <p:attrNameLst>
                                          <p:attrName>style.visibility</p:attrName>
                                        </p:attrNameLst>
                                      </p:cBhvr>
                                      <p:to>
                                        <p:strVal val="visible"/>
                                      </p:to>
                                    </p:set>
                                    <p:animEffect transition="in" filter="fade">
                                      <p:cBhvr>
                                        <p:cTn id="7" dur="2000"/>
                                        <p:tgtEl>
                                          <p:spTgt spid="2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9"/>
                                        </p:tgtEl>
                                        <p:attrNameLst>
                                          <p:attrName>style.visibility</p:attrName>
                                        </p:attrNameLst>
                                      </p:cBhvr>
                                      <p:to>
                                        <p:strVal val="visible"/>
                                      </p:to>
                                    </p:set>
                                    <p:animEffect transition="in" filter="fade">
                                      <p:cBhvr>
                                        <p:cTn id="12" dur="2000"/>
                                        <p:tgtEl>
                                          <p:spTgt spid="2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TotalTime>
  <Words>1488</Words>
  <Application>Microsoft Office PowerPoint</Application>
  <PresentationFormat>On-screen Show (16:9)</PresentationFormat>
  <Paragraphs>162</Paragraphs>
  <Slides>34</Slides>
  <Notes>29</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34</vt:i4>
      </vt:variant>
    </vt:vector>
  </HeadingPairs>
  <TitlesOfParts>
    <vt:vector size="61" baseType="lpstr">
      <vt:lpstr>Raleway</vt:lpstr>
      <vt:lpstr>Anaheim</vt:lpstr>
      <vt:lpstr>Roboto Condensed Light</vt:lpstr>
      <vt:lpstr>Open Sans</vt:lpstr>
      <vt:lpstr>PT Sans</vt:lpstr>
      <vt:lpstr>Quintessential</vt:lpstr>
      <vt:lpstr>Wingdings 2</vt:lpstr>
      <vt:lpstr>Noto Sans Symbols</vt:lpstr>
      <vt:lpstr>Microsoft Yahei</vt:lpstr>
      <vt:lpstr>Cabin</vt:lpstr>
      <vt:lpstr>Calibri</vt:lpstr>
      <vt:lpstr>Arial</vt:lpstr>
      <vt:lpstr>Times New Roman</vt:lpstr>
      <vt:lpstr>Josefin Sans</vt:lpstr>
      <vt:lpstr>Questrial</vt:lpstr>
      <vt:lpstr>Georgia</vt:lpstr>
      <vt:lpstr>Poppins</vt:lpstr>
      <vt:lpstr>Cabin Condensed</vt:lpstr>
      <vt:lpstr>1_Office Theme</vt:lpstr>
      <vt:lpstr>Dongzhi Festival by Slidesgo</vt:lpstr>
      <vt:lpstr>Snug</vt:lpstr>
      <vt:lpstr>Language Arts Subject for High School - 9th Grade: Grammar by Slidesgo</vt:lpstr>
      <vt:lpstr>7_Office Theme</vt:lpstr>
      <vt:lpstr>2_Office Theme</vt:lpstr>
      <vt:lpstr>Civic</vt:lpstr>
      <vt:lpstr>4_Office Theme</vt:lpstr>
      <vt:lpstr>1_Non Canonical Gospels Thesis by Slidesgo</vt:lpstr>
      <vt:lpstr>PowerPoint Presentation</vt:lpstr>
      <vt:lpstr>PowerPoint Presentation</vt:lpstr>
      <vt:lpstr>Ý kiến thứ nhất: Mỹ ném bom nguyên tử xuống Nhật Bản làm cho CTTG 2 chấm dứt sớm hơn nhiều tháng, hạn chế sinh mạng cho các bên tham chiến.</vt:lpstr>
      <vt:lpstr>Bài 1: Hiện thực lịch sử và lịch sử được con người nhận thức (t1) </vt:lpstr>
      <vt:lpstr>NỘI DUNG</vt:lpstr>
      <vt:lpstr>PowerPoint Presentation</vt:lpstr>
      <vt:lpstr>PowerPoint Presentation</vt:lpstr>
      <vt:lpstr>PowerPoint Presentation</vt:lpstr>
      <vt:lpstr>Hiện thức lịch sử và nhận thức lịch sử</vt:lpstr>
      <vt:lpstr>PowerPoint Presentation</vt:lpstr>
      <vt:lpstr>BÀI TẬP XÁC ĐỊNH  Hiện thực lịch sử Nhận thức lịch sử</vt:lpstr>
      <vt:lpstr>PowerPoint Presentation</vt:lpstr>
      <vt:lpstr>PowerPoint Presentation</vt:lpstr>
      <vt:lpstr>2. Đối tượng nghiên cứu  của Sử học</vt:lpstr>
      <vt:lpstr>HOẠT ĐỘNG NHÓM</vt:lpstr>
      <vt:lpstr>PowerPoint Presentation</vt:lpstr>
      <vt:lpstr>PowerPoint Presentation</vt:lpstr>
      <vt:lpstr>PowerPoint Presentation</vt:lpstr>
      <vt:lpstr>PowerPoint Presentation</vt:lpstr>
      <vt:lpstr>Nhiệm vụ của sử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10</cp:revision>
  <dcterms:modified xsi:type="dcterms:W3CDTF">2023-09-26T09:25:08Z</dcterms:modified>
</cp:coreProperties>
</file>