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801" r:id="rId2"/>
    <p:sldMasterId id="2147483837" r:id="rId3"/>
  </p:sldMasterIdLst>
  <p:notesMasterIdLst>
    <p:notesMasterId r:id="rId34"/>
  </p:notesMasterIdLst>
  <p:sldIdLst>
    <p:sldId id="6135" r:id="rId4"/>
    <p:sldId id="6137" r:id="rId5"/>
    <p:sldId id="6140" r:id="rId6"/>
    <p:sldId id="6141" r:id="rId7"/>
    <p:sldId id="6142" r:id="rId8"/>
    <p:sldId id="6147" r:id="rId9"/>
    <p:sldId id="6148" r:id="rId10"/>
    <p:sldId id="6149" r:id="rId11"/>
    <p:sldId id="6143" r:id="rId12"/>
    <p:sldId id="6150" r:id="rId13"/>
    <p:sldId id="6160" r:id="rId14"/>
    <p:sldId id="6161" r:id="rId15"/>
    <p:sldId id="6164" r:id="rId16"/>
    <p:sldId id="6165" r:id="rId17"/>
    <p:sldId id="6159" r:id="rId18"/>
    <p:sldId id="6162" r:id="rId19"/>
    <p:sldId id="6158" r:id="rId20"/>
    <p:sldId id="6168" r:id="rId21"/>
    <p:sldId id="6183" r:id="rId22"/>
    <p:sldId id="6169" r:id="rId23"/>
    <p:sldId id="6184" r:id="rId24"/>
    <p:sldId id="6170" r:id="rId25"/>
    <p:sldId id="6185" r:id="rId26"/>
    <p:sldId id="6173" r:id="rId27"/>
    <p:sldId id="6187" r:id="rId28"/>
    <p:sldId id="6174" r:id="rId29"/>
    <p:sldId id="6191" r:id="rId30"/>
    <p:sldId id="383" r:id="rId31"/>
    <p:sldId id="6196" r:id="rId32"/>
    <p:sldId id="6197" r:id="rId33"/>
  </p:sldIdLst>
  <p:sldSz cx="9144000" cy="5143500" type="screen16x9"/>
  <p:notesSz cx="6858000" cy="9144000"/>
  <p:embeddedFontLst>
    <p:embeddedFont>
      <p:font typeface=".VnTime" panose="020B7200000000000000"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Impact" panose="020B0806030902050204" pitchFamily="34" charset="0"/>
      <p:regular r:id="rId45"/>
    </p:embeddedFont>
    <p:embeddedFont>
      <p:font typeface="Livvic" panose="020B0604020202020204" charset="0"/>
      <p:regular r:id="rId46"/>
      <p:bold r:id="rId47"/>
      <p:italic r:id="rId48"/>
      <p:boldItalic r:id="rId49"/>
    </p:embeddedFont>
    <p:embeddedFont>
      <p:font typeface="Roboto Condensed Light" panose="02000000000000000000" pitchFamily="2" charset="0"/>
      <p:regular r:id="rId50"/>
      <p:italic r:id="rId51"/>
    </p:embeddedFont>
    <p:embeddedFont>
      <p:font typeface="Spartan" panose="020B0604020202020204" charset="0"/>
      <p:regular r:id="rId52"/>
      <p:bold r:id="rId53"/>
    </p:embeddedFont>
    <p:embeddedFont>
      <p:font typeface="Spartan Thin" panose="020B0604020202020204" charset="0"/>
      <p:regular r:id="rId54"/>
      <p:bold r:id="rId5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3399"/>
    <a:srgbClr val="33CCCC"/>
    <a:srgbClr val="009999"/>
    <a:srgbClr val="D05061"/>
    <a:srgbClr val="FF6614"/>
    <a:srgbClr val="B7171C"/>
    <a:srgbClr val="00642D"/>
    <a:srgbClr val="CD4759"/>
    <a:srgbClr val="FEF0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4" autoAdjust="0"/>
    <p:restoredTop sz="95033" autoAdjust="0"/>
  </p:normalViewPr>
  <p:slideViewPr>
    <p:cSldViewPr snapToGrid="0">
      <p:cViewPr varScale="1">
        <p:scale>
          <a:sx n="96" d="100"/>
          <a:sy n="96" d="100"/>
        </p:scale>
        <p:origin x="80"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7.fntdata"/><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9B604-EB6F-4693-A41B-9FF72E0A360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D208040-712C-4B13-AD3C-EB7F860468A4}">
      <dgm:prSet phldrT="[Text]" custT="1"/>
      <dgm:spPr>
        <a:solidFill>
          <a:srgbClr val="FF0066"/>
        </a:solidFill>
      </dgm:spPr>
      <dgm:t>
        <a:bodyPr/>
        <a:lstStyle/>
        <a:p>
          <a:r>
            <a:rPr lang="en-US" sz="2400">
              <a:latin typeface="Times New Roman" panose="02020603050405020304" pitchFamily="18" charset="0"/>
              <a:cs typeface="Times New Roman" panose="02020603050405020304" pitchFamily="18" charset="0"/>
            </a:rPr>
            <a:t>1. Cấu trúc, vật liệu và đề tài trang trí chủ yếu của một số công trình kiến trúc thời phong kiến ở Hải Phòng</a:t>
          </a:r>
        </a:p>
      </dgm:t>
    </dgm:pt>
    <dgm:pt modelId="{CF7CAACC-09BE-4744-A2C0-E798E553E4C4}" type="parTrans" cxnId="{DA1D476B-1768-4990-A3FB-7BC0783A4EB7}">
      <dgm:prSet/>
      <dgm:spPr/>
      <dgm:t>
        <a:bodyPr/>
        <a:lstStyle/>
        <a:p>
          <a:endParaRPr lang="en-US"/>
        </a:p>
      </dgm:t>
    </dgm:pt>
    <dgm:pt modelId="{FC19A5C6-5E00-4BAC-BA54-39A8F7125567}" type="sibTrans" cxnId="{DA1D476B-1768-4990-A3FB-7BC0783A4EB7}">
      <dgm:prSet/>
      <dgm:spPr/>
      <dgm:t>
        <a:bodyPr/>
        <a:lstStyle/>
        <a:p>
          <a:endParaRPr lang="en-US"/>
        </a:p>
      </dgm:t>
    </dgm:pt>
    <dgm:pt modelId="{BF5214AE-CA89-47C9-9D29-04FDE7BCE20D}">
      <dgm:prSet phldrT="[Text]" custT="1"/>
      <dgm:spPr>
        <a:solidFill>
          <a:srgbClr val="FFC000"/>
        </a:solidFill>
      </dgm:spPr>
      <dgm:t>
        <a:bodyPr/>
        <a:lstStyle/>
        <a:p>
          <a:r>
            <a:rPr lang="en-US" sz="2400">
              <a:latin typeface="Times New Roman" panose="02020603050405020304" pitchFamily="18" charset="0"/>
              <a:cs typeface="Times New Roman" panose="02020603050405020304" pitchFamily="18" charset="0"/>
            </a:rPr>
            <a:t>2. Một số công trình tiêu biểu</a:t>
          </a:r>
        </a:p>
      </dgm:t>
    </dgm:pt>
    <dgm:pt modelId="{FF7F6A77-F04C-4ED7-B6DD-F8E01D1CA4A7}" type="parTrans" cxnId="{776ED5CB-AD4C-47FF-ADC1-2BD33392023D}">
      <dgm:prSet/>
      <dgm:spPr/>
      <dgm:t>
        <a:bodyPr/>
        <a:lstStyle/>
        <a:p>
          <a:endParaRPr lang="en-US"/>
        </a:p>
      </dgm:t>
    </dgm:pt>
    <dgm:pt modelId="{9F1DF186-39B0-48EC-9F5E-9EF6C9ED41DE}" type="sibTrans" cxnId="{776ED5CB-AD4C-47FF-ADC1-2BD33392023D}">
      <dgm:prSet/>
      <dgm:spPr/>
      <dgm:t>
        <a:bodyPr/>
        <a:lstStyle/>
        <a:p>
          <a:endParaRPr lang="en-US"/>
        </a:p>
      </dgm:t>
    </dgm:pt>
    <dgm:pt modelId="{5E114116-FE45-41AD-8D7F-FDB5EC8289D2}">
      <dgm:prSet phldrT="[Text]" custT="1"/>
      <dgm:spPr>
        <a:solidFill>
          <a:srgbClr val="00B050"/>
        </a:solidFill>
      </dgm:spPr>
      <dgm:t>
        <a:bodyPr/>
        <a:lstStyle/>
        <a:p>
          <a:r>
            <a:rPr lang="en-US" sz="2400">
              <a:latin typeface="Times New Roman" panose="02020603050405020304" pitchFamily="18" charset="0"/>
              <a:cs typeface="Times New Roman" panose="02020603050405020304" pitchFamily="18" charset="0"/>
            </a:rPr>
            <a:t>3. Giá trị lịch sử - văn hóa</a:t>
          </a:r>
        </a:p>
      </dgm:t>
    </dgm:pt>
    <dgm:pt modelId="{BCE23F9D-4DD2-47E8-80E0-60B2D505BF55}" type="parTrans" cxnId="{1289100D-4151-4DF0-A8F7-46B9E3861593}">
      <dgm:prSet/>
      <dgm:spPr/>
      <dgm:t>
        <a:bodyPr/>
        <a:lstStyle/>
        <a:p>
          <a:endParaRPr lang="en-US"/>
        </a:p>
      </dgm:t>
    </dgm:pt>
    <dgm:pt modelId="{8F965BDF-D6AE-484D-836A-59FDA60D8999}" type="sibTrans" cxnId="{1289100D-4151-4DF0-A8F7-46B9E3861593}">
      <dgm:prSet/>
      <dgm:spPr/>
      <dgm:t>
        <a:bodyPr/>
        <a:lstStyle/>
        <a:p>
          <a:endParaRPr lang="en-US"/>
        </a:p>
      </dgm:t>
    </dgm:pt>
    <dgm:pt modelId="{CBA16163-3491-47D6-B4B6-4E043C139DF9}" type="pres">
      <dgm:prSet presAssocID="{8A69B604-EB6F-4693-A41B-9FF72E0A3607}" presName="linear" presStyleCnt="0">
        <dgm:presLayoutVars>
          <dgm:dir/>
          <dgm:animLvl val="lvl"/>
          <dgm:resizeHandles val="exact"/>
        </dgm:presLayoutVars>
      </dgm:prSet>
      <dgm:spPr/>
    </dgm:pt>
    <dgm:pt modelId="{5A7B1EB4-0315-4E95-99A2-2DCFF62FF473}" type="pres">
      <dgm:prSet presAssocID="{7D208040-712C-4B13-AD3C-EB7F860468A4}" presName="parentLin" presStyleCnt="0"/>
      <dgm:spPr/>
    </dgm:pt>
    <dgm:pt modelId="{80CFC824-A145-4AEC-9ED5-81F7EE14A4CF}" type="pres">
      <dgm:prSet presAssocID="{7D208040-712C-4B13-AD3C-EB7F860468A4}" presName="parentLeftMargin" presStyleLbl="node1" presStyleIdx="0" presStyleCnt="3"/>
      <dgm:spPr/>
    </dgm:pt>
    <dgm:pt modelId="{387D38F2-A822-42AE-AECD-909A262A678E}" type="pres">
      <dgm:prSet presAssocID="{7D208040-712C-4B13-AD3C-EB7F860468A4}" presName="parentText" presStyleLbl="node1" presStyleIdx="0" presStyleCnt="3" custScaleX="127703" custScaleY="171538">
        <dgm:presLayoutVars>
          <dgm:chMax val="0"/>
          <dgm:bulletEnabled val="1"/>
        </dgm:presLayoutVars>
      </dgm:prSet>
      <dgm:spPr/>
    </dgm:pt>
    <dgm:pt modelId="{83A067F9-E44A-4E02-8B2C-EB8E14D017C1}" type="pres">
      <dgm:prSet presAssocID="{7D208040-712C-4B13-AD3C-EB7F860468A4}" presName="negativeSpace" presStyleCnt="0"/>
      <dgm:spPr/>
    </dgm:pt>
    <dgm:pt modelId="{9A2BF9B2-C9BB-4ADA-9EF9-125E60897555}" type="pres">
      <dgm:prSet presAssocID="{7D208040-712C-4B13-AD3C-EB7F860468A4}" presName="childText" presStyleLbl="conFgAcc1" presStyleIdx="0" presStyleCnt="3">
        <dgm:presLayoutVars>
          <dgm:bulletEnabled val="1"/>
        </dgm:presLayoutVars>
      </dgm:prSet>
      <dgm:spPr>
        <a:solidFill>
          <a:schemeClr val="bg1">
            <a:alpha val="90000"/>
          </a:schemeClr>
        </a:solidFill>
        <a:ln>
          <a:noFill/>
        </a:ln>
      </dgm:spPr>
    </dgm:pt>
    <dgm:pt modelId="{608700D6-4856-42B2-8478-E84412825EE7}" type="pres">
      <dgm:prSet presAssocID="{FC19A5C6-5E00-4BAC-BA54-39A8F7125567}" presName="spaceBetweenRectangles" presStyleCnt="0"/>
      <dgm:spPr/>
    </dgm:pt>
    <dgm:pt modelId="{8AE8E925-D2A3-4CEE-9468-49B36EAE42C1}" type="pres">
      <dgm:prSet presAssocID="{BF5214AE-CA89-47C9-9D29-04FDE7BCE20D}" presName="parentLin" presStyleCnt="0"/>
      <dgm:spPr/>
    </dgm:pt>
    <dgm:pt modelId="{7A0C5D98-AC32-4401-9B12-BC8A87FEB059}" type="pres">
      <dgm:prSet presAssocID="{BF5214AE-CA89-47C9-9D29-04FDE7BCE20D}" presName="parentLeftMargin" presStyleLbl="node1" presStyleIdx="0" presStyleCnt="3"/>
      <dgm:spPr/>
    </dgm:pt>
    <dgm:pt modelId="{C5FB814D-C6F6-4CA2-87CE-A0D1486BABFA}" type="pres">
      <dgm:prSet presAssocID="{BF5214AE-CA89-47C9-9D29-04FDE7BCE20D}" presName="parentText" presStyleLbl="node1" presStyleIdx="1" presStyleCnt="3" custScaleX="127703" custScaleY="175489">
        <dgm:presLayoutVars>
          <dgm:chMax val="0"/>
          <dgm:bulletEnabled val="1"/>
        </dgm:presLayoutVars>
      </dgm:prSet>
      <dgm:spPr/>
    </dgm:pt>
    <dgm:pt modelId="{285EC9EE-F630-4E4A-91D6-453482351CBF}" type="pres">
      <dgm:prSet presAssocID="{BF5214AE-CA89-47C9-9D29-04FDE7BCE20D}" presName="negativeSpace" presStyleCnt="0"/>
      <dgm:spPr/>
    </dgm:pt>
    <dgm:pt modelId="{7472C8BC-7879-407D-8C0D-AE45CD2EA761}" type="pres">
      <dgm:prSet presAssocID="{BF5214AE-CA89-47C9-9D29-04FDE7BCE20D}" presName="childText" presStyleLbl="conFgAcc1" presStyleIdx="1" presStyleCnt="3">
        <dgm:presLayoutVars>
          <dgm:bulletEnabled val="1"/>
        </dgm:presLayoutVars>
      </dgm:prSet>
      <dgm:spPr>
        <a:ln>
          <a:noFill/>
        </a:ln>
      </dgm:spPr>
    </dgm:pt>
    <dgm:pt modelId="{81D9F45D-ED0E-4D50-8422-F513B3A44667}" type="pres">
      <dgm:prSet presAssocID="{9F1DF186-39B0-48EC-9F5E-9EF6C9ED41DE}" presName="spaceBetweenRectangles" presStyleCnt="0"/>
      <dgm:spPr/>
    </dgm:pt>
    <dgm:pt modelId="{53316FAB-E8FD-45CA-A03C-3EB044355A5C}" type="pres">
      <dgm:prSet presAssocID="{5E114116-FE45-41AD-8D7F-FDB5EC8289D2}" presName="parentLin" presStyleCnt="0"/>
      <dgm:spPr/>
    </dgm:pt>
    <dgm:pt modelId="{647A96DC-703E-4DA9-9CD3-73F96B375F38}" type="pres">
      <dgm:prSet presAssocID="{5E114116-FE45-41AD-8D7F-FDB5EC8289D2}" presName="parentLeftMargin" presStyleLbl="node1" presStyleIdx="1" presStyleCnt="3"/>
      <dgm:spPr/>
    </dgm:pt>
    <dgm:pt modelId="{C45609CE-3921-48D1-B939-946C548C117A}" type="pres">
      <dgm:prSet presAssocID="{5E114116-FE45-41AD-8D7F-FDB5EC8289D2}" presName="parentText" presStyleLbl="node1" presStyleIdx="2" presStyleCnt="3" custScaleX="127703" custScaleY="183392">
        <dgm:presLayoutVars>
          <dgm:chMax val="0"/>
          <dgm:bulletEnabled val="1"/>
        </dgm:presLayoutVars>
      </dgm:prSet>
      <dgm:spPr/>
    </dgm:pt>
    <dgm:pt modelId="{CFF5B40C-E115-46D0-AA63-33DF48B325B1}" type="pres">
      <dgm:prSet presAssocID="{5E114116-FE45-41AD-8D7F-FDB5EC8289D2}" presName="negativeSpace" presStyleCnt="0"/>
      <dgm:spPr/>
    </dgm:pt>
    <dgm:pt modelId="{869E6822-51C0-47E9-B6AC-676EEAABD1AC}" type="pres">
      <dgm:prSet presAssocID="{5E114116-FE45-41AD-8D7F-FDB5EC8289D2}" presName="childText" presStyleLbl="conFgAcc1" presStyleIdx="2" presStyleCnt="3">
        <dgm:presLayoutVars>
          <dgm:bulletEnabled val="1"/>
        </dgm:presLayoutVars>
      </dgm:prSet>
      <dgm:spPr>
        <a:ln>
          <a:noFill/>
        </a:ln>
      </dgm:spPr>
    </dgm:pt>
  </dgm:ptLst>
  <dgm:cxnLst>
    <dgm:cxn modelId="{1289100D-4151-4DF0-A8F7-46B9E3861593}" srcId="{8A69B604-EB6F-4693-A41B-9FF72E0A3607}" destId="{5E114116-FE45-41AD-8D7F-FDB5EC8289D2}" srcOrd="2" destOrd="0" parTransId="{BCE23F9D-4DD2-47E8-80E0-60B2D505BF55}" sibTransId="{8F965BDF-D6AE-484D-836A-59FDA60D8999}"/>
    <dgm:cxn modelId="{33217317-FC17-4E0D-9142-CF868F447BF2}" type="presOf" srcId="{7D208040-712C-4B13-AD3C-EB7F860468A4}" destId="{80CFC824-A145-4AEC-9ED5-81F7EE14A4CF}" srcOrd="0" destOrd="0" presId="urn:microsoft.com/office/officeart/2005/8/layout/list1"/>
    <dgm:cxn modelId="{0B685C1B-63A0-4477-932F-62768AB6119A}" type="presOf" srcId="{8A69B604-EB6F-4693-A41B-9FF72E0A3607}" destId="{CBA16163-3491-47D6-B4B6-4E043C139DF9}" srcOrd="0" destOrd="0" presId="urn:microsoft.com/office/officeart/2005/8/layout/list1"/>
    <dgm:cxn modelId="{12BCC33E-D62E-4CB1-90CB-C1185F4FDAEA}" type="presOf" srcId="{5E114116-FE45-41AD-8D7F-FDB5EC8289D2}" destId="{C45609CE-3921-48D1-B939-946C548C117A}" srcOrd="1" destOrd="0" presId="urn:microsoft.com/office/officeart/2005/8/layout/list1"/>
    <dgm:cxn modelId="{DA1D476B-1768-4990-A3FB-7BC0783A4EB7}" srcId="{8A69B604-EB6F-4693-A41B-9FF72E0A3607}" destId="{7D208040-712C-4B13-AD3C-EB7F860468A4}" srcOrd="0" destOrd="0" parTransId="{CF7CAACC-09BE-4744-A2C0-E798E553E4C4}" sibTransId="{FC19A5C6-5E00-4BAC-BA54-39A8F7125567}"/>
    <dgm:cxn modelId="{CC3A6E6C-498B-4780-9A61-78FF344DAEA5}" type="presOf" srcId="{7D208040-712C-4B13-AD3C-EB7F860468A4}" destId="{387D38F2-A822-42AE-AECD-909A262A678E}" srcOrd="1" destOrd="0" presId="urn:microsoft.com/office/officeart/2005/8/layout/list1"/>
    <dgm:cxn modelId="{8235D457-480A-4F56-A627-6065B023D6FF}" type="presOf" srcId="{5E114116-FE45-41AD-8D7F-FDB5EC8289D2}" destId="{647A96DC-703E-4DA9-9CD3-73F96B375F38}" srcOrd="0" destOrd="0" presId="urn:microsoft.com/office/officeart/2005/8/layout/list1"/>
    <dgm:cxn modelId="{0EA67E99-B89D-4765-BFA8-7D25C7FBBF94}" type="presOf" srcId="{BF5214AE-CA89-47C9-9D29-04FDE7BCE20D}" destId="{C5FB814D-C6F6-4CA2-87CE-A0D1486BABFA}" srcOrd="1" destOrd="0" presId="urn:microsoft.com/office/officeart/2005/8/layout/list1"/>
    <dgm:cxn modelId="{89FA83C4-B4E8-4BAA-89B2-127AE6A3E453}" type="presOf" srcId="{BF5214AE-CA89-47C9-9D29-04FDE7BCE20D}" destId="{7A0C5D98-AC32-4401-9B12-BC8A87FEB059}" srcOrd="0" destOrd="0" presId="urn:microsoft.com/office/officeart/2005/8/layout/list1"/>
    <dgm:cxn modelId="{776ED5CB-AD4C-47FF-ADC1-2BD33392023D}" srcId="{8A69B604-EB6F-4693-A41B-9FF72E0A3607}" destId="{BF5214AE-CA89-47C9-9D29-04FDE7BCE20D}" srcOrd="1" destOrd="0" parTransId="{FF7F6A77-F04C-4ED7-B6DD-F8E01D1CA4A7}" sibTransId="{9F1DF186-39B0-48EC-9F5E-9EF6C9ED41DE}"/>
    <dgm:cxn modelId="{47469CD6-F7DC-408C-B323-22F4764934E7}" type="presParOf" srcId="{CBA16163-3491-47D6-B4B6-4E043C139DF9}" destId="{5A7B1EB4-0315-4E95-99A2-2DCFF62FF473}" srcOrd="0" destOrd="0" presId="urn:microsoft.com/office/officeart/2005/8/layout/list1"/>
    <dgm:cxn modelId="{976D36C9-44B9-487F-9327-CB6FBCD50566}" type="presParOf" srcId="{5A7B1EB4-0315-4E95-99A2-2DCFF62FF473}" destId="{80CFC824-A145-4AEC-9ED5-81F7EE14A4CF}" srcOrd="0" destOrd="0" presId="urn:microsoft.com/office/officeart/2005/8/layout/list1"/>
    <dgm:cxn modelId="{F53F6A3B-A628-41B6-A4A7-21666A2E3034}" type="presParOf" srcId="{5A7B1EB4-0315-4E95-99A2-2DCFF62FF473}" destId="{387D38F2-A822-42AE-AECD-909A262A678E}" srcOrd="1" destOrd="0" presId="urn:microsoft.com/office/officeart/2005/8/layout/list1"/>
    <dgm:cxn modelId="{9E2731CD-DEE6-4689-8982-37FCBD0CE01D}" type="presParOf" srcId="{CBA16163-3491-47D6-B4B6-4E043C139DF9}" destId="{83A067F9-E44A-4E02-8B2C-EB8E14D017C1}" srcOrd="1" destOrd="0" presId="urn:microsoft.com/office/officeart/2005/8/layout/list1"/>
    <dgm:cxn modelId="{ABF57B4F-14AD-4C07-9814-F63E18A18334}" type="presParOf" srcId="{CBA16163-3491-47D6-B4B6-4E043C139DF9}" destId="{9A2BF9B2-C9BB-4ADA-9EF9-125E60897555}" srcOrd="2" destOrd="0" presId="urn:microsoft.com/office/officeart/2005/8/layout/list1"/>
    <dgm:cxn modelId="{EA76597F-AF48-4B5C-84C0-B86BC3E565B6}" type="presParOf" srcId="{CBA16163-3491-47D6-B4B6-4E043C139DF9}" destId="{608700D6-4856-42B2-8478-E84412825EE7}" srcOrd="3" destOrd="0" presId="urn:microsoft.com/office/officeart/2005/8/layout/list1"/>
    <dgm:cxn modelId="{B9472E98-7AEF-486C-98DA-33C1272A008F}" type="presParOf" srcId="{CBA16163-3491-47D6-B4B6-4E043C139DF9}" destId="{8AE8E925-D2A3-4CEE-9468-49B36EAE42C1}" srcOrd="4" destOrd="0" presId="urn:microsoft.com/office/officeart/2005/8/layout/list1"/>
    <dgm:cxn modelId="{C1556B84-F50D-4E54-9863-46FFF4F7438C}" type="presParOf" srcId="{8AE8E925-D2A3-4CEE-9468-49B36EAE42C1}" destId="{7A0C5D98-AC32-4401-9B12-BC8A87FEB059}" srcOrd="0" destOrd="0" presId="urn:microsoft.com/office/officeart/2005/8/layout/list1"/>
    <dgm:cxn modelId="{182B45D1-48DC-4252-A57A-39108FAE822D}" type="presParOf" srcId="{8AE8E925-D2A3-4CEE-9468-49B36EAE42C1}" destId="{C5FB814D-C6F6-4CA2-87CE-A0D1486BABFA}" srcOrd="1" destOrd="0" presId="urn:microsoft.com/office/officeart/2005/8/layout/list1"/>
    <dgm:cxn modelId="{669E6A8E-84DA-4E35-94ED-1B5B759D5EB5}" type="presParOf" srcId="{CBA16163-3491-47D6-B4B6-4E043C139DF9}" destId="{285EC9EE-F630-4E4A-91D6-453482351CBF}" srcOrd="5" destOrd="0" presId="urn:microsoft.com/office/officeart/2005/8/layout/list1"/>
    <dgm:cxn modelId="{308529DC-3C98-41D6-A427-878F91259BC5}" type="presParOf" srcId="{CBA16163-3491-47D6-B4B6-4E043C139DF9}" destId="{7472C8BC-7879-407D-8C0D-AE45CD2EA761}" srcOrd="6" destOrd="0" presId="urn:microsoft.com/office/officeart/2005/8/layout/list1"/>
    <dgm:cxn modelId="{34D67634-31C2-440E-96F3-D0E352048E01}" type="presParOf" srcId="{CBA16163-3491-47D6-B4B6-4E043C139DF9}" destId="{81D9F45D-ED0E-4D50-8422-F513B3A44667}" srcOrd="7" destOrd="0" presId="urn:microsoft.com/office/officeart/2005/8/layout/list1"/>
    <dgm:cxn modelId="{85F8DFF2-4D7D-44C1-B54D-F0A580E3AF86}" type="presParOf" srcId="{CBA16163-3491-47D6-B4B6-4E043C139DF9}" destId="{53316FAB-E8FD-45CA-A03C-3EB044355A5C}" srcOrd="8" destOrd="0" presId="urn:microsoft.com/office/officeart/2005/8/layout/list1"/>
    <dgm:cxn modelId="{62917B1D-178E-4FDE-BE3C-B9E36F98FAE1}" type="presParOf" srcId="{53316FAB-E8FD-45CA-A03C-3EB044355A5C}" destId="{647A96DC-703E-4DA9-9CD3-73F96B375F38}" srcOrd="0" destOrd="0" presId="urn:microsoft.com/office/officeart/2005/8/layout/list1"/>
    <dgm:cxn modelId="{831912E3-1230-4FBE-A7BE-538F4BE56BFD}" type="presParOf" srcId="{53316FAB-E8FD-45CA-A03C-3EB044355A5C}" destId="{C45609CE-3921-48D1-B939-946C548C117A}" srcOrd="1" destOrd="0" presId="urn:microsoft.com/office/officeart/2005/8/layout/list1"/>
    <dgm:cxn modelId="{A655ABD6-3731-462C-AAEA-2D958D94262D}" type="presParOf" srcId="{CBA16163-3491-47D6-B4B6-4E043C139DF9}" destId="{CFF5B40C-E115-46D0-AA63-33DF48B325B1}" srcOrd="9" destOrd="0" presId="urn:microsoft.com/office/officeart/2005/8/layout/list1"/>
    <dgm:cxn modelId="{44653A6D-CD25-4BE9-B8CA-178BA41B6FD6}" type="presParOf" srcId="{CBA16163-3491-47D6-B4B6-4E043C139DF9}" destId="{869E6822-51C0-47E9-B6AC-676EEAABD1AC}"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9A0B8-BD6B-448C-9E3F-5B495C118AAD}"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4FBE49DD-E1B3-4426-9BF0-6540A003157C}">
      <dgm:prSet phldrT="[Text]" custT="1"/>
      <dgm:spPr>
        <a:solidFill>
          <a:srgbClr val="FF0066"/>
        </a:solidFill>
      </dgm:spPr>
      <dgm:t>
        <a:bodyPr/>
        <a:lstStyle/>
        <a:p>
          <a:r>
            <a:rPr lang="en-US" sz="3600" b="1">
              <a:latin typeface="Times New Roman" panose="02020603050405020304" pitchFamily="18" charset="0"/>
              <a:cs typeface="Times New Roman" panose="02020603050405020304" pitchFamily="18" charset="0"/>
            </a:rPr>
            <a:t>2. Một số công trình tiêu biểu</a:t>
          </a:r>
        </a:p>
      </dgm:t>
    </dgm:pt>
    <dgm:pt modelId="{71CD0105-0CFC-4EE2-8280-405BF3227CEF}" type="parTrans" cxnId="{744EAC49-EE22-4CFF-BC68-B6791B14E5AF}">
      <dgm:prSet/>
      <dgm:spPr/>
      <dgm:t>
        <a:bodyPr/>
        <a:lstStyle/>
        <a:p>
          <a:endParaRPr lang="en-US"/>
        </a:p>
      </dgm:t>
    </dgm:pt>
    <dgm:pt modelId="{77CDC78B-7009-424E-AB40-F00FCEF81CB3}" type="sibTrans" cxnId="{744EAC49-EE22-4CFF-BC68-B6791B14E5AF}">
      <dgm:prSet/>
      <dgm:spPr/>
      <dgm:t>
        <a:bodyPr/>
        <a:lstStyle/>
        <a:p>
          <a:endParaRPr lang="en-US"/>
        </a:p>
      </dgm:t>
    </dgm:pt>
    <dgm:pt modelId="{01461EBA-03F0-4BD5-9686-3CBBAF66B70B}">
      <dgm:prSet phldrT="[Text]"/>
      <dgm:spPr>
        <a:solidFill>
          <a:srgbClr val="FF9900"/>
        </a:solidFill>
      </dgm:spPr>
      <dgm:t>
        <a:bodyPr/>
        <a:lstStyle/>
        <a:p>
          <a:pPr algn="l"/>
          <a:r>
            <a:rPr lang="en-US">
              <a:latin typeface="Times New Roman" panose="02020603050405020304" pitchFamily="18" charset="0"/>
              <a:cs typeface="Times New Roman" panose="02020603050405020304" pitchFamily="18" charset="0"/>
            </a:rPr>
            <a:t>a) Thời Lý: Tháp Tường Long</a:t>
          </a:r>
        </a:p>
      </dgm:t>
    </dgm:pt>
    <dgm:pt modelId="{F59DA5BA-2072-4F1D-99B9-9E5B3695EDAA}" type="parTrans" cxnId="{40BFA18B-D454-41FA-9222-AAA7008B9BEC}">
      <dgm:prSet/>
      <dgm:spPr/>
      <dgm:t>
        <a:bodyPr/>
        <a:lstStyle/>
        <a:p>
          <a:endParaRPr lang="en-US"/>
        </a:p>
      </dgm:t>
    </dgm:pt>
    <dgm:pt modelId="{4DE0FA23-A76D-42BF-BF75-010120DC0056}" type="sibTrans" cxnId="{40BFA18B-D454-41FA-9222-AAA7008B9BEC}">
      <dgm:prSet/>
      <dgm:spPr/>
      <dgm:t>
        <a:bodyPr/>
        <a:lstStyle/>
        <a:p>
          <a:endParaRPr lang="en-US"/>
        </a:p>
      </dgm:t>
    </dgm:pt>
    <dgm:pt modelId="{F6AD0482-4AE7-4DE9-AF1E-2A40F0010074}">
      <dgm:prSet phldrT="[Text]"/>
      <dgm:spPr>
        <a:solidFill>
          <a:schemeClr val="accent5">
            <a:lumMod val="50000"/>
          </a:schemeClr>
        </a:solidFill>
      </dgm:spPr>
      <dgm:t>
        <a:bodyPr/>
        <a:lstStyle/>
        <a:p>
          <a:pPr algn="l"/>
          <a:r>
            <a:rPr lang="en-US">
              <a:latin typeface="Times New Roman" panose="02020603050405020304" pitchFamily="18" charset="0"/>
              <a:cs typeface="Times New Roman" panose="02020603050405020304" pitchFamily="18" charset="0"/>
            </a:rPr>
            <a:t>c) Thời Lê trung hung: đình Kiền Bái, đình Hàng Kênh, Văn Miếu Xuân La, Văn từ Hàng Kênh, đền Nghè</a:t>
          </a:r>
        </a:p>
      </dgm:t>
    </dgm:pt>
    <dgm:pt modelId="{226552C4-0331-47C9-851C-041B29FBE29C}" type="parTrans" cxnId="{5B939614-BCCA-4570-99B6-3FB7BE271E8C}">
      <dgm:prSet/>
      <dgm:spPr/>
      <dgm:t>
        <a:bodyPr/>
        <a:lstStyle/>
        <a:p>
          <a:endParaRPr lang="en-US"/>
        </a:p>
      </dgm:t>
    </dgm:pt>
    <dgm:pt modelId="{AAD19DED-BFC2-4B72-95E2-5CE57C611AFF}" type="sibTrans" cxnId="{5B939614-BCCA-4570-99B6-3FB7BE271E8C}">
      <dgm:prSet/>
      <dgm:spPr/>
      <dgm:t>
        <a:bodyPr/>
        <a:lstStyle/>
        <a:p>
          <a:endParaRPr lang="en-US"/>
        </a:p>
      </dgm:t>
    </dgm:pt>
    <dgm:pt modelId="{E619612F-7F7B-4BEF-938F-880C557A31D7}">
      <dgm:prSet phldrT="[Text]"/>
      <dgm:spPr>
        <a:solidFill>
          <a:srgbClr val="00B050"/>
        </a:solidFill>
      </dgm:spPr>
      <dgm:t>
        <a:bodyPr/>
        <a:lstStyle/>
        <a:p>
          <a:pPr algn="l"/>
          <a:r>
            <a:rPr lang="en-US">
              <a:latin typeface="Times New Roman" panose="02020603050405020304" pitchFamily="18" charset="0"/>
              <a:cs typeface="Times New Roman" panose="02020603050405020304" pitchFamily="18" charset="0"/>
            </a:rPr>
            <a:t>b) Thời Mạc: Dương Kinh</a:t>
          </a:r>
        </a:p>
      </dgm:t>
    </dgm:pt>
    <dgm:pt modelId="{9EDECF4D-4C0F-4D2D-BB7D-F001C6286BDE}" type="parTrans" cxnId="{441C549D-8D7C-4011-9979-0674CF862ACD}">
      <dgm:prSet/>
      <dgm:spPr/>
      <dgm:t>
        <a:bodyPr/>
        <a:lstStyle/>
        <a:p>
          <a:endParaRPr lang="en-US"/>
        </a:p>
      </dgm:t>
    </dgm:pt>
    <dgm:pt modelId="{7D628E94-6E2D-4C19-8A5F-B4711051DCBA}" type="sibTrans" cxnId="{441C549D-8D7C-4011-9979-0674CF862ACD}">
      <dgm:prSet/>
      <dgm:spPr/>
      <dgm:t>
        <a:bodyPr/>
        <a:lstStyle/>
        <a:p>
          <a:endParaRPr lang="en-US"/>
        </a:p>
      </dgm:t>
    </dgm:pt>
    <dgm:pt modelId="{67620896-77A5-4030-B347-6E7701D2BC0E}" type="pres">
      <dgm:prSet presAssocID="{9309A0B8-BD6B-448C-9E3F-5B495C118AAD}" presName="layout" presStyleCnt="0">
        <dgm:presLayoutVars>
          <dgm:chMax/>
          <dgm:chPref/>
          <dgm:dir/>
          <dgm:animOne val="branch"/>
          <dgm:animLvl val="lvl"/>
          <dgm:resizeHandles/>
        </dgm:presLayoutVars>
      </dgm:prSet>
      <dgm:spPr/>
    </dgm:pt>
    <dgm:pt modelId="{1F10E3D1-AA6A-46B0-9C45-00004B16D17D}" type="pres">
      <dgm:prSet presAssocID="{4FBE49DD-E1B3-4426-9BF0-6540A003157C}" presName="root" presStyleCnt="0">
        <dgm:presLayoutVars>
          <dgm:chMax/>
          <dgm:chPref val="4"/>
        </dgm:presLayoutVars>
      </dgm:prSet>
      <dgm:spPr/>
    </dgm:pt>
    <dgm:pt modelId="{021E0BF2-8DAF-44B3-94B0-3C774CFD55FF}" type="pres">
      <dgm:prSet presAssocID="{4FBE49DD-E1B3-4426-9BF0-6540A003157C}" presName="rootComposite" presStyleCnt="0">
        <dgm:presLayoutVars/>
      </dgm:prSet>
      <dgm:spPr/>
    </dgm:pt>
    <dgm:pt modelId="{F6C648C5-6980-423A-A38C-7E37EE9098B4}" type="pres">
      <dgm:prSet presAssocID="{4FBE49DD-E1B3-4426-9BF0-6540A003157C}" presName="rootText" presStyleLbl="node0" presStyleIdx="0" presStyleCnt="1">
        <dgm:presLayoutVars>
          <dgm:chMax/>
          <dgm:chPref val="4"/>
        </dgm:presLayoutVars>
      </dgm:prSet>
      <dgm:spPr/>
    </dgm:pt>
    <dgm:pt modelId="{3E6E843E-EFD2-46DC-9556-BC46ABE3E92D}" type="pres">
      <dgm:prSet presAssocID="{4FBE49DD-E1B3-4426-9BF0-6540A003157C}" presName="childShape" presStyleCnt="0">
        <dgm:presLayoutVars>
          <dgm:chMax val="0"/>
          <dgm:chPref val="0"/>
        </dgm:presLayoutVars>
      </dgm:prSet>
      <dgm:spPr/>
    </dgm:pt>
    <dgm:pt modelId="{236C50EF-97C5-48A3-81D8-0D1A166E3B9E}" type="pres">
      <dgm:prSet presAssocID="{01461EBA-03F0-4BD5-9686-3CBBAF66B70B}" presName="childComposite" presStyleCnt="0">
        <dgm:presLayoutVars>
          <dgm:chMax val="0"/>
          <dgm:chPref val="0"/>
        </dgm:presLayoutVars>
      </dgm:prSet>
      <dgm:spPr/>
    </dgm:pt>
    <dgm:pt modelId="{CA16E15E-70B5-4EC4-BD29-4F0392AF1C0E}" type="pres">
      <dgm:prSet presAssocID="{01461EBA-03F0-4BD5-9686-3CBBAF66B70B}" presName="Image"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15000" b="-15000"/>
          </a:stretch>
        </a:blipFill>
      </dgm:spPr>
    </dgm:pt>
    <dgm:pt modelId="{E3D43D30-873C-40E9-B656-C11CC3AAA3C7}" type="pres">
      <dgm:prSet presAssocID="{01461EBA-03F0-4BD5-9686-3CBBAF66B70B}" presName="childText" presStyleLbl="lnNode1" presStyleIdx="0" presStyleCnt="3">
        <dgm:presLayoutVars>
          <dgm:chMax val="0"/>
          <dgm:chPref val="0"/>
          <dgm:bulletEnabled val="1"/>
        </dgm:presLayoutVars>
      </dgm:prSet>
      <dgm:spPr/>
    </dgm:pt>
    <dgm:pt modelId="{622B4BEE-F52F-421A-AA23-BB1558FD0095}" type="pres">
      <dgm:prSet presAssocID="{E619612F-7F7B-4BEF-938F-880C557A31D7}" presName="childComposite" presStyleCnt="0">
        <dgm:presLayoutVars>
          <dgm:chMax val="0"/>
          <dgm:chPref val="0"/>
        </dgm:presLayoutVars>
      </dgm:prSet>
      <dgm:spPr/>
    </dgm:pt>
    <dgm:pt modelId="{3C6FA9AD-793B-4BEB-8ED2-1FEA2D1714CF}" type="pres">
      <dgm:prSet presAssocID="{E619612F-7F7B-4BEF-938F-880C557A31D7}" presName="Image" presStyleLbl="nod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42000" r="-42000"/>
          </a:stretch>
        </a:blipFill>
      </dgm:spPr>
    </dgm:pt>
    <dgm:pt modelId="{063244FE-60FF-41EF-88F2-1594039CD901}" type="pres">
      <dgm:prSet presAssocID="{E619612F-7F7B-4BEF-938F-880C557A31D7}" presName="childText" presStyleLbl="lnNode1" presStyleIdx="1" presStyleCnt="3">
        <dgm:presLayoutVars>
          <dgm:chMax val="0"/>
          <dgm:chPref val="0"/>
          <dgm:bulletEnabled val="1"/>
        </dgm:presLayoutVars>
      </dgm:prSet>
      <dgm:spPr/>
    </dgm:pt>
    <dgm:pt modelId="{E105797C-135B-4ED5-B258-53EC59204554}" type="pres">
      <dgm:prSet presAssocID="{F6AD0482-4AE7-4DE9-AF1E-2A40F0010074}" presName="childComposite" presStyleCnt="0">
        <dgm:presLayoutVars>
          <dgm:chMax val="0"/>
          <dgm:chPref val="0"/>
        </dgm:presLayoutVars>
      </dgm:prSet>
      <dgm:spPr/>
    </dgm:pt>
    <dgm:pt modelId="{FFFA5A95-8C67-482F-87DB-9AAFB90B7ADB}" type="pres">
      <dgm:prSet presAssocID="{F6AD0482-4AE7-4DE9-AF1E-2A40F0010074}"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17A94208-BEAB-4E29-9140-033ECEFF5E29}" type="pres">
      <dgm:prSet presAssocID="{F6AD0482-4AE7-4DE9-AF1E-2A40F0010074}" presName="childText" presStyleLbl="lnNode1" presStyleIdx="2" presStyleCnt="3">
        <dgm:presLayoutVars>
          <dgm:chMax val="0"/>
          <dgm:chPref val="0"/>
          <dgm:bulletEnabled val="1"/>
        </dgm:presLayoutVars>
      </dgm:prSet>
      <dgm:spPr/>
    </dgm:pt>
  </dgm:ptLst>
  <dgm:cxnLst>
    <dgm:cxn modelId="{FD807F0B-F45C-4186-8E1D-374E38FDCE2F}" type="presOf" srcId="{01461EBA-03F0-4BD5-9686-3CBBAF66B70B}" destId="{E3D43D30-873C-40E9-B656-C11CC3AAA3C7}" srcOrd="0" destOrd="0" presId="urn:microsoft.com/office/officeart/2008/layout/PictureAccentList"/>
    <dgm:cxn modelId="{5B939614-BCCA-4570-99B6-3FB7BE271E8C}" srcId="{4FBE49DD-E1B3-4426-9BF0-6540A003157C}" destId="{F6AD0482-4AE7-4DE9-AF1E-2A40F0010074}" srcOrd="2" destOrd="0" parTransId="{226552C4-0331-47C9-851C-041B29FBE29C}" sibTransId="{AAD19DED-BFC2-4B72-95E2-5CE57C611AFF}"/>
    <dgm:cxn modelId="{744EAC49-EE22-4CFF-BC68-B6791B14E5AF}" srcId="{9309A0B8-BD6B-448C-9E3F-5B495C118AAD}" destId="{4FBE49DD-E1B3-4426-9BF0-6540A003157C}" srcOrd="0" destOrd="0" parTransId="{71CD0105-0CFC-4EE2-8280-405BF3227CEF}" sibTransId="{77CDC78B-7009-424E-AB40-F00FCEF81CB3}"/>
    <dgm:cxn modelId="{FAD7934F-3591-49F6-A2FA-D220DCCBB063}" type="presOf" srcId="{4FBE49DD-E1B3-4426-9BF0-6540A003157C}" destId="{F6C648C5-6980-423A-A38C-7E37EE9098B4}" srcOrd="0" destOrd="0" presId="urn:microsoft.com/office/officeart/2008/layout/PictureAccentList"/>
    <dgm:cxn modelId="{D0500680-6FE1-4335-8CFA-4ABD9D3D4E00}" type="presOf" srcId="{E619612F-7F7B-4BEF-938F-880C557A31D7}" destId="{063244FE-60FF-41EF-88F2-1594039CD901}" srcOrd="0" destOrd="0" presId="urn:microsoft.com/office/officeart/2008/layout/PictureAccentList"/>
    <dgm:cxn modelId="{21DC9F86-4518-4712-AA95-E27A94E32F07}" type="presOf" srcId="{9309A0B8-BD6B-448C-9E3F-5B495C118AAD}" destId="{67620896-77A5-4030-B347-6E7701D2BC0E}" srcOrd="0" destOrd="0" presId="urn:microsoft.com/office/officeart/2008/layout/PictureAccentList"/>
    <dgm:cxn modelId="{40BFA18B-D454-41FA-9222-AAA7008B9BEC}" srcId="{4FBE49DD-E1B3-4426-9BF0-6540A003157C}" destId="{01461EBA-03F0-4BD5-9686-3CBBAF66B70B}" srcOrd="0" destOrd="0" parTransId="{F59DA5BA-2072-4F1D-99B9-9E5B3695EDAA}" sibTransId="{4DE0FA23-A76D-42BF-BF75-010120DC0056}"/>
    <dgm:cxn modelId="{441C549D-8D7C-4011-9979-0674CF862ACD}" srcId="{4FBE49DD-E1B3-4426-9BF0-6540A003157C}" destId="{E619612F-7F7B-4BEF-938F-880C557A31D7}" srcOrd="1" destOrd="0" parTransId="{9EDECF4D-4C0F-4D2D-BB7D-F001C6286BDE}" sibTransId="{7D628E94-6E2D-4C19-8A5F-B4711051DCBA}"/>
    <dgm:cxn modelId="{1EE0CEDF-930B-4FA7-9ECE-CE43AD5B24D4}" type="presOf" srcId="{F6AD0482-4AE7-4DE9-AF1E-2A40F0010074}" destId="{17A94208-BEAB-4E29-9140-033ECEFF5E29}" srcOrd="0" destOrd="0" presId="urn:microsoft.com/office/officeart/2008/layout/PictureAccentList"/>
    <dgm:cxn modelId="{F667515C-B97E-45A6-ADE6-2C66431922D7}" type="presParOf" srcId="{67620896-77A5-4030-B347-6E7701D2BC0E}" destId="{1F10E3D1-AA6A-46B0-9C45-00004B16D17D}" srcOrd="0" destOrd="0" presId="urn:microsoft.com/office/officeart/2008/layout/PictureAccentList"/>
    <dgm:cxn modelId="{A7051B16-C04D-49FC-AB48-39FCEF6AE1BB}" type="presParOf" srcId="{1F10E3D1-AA6A-46B0-9C45-00004B16D17D}" destId="{021E0BF2-8DAF-44B3-94B0-3C774CFD55FF}" srcOrd="0" destOrd="0" presId="urn:microsoft.com/office/officeart/2008/layout/PictureAccentList"/>
    <dgm:cxn modelId="{021C1024-3898-4EF5-BA3C-E2FF7DAFA4F6}" type="presParOf" srcId="{021E0BF2-8DAF-44B3-94B0-3C774CFD55FF}" destId="{F6C648C5-6980-423A-A38C-7E37EE9098B4}" srcOrd="0" destOrd="0" presId="urn:microsoft.com/office/officeart/2008/layout/PictureAccentList"/>
    <dgm:cxn modelId="{4310EFE5-AC85-48C4-AA9C-EE453E81643A}" type="presParOf" srcId="{1F10E3D1-AA6A-46B0-9C45-00004B16D17D}" destId="{3E6E843E-EFD2-46DC-9556-BC46ABE3E92D}" srcOrd="1" destOrd="0" presId="urn:microsoft.com/office/officeart/2008/layout/PictureAccentList"/>
    <dgm:cxn modelId="{71304BC6-597A-4264-B6BC-A10D1B995FB4}" type="presParOf" srcId="{3E6E843E-EFD2-46DC-9556-BC46ABE3E92D}" destId="{236C50EF-97C5-48A3-81D8-0D1A166E3B9E}" srcOrd="0" destOrd="0" presId="urn:microsoft.com/office/officeart/2008/layout/PictureAccentList"/>
    <dgm:cxn modelId="{A3A9219E-2993-449C-80C8-B2C26A441104}" type="presParOf" srcId="{236C50EF-97C5-48A3-81D8-0D1A166E3B9E}" destId="{CA16E15E-70B5-4EC4-BD29-4F0392AF1C0E}" srcOrd="0" destOrd="0" presId="urn:microsoft.com/office/officeart/2008/layout/PictureAccentList"/>
    <dgm:cxn modelId="{82CDBAFD-490A-41DD-9DB1-16305678B5AD}" type="presParOf" srcId="{236C50EF-97C5-48A3-81D8-0D1A166E3B9E}" destId="{E3D43D30-873C-40E9-B656-C11CC3AAA3C7}" srcOrd="1" destOrd="0" presId="urn:microsoft.com/office/officeart/2008/layout/PictureAccentList"/>
    <dgm:cxn modelId="{9394748F-2C55-4638-BE13-9F9AEC3B023B}" type="presParOf" srcId="{3E6E843E-EFD2-46DC-9556-BC46ABE3E92D}" destId="{622B4BEE-F52F-421A-AA23-BB1558FD0095}" srcOrd="1" destOrd="0" presId="urn:microsoft.com/office/officeart/2008/layout/PictureAccentList"/>
    <dgm:cxn modelId="{3860D784-CA1F-44D1-992D-2A9F671D9FE3}" type="presParOf" srcId="{622B4BEE-F52F-421A-AA23-BB1558FD0095}" destId="{3C6FA9AD-793B-4BEB-8ED2-1FEA2D1714CF}" srcOrd="0" destOrd="0" presId="urn:microsoft.com/office/officeart/2008/layout/PictureAccentList"/>
    <dgm:cxn modelId="{FF9F661D-8061-4C80-86A7-0221DF6DC595}" type="presParOf" srcId="{622B4BEE-F52F-421A-AA23-BB1558FD0095}" destId="{063244FE-60FF-41EF-88F2-1594039CD901}" srcOrd="1" destOrd="0" presId="urn:microsoft.com/office/officeart/2008/layout/PictureAccentList"/>
    <dgm:cxn modelId="{7B664B24-313A-4F0B-9194-24E3523AED17}" type="presParOf" srcId="{3E6E843E-EFD2-46DC-9556-BC46ABE3E92D}" destId="{E105797C-135B-4ED5-B258-53EC59204554}" srcOrd="2" destOrd="0" presId="urn:microsoft.com/office/officeart/2008/layout/PictureAccentList"/>
    <dgm:cxn modelId="{C6973107-25A2-4E9D-B658-C325A97C1473}" type="presParOf" srcId="{E105797C-135B-4ED5-B258-53EC59204554}" destId="{FFFA5A95-8C67-482F-87DB-9AAFB90B7ADB}" srcOrd="0" destOrd="0" presId="urn:microsoft.com/office/officeart/2008/layout/PictureAccentList"/>
    <dgm:cxn modelId="{72ED6BB3-D35C-425E-BE60-9AA1E4EB7897}" type="presParOf" srcId="{E105797C-135B-4ED5-B258-53EC59204554}" destId="{17A94208-BEAB-4E29-9140-033ECEFF5E29}"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BF9B2-C9BB-4ADA-9EF9-125E60897555}">
      <dsp:nvSpPr>
        <dsp:cNvPr id="0" name=""/>
        <dsp:cNvSpPr/>
      </dsp:nvSpPr>
      <dsp:spPr>
        <a:xfrm>
          <a:off x="0" y="716451"/>
          <a:ext cx="8082643" cy="478800"/>
        </a:xfrm>
        <a:prstGeom prst="rect">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387D38F2-A822-42AE-AECD-909A262A678E}">
      <dsp:nvSpPr>
        <dsp:cNvPr id="0" name=""/>
        <dsp:cNvSpPr/>
      </dsp:nvSpPr>
      <dsp:spPr>
        <a:xfrm>
          <a:off x="404132" y="34769"/>
          <a:ext cx="7225244" cy="962122"/>
        </a:xfrm>
        <a:prstGeom prst="roundRect">
          <a:avLst/>
        </a:prstGeom>
        <a:solidFill>
          <a:srgbClr val="FF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53" tIns="0" rIns="213853" bIns="0" numCol="1" spcCol="1270" anchor="ctr" anchorCtr="0">
          <a:noAutofit/>
        </a:bodyPr>
        <a:lstStyle/>
        <a:p>
          <a:pPr marL="0" lvl="0" indent="0" algn="l"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1. Cấu trúc, vật liệu và đề tài trang trí chủ yếu của một số công trình kiến trúc thời phong kiến ở Hải Phòng</a:t>
          </a:r>
        </a:p>
      </dsp:txBody>
      <dsp:txXfrm>
        <a:off x="451099" y="81736"/>
        <a:ext cx="7131310" cy="868188"/>
      </dsp:txXfrm>
    </dsp:sp>
    <dsp:sp modelId="{7472C8BC-7879-407D-8C0D-AE45CD2EA761}">
      <dsp:nvSpPr>
        <dsp:cNvPr id="0" name=""/>
        <dsp:cNvSpPr/>
      </dsp:nvSpPr>
      <dsp:spPr>
        <a:xfrm>
          <a:off x="0" y="2001694"/>
          <a:ext cx="8082643" cy="4788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5FB814D-C6F6-4CA2-87CE-A0D1486BABFA}">
      <dsp:nvSpPr>
        <dsp:cNvPr id="0" name=""/>
        <dsp:cNvSpPr/>
      </dsp:nvSpPr>
      <dsp:spPr>
        <a:xfrm>
          <a:off x="404132" y="1297851"/>
          <a:ext cx="7225244" cy="984282"/>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53" tIns="0" rIns="213853" bIns="0" numCol="1" spcCol="1270" anchor="ctr" anchorCtr="0">
          <a:noAutofit/>
        </a:bodyPr>
        <a:lstStyle/>
        <a:p>
          <a:pPr marL="0" lvl="0" indent="0" algn="l"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2. Một số công trình tiêu biểu</a:t>
          </a:r>
        </a:p>
      </dsp:txBody>
      <dsp:txXfrm>
        <a:off x="452181" y="1345900"/>
        <a:ext cx="7129146" cy="888184"/>
      </dsp:txXfrm>
    </dsp:sp>
    <dsp:sp modelId="{869E6822-51C0-47E9-B6AC-676EEAABD1AC}">
      <dsp:nvSpPr>
        <dsp:cNvPr id="0" name=""/>
        <dsp:cNvSpPr/>
      </dsp:nvSpPr>
      <dsp:spPr>
        <a:xfrm>
          <a:off x="0" y="3331263"/>
          <a:ext cx="8082643" cy="4788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45609CE-3921-48D1-B939-946C548C117A}">
      <dsp:nvSpPr>
        <dsp:cNvPr id="0" name=""/>
        <dsp:cNvSpPr/>
      </dsp:nvSpPr>
      <dsp:spPr>
        <a:xfrm>
          <a:off x="404132" y="2583094"/>
          <a:ext cx="7225244" cy="102860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853" tIns="0" rIns="213853" bIns="0" numCol="1" spcCol="1270" anchor="ctr" anchorCtr="0">
          <a:noAutofit/>
        </a:bodyPr>
        <a:lstStyle/>
        <a:p>
          <a:pPr marL="0" lvl="0" indent="0" algn="l"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3. Giá trị lịch sử - văn hóa</a:t>
          </a:r>
        </a:p>
      </dsp:txBody>
      <dsp:txXfrm>
        <a:off x="454345" y="2633307"/>
        <a:ext cx="7124818" cy="928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48C5-6980-423A-A38C-7E37EE9098B4}">
      <dsp:nvSpPr>
        <dsp:cNvPr id="0" name=""/>
        <dsp:cNvSpPr/>
      </dsp:nvSpPr>
      <dsp:spPr>
        <a:xfrm>
          <a:off x="437554" y="1786"/>
          <a:ext cx="8268890" cy="1074424"/>
        </a:xfrm>
        <a:prstGeom prst="roundRect">
          <a:avLst>
            <a:gd name="adj" fmla="val 10000"/>
          </a:avLst>
        </a:prstGeom>
        <a:solidFill>
          <a:srgbClr val="FF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2. Một số công trình tiêu biểu</a:t>
          </a:r>
        </a:p>
      </dsp:txBody>
      <dsp:txXfrm>
        <a:off x="469023" y="33255"/>
        <a:ext cx="8205952" cy="1011486"/>
      </dsp:txXfrm>
    </dsp:sp>
    <dsp:sp modelId="{CA16E15E-70B5-4EC4-BD29-4F0392AF1C0E}">
      <dsp:nvSpPr>
        <dsp:cNvPr id="0" name=""/>
        <dsp:cNvSpPr/>
      </dsp:nvSpPr>
      <dsp:spPr>
        <a:xfrm>
          <a:off x="437554" y="1269607"/>
          <a:ext cx="1074424" cy="1074424"/>
        </a:xfrm>
        <a:prstGeom prst="roundRect">
          <a:avLst>
            <a:gd name="adj" fmla="val 1667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43D30-873C-40E9-B656-C11CC3AAA3C7}">
      <dsp:nvSpPr>
        <dsp:cNvPr id="0" name=""/>
        <dsp:cNvSpPr/>
      </dsp:nvSpPr>
      <dsp:spPr>
        <a:xfrm>
          <a:off x="1576444" y="1269607"/>
          <a:ext cx="7130001" cy="1074424"/>
        </a:xfrm>
        <a:prstGeom prst="roundRect">
          <a:avLst>
            <a:gd name="adj" fmla="val 1667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l" defTabSz="1022350">
            <a:lnSpc>
              <a:spcPct val="90000"/>
            </a:lnSpc>
            <a:spcBef>
              <a:spcPct val="0"/>
            </a:spcBef>
            <a:spcAft>
              <a:spcPct val="35000"/>
            </a:spcAft>
            <a:buNone/>
          </a:pPr>
          <a:r>
            <a:rPr lang="en-US" sz="2300" kern="1200">
              <a:latin typeface="Times New Roman" panose="02020603050405020304" pitchFamily="18" charset="0"/>
              <a:cs typeface="Times New Roman" panose="02020603050405020304" pitchFamily="18" charset="0"/>
            </a:rPr>
            <a:t>a) Thời Lý: Tháp Tường Long</a:t>
          </a:r>
        </a:p>
      </dsp:txBody>
      <dsp:txXfrm>
        <a:off x="1628902" y="1322065"/>
        <a:ext cx="7025085" cy="969508"/>
      </dsp:txXfrm>
    </dsp:sp>
    <dsp:sp modelId="{3C6FA9AD-793B-4BEB-8ED2-1FEA2D1714CF}">
      <dsp:nvSpPr>
        <dsp:cNvPr id="0" name=""/>
        <dsp:cNvSpPr/>
      </dsp:nvSpPr>
      <dsp:spPr>
        <a:xfrm>
          <a:off x="437554" y="2472962"/>
          <a:ext cx="1074424" cy="1074424"/>
        </a:xfrm>
        <a:prstGeom prst="roundRect">
          <a:avLst>
            <a:gd name="adj" fmla="val 1667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42000" r="-4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244FE-60FF-41EF-88F2-1594039CD901}">
      <dsp:nvSpPr>
        <dsp:cNvPr id="0" name=""/>
        <dsp:cNvSpPr/>
      </dsp:nvSpPr>
      <dsp:spPr>
        <a:xfrm>
          <a:off x="1576444" y="2472962"/>
          <a:ext cx="7130001" cy="1074424"/>
        </a:xfrm>
        <a:prstGeom prst="roundRect">
          <a:avLst>
            <a:gd name="adj" fmla="val 166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l" defTabSz="1022350">
            <a:lnSpc>
              <a:spcPct val="90000"/>
            </a:lnSpc>
            <a:spcBef>
              <a:spcPct val="0"/>
            </a:spcBef>
            <a:spcAft>
              <a:spcPct val="35000"/>
            </a:spcAft>
            <a:buNone/>
          </a:pPr>
          <a:r>
            <a:rPr lang="en-US" sz="2300" kern="1200">
              <a:latin typeface="Times New Roman" panose="02020603050405020304" pitchFamily="18" charset="0"/>
              <a:cs typeface="Times New Roman" panose="02020603050405020304" pitchFamily="18" charset="0"/>
            </a:rPr>
            <a:t>b) Thời Mạc: Dương Kinh</a:t>
          </a:r>
        </a:p>
      </dsp:txBody>
      <dsp:txXfrm>
        <a:off x="1628902" y="2525420"/>
        <a:ext cx="7025085" cy="969508"/>
      </dsp:txXfrm>
    </dsp:sp>
    <dsp:sp modelId="{FFFA5A95-8C67-482F-87DB-9AAFB90B7ADB}">
      <dsp:nvSpPr>
        <dsp:cNvPr id="0" name=""/>
        <dsp:cNvSpPr/>
      </dsp:nvSpPr>
      <dsp:spPr>
        <a:xfrm>
          <a:off x="437554" y="3676317"/>
          <a:ext cx="1074424" cy="1074424"/>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94208-BEAB-4E29-9140-033ECEFF5E29}">
      <dsp:nvSpPr>
        <dsp:cNvPr id="0" name=""/>
        <dsp:cNvSpPr/>
      </dsp:nvSpPr>
      <dsp:spPr>
        <a:xfrm>
          <a:off x="1576444" y="3676317"/>
          <a:ext cx="7130001" cy="1074424"/>
        </a:xfrm>
        <a:prstGeom prst="roundRect">
          <a:avLst>
            <a:gd name="adj" fmla="val 1667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l" defTabSz="1022350">
            <a:lnSpc>
              <a:spcPct val="90000"/>
            </a:lnSpc>
            <a:spcBef>
              <a:spcPct val="0"/>
            </a:spcBef>
            <a:spcAft>
              <a:spcPct val="35000"/>
            </a:spcAft>
            <a:buNone/>
          </a:pPr>
          <a:r>
            <a:rPr lang="en-US" sz="2300" kern="1200">
              <a:latin typeface="Times New Roman" panose="02020603050405020304" pitchFamily="18" charset="0"/>
              <a:cs typeface="Times New Roman" panose="02020603050405020304" pitchFamily="18" charset="0"/>
            </a:rPr>
            <a:t>c) Thời Lê trung hung: đình Kiền Bái, đình Hàng Kênh, Văn Miếu Xuân La, Văn từ Hàng Kênh, đền Nghè</a:t>
          </a:r>
        </a:p>
      </dsp:txBody>
      <dsp:txXfrm>
        <a:off x="1628902" y="3728775"/>
        <a:ext cx="7025085" cy="96950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70017-4882-4061-9B4B-46976A434F99}"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D03C9-49E3-47DC-975D-5FC1030CBCDD}" type="slidenum">
              <a:rPr lang="en-US" smtClean="0"/>
              <a:t>‹#›</a:t>
            </a:fld>
            <a:endParaRPr lang="en-US"/>
          </a:p>
        </p:txBody>
      </p:sp>
    </p:spTree>
    <p:extLst>
      <p:ext uri="{BB962C8B-B14F-4D97-AF65-F5344CB8AC3E}">
        <p14:creationId xmlns:p14="http://schemas.microsoft.com/office/powerpoint/2010/main" val="42890918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247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38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18</a:t>
            </a:fld>
            <a:endParaRPr lang="en-US"/>
          </a:p>
        </p:txBody>
      </p:sp>
    </p:spTree>
    <p:extLst>
      <p:ext uri="{BB962C8B-B14F-4D97-AF65-F5344CB8AC3E}">
        <p14:creationId xmlns:p14="http://schemas.microsoft.com/office/powerpoint/2010/main" val="2827233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19</a:t>
            </a:fld>
            <a:endParaRPr lang="en-US"/>
          </a:p>
        </p:txBody>
      </p:sp>
    </p:spTree>
    <p:extLst>
      <p:ext uri="{BB962C8B-B14F-4D97-AF65-F5344CB8AC3E}">
        <p14:creationId xmlns:p14="http://schemas.microsoft.com/office/powerpoint/2010/main" val="162529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20</a:t>
            </a:fld>
            <a:endParaRPr lang="en-US"/>
          </a:p>
        </p:txBody>
      </p:sp>
    </p:spTree>
    <p:extLst>
      <p:ext uri="{BB962C8B-B14F-4D97-AF65-F5344CB8AC3E}">
        <p14:creationId xmlns:p14="http://schemas.microsoft.com/office/powerpoint/2010/main" val="1389430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21</a:t>
            </a:fld>
            <a:endParaRPr lang="en-US"/>
          </a:p>
        </p:txBody>
      </p:sp>
    </p:spTree>
    <p:extLst>
      <p:ext uri="{BB962C8B-B14F-4D97-AF65-F5344CB8AC3E}">
        <p14:creationId xmlns:p14="http://schemas.microsoft.com/office/powerpoint/2010/main" val="3074367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22</a:t>
            </a:fld>
            <a:endParaRPr lang="en-US"/>
          </a:p>
        </p:txBody>
      </p:sp>
    </p:spTree>
    <p:extLst>
      <p:ext uri="{BB962C8B-B14F-4D97-AF65-F5344CB8AC3E}">
        <p14:creationId xmlns:p14="http://schemas.microsoft.com/office/powerpoint/2010/main" val="2662275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23</a:t>
            </a:fld>
            <a:endParaRPr lang="en-US"/>
          </a:p>
        </p:txBody>
      </p:sp>
    </p:spTree>
    <p:extLst>
      <p:ext uri="{BB962C8B-B14F-4D97-AF65-F5344CB8AC3E}">
        <p14:creationId xmlns:p14="http://schemas.microsoft.com/office/powerpoint/2010/main" val="2070852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24</a:t>
            </a:fld>
            <a:endParaRPr lang="en-US"/>
          </a:p>
        </p:txBody>
      </p:sp>
    </p:spTree>
    <p:extLst>
      <p:ext uri="{BB962C8B-B14F-4D97-AF65-F5344CB8AC3E}">
        <p14:creationId xmlns:p14="http://schemas.microsoft.com/office/powerpoint/2010/main" val="4177047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25</a:t>
            </a:fld>
            <a:endParaRPr lang="en-US"/>
          </a:p>
        </p:txBody>
      </p:sp>
    </p:spTree>
    <p:extLst>
      <p:ext uri="{BB962C8B-B14F-4D97-AF65-F5344CB8AC3E}">
        <p14:creationId xmlns:p14="http://schemas.microsoft.com/office/powerpoint/2010/main" val="192166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26</a:t>
            </a:fld>
            <a:endParaRPr lang="en-US"/>
          </a:p>
        </p:txBody>
      </p:sp>
    </p:spTree>
    <p:extLst>
      <p:ext uri="{BB962C8B-B14F-4D97-AF65-F5344CB8AC3E}">
        <p14:creationId xmlns:p14="http://schemas.microsoft.com/office/powerpoint/2010/main" val="219630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449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27</a:t>
            </a:fld>
            <a:endParaRPr lang="en-US"/>
          </a:p>
        </p:txBody>
      </p:sp>
    </p:spTree>
    <p:extLst>
      <p:ext uri="{BB962C8B-B14F-4D97-AF65-F5344CB8AC3E}">
        <p14:creationId xmlns:p14="http://schemas.microsoft.com/office/powerpoint/2010/main" val="1927911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8b45c5ec1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8b45c5ec1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137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4</a:t>
            </a:fld>
            <a:endParaRPr lang="en-US"/>
          </a:p>
        </p:txBody>
      </p:sp>
    </p:spTree>
    <p:extLst>
      <p:ext uri="{BB962C8B-B14F-4D97-AF65-F5344CB8AC3E}">
        <p14:creationId xmlns:p14="http://schemas.microsoft.com/office/powerpoint/2010/main" val="3368485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92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30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10</a:t>
            </a:fld>
            <a:endParaRPr lang="en-US"/>
          </a:p>
        </p:txBody>
      </p:sp>
    </p:spTree>
    <p:extLst>
      <p:ext uri="{BB962C8B-B14F-4D97-AF65-F5344CB8AC3E}">
        <p14:creationId xmlns:p14="http://schemas.microsoft.com/office/powerpoint/2010/main" val="352517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3080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13</a:t>
            </a:fld>
            <a:endParaRPr lang="en-US"/>
          </a:p>
        </p:txBody>
      </p:sp>
    </p:spTree>
    <p:extLst>
      <p:ext uri="{BB962C8B-B14F-4D97-AF65-F5344CB8AC3E}">
        <p14:creationId xmlns:p14="http://schemas.microsoft.com/office/powerpoint/2010/main" val="67078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14</a:t>
            </a:fld>
            <a:endParaRPr lang="en-US"/>
          </a:p>
        </p:txBody>
      </p:sp>
    </p:spTree>
    <p:extLst>
      <p:ext uri="{BB962C8B-B14F-4D97-AF65-F5344CB8AC3E}">
        <p14:creationId xmlns:p14="http://schemas.microsoft.com/office/powerpoint/2010/main" val="15029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4"/>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 name="Google Shape;100;p4"/>
          <p:cNvSpPr txBox="1">
            <a:spLocks noGrp="1"/>
          </p:cNvSpPr>
          <p:nvPr>
            <p:ph type="body" idx="1"/>
          </p:nvPr>
        </p:nvSpPr>
        <p:spPr>
          <a:xfrm>
            <a:off x="714775" y="1152475"/>
            <a:ext cx="7757700" cy="3416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rgbClr val="30394B"/>
              </a:buClr>
              <a:buSzPts val="1200"/>
              <a:buFont typeface="Livvic"/>
              <a:buAutoNum type="arabicPeriod"/>
              <a:defRPr sz="1100">
                <a:solidFill>
                  <a:srgbClr val="30394B"/>
                </a:solidFill>
              </a:defRPr>
            </a:lvl1pPr>
            <a:lvl2pPr marL="914378" lvl="1" indent="-304793">
              <a:spcBef>
                <a:spcPts val="1600"/>
              </a:spcBef>
              <a:spcAft>
                <a:spcPts val="0"/>
              </a:spcAft>
              <a:buClr>
                <a:srgbClr val="30394B"/>
              </a:buClr>
              <a:buSzPts val="1200"/>
              <a:buFont typeface="Roboto Condensed Light"/>
              <a:buAutoNum type="alphaLcPeriod"/>
              <a:defRPr sz="1200">
                <a:solidFill>
                  <a:srgbClr val="30394B"/>
                </a:solidFill>
              </a:defRPr>
            </a:lvl2pPr>
            <a:lvl3pPr marL="1371566" lvl="2" indent="-304793">
              <a:spcBef>
                <a:spcPts val="1600"/>
              </a:spcBef>
              <a:spcAft>
                <a:spcPts val="0"/>
              </a:spcAft>
              <a:buClr>
                <a:srgbClr val="30394B"/>
              </a:buClr>
              <a:buSzPts val="1200"/>
              <a:buFont typeface="Roboto Condensed Light"/>
              <a:buAutoNum type="romanLcPeriod"/>
              <a:defRPr sz="1200">
                <a:solidFill>
                  <a:srgbClr val="30394B"/>
                </a:solidFill>
              </a:defRPr>
            </a:lvl3pPr>
            <a:lvl4pPr marL="1828754" lvl="3" indent="-304793">
              <a:spcBef>
                <a:spcPts val="1600"/>
              </a:spcBef>
              <a:spcAft>
                <a:spcPts val="0"/>
              </a:spcAft>
              <a:buClr>
                <a:srgbClr val="30394B"/>
              </a:buClr>
              <a:buSzPts val="1200"/>
              <a:buFont typeface="Roboto Condensed Light"/>
              <a:buAutoNum type="arabicPeriod"/>
              <a:defRPr sz="1200">
                <a:solidFill>
                  <a:srgbClr val="30394B"/>
                </a:solidFill>
              </a:defRPr>
            </a:lvl4pPr>
            <a:lvl5pPr marL="2285943" lvl="4" indent="-304793">
              <a:spcBef>
                <a:spcPts val="1600"/>
              </a:spcBef>
              <a:spcAft>
                <a:spcPts val="0"/>
              </a:spcAft>
              <a:buClr>
                <a:srgbClr val="30394B"/>
              </a:buClr>
              <a:buSzPts val="1200"/>
              <a:buFont typeface="Roboto Condensed Light"/>
              <a:buAutoNum type="alphaLcPeriod"/>
              <a:defRPr sz="1200">
                <a:solidFill>
                  <a:srgbClr val="30394B"/>
                </a:solidFill>
              </a:defRPr>
            </a:lvl5pPr>
            <a:lvl6pPr marL="2743132" lvl="5" indent="-304793">
              <a:spcBef>
                <a:spcPts val="1600"/>
              </a:spcBef>
              <a:spcAft>
                <a:spcPts val="0"/>
              </a:spcAft>
              <a:buClr>
                <a:srgbClr val="30394B"/>
              </a:buClr>
              <a:buSzPts val="1200"/>
              <a:buFont typeface="Roboto Condensed Light"/>
              <a:buAutoNum type="romanLcPeriod"/>
              <a:defRPr sz="1200">
                <a:solidFill>
                  <a:srgbClr val="30394B"/>
                </a:solidFill>
              </a:defRPr>
            </a:lvl6pPr>
            <a:lvl7pPr marL="3200320" lvl="6" indent="-304793">
              <a:spcBef>
                <a:spcPts val="1600"/>
              </a:spcBef>
              <a:spcAft>
                <a:spcPts val="0"/>
              </a:spcAft>
              <a:buClr>
                <a:srgbClr val="30394B"/>
              </a:buClr>
              <a:buSzPts val="1200"/>
              <a:buFont typeface="Roboto Condensed Light"/>
              <a:buAutoNum type="arabicPeriod"/>
              <a:defRPr sz="1200">
                <a:solidFill>
                  <a:srgbClr val="30394B"/>
                </a:solidFill>
              </a:defRPr>
            </a:lvl7pPr>
            <a:lvl8pPr marL="3657509" lvl="7" indent="-304793">
              <a:spcBef>
                <a:spcPts val="1600"/>
              </a:spcBef>
              <a:spcAft>
                <a:spcPts val="0"/>
              </a:spcAft>
              <a:buClr>
                <a:srgbClr val="30394B"/>
              </a:buClr>
              <a:buSzPts val="1200"/>
              <a:buFont typeface="Roboto Condensed Light"/>
              <a:buAutoNum type="alphaLcPeriod"/>
              <a:defRPr sz="1200">
                <a:solidFill>
                  <a:srgbClr val="30394B"/>
                </a:solidFill>
              </a:defRPr>
            </a:lvl8pPr>
            <a:lvl9pPr marL="4114697" lvl="8" indent="-304793">
              <a:spcBef>
                <a:spcPts val="1600"/>
              </a:spcBef>
              <a:spcAft>
                <a:spcPts val="1600"/>
              </a:spcAft>
              <a:buClr>
                <a:srgbClr val="30394B"/>
              </a:buClr>
              <a:buSzPts val="1200"/>
              <a:buFont typeface="Roboto Condensed Light"/>
              <a:buAutoNum type="romanLcPeriod"/>
              <a:defRPr sz="1200">
                <a:solidFill>
                  <a:srgbClr val="30394B"/>
                </a:solidFill>
              </a:defRPr>
            </a:lvl9pPr>
          </a:lstStyle>
          <a:p>
            <a:endParaRPr/>
          </a:p>
        </p:txBody>
      </p:sp>
      <p:sp>
        <p:nvSpPr>
          <p:cNvPr id="101" name="Google Shape;10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02" name="Google Shape;102;p4"/>
          <p:cNvGrpSpPr/>
          <p:nvPr/>
        </p:nvGrpSpPr>
        <p:grpSpPr>
          <a:xfrm flipH="1">
            <a:off x="186126" y="3204826"/>
            <a:ext cx="1407475" cy="1757425"/>
            <a:chOff x="5250900" y="3706075"/>
            <a:chExt cx="1407475" cy="1757425"/>
          </a:xfrm>
        </p:grpSpPr>
        <p:sp>
          <p:nvSpPr>
            <p:cNvPr id="103" name="Google Shape;103;p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7" name="Google Shape;107;p4"/>
          <p:cNvGrpSpPr/>
          <p:nvPr/>
        </p:nvGrpSpPr>
        <p:grpSpPr>
          <a:xfrm flipH="1">
            <a:off x="7468613" y="190501"/>
            <a:ext cx="1476300" cy="1757425"/>
            <a:chOff x="919550" y="238125"/>
            <a:chExt cx="1476300" cy="1757425"/>
          </a:xfrm>
        </p:grpSpPr>
        <p:sp>
          <p:nvSpPr>
            <p:cNvPr id="108" name="Google Shape;108;p4"/>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32510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3"/>
        <p:cNvGrpSpPr/>
        <p:nvPr/>
      </p:nvGrpSpPr>
      <p:grpSpPr>
        <a:xfrm>
          <a:off x="0" y="0"/>
          <a:ext cx="0" cy="0"/>
          <a:chOff x="0" y="0"/>
          <a:chExt cx="0" cy="0"/>
        </a:xfrm>
      </p:grpSpPr>
      <p:sp>
        <p:nvSpPr>
          <p:cNvPr id="294" name="Google Shape;294;p17"/>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7"/>
          <p:cNvSpPr txBox="1">
            <a:spLocks noGrp="1"/>
          </p:cNvSpPr>
          <p:nvPr>
            <p:ph type="title" hasCustomPrompt="1"/>
          </p:nvPr>
        </p:nvSpPr>
        <p:spPr>
          <a:xfrm>
            <a:off x="193750" y="549000"/>
            <a:ext cx="37290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6" name="Google Shape;296;p17"/>
          <p:cNvSpPr txBox="1">
            <a:spLocks noGrp="1"/>
          </p:cNvSpPr>
          <p:nvPr>
            <p:ph type="title" idx="2" hasCustomPrompt="1"/>
          </p:nvPr>
        </p:nvSpPr>
        <p:spPr>
          <a:xfrm>
            <a:off x="2717950" y="1984263"/>
            <a:ext cx="3729000" cy="100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7" name="Google Shape;297;p17"/>
          <p:cNvSpPr txBox="1">
            <a:spLocks noGrp="1"/>
          </p:cNvSpPr>
          <p:nvPr>
            <p:ph type="title" idx="3" hasCustomPrompt="1"/>
          </p:nvPr>
        </p:nvSpPr>
        <p:spPr>
          <a:xfrm>
            <a:off x="5189725" y="3373825"/>
            <a:ext cx="3729000" cy="92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grpSp>
        <p:nvGrpSpPr>
          <p:cNvPr id="298" name="Google Shape;298;p17"/>
          <p:cNvGrpSpPr/>
          <p:nvPr/>
        </p:nvGrpSpPr>
        <p:grpSpPr>
          <a:xfrm rot="-5400000">
            <a:off x="1788750" y="2692525"/>
            <a:ext cx="175200" cy="3752700"/>
            <a:chOff x="8389650" y="-9525"/>
            <a:chExt cx="175200" cy="3752700"/>
          </a:xfrm>
        </p:grpSpPr>
        <p:cxnSp>
          <p:nvCxnSpPr>
            <p:cNvPr id="299" name="Google Shape;299;p17"/>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300" name="Google Shape;300;p17"/>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7"/>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7"/>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303" name="Google Shape;303;p17"/>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304" name="Google Shape;304;p17"/>
          <p:cNvGrpSpPr/>
          <p:nvPr/>
        </p:nvGrpSpPr>
        <p:grpSpPr>
          <a:xfrm flipH="1">
            <a:off x="7468613" y="190501"/>
            <a:ext cx="1476300" cy="1757425"/>
            <a:chOff x="919550" y="238125"/>
            <a:chExt cx="1476300" cy="1757425"/>
          </a:xfrm>
        </p:grpSpPr>
        <p:sp>
          <p:nvSpPr>
            <p:cNvPr id="305" name="Google Shape;305;p17"/>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17"/>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7"/>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7"/>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9" name="Google Shape;309;p17"/>
          <p:cNvSpPr txBox="1">
            <a:spLocks noGrp="1"/>
          </p:cNvSpPr>
          <p:nvPr>
            <p:ph type="subTitle" idx="1"/>
          </p:nvPr>
        </p:nvSpPr>
        <p:spPr>
          <a:xfrm>
            <a:off x="477550" y="1378925"/>
            <a:ext cx="3161400" cy="3708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FFE599"/>
              </a:buClr>
              <a:buSzPts val="1400"/>
              <a:buNone/>
              <a:defRPr sz="1400">
                <a:solidFill>
                  <a:srgbClr val="FFE599"/>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10" name="Google Shape;310;p17"/>
          <p:cNvSpPr txBox="1">
            <a:spLocks noGrp="1"/>
          </p:cNvSpPr>
          <p:nvPr>
            <p:ph type="subTitle" idx="4"/>
          </p:nvPr>
        </p:nvSpPr>
        <p:spPr>
          <a:xfrm>
            <a:off x="3022494" y="2768475"/>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1" name="Google Shape;311;p17"/>
          <p:cNvSpPr txBox="1">
            <a:spLocks noGrp="1"/>
          </p:cNvSpPr>
          <p:nvPr>
            <p:ph type="subTitle" idx="5"/>
          </p:nvPr>
        </p:nvSpPr>
        <p:spPr>
          <a:xfrm>
            <a:off x="5473536" y="4094500"/>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295101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334"/>
        <p:cNvGrpSpPr/>
        <p:nvPr/>
      </p:nvGrpSpPr>
      <p:grpSpPr>
        <a:xfrm>
          <a:off x="0" y="0"/>
          <a:ext cx="0" cy="0"/>
          <a:chOff x="0" y="0"/>
          <a:chExt cx="0" cy="0"/>
        </a:xfrm>
      </p:grpSpPr>
      <p:grpSp>
        <p:nvGrpSpPr>
          <p:cNvPr id="335" name="Google Shape;335;p19"/>
          <p:cNvGrpSpPr/>
          <p:nvPr/>
        </p:nvGrpSpPr>
        <p:grpSpPr>
          <a:xfrm flipH="1">
            <a:off x="186126" y="3204826"/>
            <a:ext cx="1407475" cy="1757425"/>
            <a:chOff x="5250900" y="3706075"/>
            <a:chExt cx="1407475" cy="1757425"/>
          </a:xfrm>
        </p:grpSpPr>
        <p:sp>
          <p:nvSpPr>
            <p:cNvPr id="336" name="Google Shape;336;p1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1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1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1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0" name="Google Shape;340;p19"/>
          <p:cNvGrpSpPr/>
          <p:nvPr/>
        </p:nvGrpSpPr>
        <p:grpSpPr>
          <a:xfrm flipH="1">
            <a:off x="7468613" y="190501"/>
            <a:ext cx="1476300" cy="1757425"/>
            <a:chOff x="919550" y="238125"/>
            <a:chExt cx="1476300" cy="1757425"/>
          </a:xfrm>
        </p:grpSpPr>
        <p:sp>
          <p:nvSpPr>
            <p:cNvPr id="341" name="Google Shape;341;p1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1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1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1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5" name="Google Shape;345;p19"/>
          <p:cNvGrpSpPr/>
          <p:nvPr/>
        </p:nvGrpSpPr>
        <p:grpSpPr>
          <a:xfrm rot="5400000" flipH="1">
            <a:off x="1153250" y="-962738"/>
            <a:ext cx="250200" cy="2556700"/>
            <a:chOff x="6592750" y="3054500"/>
            <a:chExt cx="250200" cy="2556700"/>
          </a:xfrm>
        </p:grpSpPr>
        <p:cxnSp>
          <p:nvCxnSpPr>
            <p:cNvPr id="346" name="Google Shape;346;p19"/>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347" name="Google Shape;347;p19"/>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19"/>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19"/>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0" name="Google Shape;350;p19"/>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7362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1"/>
        <p:cNvGrpSpPr/>
        <p:nvPr/>
      </p:nvGrpSpPr>
      <p:grpSpPr>
        <a:xfrm>
          <a:off x="0" y="0"/>
          <a:ext cx="0" cy="0"/>
          <a:chOff x="0" y="0"/>
          <a:chExt cx="0" cy="0"/>
        </a:xfrm>
      </p:grpSpPr>
      <p:grpSp>
        <p:nvGrpSpPr>
          <p:cNvPr id="352" name="Google Shape;352;p20"/>
          <p:cNvGrpSpPr/>
          <p:nvPr/>
        </p:nvGrpSpPr>
        <p:grpSpPr>
          <a:xfrm rot="10800000">
            <a:off x="186126" y="190501"/>
            <a:ext cx="1407475" cy="1757425"/>
            <a:chOff x="5250900" y="3706075"/>
            <a:chExt cx="1407475" cy="1757425"/>
          </a:xfrm>
        </p:grpSpPr>
        <p:sp>
          <p:nvSpPr>
            <p:cNvPr id="353" name="Google Shape;353;p20"/>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0"/>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0"/>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0"/>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57" name="Google Shape;357;p20"/>
          <p:cNvGrpSpPr/>
          <p:nvPr/>
        </p:nvGrpSpPr>
        <p:grpSpPr>
          <a:xfrm rot="10800000">
            <a:off x="7468613" y="3204826"/>
            <a:ext cx="1476300" cy="1757425"/>
            <a:chOff x="919550" y="238125"/>
            <a:chExt cx="1476300" cy="1757425"/>
          </a:xfrm>
        </p:grpSpPr>
        <p:sp>
          <p:nvSpPr>
            <p:cNvPr id="358" name="Google Shape;358;p2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2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2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2" name="Google Shape;362;p20"/>
          <p:cNvSpPr txBox="1">
            <a:spLocks noGrp="1"/>
          </p:cNvSpPr>
          <p:nvPr>
            <p:ph type="title"/>
          </p:nvPr>
        </p:nvSpPr>
        <p:spPr>
          <a:xfrm>
            <a:off x="693150"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15075" y="13286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4" name="Google Shape;364;p20"/>
          <p:cNvSpPr txBox="1">
            <a:spLocks noGrp="1"/>
          </p:cNvSpPr>
          <p:nvPr>
            <p:ph type="subTitle" idx="1"/>
          </p:nvPr>
        </p:nvSpPr>
        <p:spPr>
          <a:xfrm>
            <a:off x="944557" y="1653575"/>
            <a:ext cx="2064000" cy="5400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30394B"/>
              </a:buClr>
              <a:buSzPts val="1400"/>
              <a:buNone/>
              <a:defRPr sz="1400">
                <a:solidFill>
                  <a:srgbClr val="30394B"/>
                </a:solidFill>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365" name="Google Shape;365;p20"/>
          <p:cNvSpPr txBox="1">
            <a:spLocks noGrp="1"/>
          </p:cNvSpPr>
          <p:nvPr>
            <p:ph type="title" idx="3"/>
          </p:nvPr>
        </p:nvSpPr>
        <p:spPr>
          <a:xfrm>
            <a:off x="915075" y="251625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6" name="Google Shape;366;p20"/>
          <p:cNvSpPr txBox="1">
            <a:spLocks noGrp="1"/>
          </p:cNvSpPr>
          <p:nvPr>
            <p:ph type="subTitle" idx="4"/>
          </p:nvPr>
        </p:nvSpPr>
        <p:spPr>
          <a:xfrm>
            <a:off x="944557" y="284122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7" name="Google Shape;367;p20"/>
          <p:cNvSpPr txBox="1">
            <a:spLocks noGrp="1"/>
          </p:cNvSpPr>
          <p:nvPr>
            <p:ph type="title" idx="5"/>
          </p:nvPr>
        </p:nvSpPr>
        <p:spPr>
          <a:xfrm>
            <a:off x="915075" y="37039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8" name="Google Shape;368;p20"/>
          <p:cNvSpPr txBox="1">
            <a:spLocks noGrp="1"/>
          </p:cNvSpPr>
          <p:nvPr>
            <p:ph type="subTitle" idx="6"/>
          </p:nvPr>
        </p:nvSpPr>
        <p:spPr>
          <a:xfrm>
            <a:off x="944557" y="402887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9" name="Google Shape;369;p20"/>
          <p:cNvSpPr txBox="1">
            <a:spLocks noGrp="1"/>
          </p:cNvSpPr>
          <p:nvPr>
            <p:ph type="title" idx="7"/>
          </p:nvPr>
        </p:nvSpPr>
        <p:spPr>
          <a:xfrm>
            <a:off x="6126854" y="13286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0" name="Google Shape;370;p20"/>
          <p:cNvSpPr txBox="1">
            <a:spLocks noGrp="1"/>
          </p:cNvSpPr>
          <p:nvPr>
            <p:ph type="subTitle" idx="8"/>
          </p:nvPr>
        </p:nvSpPr>
        <p:spPr>
          <a:xfrm>
            <a:off x="6126854" y="16535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1" name="Google Shape;371;p20"/>
          <p:cNvSpPr txBox="1">
            <a:spLocks noGrp="1"/>
          </p:cNvSpPr>
          <p:nvPr>
            <p:ph type="title" idx="9"/>
          </p:nvPr>
        </p:nvSpPr>
        <p:spPr>
          <a:xfrm>
            <a:off x="6126854" y="251625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2" name="Google Shape;372;p20"/>
          <p:cNvSpPr txBox="1">
            <a:spLocks noGrp="1"/>
          </p:cNvSpPr>
          <p:nvPr>
            <p:ph type="subTitle" idx="13"/>
          </p:nvPr>
        </p:nvSpPr>
        <p:spPr>
          <a:xfrm>
            <a:off x="6126854" y="284122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3" name="Google Shape;373;p20"/>
          <p:cNvSpPr txBox="1">
            <a:spLocks noGrp="1"/>
          </p:cNvSpPr>
          <p:nvPr>
            <p:ph type="title" idx="14"/>
          </p:nvPr>
        </p:nvSpPr>
        <p:spPr>
          <a:xfrm>
            <a:off x="6126854" y="37039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4" name="Google Shape;374;p20"/>
          <p:cNvSpPr txBox="1">
            <a:spLocks noGrp="1"/>
          </p:cNvSpPr>
          <p:nvPr>
            <p:ph type="subTitle" idx="15"/>
          </p:nvPr>
        </p:nvSpPr>
        <p:spPr>
          <a:xfrm>
            <a:off x="6126854" y="40288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87417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75"/>
        <p:cNvGrpSpPr/>
        <p:nvPr/>
      </p:nvGrpSpPr>
      <p:grpSpPr>
        <a:xfrm>
          <a:off x="0" y="0"/>
          <a:ext cx="0" cy="0"/>
          <a:chOff x="0" y="0"/>
          <a:chExt cx="0" cy="0"/>
        </a:xfrm>
      </p:grpSpPr>
      <p:sp>
        <p:nvSpPr>
          <p:cNvPr id="376" name="Google Shape;376;p21"/>
          <p:cNvSpPr/>
          <p:nvPr/>
        </p:nvSpPr>
        <p:spPr>
          <a:xfrm>
            <a:off x="-100" y="4333560"/>
            <a:ext cx="9144064" cy="841264"/>
          </a:xfrm>
          <a:custGeom>
            <a:avLst/>
            <a:gdLst/>
            <a:ahLst/>
            <a:cxnLst/>
            <a:rect l="l" t="t" r="r" b="b"/>
            <a:pathLst>
              <a:path w="208483" h="25019" extrusionOk="0">
                <a:moveTo>
                  <a:pt x="0" y="1"/>
                </a:moveTo>
                <a:lnTo>
                  <a:pt x="0" y="25019"/>
                </a:lnTo>
                <a:lnTo>
                  <a:pt x="208482" y="25019"/>
                </a:lnTo>
                <a:lnTo>
                  <a:pt x="208482" y="1"/>
                </a:lnTo>
                <a:close/>
              </a:path>
            </a:pathLst>
          </a:custGeom>
          <a:solidFill>
            <a:srgbClr val="DFC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21"/>
          <p:cNvSpPr txBox="1">
            <a:spLocks noGrp="1"/>
          </p:cNvSpPr>
          <p:nvPr>
            <p:ph type="title" hasCustomPrompt="1"/>
          </p:nvPr>
        </p:nvSpPr>
        <p:spPr>
          <a:xfrm>
            <a:off x="1147570"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78" name="Google Shape;378;p21"/>
          <p:cNvSpPr txBox="1">
            <a:spLocks noGrp="1"/>
          </p:cNvSpPr>
          <p:nvPr>
            <p:ph type="title" idx="2" hasCustomPrompt="1"/>
          </p:nvPr>
        </p:nvSpPr>
        <p:spPr>
          <a:xfrm>
            <a:off x="3459292"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79" name="Google Shape;379;p21"/>
          <p:cNvSpPr txBox="1">
            <a:spLocks noGrp="1"/>
          </p:cNvSpPr>
          <p:nvPr>
            <p:ph type="title" idx="3" hasCustomPrompt="1"/>
          </p:nvPr>
        </p:nvSpPr>
        <p:spPr>
          <a:xfrm>
            <a:off x="5770988"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80" name="Google Shape;380;p21"/>
          <p:cNvSpPr txBox="1">
            <a:spLocks noGrp="1"/>
          </p:cNvSpPr>
          <p:nvPr>
            <p:ph type="title" idx="4"/>
          </p:nvPr>
        </p:nvSpPr>
        <p:spPr>
          <a:xfrm>
            <a:off x="5847038"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1" name="Google Shape;381;p21"/>
          <p:cNvSpPr txBox="1">
            <a:spLocks noGrp="1"/>
          </p:cNvSpPr>
          <p:nvPr>
            <p:ph type="title" idx="5"/>
          </p:nvPr>
        </p:nvSpPr>
        <p:spPr>
          <a:xfrm>
            <a:off x="3535342"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2" name="Google Shape;382;p21"/>
          <p:cNvSpPr txBox="1">
            <a:spLocks noGrp="1"/>
          </p:cNvSpPr>
          <p:nvPr>
            <p:ph type="title" idx="6"/>
          </p:nvPr>
        </p:nvSpPr>
        <p:spPr>
          <a:xfrm>
            <a:off x="1223620"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383" name="Google Shape;383;p21"/>
          <p:cNvGrpSpPr/>
          <p:nvPr/>
        </p:nvGrpSpPr>
        <p:grpSpPr>
          <a:xfrm flipH="1">
            <a:off x="7468613" y="190501"/>
            <a:ext cx="1476300" cy="1757425"/>
            <a:chOff x="919550" y="238125"/>
            <a:chExt cx="1476300" cy="1757425"/>
          </a:xfrm>
        </p:grpSpPr>
        <p:sp>
          <p:nvSpPr>
            <p:cNvPr id="384" name="Google Shape;384;p2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2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2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8" name="Google Shape;388;p21"/>
          <p:cNvGrpSpPr/>
          <p:nvPr/>
        </p:nvGrpSpPr>
        <p:grpSpPr>
          <a:xfrm rot="10800000">
            <a:off x="186126" y="190501"/>
            <a:ext cx="1407475" cy="1757425"/>
            <a:chOff x="5250900" y="3706075"/>
            <a:chExt cx="1407475" cy="1757425"/>
          </a:xfrm>
        </p:grpSpPr>
        <p:sp>
          <p:nvSpPr>
            <p:cNvPr id="389" name="Google Shape;389;p21"/>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1"/>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1"/>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1"/>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3" name="Google Shape;393;p21"/>
          <p:cNvSpPr txBox="1">
            <a:spLocks noGrp="1"/>
          </p:cNvSpPr>
          <p:nvPr>
            <p:ph type="title" idx="7"/>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1"/>
          <p:cNvSpPr txBox="1">
            <a:spLocks noGrp="1"/>
          </p:cNvSpPr>
          <p:nvPr>
            <p:ph type="subTitle" idx="1"/>
          </p:nvPr>
        </p:nvSpPr>
        <p:spPr>
          <a:xfrm>
            <a:off x="1175470" y="2690375"/>
            <a:ext cx="2203500" cy="559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0394B"/>
              </a:buClr>
              <a:buSzPts val="1400"/>
              <a:buNone/>
              <a:defRPr sz="1400">
                <a:solidFill>
                  <a:srgbClr val="30394B"/>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95" name="Google Shape;395;p21"/>
          <p:cNvSpPr txBox="1">
            <a:spLocks noGrp="1"/>
          </p:cNvSpPr>
          <p:nvPr>
            <p:ph type="subTitle" idx="8"/>
          </p:nvPr>
        </p:nvSpPr>
        <p:spPr>
          <a:xfrm>
            <a:off x="3487191" y="2690375"/>
            <a:ext cx="2203500" cy="55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6" name="Google Shape;396;p21"/>
          <p:cNvSpPr txBox="1">
            <a:spLocks noGrp="1"/>
          </p:cNvSpPr>
          <p:nvPr>
            <p:ph type="subTitle" idx="9"/>
          </p:nvPr>
        </p:nvSpPr>
        <p:spPr>
          <a:xfrm>
            <a:off x="5798898" y="2690375"/>
            <a:ext cx="2203500" cy="55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68757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7"/>
        <p:cNvGrpSpPr/>
        <p:nvPr/>
      </p:nvGrpSpPr>
      <p:grpSpPr>
        <a:xfrm>
          <a:off x="0" y="0"/>
          <a:ext cx="0" cy="0"/>
          <a:chOff x="0" y="0"/>
          <a:chExt cx="0" cy="0"/>
        </a:xfrm>
      </p:grpSpPr>
      <p:sp>
        <p:nvSpPr>
          <p:cNvPr id="398" name="Google Shape;398;p22"/>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9" name="Google Shape;399;p22"/>
          <p:cNvGrpSpPr/>
          <p:nvPr/>
        </p:nvGrpSpPr>
        <p:grpSpPr>
          <a:xfrm rot="10800000">
            <a:off x="621100" y="1390200"/>
            <a:ext cx="175200" cy="3752700"/>
            <a:chOff x="8389650" y="-9525"/>
            <a:chExt cx="175200" cy="3752700"/>
          </a:xfrm>
        </p:grpSpPr>
        <p:cxnSp>
          <p:nvCxnSpPr>
            <p:cNvPr id="400" name="Google Shape;400;p22"/>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01" name="Google Shape;401;p2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2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2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04" name="Google Shape;404;p22"/>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grpSp>
        <p:nvGrpSpPr>
          <p:cNvPr id="405" name="Google Shape;405;p22"/>
          <p:cNvGrpSpPr/>
          <p:nvPr/>
        </p:nvGrpSpPr>
        <p:grpSpPr>
          <a:xfrm flipH="1">
            <a:off x="7468613" y="190501"/>
            <a:ext cx="1476300" cy="1757425"/>
            <a:chOff x="919550" y="238125"/>
            <a:chExt cx="1476300" cy="1757425"/>
          </a:xfrm>
        </p:grpSpPr>
        <p:sp>
          <p:nvSpPr>
            <p:cNvPr id="406" name="Google Shape;406;p22"/>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22"/>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22"/>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22"/>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0" name="Google Shape;410;p22"/>
          <p:cNvSpPr txBox="1">
            <a:spLocks noGrp="1"/>
          </p:cNvSpPr>
          <p:nvPr>
            <p:ph type="title" hasCustomPrompt="1"/>
          </p:nvPr>
        </p:nvSpPr>
        <p:spPr>
          <a:xfrm>
            <a:off x="1563863"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1" name="Google Shape;411;p22"/>
          <p:cNvSpPr txBox="1">
            <a:spLocks noGrp="1"/>
          </p:cNvSpPr>
          <p:nvPr>
            <p:ph type="title" idx="2"/>
          </p:nvPr>
        </p:nvSpPr>
        <p:spPr>
          <a:xfrm>
            <a:off x="1652063"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2" name="Google Shape;412;p22"/>
          <p:cNvSpPr txBox="1">
            <a:spLocks noGrp="1"/>
          </p:cNvSpPr>
          <p:nvPr>
            <p:ph type="title" idx="3" hasCustomPrompt="1"/>
          </p:nvPr>
        </p:nvSpPr>
        <p:spPr>
          <a:xfrm>
            <a:off x="5052042"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3" name="Google Shape;413;p22"/>
          <p:cNvSpPr txBox="1">
            <a:spLocks noGrp="1"/>
          </p:cNvSpPr>
          <p:nvPr>
            <p:ph type="title" idx="4"/>
          </p:nvPr>
        </p:nvSpPr>
        <p:spPr>
          <a:xfrm>
            <a:off x="5140242"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4" name="Google Shape;414;p22"/>
          <p:cNvSpPr txBox="1">
            <a:spLocks noGrp="1"/>
          </p:cNvSpPr>
          <p:nvPr>
            <p:ph type="title" idx="5" hasCustomPrompt="1"/>
          </p:nvPr>
        </p:nvSpPr>
        <p:spPr>
          <a:xfrm>
            <a:off x="5052042"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5" name="Google Shape;415;p22"/>
          <p:cNvSpPr txBox="1">
            <a:spLocks noGrp="1"/>
          </p:cNvSpPr>
          <p:nvPr>
            <p:ph type="title" idx="6"/>
          </p:nvPr>
        </p:nvSpPr>
        <p:spPr>
          <a:xfrm>
            <a:off x="5140242"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6" name="Google Shape;416;p22"/>
          <p:cNvSpPr txBox="1">
            <a:spLocks noGrp="1"/>
          </p:cNvSpPr>
          <p:nvPr>
            <p:ph type="title" idx="7" hasCustomPrompt="1"/>
          </p:nvPr>
        </p:nvSpPr>
        <p:spPr>
          <a:xfrm>
            <a:off x="1563863"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7" name="Google Shape;417;p22"/>
          <p:cNvSpPr txBox="1">
            <a:spLocks noGrp="1"/>
          </p:cNvSpPr>
          <p:nvPr>
            <p:ph type="title" idx="8"/>
          </p:nvPr>
        </p:nvSpPr>
        <p:spPr>
          <a:xfrm>
            <a:off x="1652063"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8" name="Google Shape;418;p22"/>
          <p:cNvSpPr txBox="1">
            <a:spLocks noGrp="1"/>
          </p:cNvSpPr>
          <p:nvPr>
            <p:ph type="title" idx="9"/>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9" name="Google Shape;419;p22"/>
          <p:cNvSpPr txBox="1">
            <a:spLocks noGrp="1"/>
          </p:cNvSpPr>
          <p:nvPr>
            <p:ph type="subTitle" idx="1"/>
          </p:nvPr>
        </p:nvSpPr>
        <p:spPr>
          <a:xfrm>
            <a:off x="1628363" y="2090988"/>
            <a:ext cx="2492100" cy="8412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0E2A47"/>
              </a:buClr>
              <a:buSzPts val="1400"/>
              <a:buNone/>
              <a:defRPr sz="1400">
                <a:solidFill>
                  <a:srgbClr val="0E2A47"/>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420" name="Google Shape;420;p22"/>
          <p:cNvSpPr txBox="1">
            <a:spLocks noGrp="1"/>
          </p:cNvSpPr>
          <p:nvPr>
            <p:ph type="subTitle" idx="13"/>
          </p:nvPr>
        </p:nvSpPr>
        <p:spPr>
          <a:xfrm>
            <a:off x="5116542" y="20910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1" name="Google Shape;421;p22"/>
          <p:cNvSpPr txBox="1">
            <a:spLocks noGrp="1"/>
          </p:cNvSpPr>
          <p:nvPr>
            <p:ph type="subTitle" idx="14"/>
          </p:nvPr>
        </p:nvSpPr>
        <p:spPr>
          <a:xfrm>
            <a:off x="1628363" y="4005575"/>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2" name="Google Shape;422;p22"/>
          <p:cNvSpPr txBox="1">
            <a:spLocks noGrp="1"/>
          </p:cNvSpPr>
          <p:nvPr>
            <p:ph type="subTitle" idx="15"/>
          </p:nvPr>
        </p:nvSpPr>
        <p:spPr>
          <a:xfrm>
            <a:off x="5116542" y="40056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738297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23"/>
        <p:cNvGrpSpPr/>
        <p:nvPr/>
      </p:nvGrpSpPr>
      <p:grpSpPr>
        <a:xfrm>
          <a:off x="0" y="0"/>
          <a:ext cx="0" cy="0"/>
          <a:chOff x="0" y="0"/>
          <a:chExt cx="0" cy="0"/>
        </a:xfrm>
      </p:grpSpPr>
      <p:sp>
        <p:nvSpPr>
          <p:cNvPr id="424" name="Google Shape;424;p23"/>
          <p:cNvSpPr txBox="1">
            <a:spLocks noGrp="1"/>
          </p:cNvSpPr>
          <p:nvPr>
            <p:ph type="title"/>
          </p:nvPr>
        </p:nvSpPr>
        <p:spPr>
          <a:xfrm>
            <a:off x="1619250" y="1603200"/>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23"/>
          <p:cNvSpPr txBox="1">
            <a:spLocks noGrp="1"/>
          </p:cNvSpPr>
          <p:nvPr>
            <p:ph type="title" idx="2"/>
          </p:nvPr>
        </p:nvSpPr>
        <p:spPr>
          <a:xfrm>
            <a:off x="5696097" y="1603188"/>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6" name="Google Shape;426;p23"/>
          <p:cNvSpPr txBox="1">
            <a:spLocks noGrp="1"/>
          </p:cNvSpPr>
          <p:nvPr>
            <p:ph type="title" idx="3"/>
          </p:nvPr>
        </p:nvSpPr>
        <p:spPr>
          <a:xfrm>
            <a:off x="5696097"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23"/>
          <p:cNvSpPr txBox="1">
            <a:spLocks noGrp="1"/>
          </p:cNvSpPr>
          <p:nvPr>
            <p:ph type="title" idx="4"/>
          </p:nvPr>
        </p:nvSpPr>
        <p:spPr>
          <a:xfrm>
            <a:off x="1619250"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428" name="Google Shape;428;p23"/>
          <p:cNvGrpSpPr/>
          <p:nvPr/>
        </p:nvGrpSpPr>
        <p:grpSpPr>
          <a:xfrm rot="10800000">
            <a:off x="186126" y="190501"/>
            <a:ext cx="1407475" cy="1757425"/>
            <a:chOff x="5250900" y="3706075"/>
            <a:chExt cx="1407475" cy="1757425"/>
          </a:xfrm>
        </p:grpSpPr>
        <p:sp>
          <p:nvSpPr>
            <p:cNvPr id="429" name="Google Shape;429;p2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2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 name="Google Shape;433;p23"/>
          <p:cNvGrpSpPr/>
          <p:nvPr/>
        </p:nvGrpSpPr>
        <p:grpSpPr>
          <a:xfrm rot="10800000" flipH="1">
            <a:off x="8611050" y="-35175"/>
            <a:ext cx="250200" cy="3009700"/>
            <a:chOff x="6592750" y="3054500"/>
            <a:chExt cx="250200" cy="3009700"/>
          </a:xfrm>
        </p:grpSpPr>
        <p:cxnSp>
          <p:nvCxnSpPr>
            <p:cNvPr id="434" name="Google Shape;434;p23"/>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35" name="Google Shape;435;p23"/>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3"/>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3"/>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438" name="Google Shape;438;p23"/>
          <p:cNvCxnSpPr/>
          <p:nvPr/>
        </p:nvCxnSpPr>
        <p:spPr>
          <a:xfrm rot="10800000">
            <a:off x="814338" y="4000575"/>
            <a:ext cx="0" cy="1628700"/>
          </a:xfrm>
          <a:prstGeom prst="straightConnector1">
            <a:avLst/>
          </a:prstGeom>
          <a:noFill/>
          <a:ln w="28575" cap="flat" cmpd="sng">
            <a:solidFill>
              <a:schemeClr val="lt2"/>
            </a:solidFill>
            <a:prstDash val="solid"/>
            <a:round/>
            <a:headEnd type="none" w="med" len="med"/>
            <a:tailEnd type="none" w="med" len="med"/>
          </a:ln>
        </p:spPr>
      </p:cxnSp>
      <p:sp>
        <p:nvSpPr>
          <p:cNvPr id="439" name="Google Shape;439;p23"/>
          <p:cNvSpPr txBox="1">
            <a:spLocks noGrp="1"/>
          </p:cNvSpPr>
          <p:nvPr>
            <p:ph type="title" idx="5"/>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23"/>
          <p:cNvSpPr txBox="1">
            <a:spLocks noGrp="1"/>
          </p:cNvSpPr>
          <p:nvPr>
            <p:ph type="subTitle" idx="1"/>
          </p:nvPr>
        </p:nvSpPr>
        <p:spPr>
          <a:xfrm>
            <a:off x="1619250" y="1947913"/>
            <a:ext cx="2793300" cy="647700"/>
          </a:xfrm>
          <a:prstGeom prst="rect">
            <a:avLst/>
          </a:prstGeom>
        </p:spPr>
        <p:txBody>
          <a:bodyPr spcFirstLastPara="1" wrap="square" lIns="91425" tIns="91425" rIns="91425" bIns="91425" anchor="t" anchorCtr="0">
            <a:noAutofit/>
          </a:bodyPr>
          <a:lstStyle>
            <a:lvl1pPr lvl="0">
              <a:spcBef>
                <a:spcPts val="0"/>
              </a:spcBef>
              <a:spcAft>
                <a:spcPts val="0"/>
              </a:spcAft>
              <a:buClr>
                <a:srgbClr val="30394B"/>
              </a:buClr>
              <a:buSzPts val="1400"/>
              <a:buNone/>
              <a:defRPr sz="1400">
                <a:solidFill>
                  <a:srgbClr val="30394B"/>
                </a:solidFill>
              </a:defRPr>
            </a:lvl1pPr>
            <a:lvl2pPr lvl="1">
              <a:spcBef>
                <a:spcPts val="1600"/>
              </a:spcBef>
              <a:spcAft>
                <a:spcPts val="0"/>
              </a:spcAft>
              <a:buClr>
                <a:srgbClr val="30394B"/>
              </a:buClr>
              <a:buSzPts val="1400"/>
              <a:buNone/>
              <a:defRPr>
                <a:solidFill>
                  <a:srgbClr val="30394B"/>
                </a:solidFill>
              </a:defRPr>
            </a:lvl2pPr>
            <a:lvl3pPr lvl="2">
              <a:spcBef>
                <a:spcPts val="1600"/>
              </a:spcBef>
              <a:spcAft>
                <a:spcPts val="0"/>
              </a:spcAft>
              <a:buClr>
                <a:srgbClr val="30394B"/>
              </a:buClr>
              <a:buSzPts val="1400"/>
              <a:buNone/>
              <a:defRPr>
                <a:solidFill>
                  <a:srgbClr val="30394B"/>
                </a:solidFill>
              </a:defRPr>
            </a:lvl3pPr>
            <a:lvl4pPr lvl="3">
              <a:spcBef>
                <a:spcPts val="1600"/>
              </a:spcBef>
              <a:spcAft>
                <a:spcPts val="0"/>
              </a:spcAft>
              <a:buClr>
                <a:srgbClr val="30394B"/>
              </a:buClr>
              <a:buSzPts val="1400"/>
              <a:buNone/>
              <a:defRPr>
                <a:solidFill>
                  <a:srgbClr val="30394B"/>
                </a:solidFill>
              </a:defRPr>
            </a:lvl4pPr>
            <a:lvl5pPr lvl="4">
              <a:spcBef>
                <a:spcPts val="1600"/>
              </a:spcBef>
              <a:spcAft>
                <a:spcPts val="0"/>
              </a:spcAft>
              <a:buClr>
                <a:srgbClr val="30394B"/>
              </a:buClr>
              <a:buSzPts val="1400"/>
              <a:buNone/>
              <a:defRPr>
                <a:solidFill>
                  <a:srgbClr val="30394B"/>
                </a:solidFill>
              </a:defRPr>
            </a:lvl5pPr>
            <a:lvl6pPr lvl="5">
              <a:spcBef>
                <a:spcPts val="1600"/>
              </a:spcBef>
              <a:spcAft>
                <a:spcPts val="0"/>
              </a:spcAft>
              <a:buClr>
                <a:srgbClr val="30394B"/>
              </a:buClr>
              <a:buSzPts val="1400"/>
              <a:buNone/>
              <a:defRPr>
                <a:solidFill>
                  <a:srgbClr val="30394B"/>
                </a:solidFill>
              </a:defRPr>
            </a:lvl6pPr>
            <a:lvl7pPr lvl="6">
              <a:spcBef>
                <a:spcPts val="1600"/>
              </a:spcBef>
              <a:spcAft>
                <a:spcPts val="0"/>
              </a:spcAft>
              <a:buClr>
                <a:srgbClr val="30394B"/>
              </a:buClr>
              <a:buSzPts val="1400"/>
              <a:buNone/>
              <a:defRPr>
                <a:solidFill>
                  <a:srgbClr val="30394B"/>
                </a:solidFill>
              </a:defRPr>
            </a:lvl7pPr>
            <a:lvl8pPr lvl="7">
              <a:spcBef>
                <a:spcPts val="1600"/>
              </a:spcBef>
              <a:spcAft>
                <a:spcPts val="0"/>
              </a:spcAft>
              <a:buClr>
                <a:srgbClr val="30394B"/>
              </a:buClr>
              <a:buSzPts val="1400"/>
              <a:buNone/>
              <a:defRPr>
                <a:solidFill>
                  <a:srgbClr val="30394B"/>
                </a:solidFill>
              </a:defRPr>
            </a:lvl8pPr>
            <a:lvl9pPr lvl="8">
              <a:spcBef>
                <a:spcPts val="1600"/>
              </a:spcBef>
              <a:spcAft>
                <a:spcPts val="1600"/>
              </a:spcAft>
              <a:buClr>
                <a:srgbClr val="30394B"/>
              </a:buClr>
              <a:buSzPts val="1400"/>
              <a:buNone/>
              <a:defRPr>
                <a:solidFill>
                  <a:srgbClr val="30394B"/>
                </a:solidFill>
              </a:defRPr>
            </a:lvl9pPr>
          </a:lstStyle>
          <a:p>
            <a:endParaRPr/>
          </a:p>
        </p:txBody>
      </p:sp>
      <p:sp>
        <p:nvSpPr>
          <p:cNvPr id="441" name="Google Shape;441;p23"/>
          <p:cNvSpPr txBox="1">
            <a:spLocks noGrp="1"/>
          </p:cNvSpPr>
          <p:nvPr>
            <p:ph type="subTitle" idx="6"/>
          </p:nvPr>
        </p:nvSpPr>
        <p:spPr>
          <a:xfrm>
            <a:off x="161925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2" name="Google Shape;442;p23"/>
          <p:cNvSpPr txBox="1">
            <a:spLocks noGrp="1"/>
          </p:cNvSpPr>
          <p:nvPr>
            <p:ph type="subTitle" idx="7"/>
          </p:nvPr>
        </p:nvSpPr>
        <p:spPr>
          <a:xfrm>
            <a:off x="569610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3" name="Google Shape;443;p23"/>
          <p:cNvSpPr txBox="1">
            <a:spLocks noGrp="1"/>
          </p:cNvSpPr>
          <p:nvPr>
            <p:ph type="subTitle" idx="8"/>
          </p:nvPr>
        </p:nvSpPr>
        <p:spPr>
          <a:xfrm>
            <a:off x="5673150" y="19479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Tree>
    <p:extLst>
      <p:ext uri="{BB962C8B-B14F-4D97-AF65-F5344CB8AC3E}">
        <p14:creationId xmlns:p14="http://schemas.microsoft.com/office/powerpoint/2010/main" val="227633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444"/>
        <p:cNvGrpSpPr/>
        <p:nvPr/>
      </p:nvGrpSpPr>
      <p:grpSpPr>
        <a:xfrm>
          <a:off x="0" y="0"/>
          <a:ext cx="0" cy="0"/>
          <a:chOff x="0" y="0"/>
          <a:chExt cx="0" cy="0"/>
        </a:xfrm>
      </p:grpSpPr>
      <p:grpSp>
        <p:nvGrpSpPr>
          <p:cNvPr id="445" name="Google Shape;445;p24"/>
          <p:cNvGrpSpPr/>
          <p:nvPr/>
        </p:nvGrpSpPr>
        <p:grpSpPr>
          <a:xfrm rot="10800000" flipH="1">
            <a:off x="8658675" y="-35175"/>
            <a:ext cx="250200" cy="3009700"/>
            <a:chOff x="6592750" y="3054500"/>
            <a:chExt cx="250200" cy="3009700"/>
          </a:xfrm>
        </p:grpSpPr>
        <p:cxnSp>
          <p:nvCxnSpPr>
            <p:cNvPr id="446" name="Google Shape;446;p24"/>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47" name="Google Shape;447;p2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24"/>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50" name="Google Shape;450;p24"/>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1" name="Google Shape;451;p24"/>
          <p:cNvGrpSpPr/>
          <p:nvPr/>
        </p:nvGrpSpPr>
        <p:grpSpPr>
          <a:xfrm rot="10800000">
            <a:off x="303000" y="1390200"/>
            <a:ext cx="175200" cy="3752700"/>
            <a:chOff x="8389650" y="-9525"/>
            <a:chExt cx="175200" cy="3752700"/>
          </a:xfrm>
        </p:grpSpPr>
        <p:cxnSp>
          <p:nvCxnSpPr>
            <p:cNvPr id="452" name="Google Shape;452;p24"/>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53" name="Google Shape;453;p24"/>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4"/>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4"/>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56" name="Google Shape;456;p24"/>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101420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esign mockup">
  <p:cSld name="design mockup">
    <p:spTree>
      <p:nvGrpSpPr>
        <p:cNvPr id="1" name="Shape 457"/>
        <p:cNvGrpSpPr/>
        <p:nvPr/>
      </p:nvGrpSpPr>
      <p:grpSpPr>
        <a:xfrm>
          <a:off x="0" y="0"/>
          <a:ext cx="0" cy="0"/>
          <a:chOff x="0" y="0"/>
          <a:chExt cx="0" cy="0"/>
        </a:xfrm>
      </p:grpSpPr>
      <p:sp>
        <p:nvSpPr>
          <p:cNvPr id="458" name="Google Shape;458;p25"/>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5"/>
          <p:cNvSpPr txBox="1">
            <a:spLocks noGrp="1"/>
          </p:cNvSpPr>
          <p:nvPr>
            <p:ph type="title"/>
          </p:nvPr>
        </p:nvSpPr>
        <p:spPr>
          <a:xfrm>
            <a:off x="1003300" y="1717375"/>
            <a:ext cx="29238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60" name="Google Shape;460;p25"/>
          <p:cNvGrpSpPr/>
          <p:nvPr/>
        </p:nvGrpSpPr>
        <p:grpSpPr>
          <a:xfrm rot="10800000">
            <a:off x="627175" y="0"/>
            <a:ext cx="175200" cy="3752700"/>
            <a:chOff x="8389650" y="-9525"/>
            <a:chExt cx="175200" cy="3752700"/>
          </a:xfrm>
        </p:grpSpPr>
        <p:cxnSp>
          <p:nvCxnSpPr>
            <p:cNvPr id="461" name="Google Shape;461;p25"/>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62" name="Google Shape;462;p25"/>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5"/>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25"/>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65" name="Google Shape;465;p25"/>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66" name="Google Shape;466;p25"/>
          <p:cNvSpPr txBox="1">
            <a:spLocks noGrp="1"/>
          </p:cNvSpPr>
          <p:nvPr>
            <p:ph type="body" idx="1"/>
          </p:nvPr>
        </p:nvSpPr>
        <p:spPr>
          <a:xfrm>
            <a:off x="1003300" y="2282792"/>
            <a:ext cx="2923800" cy="1228800"/>
          </a:xfrm>
          <a:prstGeom prst="rect">
            <a:avLst/>
          </a:prstGeom>
        </p:spPr>
        <p:txBody>
          <a:bodyPr spcFirstLastPara="1" wrap="square" lIns="91425" tIns="91425" rIns="91425" bIns="91425" anchor="t" anchorCtr="0">
            <a:noAutofit/>
          </a:bodyPr>
          <a:lstStyle>
            <a:lvl1pPr marL="457189" lvl="0" indent="-304793" algn="r" rtl="0">
              <a:spcBef>
                <a:spcPts val="0"/>
              </a:spcBef>
              <a:spcAft>
                <a:spcPts val="0"/>
              </a:spcAft>
              <a:buClr>
                <a:srgbClr val="FFFFFF"/>
              </a:buClr>
              <a:buSzPts val="1200"/>
              <a:buFont typeface="Livvic"/>
              <a:buAutoNum type="arabicPeriod"/>
              <a:defRPr sz="1400">
                <a:solidFill>
                  <a:srgbClr val="FFFFFF"/>
                </a:solidFill>
              </a:defRPr>
            </a:lvl1pPr>
            <a:lvl2pPr marL="914378" lvl="1" indent="-304793" rtl="0">
              <a:spcBef>
                <a:spcPts val="1600"/>
              </a:spcBef>
              <a:spcAft>
                <a:spcPts val="0"/>
              </a:spcAft>
              <a:buClr>
                <a:srgbClr val="FFFFFF"/>
              </a:buClr>
              <a:buSzPts val="1200"/>
              <a:buFont typeface="Roboto Condensed Light"/>
              <a:buAutoNum type="alphaLcPeriod"/>
              <a:defRPr sz="1200">
                <a:solidFill>
                  <a:srgbClr val="FFFFFF"/>
                </a:solidFill>
              </a:defRPr>
            </a:lvl2pPr>
            <a:lvl3pPr marL="1371566" lvl="2" indent="-304793" rtl="0">
              <a:spcBef>
                <a:spcPts val="1600"/>
              </a:spcBef>
              <a:spcAft>
                <a:spcPts val="0"/>
              </a:spcAft>
              <a:buClr>
                <a:srgbClr val="FFFFFF"/>
              </a:buClr>
              <a:buSzPts val="1200"/>
              <a:buFont typeface="Roboto Condensed Light"/>
              <a:buAutoNum type="romanLcPeriod"/>
              <a:defRPr sz="1200">
                <a:solidFill>
                  <a:srgbClr val="FFFFFF"/>
                </a:solidFill>
              </a:defRPr>
            </a:lvl3pPr>
            <a:lvl4pPr marL="1828754" lvl="3" indent="-304793" rtl="0">
              <a:spcBef>
                <a:spcPts val="1600"/>
              </a:spcBef>
              <a:spcAft>
                <a:spcPts val="0"/>
              </a:spcAft>
              <a:buClr>
                <a:srgbClr val="FFFFFF"/>
              </a:buClr>
              <a:buSzPts val="1200"/>
              <a:buFont typeface="Roboto Condensed Light"/>
              <a:buAutoNum type="arabicPeriod"/>
              <a:defRPr sz="1200">
                <a:solidFill>
                  <a:srgbClr val="FFFFFF"/>
                </a:solidFill>
              </a:defRPr>
            </a:lvl4pPr>
            <a:lvl5pPr marL="2285943" lvl="4" indent="-304793" rtl="0">
              <a:spcBef>
                <a:spcPts val="1600"/>
              </a:spcBef>
              <a:spcAft>
                <a:spcPts val="0"/>
              </a:spcAft>
              <a:buClr>
                <a:srgbClr val="FFFFFF"/>
              </a:buClr>
              <a:buSzPts val="1200"/>
              <a:buFont typeface="Roboto Condensed Light"/>
              <a:buAutoNum type="alphaLcPeriod"/>
              <a:defRPr sz="1200">
                <a:solidFill>
                  <a:srgbClr val="FFFFFF"/>
                </a:solidFill>
              </a:defRPr>
            </a:lvl5pPr>
            <a:lvl6pPr marL="2743132" lvl="5" indent="-304793" rtl="0">
              <a:spcBef>
                <a:spcPts val="1600"/>
              </a:spcBef>
              <a:spcAft>
                <a:spcPts val="0"/>
              </a:spcAft>
              <a:buClr>
                <a:srgbClr val="FFFFFF"/>
              </a:buClr>
              <a:buSzPts val="1200"/>
              <a:buFont typeface="Roboto Condensed Light"/>
              <a:buAutoNum type="romanLcPeriod"/>
              <a:defRPr sz="1200">
                <a:solidFill>
                  <a:srgbClr val="FFFFFF"/>
                </a:solidFill>
              </a:defRPr>
            </a:lvl6pPr>
            <a:lvl7pPr marL="3200320" lvl="6" indent="-304793" rtl="0">
              <a:spcBef>
                <a:spcPts val="1600"/>
              </a:spcBef>
              <a:spcAft>
                <a:spcPts val="0"/>
              </a:spcAft>
              <a:buClr>
                <a:srgbClr val="FFFFFF"/>
              </a:buClr>
              <a:buSzPts val="1200"/>
              <a:buFont typeface="Roboto Condensed Light"/>
              <a:buAutoNum type="arabicPeriod"/>
              <a:defRPr sz="1200">
                <a:solidFill>
                  <a:srgbClr val="FFFFFF"/>
                </a:solidFill>
              </a:defRPr>
            </a:lvl7pPr>
            <a:lvl8pPr marL="3657509" lvl="7" indent="-304793" rtl="0">
              <a:spcBef>
                <a:spcPts val="1600"/>
              </a:spcBef>
              <a:spcAft>
                <a:spcPts val="0"/>
              </a:spcAft>
              <a:buClr>
                <a:srgbClr val="FFFFFF"/>
              </a:buClr>
              <a:buSzPts val="1200"/>
              <a:buFont typeface="Roboto Condensed Light"/>
              <a:buAutoNum type="alphaLcPeriod"/>
              <a:defRPr sz="1200">
                <a:solidFill>
                  <a:srgbClr val="FFFFFF"/>
                </a:solidFill>
              </a:defRPr>
            </a:lvl8pPr>
            <a:lvl9pPr marL="4114697" lvl="8" indent="-304793"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67" name="Google Shape;467;p25"/>
          <p:cNvGrpSpPr/>
          <p:nvPr/>
        </p:nvGrpSpPr>
        <p:grpSpPr>
          <a:xfrm rot="10800000">
            <a:off x="7468613" y="3204826"/>
            <a:ext cx="1476300" cy="1757425"/>
            <a:chOff x="919550" y="238125"/>
            <a:chExt cx="1476300" cy="1757425"/>
          </a:xfrm>
        </p:grpSpPr>
        <p:sp>
          <p:nvSpPr>
            <p:cNvPr id="468" name="Google Shape;468;p2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78096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sign mockup 2">
  <p:cSld name="design mockup 2">
    <p:spTree>
      <p:nvGrpSpPr>
        <p:cNvPr id="1" name="Shape 472"/>
        <p:cNvGrpSpPr/>
        <p:nvPr/>
      </p:nvGrpSpPr>
      <p:grpSpPr>
        <a:xfrm>
          <a:off x="0" y="0"/>
          <a:ext cx="0" cy="0"/>
          <a:chOff x="0" y="0"/>
          <a:chExt cx="0" cy="0"/>
        </a:xfrm>
      </p:grpSpPr>
      <p:sp>
        <p:nvSpPr>
          <p:cNvPr id="473" name="Google Shape;473;p26"/>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6"/>
          <p:cNvSpPr txBox="1">
            <a:spLocks noGrp="1"/>
          </p:cNvSpPr>
          <p:nvPr>
            <p:ph type="title"/>
          </p:nvPr>
        </p:nvSpPr>
        <p:spPr>
          <a:xfrm>
            <a:off x="4629550" y="2774650"/>
            <a:ext cx="2923800" cy="51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5" name="Google Shape;475;p26"/>
          <p:cNvSpPr txBox="1">
            <a:spLocks noGrp="1"/>
          </p:cNvSpPr>
          <p:nvPr>
            <p:ph type="body" idx="1"/>
          </p:nvPr>
        </p:nvSpPr>
        <p:spPr>
          <a:xfrm>
            <a:off x="4629550" y="3340075"/>
            <a:ext cx="2923800" cy="12288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FFFFFF"/>
              </a:buClr>
              <a:buSzPts val="1200"/>
              <a:buFont typeface="Livvic"/>
              <a:buAutoNum type="arabicPeriod"/>
              <a:defRPr sz="1400">
                <a:solidFill>
                  <a:srgbClr val="FFFFFF"/>
                </a:solidFill>
              </a:defRPr>
            </a:lvl1pPr>
            <a:lvl2pPr marL="914378" lvl="1" indent="-304793" rtl="0">
              <a:spcBef>
                <a:spcPts val="1600"/>
              </a:spcBef>
              <a:spcAft>
                <a:spcPts val="0"/>
              </a:spcAft>
              <a:buClr>
                <a:srgbClr val="FFFFFF"/>
              </a:buClr>
              <a:buSzPts val="1200"/>
              <a:buFont typeface="Roboto Condensed Light"/>
              <a:buAutoNum type="alphaLcPeriod"/>
              <a:defRPr sz="1200">
                <a:solidFill>
                  <a:srgbClr val="FFFFFF"/>
                </a:solidFill>
              </a:defRPr>
            </a:lvl2pPr>
            <a:lvl3pPr marL="1371566" lvl="2" indent="-304793" rtl="0">
              <a:spcBef>
                <a:spcPts val="1600"/>
              </a:spcBef>
              <a:spcAft>
                <a:spcPts val="0"/>
              </a:spcAft>
              <a:buClr>
                <a:srgbClr val="FFFFFF"/>
              </a:buClr>
              <a:buSzPts val="1200"/>
              <a:buFont typeface="Roboto Condensed Light"/>
              <a:buAutoNum type="romanLcPeriod"/>
              <a:defRPr sz="1200">
                <a:solidFill>
                  <a:srgbClr val="FFFFFF"/>
                </a:solidFill>
              </a:defRPr>
            </a:lvl3pPr>
            <a:lvl4pPr marL="1828754" lvl="3" indent="-304793" rtl="0">
              <a:spcBef>
                <a:spcPts val="1600"/>
              </a:spcBef>
              <a:spcAft>
                <a:spcPts val="0"/>
              </a:spcAft>
              <a:buClr>
                <a:srgbClr val="FFFFFF"/>
              </a:buClr>
              <a:buSzPts val="1200"/>
              <a:buFont typeface="Roboto Condensed Light"/>
              <a:buAutoNum type="arabicPeriod"/>
              <a:defRPr sz="1200">
                <a:solidFill>
                  <a:srgbClr val="FFFFFF"/>
                </a:solidFill>
              </a:defRPr>
            </a:lvl4pPr>
            <a:lvl5pPr marL="2285943" lvl="4" indent="-304793" rtl="0">
              <a:spcBef>
                <a:spcPts val="1600"/>
              </a:spcBef>
              <a:spcAft>
                <a:spcPts val="0"/>
              </a:spcAft>
              <a:buClr>
                <a:srgbClr val="FFFFFF"/>
              </a:buClr>
              <a:buSzPts val="1200"/>
              <a:buFont typeface="Roboto Condensed Light"/>
              <a:buAutoNum type="alphaLcPeriod"/>
              <a:defRPr sz="1200">
                <a:solidFill>
                  <a:srgbClr val="FFFFFF"/>
                </a:solidFill>
              </a:defRPr>
            </a:lvl5pPr>
            <a:lvl6pPr marL="2743132" lvl="5" indent="-304793" rtl="0">
              <a:spcBef>
                <a:spcPts val="1600"/>
              </a:spcBef>
              <a:spcAft>
                <a:spcPts val="0"/>
              </a:spcAft>
              <a:buClr>
                <a:srgbClr val="FFFFFF"/>
              </a:buClr>
              <a:buSzPts val="1200"/>
              <a:buFont typeface="Roboto Condensed Light"/>
              <a:buAutoNum type="romanLcPeriod"/>
              <a:defRPr sz="1200">
                <a:solidFill>
                  <a:srgbClr val="FFFFFF"/>
                </a:solidFill>
              </a:defRPr>
            </a:lvl6pPr>
            <a:lvl7pPr marL="3200320" lvl="6" indent="-304793" rtl="0">
              <a:spcBef>
                <a:spcPts val="1600"/>
              </a:spcBef>
              <a:spcAft>
                <a:spcPts val="0"/>
              </a:spcAft>
              <a:buClr>
                <a:srgbClr val="FFFFFF"/>
              </a:buClr>
              <a:buSzPts val="1200"/>
              <a:buFont typeface="Roboto Condensed Light"/>
              <a:buAutoNum type="arabicPeriod"/>
              <a:defRPr sz="1200">
                <a:solidFill>
                  <a:srgbClr val="FFFFFF"/>
                </a:solidFill>
              </a:defRPr>
            </a:lvl7pPr>
            <a:lvl8pPr marL="3657509" lvl="7" indent="-304793" rtl="0">
              <a:spcBef>
                <a:spcPts val="1600"/>
              </a:spcBef>
              <a:spcAft>
                <a:spcPts val="0"/>
              </a:spcAft>
              <a:buClr>
                <a:srgbClr val="FFFFFF"/>
              </a:buClr>
              <a:buSzPts val="1200"/>
              <a:buFont typeface="Roboto Condensed Light"/>
              <a:buAutoNum type="alphaLcPeriod"/>
              <a:defRPr sz="1200">
                <a:solidFill>
                  <a:srgbClr val="FFFFFF"/>
                </a:solidFill>
              </a:defRPr>
            </a:lvl8pPr>
            <a:lvl9pPr marL="4114697" lvl="8" indent="-304793"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76" name="Google Shape;476;p26"/>
          <p:cNvGrpSpPr/>
          <p:nvPr/>
        </p:nvGrpSpPr>
        <p:grpSpPr>
          <a:xfrm rot="10800000">
            <a:off x="186126" y="190501"/>
            <a:ext cx="1407475" cy="1757425"/>
            <a:chOff x="5250900" y="3706075"/>
            <a:chExt cx="1407475" cy="1757425"/>
          </a:xfrm>
        </p:grpSpPr>
        <p:sp>
          <p:nvSpPr>
            <p:cNvPr id="477" name="Google Shape;477;p2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2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2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1" name="Google Shape;481;p26"/>
          <p:cNvGrpSpPr/>
          <p:nvPr/>
        </p:nvGrpSpPr>
        <p:grpSpPr>
          <a:xfrm>
            <a:off x="8384850" y="990600"/>
            <a:ext cx="175200" cy="4190800"/>
            <a:chOff x="292400" y="1018175"/>
            <a:chExt cx="175200" cy="4190800"/>
          </a:xfrm>
        </p:grpSpPr>
        <p:grpSp>
          <p:nvGrpSpPr>
            <p:cNvPr id="482" name="Google Shape;482;p26"/>
            <p:cNvGrpSpPr/>
            <p:nvPr/>
          </p:nvGrpSpPr>
          <p:grpSpPr>
            <a:xfrm>
              <a:off x="292400" y="1456275"/>
              <a:ext cx="175200" cy="3752700"/>
              <a:chOff x="8389650" y="-9525"/>
              <a:chExt cx="175200" cy="3752700"/>
            </a:xfrm>
          </p:grpSpPr>
          <p:cxnSp>
            <p:nvCxnSpPr>
              <p:cNvPr id="483" name="Google Shape;483;p26"/>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84" name="Google Shape;484;p26"/>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26"/>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26"/>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87" name="Google Shape;487;p26"/>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88" name="Google Shape;488;p26"/>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26"/>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26"/>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0591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91"/>
        <p:cNvGrpSpPr/>
        <p:nvPr/>
      </p:nvGrpSpPr>
      <p:grpSpPr>
        <a:xfrm>
          <a:off x="0" y="0"/>
          <a:ext cx="0" cy="0"/>
          <a:chOff x="0" y="0"/>
          <a:chExt cx="0" cy="0"/>
        </a:xfrm>
      </p:grpSpPr>
      <p:sp>
        <p:nvSpPr>
          <p:cNvPr id="492" name="Google Shape;492;p27"/>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27"/>
          <p:cNvSpPr txBox="1">
            <a:spLocks noGrp="1"/>
          </p:cNvSpPr>
          <p:nvPr>
            <p:ph type="title"/>
          </p:nvPr>
        </p:nvSpPr>
        <p:spPr>
          <a:xfrm>
            <a:off x="2118288" y="860088"/>
            <a:ext cx="4907400" cy="12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494" name="Google Shape;494;p27"/>
          <p:cNvGrpSpPr/>
          <p:nvPr/>
        </p:nvGrpSpPr>
        <p:grpSpPr>
          <a:xfrm rot="10800000">
            <a:off x="186126" y="190501"/>
            <a:ext cx="1407475" cy="1757425"/>
            <a:chOff x="5250900" y="3706075"/>
            <a:chExt cx="1407475" cy="1757425"/>
          </a:xfrm>
        </p:grpSpPr>
        <p:sp>
          <p:nvSpPr>
            <p:cNvPr id="495" name="Google Shape;49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99" name="Google Shape;499;p27"/>
          <p:cNvGrpSpPr/>
          <p:nvPr/>
        </p:nvGrpSpPr>
        <p:grpSpPr>
          <a:xfrm rot="10800000" flipH="1">
            <a:off x="8611050" y="-35175"/>
            <a:ext cx="250200" cy="3009700"/>
            <a:chOff x="6592750" y="3054500"/>
            <a:chExt cx="250200" cy="3009700"/>
          </a:xfrm>
        </p:grpSpPr>
        <p:cxnSp>
          <p:nvCxnSpPr>
            <p:cNvPr id="500" name="Google Shape;500;p27"/>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501" name="Google Shape;501;p27"/>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27"/>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27"/>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04" name="Google Shape;504;p27"/>
          <p:cNvGrpSpPr/>
          <p:nvPr/>
        </p:nvGrpSpPr>
        <p:grpSpPr>
          <a:xfrm flipH="1">
            <a:off x="186126" y="3204826"/>
            <a:ext cx="1407475" cy="1757425"/>
            <a:chOff x="5250900" y="3706075"/>
            <a:chExt cx="1407475" cy="1757425"/>
          </a:xfrm>
        </p:grpSpPr>
        <p:sp>
          <p:nvSpPr>
            <p:cNvPr id="505" name="Google Shape;50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09" name="Google Shape;509;p27"/>
          <p:cNvSpPr txBox="1">
            <a:spLocks noGrp="1"/>
          </p:cNvSpPr>
          <p:nvPr>
            <p:ph type="title" idx="2"/>
          </p:nvPr>
        </p:nvSpPr>
        <p:spPr>
          <a:xfrm>
            <a:off x="2986350" y="2068800"/>
            <a:ext cx="3171300" cy="108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2800"/>
              <a:buNone/>
              <a:defRPr sz="1400">
                <a:solidFill>
                  <a:srgbClr val="30394B"/>
                </a:solidFill>
                <a:latin typeface="Spartan"/>
                <a:ea typeface="Spartan"/>
                <a:cs typeface="Spartan"/>
                <a:sym typeface="Spartan"/>
              </a:defRPr>
            </a:lvl1pPr>
            <a:lvl2pPr lvl="1" rtl="0">
              <a:spcBef>
                <a:spcPts val="0"/>
              </a:spcBef>
              <a:spcAft>
                <a:spcPts val="0"/>
              </a:spcAft>
              <a:buClr>
                <a:srgbClr val="30394B"/>
              </a:buClr>
              <a:buSzPts val="2800"/>
              <a:buNone/>
              <a:defRPr>
                <a:solidFill>
                  <a:srgbClr val="30394B"/>
                </a:solidFill>
                <a:latin typeface="Spartan"/>
                <a:ea typeface="Spartan"/>
                <a:cs typeface="Spartan"/>
                <a:sym typeface="Spartan"/>
              </a:defRPr>
            </a:lvl2pPr>
            <a:lvl3pPr lvl="2" rtl="0">
              <a:spcBef>
                <a:spcPts val="0"/>
              </a:spcBef>
              <a:spcAft>
                <a:spcPts val="0"/>
              </a:spcAft>
              <a:buClr>
                <a:srgbClr val="30394B"/>
              </a:buClr>
              <a:buSzPts val="2800"/>
              <a:buNone/>
              <a:defRPr>
                <a:solidFill>
                  <a:srgbClr val="30394B"/>
                </a:solidFill>
                <a:latin typeface="Spartan"/>
                <a:ea typeface="Spartan"/>
                <a:cs typeface="Spartan"/>
                <a:sym typeface="Spartan"/>
              </a:defRPr>
            </a:lvl3pPr>
            <a:lvl4pPr lvl="3" rtl="0">
              <a:spcBef>
                <a:spcPts val="0"/>
              </a:spcBef>
              <a:spcAft>
                <a:spcPts val="0"/>
              </a:spcAft>
              <a:buClr>
                <a:srgbClr val="30394B"/>
              </a:buClr>
              <a:buSzPts val="2800"/>
              <a:buNone/>
              <a:defRPr>
                <a:solidFill>
                  <a:srgbClr val="30394B"/>
                </a:solidFill>
                <a:latin typeface="Spartan"/>
                <a:ea typeface="Spartan"/>
                <a:cs typeface="Spartan"/>
                <a:sym typeface="Spartan"/>
              </a:defRPr>
            </a:lvl4pPr>
            <a:lvl5pPr lvl="4" rtl="0">
              <a:spcBef>
                <a:spcPts val="0"/>
              </a:spcBef>
              <a:spcAft>
                <a:spcPts val="0"/>
              </a:spcAft>
              <a:buClr>
                <a:srgbClr val="30394B"/>
              </a:buClr>
              <a:buSzPts val="2800"/>
              <a:buNone/>
              <a:defRPr>
                <a:solidFill>
                  <a:srgbClr val="30394B"/>
                </a:solidFill>
                <a:latin typeface="Spartan"/>
                <a:ea typeface="Spartan"/>
                <a:cs typeface="Spartan"/>
                <a:sym typeface="Spartan"/>
              </a:defRPr>
            </a:lvl5pPr>
            <a:lvl6pPr lvl="5" rtl="0">
              <a:spcBef>
                <a:spcPts val="0"/>
              </a:spcBef>
              <a:spcAft>
                <a:spcPts val="0"/>
              </a:spcAft>
              <a:buClr>
                <a:srgbClr val="30394B"/>
              </a:buClr>
              <a:buSzPts val="2800"/>
              <a:buNone/>
              <a:defRPr>
                <a:solidFill>
                  <a:srgbClr val="30394B"/>
                </a:solidFill>
                <a:latin typeface="Spartan"/>
                <a:ea typeface="Spartan"/>
                <a:cs typeface="Spartan"/>
                <a:sym typeface="Spartan"/>
              </a:defRPr>
            </a:lvl6pPr>
            <a:lvl7pPr lvl="6" rtl="0">
              <a:spcBef>
                <a:spcPts val="0"/>
              </a:spcBef>
              <a:spcAft>
                <a:spcPts val="0"/>
              </a:spcAft>
              <a:buClr>
                <a:srgbClr val="30394B"/>
              </a:buClr>
              <a:buSzPts val="2800"/>
              <a:buNone/>
              <a:defRPr>
                <a:solidFill>
                  <a:srgbClr val="30394B"/>
                </a:solidFill>
                <a:latin typeface="Spartan"/>
                <a:ea typeface="Spartan"/>
                <a:cs typeface="Spartan"/>
                <a:sym typeface="Spartan"/>
              </a:defRPr>
            </a:lvl7pPr>
            <a:lvl8pPr lvl="7" rtl="0">
              <a:spcBef>
                <a:spcPts val="0"/>
              </a:spcBef>
              <a:spcAft>
                <a:spcPts val="0"/>
              </a:spcAft>
              <a:buClr>
                <a:srgbClr val="30394B"/>
              </a:buClr>
              <a:buSzPts val="2800"/>
              <a:buNone/>
              <a:defRPr>
                <a:solidFill>
                  <a:srgbClr val="30394B"/>
                </a:solidFill>
                <a:latin typeface="Spartan"/>
                <a:ea typeface="Spartan"/>
                <a:cs typeface="Spartan"/>
                <a:sym typeface="Spartan"/>
              </a:defRPr>
            </a:lvl8pPr>
            <a:lvl9pPr lvl="8" rtl="0">
              <a:spcBef>
                <a:spcPts val="0"/>
              </a:spcBef>
              <a:spcAft>
                <a:spcPts val="0"/>
              </a:spcAft>
              <a:buClr>
                <a:srgbClr val="30394B"/>
              </a:buClr>
              <a:buSzPts val="2800"/>
              <a:buNone/>
              <a:defRPr>
                <a:solidFill>
                  <a:srgbClr val="30394B"/>
                </a:solidFill>
                <a:latin typeface="Spartan"/>
                <a:ea typeface="Spartan"/>
                <a:cs typeface="Spartan"/>
                <a:sym typeface="Spartan"/>
              </a:defRPr>
            </a:lvl9pPr>
          </a:lstStyle>
          <a:p>
            <a:endParaRPr/>
          </a:p>
        </p:txBody>
      </p:sp>
      <p:sp>
        <p:nvSpPr>
          <p:cNvPr id="510" name="Google Shape;510;p27"/>
          <p:cNvSpPr txBox="1"/>
          <p:nvPr/>
        </p:nvSpPr>
        <p:spPr>
          <a:xfrm>
            <a:off x="2834925" y="3289350"/>
            <a:ext cx="3464400" cy="7059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rgbClr val="30394B"/>
                </a:solidFill>
                <a:latin typeface="Spartan Thin"/>
                <a:ea typeface="Spartan Thin"/>
                <a:cs typeface="Spartan Thin"/>
                <a:sym typeface="Spartan Thin"/>
              </a:rPr>
              <a:t>CREDITS: This presentation template was created by </a:t>
            </a:r>
            <a:r>
              <a:rPr lang="en" sz="1000">
                <a:solidFill>
                  <a:srgbClr val="30394B"/>
                </a:solidFill>
                <a:uFill>
                  <a:noFill/>
                </a:uFill>
                <a:latin typeface="Spartan Thin"/>
                <a:ea typeface="Spartan Thin"/>
                <a:cs typeface="Spartan Thin"/>
                <a:sym typeface="Spartan Thin"/>
                <a:hlinkClick r:id="rId2">
                  <a:extLst>
                    <a:ext uri="{A12FA001-AC4F-418D-AE19-62706E023703}">
                      <ahyp:hlinkClr xmlns:ahyp="http://schemas.microsoft.com/office/drawing/2018/hyperlinkcolor" val="tx"/>
                    </a:ext>
                  </a:extLst>
                </a:hlinkClick>
              </a:rPr>
              <a:t>Slidesgo</a:t>
            </a:r>
            <a:r>
              <a:rPr lang="en" sz="1000">
                <a:solidFill>
                  <a:srgbClr val="30394B"/>
                </a:solidFill>
                <a:latin typeface="Spartan Thin"/>
                <a:ea typeface="Spartan Thin"/>
                <a:cs typeface="Spartan Thin"/>
                <a:sym typeface="Spartan Thin"/>
              </a:rPr>
              <a:t>, including icons by </a:t>
            </a:r>
            <a:r>
              <a:rPr lang="en" sz="1000">
                <a:solidFill>
                  <a:srgbClr val="30394B"/>
                </a:solidFill>
                <a:uFill>
                  <a:noFill/>
                </a:uFill>
                <a:latin typeface="Spartan Thin"/>
                <a:ea typeface="Spartan Thin"/>
                <a:cs typeface="Spartan Thin"/>
                <a:sym typeface="Spartan Thin"/>
                <a:hlinkClick r:id="rId3">
                  <a:extLst>
                    <a:ext uri="{A12FA001-AC4F-418D-AE19-62706E023703}">
                      <ahyp:hlinkClr xmlns:ahyp="http://schemas.microsoft.com/office/drawing/2018/hyperlinkcolor" val="tx"/>
                    </a:ext>
                  </a:extLst>
                </a:hlinkClick>
              </a:rPr>
              <a:t>Flaticon</a:t>
            </a:r>
            <a:r>
              <a:rPr lang="en" sz="1000">
                <a:solidFill>
                  <a:srgbClr val="30394B"/>
                </a:solidFill>
                <a:latin typeface="Spartan Thin"/>
                <a:ea typeface="Spartan Thin"/>
                <a:cs typeface="Spartan Thin"/>
                <a:sym typeface="Spartan Thin"/>
              </a:rPr>
              <a:t>, and infographics &amp; images by </a:t>
            </a:r>
            <a:r>
              <a:rPr lang="en" sz="1000">
                <a:solidFill>
                  <a:srgbClr val="30394B"/>
                </a:solidFill>
                <a:uFill>
                  <a:noFill/>
                </a:uFill>
                <a:latin typeface="Spartan Thin"/>
                <a:ea typeface="Spartan Thin"/>
                <a:cs typeface="Spartan Thin"/>
                <a:sym typeface="Spartan Thin"/>
                <a:hlinkClick r:id="rId4">
                  <a:extLst>
                    <a:ext uri="{A12FA001-AC4F-418D-AE19-62706E023703}">
                      <ahyp:hlinkClr xmlns:ahyp="http://schemas.microsoft.com/office/drawing/2018/hyperlinkcolor" val="tx"/>
                    </a:ext>
                  </a:extLst>
                </a:hlinkClick>
              </a:rPr>
              <a:t>Freepik</a:t>
            </a:r>
            <a:endParaRPr sz="1000">
              <a:solidFill>
                <a:srgbClr val="30394B"/>
              </a:solidFill>
              <a:latin typeface="Spartan Thin"/>
              <a:ea typeface="Spartan Thin"/>
              <a:cs typeface="Spartan Thin"/>
              <a:sym typeface="Spartan Thin"/>
            </a:endParaRPr>
          </a:p>
        </p:txBody>
      </p:sp>
    </p:spTree>
    <p:extLst>
      <p:ext uri="{BB962C8B-B14F-4D97-AF65-F5344CB8AC3E}">
        <p14:creationId xmlns:p14="http://schemas.microsoft.com/office/powerpoint/2010/main" val="236779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5"/>
          <p:cNvSpPr txBox="1">
            <a:spLocks noGrp="1"/>
          </p:cNvSpPr>
          <p:nvPr>
            <p:ph type="body" idx="1"/>
          </p:nvPr>
        </p:nvSpPr>
        <p:spPr>
          <a:xfrm>
            <a:off x="1029100" y="3195475"/>
            <a:ext cx="3069000" cy="12210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400">
                <a:solidFill>
                  <a:srgbClr val="30394B"/>
                </a:solidFill>
              </a:defRPr>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15" name="Google Shape;115;p5"/>
          <p:cNvSpPr txBox="1">
            <a:spLocks noGrp="1"/>
          </p:cNvSpPr>
          <p:nvPr>
            <p:ph type="body" idx="2"/>
          </p:nvPr>
        </p:nvSpPr>
        <p:spPr>
          <a:xfrm>
            <a:off x="5069770" y="3195475"/>
            <a:ext cx="3069000" cy="12210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400">
                <a:solidFill>
                  <a:srgbClr val="30394B"/>
                </a:solidFill>
              </a:defRPr>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16" name="Google Shape;11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17" name="Google Shape;117;p5"/>
          <p:cNvGrpSpPr/>
          <p:nvPr/>
        </p:nvGrpSpPr>
        <p:grpSpPr>
          <a:xfrm flipH="1">
            <a:off x="186126" y="3204826"/>
            <a:ext cx="1407475" cy="1757425"/>
            <a:chOff x="5250900" y="3706075"/>
            <a:chExt cx="1407475" cy="1757425"/>
          </a:xfrm>
        </p:grpSpPr>
        <p:sp>
          <p:nvSpPr>
            <p:cNvPr id="118" name="Google Shape;118;p5"/>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5"/>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5"/>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5"/>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5"/>
          <p:cNvGrpSpPr/>
          <p:nvPr/>
        </p:nvGrpSpPr>
        <p:grpSpPr>
          <a:xfrm flipH="1">
            <a:off x="7468613" y="190501"/>
            <a:ext cx="1476300" cy="1757425"/>
            <a:chOff x="919550" y="238125"/>
            <a:chExt cx="1476300" cy="1757425"/>
          </a:xfrm>
        </p:grpSpPr>
        <p:sp>
          <p:nvSpPr>
            <p:cNvPr id="123" name="Google Shape;123;p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7" name="Google Shape;127;p5"/>
          <p:cNvSpPr txBox="1">
            <a:spLocks noGrp="1"/>
          </p:cNvSpPr>
          <p:nvPr>
            <p:ph type="title"/>
          </p:nvPr>
        </p:nvSpPr>
        <p:spPr>
          <a:xfrm>
            <a:off x="1473250" y="2795425"/>
            <a:ext cx="2180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28" name="Google Shape;128;p5"/>
          <p:cNvSpPr txBox="1">
            <a:spLocks noGrp="1"/>
          </p:cNvSpPr>
          <p:nvPr>
            <p:ph type="title" idx="3"/>
          </p:nvPr>
        </p:nvSpPr>
        <p:spPr>
          <a:xfrm>
            <a:off x="5513938" y="2795425"/>
            <a:ext cx="2180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29" name="Google Shape;129;p5"/>
          <p:cNvSpPr txBox="1">
            <a:spLocks noGrp="1"/>
          </p:cNvSpPr>
          <p:nvPr>
            <p:ph type="title" idx="4"/>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90641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511"/>
        <p:cNvGrpSpPr/>
        <p:nvPr/>
      </p:nvGrpSpPr>
      <p:grpSpPr>
        <a:xfrm>
          <a:off x="0" y="0"/>
          <a:ext cx="0" cy="0"/>
          <a:chOff x="0" y="0"/>
          <a:chExt cx="0" cy="0"/>
        </a:xfrm>
      </p:grpSpPr>
      <p:grpSp>
        <p:nvGrpSpPr>
          <p:cNvPr id="512" name="Google Shape;512;p28"/>
          <p:cNvGrpSpPr/>
          <p:nvPr/>
        </p:nvGrpSpPr>
        <p:grpSpPr>
          <a:xfrm rot="5400000" flipH="1">
            <a:off x="2007800" y="-1823375"/>
            <a:ext cx="175200" cy="4190800"/>
            <a:chOff x="292400" y="1018175"/>
            <a:chExt cx="175200" cy="4190800"/>
          </a:xfrm>
        </p:grpSpPr>
        <p:grpSp>
          <p:nvGrpSpPr>
            <p:cNvPr id="513" name="Google Shape;513;p28"/>
            <p:cNvGrpSpPr/>
            <p:nvPr/>
          </p:nvGrpSpPr>
          <p:grpSpPr>
            <a:xfrm>
              <a:off x="292400" y="1456275"/>
              <a:ext cx="175200" cy="3752700"/>
              <a:chOff x="8389650" y="-9525"/>
              <a:chExt cx="175200" cy="3752700"/>
            </a:xfrm>
          </p:grpSpPr>
          <p:cxnSp>
            <p:nvCxnSpPr>
              <p:cNvPr id="514" name="Google Shape;514;p28"/>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15" name="Google Shape;515;p28"/>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8"/>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8"/>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18" name="Google Shape;518;p28"/>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19" name="Google Shape;519;p28"/>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8"/>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8"/>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2" name="Google Shape;522;p28"/>
          <p:cNvGrpSpPr/>
          <p:nvPr/>
        </p:nvGrpSpPr>
        <p:grpSpPr>
          <a:xfrm rot="10800000">
            <a:off x="7468613" y="3204826"/>
            <a:ext cx="1476300" cy="1757425"/>
            <a:chOff x="919550" y="238125"/>
            <a:chExt cx="1476300" cy="1757425"/>
          </a:xfrm>
        </p:grpSpPr>
        <p:sp>
          <p:nvSpPr>
            <p:cNvPr id="523" name="Google Shape;523;p2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7" name="Google Shape;527;p28"/>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528" name="Google Shape;528;p28"/>
          <p:cNvSpPr txBox="1">
            <a:spLocks noGrp="1"/>
          </p:cNvSpPr>
          <p:nvPr>
            <p:ph type="title" idx="2" hasCustomPrompt="1"/>
          </p:nvPr>
        </p:nvSpPr>
        <p:spPr>
          <a:xfrm>
            <a:off x="1171200" y="13547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29" name="Google Shape;529;p28"/>
          <p:cNvSpPr txBox="1">
            <a:spLocks noGrp="1"/>
          </p:cNvSpPr>
          <p:nvPr>
            <p:ph type="title" idx="3"/>
          </p:nvPr>
        </p:nvSpPr>
        <p:spPr>
          <a:xfrm>
            <a:off x="1259429" y="11412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0" name="Google Shape;530;p28"/>
          <p:cNvSpPr txBox="1">
            <a:spLocks noGrp="1"/>
          </p:cNvSpPr>
          <p:nvPr>
            <p:ph type="title" idx="4" hasCustomPrompt="1"/>
          </p:nvPr>
        </p:nvSpPr>
        <p:spPr>
          <a:xfrm>
            <a:off x="3627925" y="18881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1" name="Google Shape;531;p28"/>
          <p:cNvSpPr txBox="1">
            <a:spLocks noGrp="1"/>
          </p:cNvSpPr>
          <p:nvPr>
            <p:ph type="title" idx="5"/>
          </p:nvPr>
        </p:nvSpPr>
        <p:spPr>
          <a:xfrm>
            <a:off x="3716154" y="16746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2" name="Google Shape;532;p28"/>
          <p:cNvSpPr txBox="1">
            <a:spLocks noGrp="1"/>
          </p:cNvSpPr>
          <p:nvPr>
            <p:ph type="title" idx="6" hasCustomPrompt="1"/>
          </p:nvPr>
        </p:nvSpPr>
        <p:spPr>
          <a:xfrm>
            <a:off x="6076575" y="24215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3" name="Google Shape;533;p28"/>
          <p:cNvSpPr txBox="1">
            <a:spLocks noGrp="1"/>
          </p:cNvSpPr>
          <p:nvPr>
            <p:ph type="title" idx="7"/>
          </p:nvPr>
        </p:nvSpPr>
        <p:spPr>
          <a:xfrm>
            <a:off x="6164804" y="2208054"/>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4" name="Google Shape;534;p28"/>
          <p:cNvSpPr txBox="1">
            <a:spLocks noGrp="1"/>
          </p:cNvSpPr>
          <p:nvPr>
            <p:ph type="subTitle" idx="1"/>
          </p:nvPr>
        </p:nvSpPr>
        <p:spPr>
          <a:xfrm>
            <a:off x="1344450" y="2156500"/>
            <a:ext cx="2274600" cy="3714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0394B"/>
              </a:buClr>
              <a:buSzPts val="1400"/>
              <a:buNone/>
              <a:defRPr sz="1400">
                <a:solidFill>
                  <a:srgbClr val="30394B"/>
                </a:solidFill>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535" name="Google Shape;535;p28"/>
          <p:cNvSpPr txBox="1">
            <a:spLocks noGrp="1"/>
          </p:cNvSpPr>
          <p:nvPr>
            <p:ph type="subTitle" idx="8"/>
          </p:nvPr>
        </p:nvSpPr>
        <p:spPr>
          <a:xfrm>
            <a:off x="3807322" y="2695500"/>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36" name="Google Shape;536;p28"/>
          <p:cNvSpPr txBox="1">
            <a:spLocks noGrp="1"/>
          </p:cNvSpPr>
          <p:nvPr>
            <p:ph type="subTitle" idx="9"/>
          </p:nvPr>
        </p:nvSpPr>
        <p:spPr>
          <a:xfrm>
            <a:off x="6255982" y="3267075"/>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003008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37"/>
        <p:cNvGrpSpPr/>
        <p:nvPr/>
      </p:nvGrpSpPr>
      <p:grpSpPr>
        <a:xfrm>
          <a:off x="0" y="0"/>
          <a:ext cx="0" cy="0"/>
          <a:chOff x="0" y="0"/>
          <a:chExt cx="0" cy="0"/>
        </a:xfrm>
      </p:grpSpPr>
      <p:sp>
        <p:nvSpPr>
          <p:cNvPr id="538" name="Google Shape;538;p29"/>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39" name="Google Shape;539;p29"/>
          <p:cNvGrpSpPr/>
          <p:nvPr/>
        </p:nvGrpSpPr>
        <p:grpSpPr>
          <a:xfrm flipH="1">
            <a:off x="7468613" y="190501"/>
            <a:ext cx="1476300" cy="1757425"/>
            <a:chOff x="919550" y="238125"/>
            <a:chExt cx="1476300" cy="1757425"/>
          </a:xfrm>
        </p:grpSpPr>
        <p:sp>
          <p:nvSpPr>
            <p:cNvPr id="540" name="Google Shape;540;p2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2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2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2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4" name="Google Shape;544;p29"/>
          <p:cNvGrpSpPr/>
          <p:nvPr/>
        </p:nvGrpSpPr>
        <p:grpSpPr>
          <a:xfrm rot="10800000">
            <a:off x="186126" y="190501"/>
            <a:ext cx="1407475" cy="1757425"/>
            <a:chOff x="5250900" y="3706075"/>
            <a:chExt cx="1407475" cy="1757425"/>
          </a:xfrm>
        </p:grpSpPr>
        <p:sp>
          <p:nvSpPr>
            <p:cNvPr id="545" name="Google Shape;545;p2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2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2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2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9" name="Google Shape;549;p29"/>
          <p:cNvGrpSpPr/>
          <p:nvPr/>
        </p:nvGrpSpPr>
        <p:grpSpPr>
          <a:xfrm rot="5400000" flipH="1">
            <a:off x="2007800" y="2473476"/>
            <a:ext cx="175200" cy="4190800"/>
            <a:chOff x="292400" y="1018175"/>
            <a:chExt cx="175200" cy="4190800"/>
          </a:xfrm>
        </p:grpSpPr>
        <p:grpSp>
          <p:nvGrpSpPr>
            <p:cNvPr id="550" name="Google Shape;550;p29"/>
            <p:cNvGrpSpPr/>
            <p:nvPr/>
          </p:nvGrpSpPr>
          <p:grpSpPr>
            <a:xfrm>
              <a:off x="292400" y="1456275"/>
              <a:ext cx="175200" cy="3752700"/>
              <a:chOff x="8389650" y="-9525"/>
              <a:chExt cx="175200" cy="3752700"/>
            </a:xfrm>
          </p:grpSpPr>
          <p:cxnSp>
            <p:nvCxnSpPr>
              <p:cNvPr id="551" name="Google Shape;551;p29"/>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52" name="Google Shape;552;p29"/>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29"/>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29"/>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55" name="Google Shape;555;p29"/>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56" name="Google Shape;556;p29"/>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29"/>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29"/>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559" name="Google Shape;559;p29"/>
          <p:cNvCxnSpPr/>
          <p:nvPr/>
        </p:nvCxnSpPr>
        <p:spPr>
          <a:xfrm>
            <a:off x="8820150" y="3762175"/>
            <a:ext cx="0" cy="1381200"/>
          </a:xfrm>
          <a:prstGeom prst="straightConnector1">
            <a:avLst/>
          </a:prstGeom>
          <a:noFill/>
          <a:ln w="28575" cap="flat" cmpd="sng">
            <a:solidFill>
              <a:schemeClr val="lt2"/>
            </a:solidFill>
            <a:prstDash val="solid"/>
            <a:round/>
            <a:headEnd type="none" w="med" len="med"/>
            <a:tailEnd type="none" w="med" len="med"/>
          </a:ln>
        </p:spPr>
      </p:cxnSp>
      <p:sp>
        <p:nvSpPr>
          <p:cNvPr id="560" name="Google Shape;560;p29"/>
          <p:cNvSpPr txBox="1">
            <a:spLocks noGrp="1"/>
          </p:cNvSpPr>
          <p:nvPr>
            <p:ph type="title"/>
          </p:nvPr>
        </p:nvSpPr>
        <p:spPr>
          <a:xfrm>
            <a:off x="762025" y="1260175"/>
            <a:ext cx="25746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1" name="Google Shape;561;p29"/>
          <p:cNvSpPr txBox="1">
            <a:spLocks noGrp="1"/>
          </p:cNvSpPr>
          <p:nvPr>
            <p:ph type="subTitle" idx="1"/>
          </p:nvPr>
        </p:nvSpPr>
        <p:spPr>
          <a:xfrm>
            <a:off x="619525" y="1919350"/>
            <a:ext cx="2717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500">
                <a:solidFill>
                  <a:srgbClr val="30394B"/>
                </a:solidFill>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473371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562"/>
        <p:cNvGrpSpPr/>
        <p:nvPr/>
      </p:nvGrpSpPr>
      <p:grpSpPr>
        <a:xfrm>
          <a:off x="0" y="0"/>
          <a:ext cx="0" cy="0"/>
          <a:chOff x="0" y="0"/>
          <a:chExt cx="0" cy="0"/>
        </a:xfrm>
      </p:grpSpPr>
      <p:sp>
        <p:nvSpPr>
          <p:cNvPr id="563" name="Google Shape;563;p30"/>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0"/>
          <p:cNvSpPr txBox="1">
            <a:spLocks noGrp="1"/>
          </p:cNvSpPr>
          <p:nvPr>
            <p:ph type="title"/>
          </p:nvPr>
        </p:nvSpPr>
        <p:spPr>
          <a:xfrm>
            <a:off x="5754750" y="1196950"/>
            <a:ext cx="27174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FFE599"/>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5" name="Google Shape;565;p30"/>
          <p:cNvSpPr txBox="1">
            <a:spLocks noGrp="1"/>
          </p:cNvSpPr>
          <p:nvPr>
            <p:ph type="subTitle" idx="1"/>
          </p:nvPr>
        </p:nvSpPr>
        <p:spPr>
          <a:xfrm>
            <a:off x="5543550" y="2133850"/>
            <a:ext cx="29289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600">
                <a:solidFill>
                  <a:srgbClr val="FFFFFF"/>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grpSp>
        <p:nvGrpSpPr>
          <p:cNvPr id="566" name="Google Shape;566;p30"/>
          <p:cNvGrpSpPr/>
          <p:nvPr/>
        </p:nvGrpSpPr>
        <p:grpSpPr>
          <a:xfrm rot="10800000">
            <a:off x="303000" y="0"/>
            <a:ext cx="175200" cy="3752700"/>
            <a:chOff x="8389650" y="-9525"/>
            <a:chExt cx="175200" cy="3752700"/>
          </a:xfrm>
        </p:grpSpPr>
        <p:cxnSp>
          <p:nvCxnSpPr>
            <p:cNvPr id="567" name="Google Shape;567;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68" name="Google Shape;568;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71" name="Google Shape;571;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572" name="Google Shape;572;p30"/>
          <p:cNvGrpSpPr/>
          <p:nvPr/>
        </p:nvGrpSpPr>
        <p:grpSpPr>
          <a:xfrm flipH="1">
            <a:off x="7488100" y="190501"/>
            <a:ext cx="1476300" cy="1757425"/>
            <a:chOff x="919550" y="238125"/>
            <a:chExt cx="1476300" cy="1757425"/>
          </a:xfrm>
        </p:grpSpPr>
        <p:sp>
          <p:nvSpPr>
            <p:cNvPr id="573" name="Google Shape;573;p3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7" name="Google Shape;577;p30"/>
          <p:cNvGrpSpPr/>
          <p:nvPr/>
        </p:nvGrpSpPr>
        <p:grpSpPr>
          <a:xfrm rot="-5400000">
            <a:off x="6960900" y="2473476"/>
            <a:ext cx="175200" cy="4190800"/>
            <a:chOff x="292400" y="1018175"/>
            <a:chExt cx="175200" cy="4190800"/>
          </a:xfrm>
        </p:grpSpPr>
        <p:grpSp>
          <p:nvGrpSpPr>
            <p:cNvPr id="578" name="Google Shape;578;p30"/>
            <p:cNvGrpSpPr/>
            <p:nvPr/>
          </p:nvGrpSpPr>
          <p:grpSpPr>
            <a:xfrm>
              <a:off x="292400" y="1456275"/>
              <a:ext cx="175200" cy="3752700"/>
              <a:chOff x="8389650" y="-9525"/>
              <a:chExt cx="175200" cy="3752700"/>
            </a:xfrm>
          </p:grpSpPr>
          <p:cxnSp>
            <p:nvCxnSpPr>
              <p:cNvPr id="579" name="Google Shape;579;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80" name="Google Shape;580;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83" name="Google Shape;583;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584" name="Google Shape;584;p30"/>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0"/>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0"/>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7" name="Google Shape;587;p30"/>
          <p:cNvSpPr txBox="1">
            <a:spLocks noGrp="1"/>
          </p:cNvSpPr>
          <p:nvPr>
            <p:ph type="body" idx="2"/>
          </p:nvPr>
        </p:nvSpPr>
        <p:spPr>
          <a:xfrm>
            <a:off x="714775" y="1196950"/>
            <a:ext cx="4143000" cy="2981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Clr>
                <a:srgbClr val="FFE599"/>
              </a:buClr>
              <a:buSzPts val="1800"/>
              <a:buChar char="●"/>
              <a:defRPr sz="1600">
                <a:solidFill>
                  <a:schemeClr val="lt1"/>
                </a:solidFill>
              </a:defRPr>
            </a:lvl1pPr>
            <a:lvl2pPr marL="914378" lvl="1" indent="-317492">
              <a:spcBef>
                <a:spcPts val="1600"/>
              </a:spcBef>
              <a:spcAft>
                <a:spcPts val="0"/>
              </a:spcAft>
              <a:buClr>
                <a:schemeClr val="lt1"/>
              </a:buClr>
              <a:buSzPts val="1400"/>
              <a:buChar char="○"/>
              <a:defRPr>
                <a:solidFill>
                  <a:schemeClr val="lt1"/>
                </a:solidFill>
              </a:defRPr>
            </a:lvl2pPr>
            <a:lvl3pPr marL="1371566" lvl="2" indent="-317492">
              <a:spcBef>
                <a:spcPts val="1600"/>
              </a:spcBef>
              <a:spcAft>
                <a:spcPts val="0"/>
              </a:spcAft>
              <a:buClr>
                <a:schemeClr val="lt1"/>
              </a:buClr>
              <a:buSzPts val="1400"/>
              <a:buChar char="■"/>
              <a:defRPr>
                <a:solidFill>
                  <a:schemeClr val="lt1"/>
                </a:solidFill>
              </a:defRPr>
            </a:lvl3pPr>
            <a:lvl4pPr marL="1828754" lvl="3" indent="-317492">
              <a:spcBef>
                <a:spcPts val="1600"/>
              </a:spcBef>
              <a:spcAft>
                <a:spcPts val="0"/>
              </a:spcAft>
              <a:buClr>
                <a:schemeClr val="lt1"/>
              </a:buClr>
              <a:buSzPts val="1400"/>
              <a:buChar char="●"/>
              <a:defRPr>
                <a:solidFill>
                  <a:schemeClr val="lt1"/>
                </a:solidFill>
              </a:defRPr>
            </a:lvl4pPr>
            <a:lvl5pPr marL="2285943" lvl="4" indent="-317492">
              <a:spcBef>
                <a:spcPts val="1600"/>
              </a:spcBef>
              <a:spcAft>
                <a:spcPts val="0"/>
              </a:spcAft>
              <a:buClr>
                <a:schemeClr val="lt1"/>
              </a:buClr>
              <a:buSzPts val="1400"/>
              <a:buChar char="○"/>
              <a:defRPr>
                <a:solidFill>
                  <a:schemeClr val="lt1"/>
                </a:solidFill>
              </a:defRPr>
            </a:lvl5pPr>
            <a:lvl6pPr marL="2743132" lvl="5" indent="-317492">
              <a:spcBef>
                <a:spcPts val="1600"/>
              </a:spcBef>
              <a:spcAft>
                <a:spcPts val="0"/>
              </a:spcAft>
              <a:buClr>
                <a:schemeClr val="lt1"/>
              </a:buClr>
              <a:buSzPts val="1400"/>
              <a:buChar char="■"/>
              <a:defRPr>
                <a:solidFill>
                  <a:schemeClr val="lt1"/>
                </a:solidFill>
              </a:defRPr>
            </a:lvl6pPr>
            <a:lvl7pPr marL="3200320" lvl="6" indent="-317492">
              <a:spcBef>
                <a:spcPts val="1600"/>
              </a:spcBef>
              <a:spcAft>
                <a:spcPts val="0"/>
              </a:spcAft>
              <a:buClr>
                <a:schemeClr val="lt1"/>
              </a:buClr>
              <a:buSzPts val="1400"/>
              <a:buChar char="●"/>
              <a:defRPr>
                <a:solidFill>
                  <a:schemeClr val="lt1"/>
                </a:solidFill>
              </a:defRPr>
            </a:lvl7pPr>
            <a:lvl8pPr marL="3657509" lvl="7" indent="-317492">
              <a:spcBef>
                <a:spcPts val="1600"/>
              </a:spcBef>
              <a:spcAft>
                <a:spcPts val="0"/>
              </a:spcAft>
              <a:buClr>
                <a:schemeClr val="lt1"/>
              </a:buClr>
              <a:buSzPts val="1400"/>
              <a:buChar char="○"/>
              <a:defRPr>
                <a:solidFill>
                  <a:schemeClr val="lt1"/>
                </a:solidFill>
              </a:defRPr>
            </a:lvl8pPr>
            <a:lvl9pPr marL="4114697" lvl="8" indent="-317492">
              <a:spcBef>
                <a:spcPts val="1600"/>
              </a:spcBef>
              <a:spcAft>
                <a:spcPts val="160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00194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ly title 6">
  <p:cSld name="only title 6">
    <p:spTree>
      <p:nvGrpSpPr>
        <p:cNvPr id="1" name="Shape 588"/>
        <p:cNvGrpSpPr/>
        <p:nvPr/>
      </p:nvGrpSpPr>
      <p:grpSpPr>
        <a:xfrm>
          <a:off x="0" y="0"/>
          <a:ext cx="0" cy="0"/>
          <a:chOff x="0" y="0"/>
          <a:chExt cx="0" cy="0"/>
        </a:xfrm>
      </p:grpSpPr>
      <p:sp>
        <p:nvSpPr>
          <p:cNvPr id="589" name="Google Shape;589;p31"/>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0" name="Google Shape;590;p31"/>
          <p:cNvGrpSpPr/>
          <p:nvPr/>
        </p:nvGrpSpPr>
        <p:grpSpPr>
          <a:xfrm rot="10800000">
            <a:off x="186126" y="190501"/>
            <a:ext cx="1407475" cy="1757425"/>
            <a:chOff x="5250900" y="3706075"/>
            <a:chExt cx="1407475" cy="1757425"/>
          </a:xfrm>
        </p:grpSpPr>
        <p:sp>
          <p:nvSpPr>
            <p:cNvPr id="591" name="Google Shape;591;p31"/>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1"/>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1"/>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31"/>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5" name="Google Shape;595;p31"/>
          <p:cNvGrpSpPr/>
          <p:nvPr/>
        </p:nvGrpSpPr>
        <p:grpSpPr>
          <a:xfrm rot="-5400000">
            <a:off x="7561675" y="3230913"/>
            <a:ext cx="250200" cy="3009700"/>
            <a:chOff x="6592750" y="3054500"/>
            <a:chExt cx="250200" cy="3009700"/>
          </a:xfrm>
        </p:grpSpPr>
        <p:cxnSp>
          <p:nvCxnSpPr>
            <p:cNvPr id="596" name="Google Shape;596;p31"/>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597" name="Google Shape;597;p31"/>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1"/>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1"/>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00" name="Google Shape;600;p31"/>
          <p:cNvGrpSpPr/>
          <p:nvPr/>
        </p:nvGrpSpPr>
        <p:grpSpPr>
          <a:xfrm flipH="1">
            <a:off x="7468613" y="190501"/>
            <a:ext cx="1476300" cy="1757425"/>
            <a:chOff x="919550" y="238125"/>
            <a:chExt cx="1476300" cy="1757425"/>
          </a:xfrm>
        </p:grpSpPr>
        <p:sp>
          <p:nvSpPr>
            <p:cNvPr id="601" name="Google Shape;601;p3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3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3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3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443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ly title 8">
  <p:cSld name="only title 8">
    <p:spTree>
      <p:nvGrpSpPr>
        <p:cNvPr id="1" name="Shape 633"/>
        <p:cNvGrpSpPr/>
        <p:nvPr/>
      </p:nvGrpSpPr>
      <p:grpSpPr>
        <a:xfrm>
          <a:off x="0" y="0"/>
          <a:ext cx="0" cy="0"/>
          <a:chOff x="0" y="0"/>
          <a:chExt cx="0" cy="0"/>
        </a:xfrm>
      </p:grpSpPr>
      <p:sp>
        <p:nvSpPr>
          <p:cNvPr id="634" name="Google Shape;634;p33"/>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35" name="Google Shape;635;p33"/>
          <p:cNvGrpSpPr/>
          <p:nvPr/>
        </p:nvGrpSpPr>
        <p:grpSpPr>
          <a:xfrm rot="10800000">
            <a:off x="186126" y="190501"/>
            <a:ext cx="1407475" cy="1757425"/>
            <a:chOff x="5250900" y="3706075"/>
            <a:chExt cx="1407475" cy="1757425"/>
          </a:xfrm>
        </p:grpSpPr>
        <p:sp>
          <p:nvSpPr>
            <p:cNvPr id="636" name="Google Shape;636;p3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3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3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3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0" name="Google Shape;640;p33"/>
          <p:cNvGrpSpPr/>
          <p:nvPr/>
        </p:nvGrpSpPr>
        <p:grpSpPr>
          <a:xfrm rot="10800000">
            <a:off x="7468613" y="3204826"/>
            <a:ext cx="1476300" cy="1757425"/>
            <a:chOff x="919550" y="238125"/>
            <a:chExt cx="1476300" cy="1757425"/>
          </a:xfrm>
        </p:grpSpPr>
        <p:sp>
          <p:nvSpPr>
            <p:cNvPr id="641" name="Google Shape;641;p3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3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3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3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5" name="Google Shape;645;p33"/>
          <p:cNvGrpSpPr/>
          <p:nvPr/>
        </p:nvGrpSpPr>
        <p:grpSpPr>
          <a:xfrm rot="-5400000">
            <a:off x="6960900" y="-1774675"/>
            <a:ext cx="175200" cy="4190800"/>
            <a:chOff x="292400" y="1018175"/>
            <a:chExt cx="175200" cy="4190800"/>
          </a:xfrm>
        </p:grpSpPr>
        <p:grpSp>
          <p:nvGrpSpPr>
            <p:cNvPr id="646" name="Google Shape;646;p33"/>
            <p:cNvGrpSpPr/>
            <p:nvPr/>
          </p:nvGrpSpPr>
          <p:grpSpPr>
            <a:xfrm>
              <a:off x="292400" y="1456275"/>
              <a:ext cx="175200" cy="3752700"/>
              <a:chOff x="8389650" y="-9525"/>
              <a:chExt cx="175200" cy="3752700"/>
            </a:xfrm>
          </p:grpSpPr>
          <p:cxnSp>
            <p:nvCxnSpPr>
              <p:cNvPr id="647" name="Google Shape;647;p33"/>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648" name="Google Shape;648;p33"/>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33"/>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33"/>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51" name="Google Shape;651;p33"/>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652" name="Google Shape;652;p33"/>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33"/>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33"/>
            <p:cNvSpPr/>
            <p:nvPr/>
          </p:nvSpPr>
          <p:spPr>
            <a:xfrm rot="2700000">
              <a:off x="318482" y="1043657"/>
              <a:ext cx="123037" cy="123037"/>
            </a:xfrm>
            <a:prstGeom prst="rect">
              <a:avLst/>
            </a:prstGeom>
            <a:solidFill>
              <a:schemeClr val="lt2"/>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55" name="Google Shape;655;p33"/>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E599"/>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51161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ly title 9">
  <p:cSld name="only title 9">
    <p:spTree>
      <p:nvGrpSpPr>
        <p:cNvPr id="1" name="Shape 656"/>
        <p:cNvGrpSpPr/>
        <p:nvPr/>
      </p:nvGrpSpPr>
      <p:grpSpPr>
        <a:xfrm>
          <a:off x="0" y="0"/>
          <a:ext cx="0" cy="0"/>
          <a:chOff x="0" y="0"/>
          <a:chExt cx="0" cy="0"/>
        </a:xfrm>
      </p:grpSpPr>
      <p:sp>
        <p:nvSpPr>
          <p:cNvPr id="657" name="Google Shape;657;p34"/>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grpSp>
        <p:nvGrpSpPr>
          <p:cNvPr id="658" name="Google Shape;658;p34"/>
          <p:cNvGrpSpPr/>
          <p:nvPr/>
        </p:nvGrpSpPr>
        <p:grpSpPr>
          <a:xfrm rot="10800000">
            <a:off x="186126" y="190501"/>
            <a:ext cx="1407475" cy="1757425"/>
            <a:chOff x="5250900" y="3706075"/>
            <a:chExt cx="1407475" cy="1757425"/>
          </a:xfrm>
        </p:grpSpPr>
        <p:sp>
          <p:nvSpPr>
            <p:cNvPr id="659" name="Google Shape;659;p3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3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3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3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3" name="Google Shape;663;p34"/>
          <p:cNvGrpSpPr/>
          <p:nvPr/>
        </p:nvGrpSpPr>
        <p:grpSpPr>
          <a:xfrm rot="10800000">
            <a:off x="7468613" y="3204826"/>
            <a:ext cx="1476300" cy="1757425"/>
            <a:chOff x="919550" y="238125"/>
            <a:chExt cx="1476300" cy="1757425"/>
          </a:xfrm>
        </p:grpSpPr>
        <p:sp>
          <p:nvSpPr>
            <p:cNvPr id="664" name="Google Shape;664;p34"/>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34"/>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34"/>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34"/>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8" name="Google Shape;668;p34"/>
          <p:cNvGrpSpPr/>
          <p:nvPr/>
        </p:nvGrpSpPr>
        <p:grpSpPr>
          <a:xfrm rot="-5400000">
            <a:off x="7514050" y="-1189238"/>
            <a:ext cx="250200" cy="3009700"/>
            <a:chOff x="6592750" y="3054500"/>
            <a:chExt cx="250200" cy="3009700"/>
          </a:xfrm>
        </p:grpSpPr>
        <p:cxnSp>
          <p:nvCxnSpPr>
            <p:cNvPr id="669" name="Google Shape;669;p34"/>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670" name="Google Shape;670;p3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3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34"/>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2725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673"/>
        <p:cNvGrpSpPr/>
        <p:nvPr/>
      </p:nvGrpSpPr>
      <p:grpSpPr>
        <a:xfrm>
          <a:off x="0" y="0"/>
          <a:ext cx="0" cy="0"/>
          <a:chOff x="0" y="0"/>
          <a:chExt cx="0" cy="0"/>
        </a:xfrm>
      </p:grpSpPr>
      <p:sp>
        <p:nvSpPr>
          <p:cNvPr id="674" name="Google Shape;674;p35"/>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75" name="Google Shape;675;p35"/>
          <p:cNvGrpSpPr/>
          <p:nvPr/>
        </p:nvGrpSpPr>
        <p:grpSpPr>
          <a:xfrm rot="10800000">
            <a:off x="186126" y="190501"/>
            <a:ext cx="1407475" cy="1757425"/>
            <a:chOff x="5250900" y="3706075"/>
            <a:chExt cx="1407475" cy="1757425"/>
          </a:xfrm>
        </p:grpSpPr>
        <p:sp>
          <p:nvSpPr>
            <p:cNvPr id="676" name="Google Shape;676;p35"/>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35"/>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35"/>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35"/>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80" name="Google Shape;680;p35"/>
          <p:cNvGrpSpPr/>
          <p:nvPr/>
        </p:nvGrpSpPr>
        <p:grpSpPr>
          <a:xfrm rot="10800000">
            <a:off x="7468613" y="3204826"/>
            <a:ext cx="1476300" cy="1757425"/>
            <a:chOff x="919550" y="238125"/>
            <a:chExt cx="1476300" cy="1757425"/>
          </a:xfrm>
        </p:grpSpPr>
        <p:sp>
          <p:nvSpPr>
            <p:cNvPr id="681" name="Google Shape;681;p3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3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3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3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5" name="Google Shape;685;p35"/>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6" name="Google Shape;686;p35"/>
          <p:cNvSpPr txBox="1">
            <a:spLocks noGrp="1"/>
          </p:cNvSpPr>
          <p:nvPr>
            <p:ph type="body" idx="1"/>
          </p:nvPr>
        </p:nvSpPr>
        <p:spPr>
          <a:xfrm>
            <a:off x="714775" y="1285875"/>
            <a:ext cx="3762000" cy="3282900"/>
          </a:xfrm>
          <a:prstGeom prst="rect">
            <a:avLst/>
          </a:prstGeom>
        </p:spPr>
        <p:txBody>
          <a:bodyPr spcFirstLastPara="1" wrap="square" lIns="91425" tIns="91425" rIns="91425" bIns="91425" anchor="t" anchorCtr="0">
            <a:noAutofit/>
          </a:bodyPr>
          <a:lstStyle>
            <a:lvl1pPr marL="457189" lvl="0" indent="-298442" rtl="0">
              <a:spcBef>
                <a:spcPts val="0"/>
              </a:spcBef>
              <a:spcAft>
                <a:spcPts val="0"/>
              </a:spcAft>
              <a:buClr>
                <a:srgbClr val="000000"/>
              </a:buClr>
              <a:buSzPts val="1100"/>
              <a:buChar char="●"/>
              <a:defRPr sz="1100">
                <a:solidFill>
                  <a:srgbClr val="30394B"/>
                </a:solidFill>
              </a:defRPr>
            </a:lvl1pPr>
            <a:lvl2pPr marL="914378" lvl="1" indent="-298442" rtl="0">
              <a:spcBef>
                <a:spcPts val="1600"/>
              </a:spcBef>
              <a:spcAft>
                <a:spcPts val="0"/>
              </a:spcAft>
              <a:buClr>
                <a:srgbClr val="000000"/>
              </a:buClr>
              <a:buSzPts val="1100"/>
              <a:buChar char="○"/>
              <a:defRPr sz="1100">
                <a:solidFill>
                  <a:srgbClr val="000000"/>
                </a:solidFill>
              </a:defRPr>
            </a:lvl2pPr>
            <a:lvl3pPr marL="1371566" lvl="2" indent="-298442" rtl="0">
              <a:spcBef>
                <a:spcPts val="1600"/>
              </a:spcBef>
              <a:spcAft>
                <a:spcPts val="0"/>
              </a:spcAft>
              <a:buClr>
                <a:srgbClr val="000000"/>
              </a:buClr>
              <a:buSzPts val="1100"/>
              <a:buChar char="■"/>
              <a:defRPr sz="1100">
                <a:solidFill>
                  <a:srgbClr val="000000"/>
                </a:solidFill>
              </a:defRPr>
            </a:lvl3pPr>
            <a:lvl4pPr marL="1828754" lvl="3" indent="-298442" rtl="0">
              <a:spcBef>
                <a:spcPts val="1600"/>
              </a:spcBef>
              <a:spcAft>
                <a:spcPts val="0"/>
              </a:spcAft>
              <a:buClr>
                <a:srgbClr val="000000"/>
              </a:buClr>
              <a:buSzPts val="1100"/>
              <a:buChar char="●"/>
              <a:defRPr sz="1100">
                <a:solidFill>
                  <a:srgbClr val="000000"/>
                </a:solidFill>
              </a:defRPr>
            </a:lvl4pPr>
            <a:lvl5pPr marL="2285943" lvl="4" indent="-298442" rtl="0">
              <a:spcBef>
                <a:spcPts val="1600"/>
              </a:spcBef>
              <a:spcAft>
                <a:spcPts val="0"/>
              </a:spcAft>
              <a:buClr>
                <a:srgbClr val="000000"/>
              </a:buClr>
              <a:buSzPts val="1100"/>
              <a:buChar char="○"/>
              <a:defRPr sz="1100">
                <a:solidFill>
                  <a:srgbClr val="000000"/>
                </a:solidFill>
              </a:defRPr>
            </a:lvl5pPr>
            <a:lvl6pPr marL="2743132" lvl="5" indent="-298442" rtl="0">
              <a:spcBef>
                <a:spcPts val="1600"/>
              </a:spcBef>
              <a:spcAft>
                <a:spcPts val="0"/>
              </a:spcAft>
              <a:buClr>
                <a:srgbClr val="000000"/>
              </a:buClr>
              <a:buSzPts val="1100"/>
              <a:buChar char="■"/>
              <a:defRPr sz="1100">
                <a:solidFill>
                  <a:srgbClr val="000000"/>
                </a:solidFill>
              </a:defRPr>
            </a:lvl6pPr>
            <a:lvl7pPr marL="3200320" lvl="6" indent="-298442" rtl="0">
              <a:spcBef>
                <a:spcPts val="1600"/>
              </a:spcBef>
              <a:spcAft>
                <a:spcPts val="0"/>
              </a:spcAft>
              <a:buClr>
                <a:srgbClr val="000000"/>
              </a:buClr>
              <a:buSzPts val="1100"/>
              <a:buChar char="●"/>
              <a:defRPr sz="1100">
                <a:solidFill>
                  <a:srgbClr val="000000"/>
                </a:solidFill>
              </a:defRPr>
            </a:lvl7pPr>
            <a:lvl8pPr marL="3657509" lvl="7" indent="-298442" rtl="0">
              <a:spcBef>
                <a:spcPts val="1600"/>
              </a:spcBef>
              <a:spcAft>
                <a:spcPts val="0"/>
              </a:spcAft>
              <a:buClr>
                <a:srgbClr val="000000"/>
              </a:buClr>
              <a:buSzPts val="1100"/>
              <a:buChar char="○"/>
              <a:defRPr sz="1100">
                <a:solidFill>
                  <a:srgbClr val="000000"/>
                </a:solidFill>
              </a:defRPr>
            </a:lvl8pPr>
            <a:lvl9pPr marL="4114697" lvl="8" indent="-298442" rtl="0">
              <a:spcBef>
                <a:spcPts val="1600"/>
              </a:spcBef>
              <a:spcAft>
                <a:spcPts val="1600"/>
              </a:spcAft>
              <a:buClr>
                <a:srgbClr val="000000"/>
              </a:buClr>
              <a:buSzPts val="1100"/>
              <a:buChar char="■"/>
              <a:defRPr sz="1100">
                <a:solidFill>
                  <a:srgbClr val="000000"/>
                </a:solidFill>
              </a:defRPr>
            </a:lvl9pPr>
          </a:lstStyle>
          <a:p>
            <a:endParaRPr/>
          </a:p>
        </p:txBody>
      </p:sp>
      <p:sp>
        <p:nvSpPr>
          <p:cNvPr id="687" name="Google Shape;687;p35"/>
          <p:cNvSpPr txBox="1">
            <a:spLocks noGrp="1"/>
          </p:cNvSpPr>
          <p:nvPr>
            <p:ph type="body" idx="2"/>
          </p:nvPr>
        </p:nvSpPr>
        <p:spPr>
          <a:xfrm>
            <a:off x="4710478" y="1285875"/>
            <a:ext cx="3762000" cy="3282900"/>
          </a:xfrm>
          <a:prstGeom prst="rect">
            <a:avLst/>
          </a:prstGeom>
        </p:spPr>
        <p:txBody>
          <a:bodyPr spcFirstLastPara="1" wrap="square" lIns="91425" tIns="91425" rIns="91425" bIns="91425" anchor="t" anchorCtr="0">
            <a:noAutofit/>
          </a:bodyPr>
          <a:lstStyle>
            <a:lvl1pPr marL="457189" lvl="0" indent="-298442" rtl="0">
              <a:spcBef>
                <a:spcPts val="0"/>
              </a:spcBef>
              <a:spcAft>
                <a:spcPts val="0"/>
              </a:spcAft>
              <a:buClr>
                <a:srgbClr val="000000"/>
              </a:buClr>
              <a:buSzPts val="1100"/>
              <a:buChar char="●"/>
              <a:defRPr sz="1100">
                <a:solidFill>
                  <a:srgbClr val="30394B"/>
                </a:solidFill>
              </a:defRPr>
            </a:lvl1pPr>
            <a:lvl2pPr marL="914378" lvl="1" indent="-298442" rtl="0">
              <a:spcBef>
                <a:spcPts val="1600"/>
              </a:spcBef>
              <a:spcAft>
                <a:spcPts val="0"/>
              </a:spcAft>
              <a:buClr>
                <a:srgbClr val="000000"/>
              </a:buClr>
              <a:buSzPts val="1100"/>
              <a:buChar char="○"/>
              <a:defRPr sz="1100">
                <a:solidFill>
                  <a:srgbClr val="000000"/>
                </a:solidFill>
              </a:defRPr>
            </a:lvl2pPr>
            <a:lvl3pPr marL="1371566" lvl="2" indent="-298442" rtl="0">
              <a:spcBef>
                <a:spcPts val="1600"/>
              </a:spcBef>
              <a:spcAft>
                <a:spcPts val="0"/>
              </a:spcAft>
              <a:buClr>
                <a:srgbClr val="000000"/>
              </a:buClr>
              <a:buSzPts val="1100"/>
              <a:buChar char="■"/>
              <a:defRPr sz="1100">
                <a:solidFill>
                  <a:srgbClr val="000000"/>
                </a:solidFill>
              </a:defRPr>
            </a:lvl3pPr>
            <a:lvl4pPr marL="1828754" lvl="3" indent="-298442" rtl="0">
              <a:spcBef>
                <a:spcPts val="1600"/>
              </a:spcBef>
              <a:spcAft>
                <a:spcPts val="0"/>
              </a:spcAft>
              <a:buClr>
                <a:srgbClr val="000000"/>
              </a:buClr>
              <a:buSzPts val="1100"/>
              <a:buChar char="●"/>
              <a:defRPr sz="1100">
                <a:solidFill>
                  <a:srgbClr val="000000"/>
                </a:solidFill>
              </a:defRPr>
            </a:lvl4pPr>
            <a:lvl5pPr marL="2285943" lvl="4" indent="-298442" rtl="0">
              <a:spcBef>
                <a:spcPts val="1600"/>
              </a:spcBef>
              <a:spcAft>
                <a:spcPts val="0"/>
              </a:spcAft>
              <a:buClr>
                <a:srgbClr val="000000"/>
              </a:buClr>
              <a:buSzPts val="1100"/>
              <a:buChar char="○"/>
              <a:defRPr sz="1100">
                <a:solidFill>
                  <a:srgbClr val="000000"/>
                </a:solidFill>
              </a:defRPr>
            </a:lvl5pPr>
            <a:lvl6pPr marL="2743132" lvl="5" indent="-298442" rtl="0">
              <a:spcBef>
                <a:spcPts val="1600"/>
              </a:spcBef>
              <a:spcAft>
                <a:spcPts val="0"/>
              </a:spcAft>
              <a:buClr>
                <a:srgbClr val="000000"/>
              </a:buClr>
              <a:buSzPts val="1100"/>
              <a:buChar char="■"/>
              <a:defRPr sz="1100">
                <a:solidFill>
                  <a:srgbClr val="000000"/>
                </a:solidFill>
              </a:defRPr>
            </a:lvl6pPr>
            <a:lvl7pPr marL="3200320" lvl="6" indent="-298442" rtl="0">
              <a:spcBef>
                <a:spcPts val="1600"/>
              </a:spcBef>
              <a:spcAft>
                <a:spcPts val="0"/>
              </a:spcAft>
              <a:buClr>
                <a:srgbClr val="000000"/>
              </a:buClr>
              <a:buSzPts val="1100"/>
              <a:buChar char="●"/>
              <a:defRPr sz="1100">
                <a:solidFill>
                  <a:srgbClr val="000000"/>
                </a:solidFill>
              </a:defRPr>
            </a:lvl7pPr>
            <a:lvl8pPr marL="3657509" lvl="7" indent="-298442" rtl="0">
              <a:spcBef>
                <a:spcPts val="1600"/>
              </a:spcBef>
              <a:spcAft>
                <a:spcPts val="0"/>
              </a:spcAft>
              <a:buClr>
                <a:srgbClr val="000000"/>
              </a:buClr>
              <a:buSzPts val="1100"/>
              <a:buChar char="○"/>
              <a:defRPr sz="1100">
                <a:solidFill>
                  <a:srgbClr val="000000"/>
                </a:solidFill>
              </a:defRPr>
            </a:lvl8pPr>
            <a:lvl9pPr marL="4114697" lvl="8" indent="-298442" rtl="0">
              <a:spcBef>
                <a:spcPts val="1600"/>
              </a:spcBef>
              <a:spcAft>
                <a:spcPts val="1600"/>
              </a:spcAft>
              <a:buClr>
                <a:srgbClr val="000000"/>
              </a:buClr>
              <a:buSzPts val="1100"/>
              <a:buChar char="■"/>
              <a:defRPr sz="1100">
                <a:solidFill>
                  <a:srgbClr val="000000"/>
                </a:solidFill>
              </a:defRPr>
            </a:lvl9pPr>
          </a:lstStyle>
          <a:p>
            <a:endParaRPr/>
          </a:p>
        </p:txBody>
      </p:sp>
    </p:spTree>
    <p:extLst>
      <p:ext uri="{BB962C8B-B14F-4D97-AF65-F5344CB8AC3E}">
        <p14:creationId xmlns:p14="http://schemas.microsoft.com/office/powerpoint/2010/main" val="1490886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688"/>
        <p:cNvGrpSpPr/>
        <p:nvPr/>
      </p:nvGrpSpPr>
      <p:grpSpPr>
        <a:xfrm>
          <a:off x="0" y="0"/>
          <a:ext cx="0" cy="0"/>
          <a:chOff x="0" y="0"/>
          <a:chExt cx="0" cy="0"/>
        </a:xfrm>
      </p:grpSpPr>
      <p:sp>
        <p:nvSpPr>
          <p:cNvPr id="689" name="Google Shape;689;p3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91" name="Google Shape;691;p36"/>
          <p:cNvSpPr txBox="1">
            <a:spLocks noGrp="1"/>
          </p:cNvSpPr>
          <p:nvPr>
            <p:ph type="body" idx="1"/>
          </p:nvPr>
        </p:nvSpPr>
        <p:spPr>
          <a:xfrm>
            <a:off x="714775" y="1927075"/>
            <a:ext cx="2752800" cy="2641800"/>
          </a:xfrm>
          <a:prstGeom prst="rect">
            <a:avLst/>
          </a:prstGeom>
        </p:spPr>
        <p:txBody>
          <a:bodyPr spcFirstLastPara="1" wrap="square" lIns="91425" tIns="91425" rIns="91425" bIns="91425" anchor="t" anchorCtr="0">
            <a:noAutofit/>
          </a:bodyPr>
          <a:lstStyle>
            <a:lvl1pPr marL="457189" lvl="0" indent="-342892" rtl="0">
              <a:spcBef>
                <a:spcPts val="0"/>
              </a:spcBef>
              <a:spcAft>
                <a:spcPts val="0"/>
              </a:spcAft>
              <a:buSzPts val="1800"/>
              <a:buChar char="●"/>
              <a:defRPr sz="1400">
                <a:solidFill>
                  <a:srgbClr val="30394B"/>
                </a:solidFill>
              </a:defRPr>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grpSp>
        <p:nvGrpSpPr>
          <p:cNvPr id="692" name="Google Shape;692;p36"/>
          <p:cNvGrpSpPr/>
          <p:nvPr/>
        </p:nvGrpSpPr>
        <p:grpSpPr>
          <a:xfrm>
            <a:off x="8740200" y="-19049"/>
            <a:ext cx="175200" cy="1966975"/>
            <a:chOff x="8389650" y="733400"/>
            <a:chExt cx="175200" cy="1966975"/>
          </a:xfrm>
        </p:grpSpPr>
        <p:cxnSp>
          <p:nvCxnSpPr>
            <p:cNvPr id="693" name="Google Shape;693;p36"/>
            <p:cNvCxnSpPr/>
            <p:nvPr/>
          </p:nvCxnSpPr>
          <p:spPr>
            <a:xfrm>
              <a:off x="8477250" y="733400"/>
              <a:ext cx="0" cy="885900"/>
            </a:xfrm>
            <a:prstGeom prst="straightConnector1">
              <a:avLst/>
            </a:prstGeom>
            <a:noFill/>
            <a:ln w="28575" cap="flat" cmpd="sng">
              <a:solidFill>
                <a:schemeClr val="lt2"/>
              </a:solidFill>
              <a:prstDash val="solid"/>
              <a:round/>
              <a:headEnd type="none" w="med" len="med"/>
              <a:tailEnd type="none" w="med" len="med"/>
            </a:ln>
          </p:spPr>
        </p:cxnSp>
        <p:sp>
          <p:nvSpPr>
            <p:cNvPr id="694" name="Google Shape;694;p3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3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3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97" name="Google Shape;697;p36"/>
            <p:cNvCxnSpPr/>
            <p:nvPr/>
          </p:nvCxnSpPr>
          <p:spPr>
            <a:xfrm>
              <a:off x="8477250" y="2009775"/>
              <a:ext cx="0" cy="690600"/>
            </a:xfrm>
            <a:prstGeom prst="straightConnector1">
              <a:avLst/>
            </a:prstGeom>
            <a:noFill/>
            <a:ln w="28575" cap="flat" cmpd="sng">
              <a:solidFill>
                <a:schemeClr val="lt2"/>
              </a:solidFill>
              <a:prstDash val="solid"/>
              <a:round/>
              <a:headEnd type="none" w="med" len="med"/>
              <a:tailEnd type="none" w="med" len="med"/>
            </a:ln>
          </p:spPr>
        </p:cxnSp>
      </p:grpSp>
      <p:grpSp>
        <p:nvGrpSpPr>
          <p:cNvPr id="698" name="Google Shape;698;p36"/>
          <p:cNvGrpSpPr/>
          <p:nvPr/>
        </p:nvGrpSpPr>
        <p:grpSpPr>
          <a:xfrm rot="10800000">
            <a:off x="186126" y="190501"/>
            <a:ext cx="1407475" cy="1757425"/>
            <a:chOff x="5250900" y="3706075"/>
            <a:chExt cx="1407475" cy="1757425"/>
          </a:xfrm>
        </p:grpSpPr>
        <p:sp>
          <p:nvSpPr>
            <p:cNvPr id="699" name="Google Shape;699;p3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3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3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3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03" name="Google Shape;703;p36"/>
          <p:cNvGrpSpPr/>
          <p:nvPr/>
        </p:nvGrpSpPr>
        <p:grpSpPr>
          <a:xfrm rot="10800000">
            <a:off x="7468613" y="3204826"/>
            <a:ext cx="1476300" cy="1757425"/>
            <a:chOff x="919550" y="238125"/>
            <a:chExt cx="1476300" cy="1757425"/>
          </a:xfrm>
        </p:grpSpPr>
        <p:sp>
          <p:nvSpPr>
            <p:cNvPr id="704" name="Google Shape;704;p3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3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3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3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08" name="Google Shape;708;p36"/>
          <p:cNvSpPr txBox="1">
            <a:spLocks noGrp="1"/>
          </p:cNvSpPr>
          <p:nvPr>
            <p:ph type="subTitle" idx="2"/>
          </p:nvPr>
        </p:nvSpPr>
        <p:spPr>
          <a:xfrm>
            <a:off x="714775" y="1336675"/>
            <a:ext cx="2838600" cy="4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1700">
                <a:solidFill>
                  <a:schemeClr val="lt2"/>
                </a:solidFill>
                <a:latin typeface="Spartan Thin"/>
                <a:ea typeface="Spartan Thin"/>
                <a:cs typeface="Spartan Thin"/>
                <a:sym typeface="Spartan Thi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9" name="Google Shape;709;p3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15041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285434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123171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sp>
        <p:nvSpPr>
          <p:cNvPr id="131" name="Google Shape;131;p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33" name="Google Shape;133;p6"/>
          <p:cNvGrpSpPr/>
          <p:nvPr/>
        </p:nvGrpSpPr>
        <p:grpSpPr>
          <a:xfrm rot="5400000">
            <a:off x="7180050" y="2874475"/>
            <a:ext cx="175200" cy="3752700"/>
            <a:chOff x="8389650" y="-9525"/>
            <a:chExt cx="175200" cy="3752700"/>
          </a:xfrm>
        </p:grpSpPr>
        <p:cxnSp>
          <p:nvCxnSpPr>
            <p:cNvPr id="134" name="Google Shape;134;p6"/>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135" name="Google Shape;135;p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138" name="Google Shape;138;p6"/>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cxnSp>
        <p:nvCxnSpPr>
          <p:cNvPr id="139" name="Google Shape;139;p6"/>
          <p:cNvCxnSpPr/>
          <p:nvPr/>
        </p:nvCxnSpPr>
        <p:spPr>
          <a:xfrm>
            <a:off x="304800" y="3743325"/>
            <a:ext cx="0" cy="1390500"/>
          </a:xfrm>
          <a:prstGeom prst="straightConnector1">
            <a:avLst/>
          </a:prstGeom>
          <a:noFill/>
          <a:ln w="28575" cap="flat" cmpd="sng">
            <a:solidFill>
              <a:schemeClr val="lt2"/>
            </a:solidFill>
            <a:prstDash val="solid"/>
            <a:round/>
            <a:headEnd type="none" w="med" len="med"/>
            <a:tailEnd type="none" w="med" len="med"/>
          </a:ln>
        </p:spPr>
      </p:cxnSp>
      <p:grpSp>
        <p:nvGrpSpPr>
          <p:cNvPr id="140" name="Google Shape;140;p6"/>
          <p:cNvGrpSpPr/>
          <p:nvPr/>
        </p:nvGrpSpPr>
        <p:grpSpPr>
          <a:xfrm>
            <a:off x="170650" y="190501"/>
            <a:ext cx="1476300" cy="1757425"/>
            <a:chOff x="919550" y="238125"/>
            <a:chExt cx="1476300" cy="1757425"/>
          </a:xfrm>
        </p:grpSpPr>
        <p:sp>
          <p:nvSpPr>
            <p:cNvPr id="141" name="Google Shape;141;p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5" name="Google Shape;145;p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20293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p>
        </p:txBody>
      </p:sp>
    </p:spTree>
    <p:extLst>
      <p:ext uri="{BB962C8B-B14F-4D97-AF65-F5344CB8AC3E}">
        <p14:creationId xmlns:p14="http://schemas.microsoft.com/office/powerpoint/2010/main" val="3719645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1313020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710" y="3305176"/>
            <a:ext cx="7772400" cy="1021556"/>
          </a:xfrm>
        </p:spPr>
        <p:txBody>
          <a:bodyPr anchor="t"/>
          <a:lstStyle>
            <a:lvl1pPr algn="l">
              <a:defRPr sz="3000" b="1" cap="all"/>
            </a:lvl1pPr>
          </a:lstStyle>
          <a:p>
            <a:r>
              <a:rPr lang="zh-CN" altLang="en-US" noProof="1"/>
              <a:t>单击此处编辑母版标题样式</a:t>
            </a:r>
          </a:p>
        </p:txBody>
      </p:sp>
      <p:sp>
        <p:nvSpPr>
          <p:cNvPr id="3" name="文本占位符 2"/>
          <p:cNvSpPr>
            <a:spLocks noGrp="1"/>
          </p:cNvSpPr>
          <p:nvPr>
            <p:ph type="body" idx="1"/>
          </p:nvPr>
        </p:nvSpPr>
        <p:spPr>
          <a:xfrm>
            <a:off x="722710"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Tree>
    <p:extLst>
      <p:ext uri="{BB962C8B-B14F-4D97-AF65-F5344CB8AC3E}">
        <p14:creationId xmlns:p14="http://schemas.microsoft.com/office/powerpoint/2010/main" val="367878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286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108773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555071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extLst>
      <p:ext uri="{BB962C8B-B14F-4D97-AF65-F5344CB8AC3E}">
        <p14:creationId xmlns:p14="http://schemas.microsoft.com/office/powerpoint/2010/main" val="3641454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70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710" cy="871538"/>
          </a:xfrm>
        </p:spPr>
        <p:txBody>
          <a:bodyPr anchor="b"/>
          <a:lstStyle>
            <a:lvl1pPr algn="l">
              <a:defRPr sz="1500" b="1"/>
            </a:lvl1pPr>
          </a:lstStyle>
          <a:p>
            <a:r>
              <a:rPr lang="zh-CN" altLang="en-US" noProof="1"/>
              <a:t>单击此处编辑母版标题样式</a:t>
            </a:r>
          </a:p>
        </p:txBody>
      </p:sp>
      <p:sp>
        <p:nvSpPr>
          <p:cNvPr id="3" name="内容占位符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4283053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0"/>
            <a:ext cx="5486400" cy="425054"/>
          </a:xfrm>
        </p:spPr>
        <p:txBody>
          <a:bodyPr anchor="b"/>
          <a:lstStyle>
            <a:lvl1pPr algn="l">
              <a:defRPr sz="1500" b="1"/>
            </a:lvl1pPr>
          </a:lstStyle>
          <a:p>
            <a:r>
              <a:rPr lang="zh-CN" altLang="en-US" noProof="1"/>
              <a:t>单击此处编辑母版标题样式</a:t>
            </a:r>
          </a:p>
        </p:txBody>
      </p:sp>
      <p:sp>
        <p:nvSpPr>
          <p:cNvPr id="3" name="图片占位符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3977241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215672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5"/>
        <p:cNvGrpSpPr/>
        <p:nvPr/>
      </p:nvGrpSpPr>
      <p:grpSpPr>
        <a:xfrm>
          <a:off x="0" y="0"/>
          <a:ext cx="0" cy="0"/>
          <a:chOff x="0" y="0"/>
          <a:chExt cx="0" cy="0"/>
        </a:xfrm>
      </p:grpSpPr>
      <p:sp>
        <p:nvSpPr>
          <p:cNvPr id="166" name="Google Shape;166;p8"/>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68" name="Google Shape;168;p8"/>
          <p:cNvSpPr txBox="1">
            <a:spLocks noGrp="1"/>
          </p:cNvSpPr>
          <p:nvPr>
            <p:ph type="title"/>
          </p:nvPr>
        </p:nvSpPr>
        <p:spPr>
          <a:xfrm>
            <a:off x="2118300" y="1353600"/>
            <a:ext cx="4907400" cy="24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rgbClr val="FFFFFF"/>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169" name="Google Shape;169;p8"/>
          <p:cNvGrpSpPr/>
          <p:nvPr/>
        </p:nvGrpSpPr>
        <p:grpSpPr>
          <a:xfrm flipH="1">
            <a:off x="186126" y="3204826"/>
            <a:ext cx="1407475" cy="1757425"/>
            <a:chOff x="5250900" y="3706075"/>
            <a:chExt cx="1407475" cy="1757425"/>
          </a:xfrm>
        </p:grpSpPr>
        <p:sp>
          <p:nvSpPr>
            <p:cNvPr id="170" name="Google Shape;17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4" name="Google Shape;174;p8"/>
          <p:cNvGrpSpPr/>
          <p:nvPr/>
        </p:nvGrpSpPr>
        <p:grpSpPr>
          <a:xfrm flipH="1">
            <a:off x="7468613" y="190501"/>
            <a:ext cx="1476300" cy="1757425"/>
            <a:chOff x="919550" y="238125"/>
            <a:chExt cx="1476300" cy="1757425"/>
          </a:xfrm>
        </p:grpSpPr>
        <p:sp>
          <p:nvSpPr>
            <p:cNvPr id="175" name="Google Shape;17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9" name="Google Shape;179;p8"/>
          <p:cNvGrpSpPr/>
          <p:nvPr/>
        </p:nvGrpSpPr>
        <p:grpSpPr>
          <a:xfrm rot="10800000">
            <a:off x="186126" y="190501"/>
            <a:ext cx="1407475" cy="1757425"/>
            <a:chOff x="5250900" y="3706075"/>
            <a:chExt cx="1407475" cy="1757425"/>
          </a:xfrm>
        </p:grpSpPr>
        <p:sp>
          <p:nvSpPr>
            <p:cNvPr id="180" name="Google Shape;18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8"/>
          <p:cNvGrpSpPr/>
          <p:nvPr/>
        </p:nvGrpSpPr>
        <p:grpSpPr>
          <a:xfrm rot="10800000">
            <a:off x="7468613" y="3204826"/>
            <a:ext cx="1476300" cy="1757425"/>
            <a:chOff x="919550" y="238125"/>
            <a:chExt cx="1476300" cy="1757425"/>
          </a:xfrm>
        </p:grpSpPr>
        <p:sp>
          <p:nvSpPr>
            <p:cNvPr id="185" name="Google Shape;18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74082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489129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3192408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p>
        </p:txBody>
      </p:sp>
    </p:spTree>
    <p:extLst>
      <p:ext uri="{BB962C8B-B14F-4D97-AF65-F5344CB8AC3E}">
        <p14:creationId xmlns:p14="http://schemas.microsoft.com/office/powerpoint/2010/main" val="471250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314582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710" y="3305176"/>
            <a:ext cx="7772400" cy="1021556"/>
          </a:xfrm>
        </p:spPr>
        <p:txBody>
          <a:bodyPr anchor="t"/>
          <a:lstStyle>
            <a:lvl1pPr algn="l">
              <a:defRPr sz="3000" b="1" cap="all"/>
            </a:lvl1pPr>
          </a:lstStyle>
          <a:p>
            <a:r>
              <a:rPr lang="zh-CN" altLang="en-US" noProof="1"/>
              <a:t>单击此处编辑母版标题样式</a:t>
            </a:r>
          </a:p>
        </p:txBody>
      </p:sp>
      <p:sp>
        <p:nvSpPr>
          <p:cNvPr id="3" name="文本占位符 2"/>
          <p:cNvSpPr>
            <a:spLocks noGrp="1"/>
          </p:cNvSpPr>
          <p:nvPr>
            <p:ph type="body" idx="1"/>
          </p:nvPr>
        </p:nvSpPr>
        <p:spPr>
          <a:xfrm>
            <a:off x="722710"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Tree>
    <p:extLst>
      <p:ext uri="{BB962C8B-B14F-4D97-AF65-F5344CB8AC3E}">
        <p14:creationId xmlns:p14="http://schemas.microsoft.com/office/powerpoint/2010/main" val="192966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286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198227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624856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extLst>
      <p:ext uri="{BB962C8B-B14F-4D97-AF65-F5344CB8AC3E}">
        <p14:creationId xmlns:p14="http://schemas.microsoft.com/office/powerpoint/2010/main" val="2718470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728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710" cy="871538"/>
          </a:xfrm>
        </p:spPr>
        <p:txBody>
          <a:bodyPr anchor="b"/>
          <a:lstStyle>
            <a:lvl1pPr algn="l">
              <a:defRPr sz="1500" b="1"/>
            </a:lvl1pPr>
          </a:lstStyle>
          <a:p>
            <a:r>
              <a:rPr lang="zh-CN" altLang="en-US" noProof="1"/>
              <a:t>单击此处编辑母版标题样式</a:t>
            </a:r>
          </a:p>
        </p:txBody>
      </p:sp>
      <p:sp>
        <p:nvSpPr>
          <p:cNvPr id="3" name="内容占位符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258314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4"/>
        <p:cNvGrpSpPr/>
        <p:nvPr/>
      </p:nvGrpSpPr>
      <p:grpSpPr>
        <a:xfrm>
          <a:off x="0" y="0"/>
          <a:ext cx="0" cy="0"/>
          <a:chOff x="0" y="0"/>
          <a:chExt cx="0" cy="0"/>
        </a:xfrm>
      </p:grpSpPr>
      <p:sp>
        <p:nvSpPr>
          <p:cNvPr id="205" name="Google Shape;205;p10"/>
          <p:cNvSpPr/>
          <p:nvPr/>
        </p:nvSpPr>
        <p:spPr>
          <a:xfrm>
            <a:off x="9475" y="-9475"/>
            <a:ext cx="9144000" cy="5143500"/>
          </a:xfrm>
          <a:prstGeom prst="rect">
            <a:avLst/>
          </a:prstGeom>
          <a:solidFill>
            <a:srgbClr val="CD4759">
              <a:alpha val="55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0"/>
          <p:cNvSpPr txBox="1">
            <a:spLocks noGrp="1"/>
          </p:cNvSpPr>
          <p:nvPr>
            <p:ph type="title"/>
          </p:nvPr>
        </p:nvSpPr>
        <p:spPr>
          <a:xfrm>
            <a:off x="5089050" y="2321500"/>
            <a:ext cx="3383400" cy="183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07" name="Google Shape;207;p10"/>
          <p:cNvGrpSpPr/>
          <p:nvPr/>
        </p:nvGrpSpPr>
        <p:grpSpPr>
          <a:xfrm flipH="1">
            <a:off x="7488100" y="190501"/>
            <a:ext cx="1476300" cy="1757425"/>
            <a:chOff x="919550" y="238125"/>
            <a:chExt cx="1476300" cy="1757425"/>
          </a:xfrm>
        </p:grpSpPr>
        <p:sp>
          <p:nvSpPr>
            <p:cNvPr id="208" name="Google Shape;208;p1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212" name="Google Shape;212;p10"/>
          <p:cNvCxnSpPr/>
          <p:nvPr/>
        </p:nvCxnSpPr>
        <p:spPr>
          <a:xfrm>
            <a:off x="8827800" y="3514800"/>
            <a:ext cx="0" cy="1628700"/>
          </a:xfrm>
          <a:prstGeom prst="straightConnector1">
            <a:avLst/>
          </a:prstGeom>
          <a:noFill/>
          <a:ln w="28575" cap="flat" cmpd="sng">
            <a:solidFill>
              <a:srgbClr val="FFE599"/>
            </a:solidFill>
            <a:prstDash val="solid"/>
            <a:round/>
            <a:headEnd type="none" w="med" len="med"/>
            <a:tailEnd type="none" w="med" len="med"/>
          </a:ln>
        </p:spPr>
      </p:cxnSp>
      <p:grpSp>
        <p:nvGrpSpPr>
          <p:cNvPr id="213" name="Google Shape;213;p10"/>
          <p:cNvGrpSpPr/>
          <p:nvPr/>
        </p:nvGrpSpPr>
        <p:grpSpPr>
          <a:xfrm>
            <a:off x="627175" y="0"/>
            <a:ext cx="175200" cy="3752700"/>
            <a:chOff x="8389650" y="-9525"/>
            <a:chExt cx="175200" cy="3752700"/>
          </a:xfrm>
        </p:grpSpPr>
        <p:cxnSp>
          <p:nvCxnSpPr>
            <p:cNvPr id="214" name="Google Shape;214;p1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215" name="Google Shape;215;p1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218" name="Google Shape;218;p1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Tree>
    <p:extLst>
      <p:ext uri="{BB962C8B-B14F-4D97-AF65-F5344CB8AC3E}">
        <p14:creationId xmlns:p14="http://schemas.microsoft.com/office/powerpoint/2010/main" val="30192753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0"/>
            <a:ext cx="5486400" cy="425054"/>
          </a:xfrm>
        </p:spPr>
        <p:txBody>
          <a:bodyPr anchor="b"/>
          <a:lstStyle>
            <a:lvl1pPr algn="l">
              <a:defRPr sz="1500" b="1"/>
            </a:lvl1pPr>
          </a:lstStyle>
          <a:p>
            <a:r>
              <a:rPr lang="zh-CN" altLang="en-US" noProof="1"/>
              <a:t>单击此处编辑母版标题样式</a:t>
            </a:r>
          </a:p>
        </p:txBody>
      </p:sp>
      <p:sp>
        <p:nvSpPr>
          <p:cNvPr id="3" name="图片占位符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1571584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581158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824835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1156992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1747950" y="1997700"/>
            <a:ext cx="5647800" cy="90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9" name="Google Shape;39;p3"/>
          <p:cNvSpPr txBox="1">
            <a:spLocks noGrp="1"/>
          </p:cNvSpPr>
          <p:nvPr>
            <p:ph type="subTitle" idx="1"/>
          </p:nvPr>
        </p:nvSpPr>
        <p:spPr>
          <a:xfrm>
            <a:off x="2917800" y="2919975"/>
            <a:ext cx="33081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0" name="Google Shape;40;p3"/>
          <p:cNvSpPr txBox="1">
            <a:spLocks noGrp="1"/>
          </p:cNvSpPr>
          <p:nvPr>
            <p:ph type="title" idx="2" hasCustomPrompt="1"/>
          </p:nvPr>
        </p:nvSpPr>
        <p:spPr>
          <a:xfrm>
            <a:off x="3912925" y="802488"/>
            <a:ext cx="13179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31526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9"/>
        <p:cNvGrpSpPr/>
        <p:nvPr/>
      </p:nvGrpSpPr>
      <p:grpSpPr>
        <a:xfrm>
          <a:off x="0" y="0"/>
          <a:ext cx="0" cy="0"/>
          <a:chOff x="0" y="0"/>
          <a:chExt cx="0" cy="0"/>
        </a:xfrm>
      </p:grpSpPr>
      <p:sp>
        <p:nvSpPr>
          <p:cNvPr id="220" name="Google Shape;220;p11"/>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 name="Google Shape;221;p11"/>
          <p:cNvGrpSpPr/>
          <p:nvPr/>
        </p:nvGrpSpPr>
        <p:grpSpPr>
          <a:xfrm>
            <a:off x="170650" y="190501"/>
            <a:ext cx="1476300" cy="1757425"/>
            <a:chOff x="919550" y="238125"/>
            <a:chExt cx="1476300" cy="1757425"/>
          </a:xfrm>
        </p:grpSpPr>
        <p:sp>
          <p:nvSpPr>
            <p:cNvPr id="222" name="Google Shape;222;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6" name="Google Shape;226;p11"/>
          <p:cNvSpPr txBox="1">
            <a:spLocks noGrp="1"/>
          </p:cNvSpPr>
          <p:nvPr>
            <p:ph type="title" hasCustomPrompt="1"/>
          </p:nvPr>
        </p:nvSpPr>
        <p:spPr>
          <a:xfrm>
            <a:off x="714775" y="1363300"/>
            <a:ext cx="77577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solidFill>
                  <a:schemeClr val="accen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7" name="Google Shape;22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solidFill>
                  <a:schemeClr val="accent1"/>
                </a:solidFill>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228" name="Google Shape;22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229" name="Google Shape;229;p11"/>
          <p:cNvGrpSpPr/>
          <p:nvPr/>
        </p:nvGrpSpPr>
        <p:grpSpPr>
          <a:xfrm rot="5400000" flipH="1">
            <a:off x="2321800" y="2093538"/>
            <a:ext cx="250200" cy="4950700"/>
            <a:chOff x="6592750" y="3054500"/>
            <a:chExt cx="250200" cy="4950700"/>
          </a:xfrm>
        </p:grpSpPr>
        <p:cxnSp>
          <p:nvCxnSpPr>
            <p:cNvPr id="230" name="Google Shape;230;p11"/>
            <p:cNvCxnSpPr/>
            <p:nvPr/>
          </p:nvCxnSpPr>
          <p:spPr>
            <a:xfrm rot="5400000">
              <a:off x="4496050" y="5783400"/>
              <a:ext cx="4443600" cy="0"/>
            </a:xfrm>
            <a:prstGeom prst="straightConnector1">
              <a:avLst/>
            </a:prstGeom>
            <a:noFill/>
            <a:ln w="28575" cap="flat" cmpd="sng">
              <a:solidFill>
                <a:schemeClr val="lt2"/>
              </a:solidFill>
              <a:prstDash val="solid"/>
              <a:round/>
              <a:headEnd type="none" w="med" len="med"/>
              <a:tailEnd type="none" w="med" len="med"/>
            </a:ln>
          </p:spPr>
        </p:cxnSp>
        <p:sp>
          <p:nvSpPr>
            <p:cNvPr id="231" name="Google Shape;231;p11"/>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1"/>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1"/>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1"/>
          <p:cNvGrpSpPr/>
          <p:nvPr/>
        </p:nvGrpSpPr>
        <p:grpSpPr>
          <a:xfrm flipH="1">
            <a:off x="7488100" y="190501"/>
            <a:ext cx="1476300" cy="1757425"/>
            <a:chOff x="919550" y="238125"/>
            <a:chExt cx="1476300" cy="1757425"/>
          </a:xfrm>
        </p:grpSpPr>
        <p:sp>
          <p:nvSpPr>
            <p:cNvPr id="235" name="Google Shape;235;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18753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
        <p:cNvGrpSpPr/>
        <p:nvPr/>
      </p:nvGrpSpPr>
      <p:grpSpPr>
        <a:xfrm>
          <a:off x="0" y="0"/>
          <a:ext cx="0" cy="0"/>
          <a:chOff x="0" y="0"/>
          <a:chExt cx="0" cy="0"/>
        </a:xfrm>
      </p:grpSpPr>
      <p:sp>
        <p:nvSpPr>
          <p:cNvPr id="242" name="Google Shape;242;p13"/>
          <p:cNvSpPr/>
          <p:nvPr/>
        </p:nvSpPr>
        <p:spPr>
          <a:xfrm>
            <a:off x="9250" y="0"/>
            <a:ext cx="9144000" cy="5143500"/>
          </a:xfrm>
          <a:prstGeom prst="rect">
            <a:avLst/>
          </a:pr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13"/>
          <p:cNvSpPr txBox="1">
            <a:spLocks noGrp="1"/>
          </p:cNvSpPr>
          <p:nvPr>
            <p:ph type="title"/>
          </p:nvPr>
        </p:nvSpPr>
        <p:spPr>
          <a:xfrm>
            <a:off x="2102850" y="1941750"/>
            <a:ext cx="3982500" cy="10872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FF2CC"/>
              </a:buClr>
              <a:buSzPts val="2800"/>
              <a:buNone/>
              <a:defRPr sz="1800">
                <a:solidFill>
                  <a:srgbClr val="FFF2CC"/>
                </a:solidFill>
                <a:latin typeface="Spartan"/>
                <a:ea typeface="Spartan"/>
                <a:cs typeface="Spartan"/>
                <a:sym typeface="Spartan"/>
              </a:defRPr>
            </a:lvl1pPr>
            <a:lvl2pPr lvl="1">
              <a:spcBef>
                <a:spcPts val="0"/>
              </a:spcBef>
              <a:spcAft>
                <a:spcPts val="0"/>
              </a:spcAft>
              <a:buSzPts val="2800"/>
              <a:buNone/>
              <a:defRPr>
                <a:latin typeface="Spartan"/>
                <a:ea typeface="Spartan"/>
                <a:cs typeface="Spartan"/>
                <a:sym typeface="Spartan"/>
              </a:defRPr>
            </a:lvl2pPr>
            <a:lvl3pPr lvl="2">
              <a:spcBef>
                <a:spcPts val="0"/>
              </a:spcBef>
              <a:spcAft>
                <a:spcPts val="0"/>
              </a:spcAft>
              <a:buSzPts val="2800"/>
              <a:buNone/>
              <a:defRPr>
                <a:latin typeface="Spartan"/>
                <a:ea typeface="Spartan"/>
                <a:cs typeface="Spartan"/>
                <a:sym typeface="Spartan"/>
              </a:defRPr>
            </a:lvl3pPr>
            <a:lvl4pPr lvl="3">
              <a:spcBef>
                <a:spcPts val="0"/>
              </a:spcBef>
              <a:spcAft>
                <a:spcPts val="0"/>
              </a:spcAft>
              <a:buSzPts val="2800"/>
              <a:buNone/>
              <a:defRPr>
                <a:latin typeface="Spartan"/>
                <a:ea typeface="Spartan"/>
                <a:cs typeface="Spartan"/>
                <a:sym typeface="Spartan"/>
              </a:defRPr>
            </a:lvl4pPr>
            <a:lvl5pPr lvl="4">
              <a:spcBef>
                <a:spcPts val="0"/>
              </a:spcBef>
              <a:spcAft>
                <a:spcPts val="0"/>
              </a:spcAft>
              <a:buSzPts val="2800"/>
              <a:buNone/>
              <a:defRPr>
                <a:latin typeface="Spartan"/>
                <a:ea typeface="Spartan"/>
                <a:cs typeface="Spartan"/>
                <a:sym typeface="Spartan"/>
              </a:defRPr>
            </a:lvl5pPr>
            <a:lvl6pPr lvl="5">
              <a:spcBef>
                <a:spcPts val="0"/>
              </a:spcBef>
              <a:spcAft>
                <a:spcPts val="0"/>
              </a:spcAft>
              <a:buSzPts val="2800"/>
              <a:buNone/>
              <a:defRPr>
                <a:latin typeface="Spartan"/>
                <a:ea typeface="Spartan"/>
                <a:cs typeface="Spartan"/>
                <a:sym typeface="Spartan"/>
              </a:defRPr>
            </a:lvl6pPr>
            <a:lvl7pPr lvl="6">
              <a:spcBef>
                <a:spcPts val="0"/>
              </a:spcBef>
              <a:spcAft>
                <a:spcPts val="0"/>
              </a:spcAft>
              <a:buSzPts val="2800"/>
              <a:buNone/>
              <a:defRPr>
                <a:latin typeface="Spartan"/>
                <a:ea typeface="Spartan"/>
                <a:cs typeface="Spartan"/>
                <a:sym typeface="Spartan"/>
              </a:defRPr>
            </a:lvl7pPr>
            <a:lvl8pPr lvl="7">
              <a:spcBef>
                <a:spcPts val="0"/>
              </a:spcBef>
              <a:spcAft>
                <a:spcPts val="0"/>
              </a:spcAft>
              <a:buSzPts val="2800"/>
              <a:buNone/>
              <a:defRPr>
                <a:latin typeface="Spartan"/>
                <a:ea typeface="Spartan"/>
                <a:cs typeface="Spartan"/>
                <a:sym typeface="Spartan"/>
              </a:defRPr>
            </a:lvl8pPr>
            <a:lvl9pPr lvl="8">
              <a:spcBef>
                <a:spcPts val="0"/>
              </a:spcBef>
              <a:spcAft>
                <a:spcPts val="0"/>
              </a:spcAft>
              <a:buSzPts val="2800"/>
              <a:buNone/>
              <a:defRPr>
                <a:latin typeface="Spartan"/>
                <a:ea typeface="Spartan"/>
                <a:cs typeface="Spartan"/>
                <a:sym typeface="Spartan"/>
              </a:defRPr>
            </a:lvl9pPr>
          </a:lstStyle>
          <a:p>
            <a:endParaRPr/>
          </a:p>
        </p:txBody>
      </p:sp>
      <p:sp>
        <p:nvSpPr>
          <p:cNvPr id="244" name="Google Shape;244;p13"/>
          <p:cNvSpPr txBox="1">
            <a:spLocks noGrp="1"/>
          </p:cNvSpPr>
          <p:nvPr>
            <p:ph type="title" idx="2"/>
          </p:nvPr>
        </p:nvSpPr>
        <p:spPr>
          <a:xfrm>
            <a:off x="2087400" y="3534550"/>
            <a:ext cx="4013400" cy="617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600"/>
              <a:buNone/>
              <a:defRPr sz="2900">
                <a:solidFill>
                  <a:srgbClr val="FFF3E2"/>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grpSp>
        <p:nvGrpSpPr>
          <p:cNvPr id="245" name="Google Shape;245;p13"/>
          <p:cNvGrpSpPr/>
          <p:nvPr/>
        </p:nvGrpSpPr>
        <p:grpSpPr>
          <a:xfrm rot="10800000" flipH="1">
            <a:off x="6937950" y="-63"/>
            <a:ext cx="250200" cy="2556700"/>
            <a:chOff x="6592750" y="3054500"/>
            <a:chExt cx="250200" cy="2556700"/>
          </a:xfrm>
        </p:grpSpPr>
        <p:cxnSp>
          <p:nvCxnSpPr>
            <p:cNvPr id="246" name="Google Shape;246;p13"/>
            <p:cNvCxnSpPr/>
            <p:nvPr/>
          </p:nvCxnSpPr>
          <p:spPr>
            <a:xfrm>
              <a:off x="6717850" y="3561600"/>
              <a:ext cx="0" cy="2049600"/>
            </a:xfrm>
            <a:prstGeom prst="straightConnector1">
              <a:avLst/>
            </a:prstGeom>
            <a:noFill/>
            <a:ln w="28575" cap="flat" cmpd="sng">
              <a:solidFill>
                <a:srgbClr val="FFE599"/>
              </a:solidFill>
              <a:prstDash val="solid"/>
              <a:round/>
              <a:headEnd type="none" w="med" len="med"/>
              <a:tailEnd type="none" w="med" len="med"/>
            </a:ln>
          </p:spPr>
        </p:cxnSp>
        <p:sp>
          <p:nvSpPr>
            <p:cNvPr id="247" name="Google Shape;247;p13"/>
            <p:cNvSpPr/>
            <p:nvPr/>
          </p:nvSpPr>
          <p:spPr>
            <a:xfrm rot="2700000">
              <a:off x="6629391" y="336783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13"/>
            <p:cNvSpPr/>
            <p:nvPr/>
          </p:nvSpPr>
          <p:spPr>
            <a:xfrm rot="2700000">
              <a:off x="6629391" y="325888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13"/>
            <p:cNvSpPr/>
            <p:nvPr/>
          </p:nvSpPr>
          <p:spPr>
            <a:xfrm rot="2700000">
              <a:off x="6658453" y="3079103"/>
              <a:ext cx="118794" cy="118794"/>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0" name="Google Shape;250;p13"/>
          <p:cNvGrpSpPr/>
          <p:nvPr/>
        </p:nvGrpSpPr>
        <p:grpSpPr>
          <a:xfrm>
            <a:off x="170650" y="190501"/>
            <a:ext cx="1476300" cy="1757425"/>
            <a:chOff x="919550" y="238125"/>
            <a:chExt cx="1476300" cy="1757425"/>
          </a:xfrm>
        </p:grpSpPr>
        <p:sp>
          <p:nvSpPr>
            <p:cNvPr id="251" name="Google Shape;251;p1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1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1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1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4407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55"/>
        <p:cNvGrpSpPr/>
        <p:nvPr/>
      </p:nvGrpSpPr>
      <p:grpSpPr>
        <a:xfrm>
          <a:off x="0" y="0"/>
          <a:ext cx="0" cy="0"/>
          <a:chOff x="0" y="0"/>
          <a:chExt cx="0" cy="0"/>
        </a:xfrm>
      </p:grpSpPr>
      <p:sp>
        <p:nvSpPr>
          <p:cNvPr id="256" name="Google Shape;256;p14"/>
          <p:cNvSpPr txBox="1">
            <a:spLocks noGrp="1"/>
          </p:cNvSpPr>
          <p:nvPr>
            <p:ph type="title"/>
          </p:nvPr>
        </p:nvSpPr>
        <p:spPr>
          <a:xfrm>
            <a:off x="994338" y="1260125"/>
            <a:ext cx="4907400" cy="1208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57" name="Google Shape;257;p14"/>
          <p:cNvGrpSpPr/>
          <p:nvPr/>
        </p:nvGrpSpPr>
        <p:grpSpPr>
          <a:xfrm rot="10800000">
            <a:off x="186126" y="190501"/>
            <a:ext cx="1407475" cy="1757425"/>
            <a:chOff x="5250900" y="3706075"/>
            <a:chExt cx="1407475" cy="1757425"/>
          </a:xfrm>
        </p:grpSpPr>
        <p:sp>
          <p:nvSpPr>
            <p:cNvPr id="258" name="Google Shape;258;p1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1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1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1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2" name="Google Shape;262;p14"/>
          <p:cNvSpPr txBox="1">
            <a:spLocks noGrp="1"/>
          </p:cNvSpPr>
          <p:nvPr>
            <p:ph type="title" idx="2"/>
          </p:nvPr>
        </p:nvSpPr>
        <p:spPr>
          <a:xfrm>
            <a:off x="994350" y="2380700"/>
            <a:ext cx="3482400" cy="13341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2CC"/>
              </a:buClr>
              <a:buSzPts val="2800"/>
              <a:buNone/>
              <a:defRPr sz="1800">
                <a:solidFill>
                  <a:srgbClr val="30394B"/>
                </a:solidFill>
                <a:latin typeface="Spartan"/>
                <a:ea typeface="Spartan"/>
                <a:cs typeface="Spartan"/>
                <a:sym typeface="Spartan"/>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63" name="Google Shape;263;p14"/>
          <p:cNvGrpSpPr/>
          <p:nvPr/>
        </p:nvGrpSpPr>
        <p:grpSpPr>
          <a:xfrm rot="5400000" flipH="1">
            <a:off x="1153250" y="3290538"/>
            <a:ext cx="250200" cy="2556700"/>
            <a:chOff x="6592750" y="3054500"/>
            <a:chExt cx="250200" cy="2556700"/>
          </a:xfrm>
        </p:grpSpPr>
        <p:cxnSp>
          <p:nvCxnSpPr>
            <p:cNvPr id="264" name="Google Shape;264;p14"/>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265" name="Google Shape;265;p1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1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14"/>
            <p:cNvSpPr/>
            <p:nvPr/>
          </p:nvSpPr>
          <p:spPr>
            <a:xfrm rot="2700000">
              <a:off x="6658453" y="3079103"/>
              <a:ext cx="118794" cy="118794"/>
            </a:xfrm>
            <a:prstGeom prst="rect">
              <a:avLst/>
            </a:prstGeom>
            <a:solidFill>
              <a:srgbClr val="CD4759"/>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8522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0"/>
        <p:cNvGrpSpPr/>
        <p:nvPr/>
      </p:nvGrpSpPr>
      <p:grpSpPr>
        <a:xfrm>
          <a:off x="0" y="0"/>
          <a:ext cx="0" cy="0"/>
          <a:chOff x="0" y="0"/>
          <a:chExt cx="0" cy="0"/>
        </a:xfrm>
      </p:grpSpPr>
      <p:sp>
        <p:nvSpPr>
          <p:cNvPr id="281" name="Google Shape;281;p16"/>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2" name="Google Shape;282;p16"/>
          <p:cNvGrpSpPr/>
          <p:nvPr/>
        </p:nvGrpSpPr>
        <p:grpSpPr>
          <a:xfrm rot="10800000">
            <a:off x="186126" y="190501"/>
            <a:ext cx="1407475" cy="1757425"/>
            <a:chOff x="5250900" y="3706075"/>
            <a:chExt cx="1407475" cy="1757425"/>
          </a:xfrm>
        </p:grpSpPr>
        <p:sp>
          <p:nvSpPr>
            <p:cNvPr id="283" name="Google Shape;283;p1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87" name="Google Shape;287;p16"/>
          <p:cNvGrpSpPr/>
          <p:nvPr/>
        </p:nvGrpSpPr>
        <p:grpSpPr>
          <a:xfrm rot="10800000">
            <a:off x="7468613" y="3204826"/>
            <a:ext cx="1476300" cy="1757425"/>
            <a:chOff x="919550" y="238125"/>
            <a:chExt cx="1476300" cy="1757425"/>
          </a:xfrm>
        </p:grpSpPr>
        <p:sp>
          <p:nvSpPr>
            <p:cNvPr id="288" name="Google Shape;288;p1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1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1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2" name="Google Shape;292;p16"/>
          <p:cNvSpPr txBox="1">
            <a:spLocks noGrp="1"/>
          </p:cNvSpPr>
          <p:nvPr>
            <p:ph type="title"/>
          </p:nvPr>
        </p:nvSpPr>
        <p:spPr>
          <a:xfrm>
            <a:off x="714775" y="549000"/>
            <a:ext cx="77577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Tree>
    <p:extLst>
      <p:ext uri="{BB962C8B-B14F-4D97-AF65-F5344CB8AC3E}">
        <p14:creationId xmlns:p14="http://schemas.microsoft.com/office/powerpoint/2010/main" val="2566725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partan"/>
              <a:buChar char="●"/>
              <a:defRPr sz="1800">
                <a:solidFill>
                  <a:schemeClr val="dk2"/>
                </a:solidFill>
                <a:latin typeface="Spartan"/>
                <a:ea typeface="Spartan"/>
                <a:cs typeface="Spartan"/>
                <a:sym typeface="Spartan"/>
              </a:defRPr>
            </a:lvl1pPr>
            <a:lvl2pPr marL="914400" lvl="1"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2pPr>
            <a:lvl3pPr marL="1371600" lvl="2"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3pPr>
            <a:lvl4pPr marL="1828800" lvl="3"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4pPr>
            <a:lvl5pPr marL="2286000" lvl="4"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5pPr>
            <a:lvl6pPr marL="2743200" lvl="5"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6pPr>
            <a:lvl7pPr marL="3200400" lvl="6"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7pPr>
            <a:lvl8pPr marL="3657600" lvl="7"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8pPr>
            <a:lvl9pPr marL="4114800" lvl="8" indent="-317500">
              <a:lnSpc>
                <a:spcPct val="115000"/>
              </a:lnSpc>
              <a:spcBef>
                <a:spcPts val="1600"/>
              </a:spcBef>
              <a:spcAft>
                <a:spcPts val="1600"/>
              </a:spcAft>
              <a:buClr>
                <a:schemeClr val="dk2"/>
              </a:buClr>
              <a:buSzPts val="1400"/>
              <a:buFont typeface="Spartan"/>
              <a:buChar char="■"/>
              <a:defRPr>
                <a:solidFill>
                  <a:schemeClr val="dk2"/>
                </a:solidFill>
                <a:latin typeface="Spartan"/>
                <a:ea typeface="Spartan"/>
                <a:cs typeface="Spartan"/>
                <a:sym typeface="Sparta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92368"/>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9" r:id="rId5"/>
    <p:sldLayoutId id="2147483670" r:id="rId6"/>
    <p:sldLayoutId id="2147483672" r:id="rId7"/>
    <p:sldLayoutId id="2147483673" r:id="rId8"/>
    <p:sldLayoutId id="2147483675" r:id="rId9"/>
    <p:sldLayoutId id="2147483676"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2" r:id="rId24"/>
    <p:sldLayoutId id="2147483693" r:id="rId25"/>
    <p:sldLayoutId id="2147483694" r:id="rId26"/>
    <p:sldLayoutId id="2147483695" r:id="rId27"/>
    <p:sldLayoutId id="2147483882" r:id="rId28"/>
    <p:sldLayoutId id="2147483883"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4" cstate="print"/>
          <a:srcRect/>
          <a:stretch>
            <a:fillRect/>
          </a:stretch>
        </p:blipFill>
        <p:spPr bwMode="auto">
          <a:xfrm>
            <a:off x="0" y="1"/>
            <a:ext cx="9144000" cy="5155406"/>
          </a:xfrm>
          <a:prstGeom prst="rect">
            <a:avLst/>
          </a:prstGeom>
          <a:noFill/>
          <a:ln w="9525">
            <a:noFill/>
            <a:miter lim="800000"/>
            <a:headEnd/>
            <a:tailEnd/>
          </a:ln>
        </p:spPr>
      </p:pic>
      <p:sp>
        <p:nvSpPr>
          <p:cNvPr id="2051" name="标题占位符 1"/>
          <p:cNvSpPr>
            <a:spLocks noGrp="1" noChangeArrowheads="1"/>
          </p:cNvSpPr>
          <p:nvPr>
            <p:ph type="title" idx="4294967295"/>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2" name="文本占位符 2"/>
          <p:cNvSpPr>
            <a:spLocks noGrp="1" noChangeArrowheads="1"/>
          </p:cNvSpPr>
          <p:nvPr>
            <p:ph type="body" idx="4294967295"/>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690225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80" r:id="rId12"/>
  </p:sldLayoutIdLst>
  <p:txStyles>
    <p:titleStyle>
      <a:lvl1pPr algn="l" rtl="0" eaLnBrk="0" fontAlgn="base" hangingPunct="0">
        <a:lnSpc>
          <a:spcPct val="90000"/>
        </a:lnSpc>
        <a:spcBef>
          <a:spcPct val="0"/>
        </a:spcBef>
        <a:spcAft>
          <a:spcPct val="0"/>
        </a:spcAft>
        <a:defRPr sz="33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itchFamily="34" charset="0"/>
        <a:buChar char="•"/>
        <a:defRPr sz="21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itchFamily="34" charset="0"/>
        <a:buChar char="•"/>
        <a:defRPr sz="1800">
          <a:solidFill>
            <a:schemeClr val="tx1"/>
          </a:solidFill>
          <a:latin typeface="+mn-lt"/>
          <a:ea typeface="+mn-ea"/>
        </a:defRPr>
      </a:lvl2pPr>
      <a:lvl3pPr marL="8572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3pPr>
      <a:lvl4pPr marL="12001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4pPr>
      <a:lvl5pPr marL="15430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5pPr>
      <a:lvl6pPr marL="18859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6pPr>
      <a:lvl7pPr marL="22288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7pPr>
      <a:lvl8pPr marL="25717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8pPr>
      <a:lvl9pPr marL="29146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074" name="图片 6"/>
          <p:cNvPicPr>
            <a:picLocks noChangeAspect="1" noChangeArrowheads="1"/>
          </p:cNvPicPr>
          <p:nvPr/>
        </p:nvPicPr>
        <p:blipFill>
          <a:blip r:embed="rId15" cstate="print"/>
          <a:srcRect/>
          <a:stretch>
            <a:fillRect/>
          </a:stretch>
        </p:blipFill>
        <p:spPr bwMode="auto">
          <a:xfrm>
            <a:off x="0" y="1"/>
            <a:ext cx="9144000" cy="5155406"/>
          </a:xfrm>
          <a:prstGeom prst="rect">
            <a:avLst/>
          </a:prstGeom>
          <a:noFill/>
          <a:ln w="9525">
            <a:noFill/>
            <a:miter lim="800000"/>
            <a:headEnd/>
            <a:tailEnd/>
          </a:ln>
        </p:spPr>
      </p:pic>
      <p:grpSp>
        <p:nvGrpSpPr>
          <p:cNvPr id="3075" name="组合 7"/>
          <p:cNvGrpSpPr>
            <a:grpSpLocks/>
          </p:cNvGrpSpPr>
          <p:nvPr/>
        </p:nvGrpSpPr>
        <p:grpSpPr bwMode="auto">
          <a:xfrm>
            <a:off x="-1466850" y="-9525"/>
            <a:ext cx="12058650" cy="5905500"/>
            <a:chOff x="0" y="0"/>
            <a:chExt cx="2801938" cy="1589087"/>
          </a:xfrm>
        </p:grpSpPr>
        <p:sp>
          <p:nvSpPr>
            <p:cNvPr id="3078" name="Freeform 62"/>
            <p:cNvSpPr/>
            <p:nvPr/>
          </p:nvSpPr>
          <p:spPr bwMode="auto">
            <a:xfrm>
              <a:off x="335026" y="0"/>
              <a:ext cx="2133545" cy="1589087"/>
            </a:xfrm>
            <a:custGeom>
              <a:avLst/>
              <a:gdLst>
                <a:gd name="T0" fmla="*/ 2147483647 w 1774"/>
                <a:gd name="T1" fmla="*/ 2147483647 h 1319"/>
                <a:gd name="T2" fmla="*/ 2147483647 w 1774"/>
                <a:gd name="T3" fmla="*/ 2147483647 h 1319"/>
                <a:gd name="T4" fmla="*/ 2147483647 w 1774"/>
                <a:gd name="T5" fmla="*/ 2147483647 h 1319"/>
                <a:gd name="T6" fmla="*/ 0 w 1774"/>
                <a:gd name="T7" fmla="*/ 2147483647 h 1319"/>
                <a:gd name="T8" fmla="*/ 0 w 1774"/>
                <a:gd name="T9" fmla="*/ 2147483647 h 1319"/>
                <a:gd name="T10" fmla="*/ 2147483647 w 1774"/>
                <a:gd name="T11" fmla="*/ 0 h 1319"/>
                <a:gd name="T12" fmla="*/ 2147483647 w 1774"/>
                <a:gd name="T13" fmla="*/ 0 h 1319"/>
                <a:gd name="T14" fmla="*/ 2147483647 w 1774"/>
                <a:gd name="T15" fmla="*/ 2147483647 h 1319"/>
                <a:gd name="T16" fmla="*/ 2147483647 w 1774"/>
                <a:gd name="T17" fmla="*/ 2147483647 h 1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74" h="1319">
                  <a:moveTo>
                    <a:pt x="1774" y="1233"/>
                  </a:moveTo>
                  <a:cubicBezTo>
                    <a:pt x="1774" y="1281"/>
                    <a:pt x="1735" y="1319"/>
                    <a:pt x="1688" y="1319"/>
                  </a:cubicBezTo>
                  <a:cubicBezTo>
                    <a:pt x="86" y="1319"/>
                    <a:pt x="86" y="1319"/>
                    <a:pt x="86" y="1319"/>
                  </a:cubicBezTo>
                  <a:cubicBezTo>
                    <a:pt x="38" y="1319"/>
                    <a:pt x="0" y="1281"/>
                    <a:pt x="0" y="1233"/>
                  </a:cubicBezTo>
                  <a:cubicBezTo>
                    <a:pt x="0" y="86"/>
                    <a:pt x="0" y="86"/>
                    <a:pt x="0" y="86"/>
                  </a:cubicBezTo>
                  <a:cubicBezTo>
                    <a:pt x="0" y="38"/>
                    <a:pt x="38" y="0"/>
                    <a:pt x="86" y="0"/>
                  </a:cubicBezTo>
                  <a:cubicBezTo>
                    <a:pt x="1688" y="0"/>
                    <a:pt x="1688" y="0"/>
                    <a:pt x="1688" y="0"/>
                  </a:cubicBezTo>
                  <a:cubicBezTo>
                    <a:pt x="1735" y="0"/>
                    <a:pt x="1774" y="38"/>
                    <a:pt x="1774" y="86"/>
                  </a:cubicBezTo>
                  <a:cubicBezTo>
                    <a:pt x="1774" y="1233"/>
                    <a:pt x="1774" y="1233"/>
                    <a:pt x="1774" y="1233"/>
                  </a:cubicBezTo>
                </a:path>
              </a:pathLst>
            </a:custGeom>
            <a:solidFill>
              <a:srgbClr val="666666"/>
            </a:solidFill>
            <a:ln w="9525">
              <a:noFill/>
              <a:round/>
            </a:ln>
          </p:spPr>
          <p:txBody>
            <a:bodyPr/>
            <a:lstStyle/>
            <a:p>
              <a:pPr>
                <a:buFontTx/>
                <a:buNone/>
                <a:defRPr/>
              </a:pPr>
              <a:endParaRPr lang="zh-CN" altLang="en-US" sz="1013"/>
            </a:p>
          </p:txBody>
        </p:sp>
        <p:sp>
          <p:nvSpPr>
            <p:cNvPr id="3079" name="Freeform 63"/>
            <p:cNvSpPr/>
            <p:nvPr/>
          </p:nvSpPr>
          <p:spPr bwMode="auto">
            <a:xfrm>
              <a:off x="350796" y="12815"/>
              <a:ext cx="2102007" cy="1563457"/>
            </a:xfrm>
            <a:custGeom>
              <a:avLst/>
              <a:gdLst>
                <a:gd name="T0" fmla="*/ 2147483647 w 1746"/>
                <a:gd name="T1" fmla="*/ 2147483647 h 1299"/>
                <a:gd name="T2" fmla="*/ 2147483647 w 1746"/>
                <a:gd name="T3" fmla="*/ 2147483647 h 1299"/>
                <a:gd name="T4" fmla="*/ 2147483647 w 1746"/>
                <a:gd name="T5" fmla="*/ 2147483647 h 1299"/>
                <a:gd name="T6" fmla="*/ 0 w 1746"/>
                <a:gd name="T7" fmla="*/ 2147483647 h 1299"/>
                <a:gd name="T8" fmla="*/ 0 w 1746"/>
                <a:gd name="T9" fmla="*/ 2147483647 h 1299"/>
                <a:gd name="T10" fmla="*/ 2147483647 w 1746"/>
                <a:gd name="T11" fmla="*/ 0 h 1299"/>
                <a:gd name="T12" fmla="*/ 2147483647 w 1746"/>
                <a:gd name="T13" fmla="*/ 0 h 1299"/>
                <a:gd name="T14" fmla="*/ 2147483647 w 1746"/>
                <a:gd name="T15" fmla="*/ 2147483647 h 1299"/>
                <a:gd name="T16" fmla="*/ 2147483647 w 1746"/>
                <a:gd name="T17" fmla="*/ 2147483647 h 1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6" h="1299">
                  <a:moveTo>
                    <a:pt x="1746" y="1214"/>
                  </a:moveTo>
                  <a:cubicBezTo>
                    <a:pt x="1746" y="1261"/>
                    <a:pt x="1708" y="1299"/>
                    <a:pt x="1661" y="1299"/>
                  </a:cubicBezTo>
                  <a:cubicBezTo>
                    <a:pt x="85" y="1299"/>
                    <a:pt x="85" y="1299"/>
                    <a:pt x="85" y="1299"/>
                  </a:cubicBezTo>
                  <a:cubicBezTo>
                    <a:pt x="38" y="1299"/>
                    <a:pt x="0" y="1261"/>
                    <a:pt x="0" y="1214"/>
                  </a:cubicBezTo>
                  <a:cubicBezTo>
                    <a:pt x="0" y="85"/>
                    <a:pt x="0" y="85"/>
                    <a:pt x="0" y="85"/>
                  </a:cubicBezTo>
                  <a:cubicBezTo>
                    <a:pt x="0" y="38"/>
                    <a:pt x="38" y="0"/>
                    <a:pt x="85" y="0"/>
                  </a:cubicBezTo>
                  <a:cubicBezTo>
                    <a:pt x="1661" y="0"/>
                    <a:pt x="1661" y="0"/>
                    <a:pt x="1661" y="0"/>
                  </a:cubicBezTo>
                  <a:cubicBezTo>
                    <a:pt x="1708" y="0"/>
                    <a:pt x="1746" y="38"/>
                    <a:pt x="1746" y="85"/>
                  </a:cubicBezTo>
                  <a:cubicBezTo>
                    <a:pt x="1746" y="1214"/>
                    <a:pt x="1746" y="1214"/>
                    <a:pt x="1746" y="1214"/>
                  </a:cubicBezTo>
                </a:path>
              </a:pathLst>
            </a:custGeom>
            <a:solidFill>
              <a:srgbClr val="4D4D4D"/>
            </a:solidFill>
            <a:ln w="9525">
              <a:noFill/>
              <a:round/>
            </a:ln>
          </p:spPr>
          <p:txBody>
            <a:bodyPr/>
            <a:lstStyle/>
            <a:p>
              <a:pPr>
                <a:buFontTx/>
                <a:buNone/>
                <a:defRPr/>
              </a:pPr>
              <a:endParaRPr lang="zh-CN" altLang="en-US" sz="1013"/>
            </a:p>
          </p:txBody>
        </p:sp>
        <p:sp>
          <p:nvSpPr>
            <p:cNvPr id="3080" name="Freeform 64"/>
            <p:cNvSpPr/>
            <p:nvPr/>
          </p:nvSpPr>
          <p:spPr bwMode="auto">
            <a:xfrm>
              <a:off x="0" y="1393975"/>
              <a:ext cx="2801938" cy="195112"/>
            </a:xfrm>
            <a:custGeom>
              <a:avLst/>
              <a:gdLst>
                <a:gd name="T0" fmla="*/ 0 w 2329"/>
                <a:gd name="T1" fmla="*/ 0 h 162"/>
                <a:gd name="T2" fmla="*/ 0 w 2329"/>
                <a:gd name="T3" fmla="*/ 2147483647 h 162"/>
                <a:gd name="T4" fmla="*/ 2147483647 w 2329"/>
                <a:gd name="T5" fmla="*/ 2147483647 h 162"/>
                <a:gd name="T6" fmla="*/ 2147483647 w 2329"/>
                <a:gd name="T7" fmla="*/ 2147483647 h 162"/>
                <a:gd name="T8" fmla="*/ 2147483647 w 2329"/>
                <a:gd name="T9" fmla="*/ 2147483647 h 162"/>
                <a:gd name="T10" fmla="*/ 2147483647 w 2329"/>
                <a:gd name="T11" fmla="*/ 0 h 162"/>
                <a:gd name="T12" fmla="*/ 0 w 2329"/>
                <a:gd name="T13" fmla="*/ 0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29" h="162">
                  <a:moveTo>
                    <a:pt x="0" y="0"/>
                  </a:moveTo>
                  <a:cubicBezTo>
                    <a:pt x="0" y="76"/>
                    <a:pt x="0" y="76"/>
                    <a:pt x="0" y="76"/>
                  </a:cubicBezTo>
                  <a:cubicBezTo>
                    <a:pt x="0" y="124"/>
                    <a:pt x="51" y="162"/>
                    <a:pt x="113" y="162"/>
                  </a:cubicBezTo>
                  <a:cubicBezTo>
                    <a:pt x="2216" y="162"/>
                    <a:pt x="2216" y="162"/>
                    <a:pt x="2216" y="162"/>
                  </a:cubicBezTo>
                  <a:cubicBezTo>
                    <a:pt x="2279" y="162"/>
                    <a:pt x="2329" y="124"/>
                    <a:pt x="2329" y="76"/>
                  </a:cubicBezTo>
                  <a:cubicBezTo>
                    <a:pt x="2329" y="0"/>
                    <a:pt x="2329" y="0"/>
                    <a:pt x="2329" y="0"/>
                  </a:cubicBezTo>
                  <a:lnTo>
                    <a:pt x="0" y="0"/>
                  </a:lnTo>
                  <a:close/>
                </a:path>
              </a:pathLst>
            </a:custGeom>
            <a:solidFill>
              <a:srgbClr val="F0F0F0"/>
            </a:solidFill>
            <a:ln w="9525">
              <a:noFill/>
              <a:round/>
            </a:ln>
          </p:spPr>
          <p:txBody>
            <a:bodyPr/>
            <a:lstStyle/>
            <a:p>
              <a:pPr>
                <a:buFontTx/>
                <a:buNone/>
                <a:defRPr/>
              </a:pPr>
              <a:endParaRPr lang="zh-CN" altLang="en-US" sz="1013"/>
            </a:p>
          </p:txBody>
        </p:sp>
        <p:sp>
          <p:nvSpPr>
            <p:cNvPr id="3081" name="Freeform 65"/>
            <p:cNvSpPr/>
            <p:nvPr/>
          </p:nvSpPr>
          <p:spPr bwMode="auto">
            <a:xfrm>
              <a:off x="3043" y="1508031"/>
              <a:ext cx="2795852" cy="81056"/>
            </a:xfrm>
            <a:custGeom>
              <a:avLst/>
              <a:gdLst>
                <a:gd name="T0" fmla="*/ 0 w 2323"/>
                <a:gd name="T1" fmla="*/ 0 h 67"/>
                <a:gd name="T2" fmla="*/ 2147483647 w 2323"/>
                <a:gd name="T3" fmla="*/ 2147483647 h 67"/>
                <a:gd name="T4" fmla="*/ 2147483647 w 2323"/>
                <a:gd name="T5" fmla="*/ 2147483647 h 67"/>
                <a:gd name="T6" fmla="*/ 2147483647 w 2323"/>
                <a:gd name="T7" fmla="*/ 0 h 67"/>
                <a:gd name="T8" fmla="*/ 0 w 2323"/>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23" h="67">
                  <a:moveTo>
                    <a:pt x="0" y="0"/>
                  </a:moveTo>
                  <a:cubicBezTo>
                    <a:pt x="11" y="38"/>
                    <a:pt x="56" y="67"/>
                    <a:pt x="110" y="67"/>
                  </a:cubicBezTo>
                  <a:cubicBezTo>
                    <a:pt x="2213" y="67"/>
                    <a:pt x="2213" y="67"/>
                    <a:pt x="2213" y="67"/>
                  </a:cubicBezTo>
                  <a:cubicBezTo>
                    <a:pt x="2267" y="67"/>
                    <a:pt x="2312" y="38"/>
                    <a:pt x="2323" y="0"/>
                  </a:cubicBezTo>
                  <a:lnTo>
                    <a:pt x="0" y="0"/>
                  </a:lnTo>
                  <a:close/>
                </a:path>
              </a:pathLst>
            </a:custGeom>
            <a:solidFill>
              <a:srgbClr val="CACACA"/>
            </a:solidFill>
            <a:ln w="9525">
              <a:noFill/>
              <a:round/>
            </a:ln>
          </p:spPr>
          <p:txBody>
            <a:bodyPr/>
            <a:lstStyle/>
            <a:p>
              <a:pPr>
                <a:buFontTx/>
                <a:buNone/>
                <a:defRPr/>
              </a:pPr>
              <a:endParaRPr lang="zh-CN" altLang="en-US" sz="1013"/>
            </a:p>
          </p:txBody>
        </p:sp>
        <p:sp>
          <p:nvSpPr>
            <p:cNvPr id="3082" name="Rectangle 66"/>
            <p:cNvSpPr>
              <a:spLocks noChangeArrowheads="1"/>
            </p:cNvSpPr>
            <p:nvPr/>
          </p:nvSpPr>
          <p:spPr bwMode="auto">
            <a:xfrm>
              <a:off x="444581" y="119182"/>
              <a:ext cx="1914436" cy="1196941"/>
            </a:xfrm>
            <a:prstGeom prst="rect">
              <a:avLst/>
            </a:prstGeom>
            <a:solidFill>
              <a:srgbClr val="A5E6E4"/>
            </a:solidFill>
            <a:ln w="9525">
              <a:noFill/>
              <a:miter lim="800000"/>
            </a:ln>
          </p:spPr>
          <p:txBody>
            <a:bodyPr/>
            <a:lstStyle/>
            <a:p>
              <a:pPr>
                <a:defRPr/>
              </a:pPr>
              <a:endParaRPr lang="zh-CN" altLang="en-US" sz="1013"/>
            </a:p>
          </p:txBody>
        </p:sp>
        <p:sp>
          <p:nvSpPr>
            <p:cNvPr id="3083" name="Rectangle 67"/>
            <p:cNvSpPr>
              <a:spLocks noChangeArrowheads="1"/>
            </p:cNvSpPr>
            <p:nvPr/>
          </p:nvSpPr>
          <p:spPr bwMode="auto">
            <a:xfrm>
              <a:off x="444581" y="119182"/>
              <a:ext cx="1914436" cy="1196941"/>
            </a:xfrm>
            <a:prstGeom prst="rect">
              <a:avLst/>
            </a:prstGeom>
            <a:noFill/>
            <a:ln w="9525">
              <a:noFill/>
              <a:miter lim="800000"/>
            </a:ln>
          </p:spPr>
          <p:txBody>
            <a:bodyPr/>
            <a:lstStyle/>
            <a:p>
              <a:pPr>
                <a:defRPr/>
              </a:pPr>
              <a:endParaRPr lang="zh-CN" altLang="en-US" sz="1013"/>
            </a:p>
          </p:txBody>
        </p:sp>
        <p:sp>
          <p:nvSpPr>
            <p:cNvPr id="3084" name="Freeform 69"/>
            <p:cNvSpPr/>
            <p:nvPr/>
          </p:nvSpPr>
          <p:spPr bwMode="auto">
            <a:xfrm>
              <a:off x="444581" y="150899"/>
              <a:ext cx="1914436" cy="1165224"/>
            </a:xfrm>
            <a:custGeom>
              <a:avLst/>
              <a:gdLst>
                <a:gd name="T0" fmla="*/ 2147483647 w 1206"/>
                <a:gd name="T1" fmla="*/ 2147483647 h 734"/>
                <a:gd name="T2" fmla="*/ 0 w 1206"/>
                <a:gd name="T3" fmla="*/ 2147483647 h 734"/>
                <a:gd name="T4" fmla="*/ 2147483647 w 1206"/>
                <a:gd name="T5" fmla="*/ 0 h 734"/>
                <a:gd name="T6" fmla="*/ 2147483647 w 1206"/>
                <a:gd name="T7" fmla="*/ 0 h 734"/>
                <a:gd name="T8" fmla="*/ 2147483647 w 1206"/>
                <a:gd name="T9" fmla="*/ 2147483647 h 7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734">
                  <a:moveTo>
                    <a:pt x="1206" y="734"/>
                  </a:moveTo>
                  <a:lnTo>
                    <a:pt x="0" y="734"/>
                  </a:lnTo>
                  <a:lnTo>
                    <a:pt x="16" y="0"/>
                  </a:lnTo>
                  <a:lnTo>
                    <a:pt x="1189" y="0"/>
                  </a:lnTo>
                  <a:lnTo>
                    <a:pt x="1206" y="734"/>
                  </a:lnTo>
                </a:path>
              </a:pathLst>
            </a:custGeom>
            <a:noFill/>
            <a:ln w="9525">
              <a:noFill/>
              <a:round/>
            </a:ln>
          </p:spPr>
          <p:txBody>
            <a:bodyPr/>
            <a:lstStyle/>
            <a:p>
              <a:pPr>
                <a:buFontTx/>
                <a:buNone/>
                <a:defRPr/>
              </a:pPr>
              <a:endParaRPr lang="zh-CN" altLang="en-US" sz="1013"/>
            </a:p>
          </p:txBody>
        </p:sp>
        <p:sp>
          <p:nvSpPr>
            <p:cNvPr id="3085" name="Oval 74"/>
            <p:cNvSpPr>
              <a:spLocks noChangeArrowheads="1"/>
            </p:cNvSpPr>
            <p:nvPr/>
          </p:nvSpPr>
          <p:spPr bwMode="auto">
            <a:xfrm>
              <a:off x="1373304" y="33320"/>
              <a:ext cx="55331" cy="55426"/>
            </a:xfrm>
            <a:prstGeom prst="ellipse">
              <a:avLst/>
            </a:prstGeom>
            <a:solidFill>
              <a:srgbClr val="CACACA"/>
            </a:solidFill>
            <a:ln w="9525">
              <a:noFill/>
              <a:round/>
            </a:ln>
          </p:spPr>
          <p:txBody>
            <a:bodyPr/>
            <a:lstStyle/>
            <a:p>
              <a:pPr>
                <a:defRPr/>
              </a:pPr>
              <a:endParaRPr lang="zh-CN" altLang="en-US" sz="1013"/>
            </a:p>
          </p:txBody>
        </p:sp>
        <p:sp>
          <p:nvSpPr>
            <p:cNvPr id="3086" name="Oval 75"/>
            <p:cNvSpPr>
              <a:spLocks noChangeArrowheads="1"/>
            </p:cNvSpPr>
            <p:nvPr/>
          </p:nvSpPr>
          <p:spPr bwMode="auto">
            <a:xfrm>
              <a:off x="1379667" y="39727"/>
              <a:ext cx="44264" cy="46135"/>
            </a:xfrm>
            <a:prstGeom prst="ellipse">
              <a:avLst/>
            </a:prstGeom>
            <a:solidFill>
              <a:srgbClr val="808080"/>
            </a:solidFill>
            <a:ln w="9525">
              <a:noFill/>
              <a:round/>
            </a:ln>
          </p:spPr>
          <p:txBody>
            <a:bodyPr/>
            <a:lstStyle/>
            <a:p>
              <a:pPr>
                <a:defRPr/>
              </a:pPr>
              <a:endParaRPr lang="zh-CN" altLang="en-US" sz="1013"/>
            </a:p>
          </p:txBody>
        </p:sp>
        <p:sp>
          <p:nvSpPr>
            <p:cNvPr id="3087" name="Freeform 76"/>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close/>
                  <a:moveTo>
                    <a:pt x="619" y="0"/>
                  </a:moveTo>
                  <a:lnTo>
                    <a:pt x="0" y="0"/>
                  </a:lnTo>
                  <a:lnTo>
                    <a:pt x="0" y="39"/>
                  </a:lnTo>
                  <a:lnTo>
                    <a:pt x="619" y="39"/>
                  </a:lnTo>
                  <a:lnTo>
                    <a:pt x="619" y="0"/>
                  </a:lnTo>
                  <a:close/>
                </a:path>
              </a:pathLst>
            </a:custGeom>
            <a:solidFill>
              <a:srgbClr val="CACACA"/>
            </a:solidFill>
            <a:ln w="9525">
              <a:noFill/>
              <a:round/>
            </a:ln>
          </p:spPr>
          <p:txBody>
            <a:bodyPr/>
            <a:lstStyle/>
            <a:p>
              <a:pPr>
                <a:buFontTx/>
                <a:buNone/>
                <a:defRPr/>
              </a:pPr>
              <a:endParaRPr lang="zh-CN" altLang="en-US" sz="1013"/>
            </a:p>
          </p:txBody>
        </p:sp>
        <p:sp>
          <p:nvSpPr>
            <p:cNvPr id="3088" name="Freeform 77"/>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moveTo>
                    <a:pt x="619" y="0"/>
                  </a:moveTo>
                  <a:lnTo>
                    <a:pt x="0" y="0"/>
                  </a:lnTo>
                  <a:lnTo>
                    <a:pt x="0" y="39"/>
                  </a:lnTo>
                  <a:lnTo>
                    <a:pt x="619" y="39"/>
                  </a:lnTo>
                  <a:lnTo>
                    <a:pt x="619" y="0"/>
                  </a:lnTo>
                </a:path>
              </a:pathLst>
            </a:custGeom>
            <a:noFill/>
            <a:ln w="9525">
              <a:noFill/>
              <a:round/>
            </a:ln>
          </p:spPr>
          <p:txBody>
            <a:bodyPr/>
            <a:lstStyle/>
            <a:p>
              <a:pPr>
                <a:buFontTx/>
                <a:buNone/>
                <a:defRPr/>
              </a:pPr>
              <a:endParaRPr lang="zh-CN" altLang="en-US" sz="1013"/>
            </a:p>
          </p:txBody>
        </p:sp>
        <p:sp>
          <p:nvSpPr>
            <p:cNvPr id="3089" name="Oval 78"/>
            <p:cNvSpPr>
              <a:spLocks noChangeArrowheads="1"/>
            </p:cNvSpPr>
            <p:nvPr/>
          </p:nvSpPr>
          <p:spPr bwMode="auto">
            <a:xfrm>
              <a:off x="63630" y="1430178"/>
              <a:ext cx="41221" cy="39727"/>
            </a:xfrm>
            <a:prstGeom prst="ellipse">
              <a:avLst/>
            </a:prstGeom>
            <a:solidFill>
              <a:srgbClr val="CACACA"/>
            </a:solidFill>
            <a:ln w="9525">
              <a:noFill/>
              <a:round/>
            </a:ln>
          </p:spPr>
          <p:txBody>
            <a:bodyPr/>
            <a:lstStyle/>
            <a:p>
              <a:pPr>
                <a:defRPr/>
              </a:pPr>
              <a:endParaRPr lang="zh-CN" altLang="en-US" sz="1013"/>
            </a:p>
          </p:txBody>
        </p:sp>
        <p:sp>
          <p:nvSpPr>
            <p:cNvPr id="3090" name="Oval 79"/>
            <p:cNvSpPr>
              <a:spLocks noChangeArrowheads="1"/>
            </p:cNvSpPr>
            <p:nvPr/>
          </p:nvSpPr>
          <p:spPr bwMode="auto">
            <a:xfrm>
              <a:off x="68333" y="1434984"/>
              <a:ext cx="31815" cy="30436"/>
            </a:xfrm>
            <a:prstGeom prst="ellipse">
              <a:avLst/>
            </a:prstGeom>
            <a:solidFill>
              <a:srgbClr val="666666"/>
            </a:solidFill>
            <a:ln w="9525">
              <a:noFill/>
              <a:round/>
            </a:ln>
          </p:spPr>
          <p:txBody>
            <a:bodyPr/>
            <a:lstStyle/>
            <a:p>
              <a:pPr>
                <a:defRPr/>
              </a:pPr>
              <a:endParaRPr lang="zh-CN" altLang="en-US" sz="1013"/>
            </a:p>
          </p:txBody>
        </p:sp>
        <p:sp>
          <p:nvSpPr>
            <p:cNvPr id="3091" name="Oval 80"/>
            <p:cNvSpPr>
              <a:spLocks noChangeArrowheads="1"/>
            </p:cNvSpPr>
            <p:nvPr/>
          </p:nvSpPr>
          <p:spPr bwMode="auto">
            <a:xfrm>
              <a:off x="128643" y="1430178"/>
              <a:ext cx="41221" cy="39727"/>
            </a:xfrm>
            <a:prstGeom prst="ellipse">
              <a:avLst/>
            </a:prstGeom>
            <a:solidFill>
              <a:srgbClr val="CACACA"/>
            </a:solidFill>
            <a:ln w="9525">
              <a:noFill/>
              <a:round/>
            </a:ln>
          </p:spPr>
          <p:txBody>
            <a:bodyPr/>
            <a:lstStyle/>
            <a:p>
              <a:pPr>
                <a:defRPr/>
              </a:pPr>
              <a:endParaRPr lang="zh-CN" altLang="en-US" sz="1013"/>
            </a:p>
          </p:txBody>
        </p:sp>
        <p:sp>
          <p:nvSpPr>
            <p:cNvPr id="3092" name="Oval 81"/>
            <p:cNvSpPr>
              <a:spLocks noChangeArrowheads="1"/>
            </p:cNvSpPr>
            <p:nvPr/>
          </p:nvSpPr>
          <p:spPr bwMode="auto">
            <a:xfrm>
              <a:off x="133347" y="1434984"/>
              <a:ext cx="31815" cy="30436"/>
            </a:xfrm>
            <a:prstGeom prst="ellipse">
              <a:avLst/>
            </a:prstGeom>
            <a:solidFill>
              <a:srgbClr val="666666"/>
            </a:solidFill>
            <a:ln w="9525">
              <a:noFill/>
              <a:round/>
            </a:ln>
          </p:spPr>
          <p:txBody>
            <a:bodyPr/>
            <a:lstStyle/>
            <a:p>
              <a:pPr>
                <a:defRPr/>
              </a:pPr>
              <a:endParaRPr lang="zh-CN" altLang="en-US" sz="1013"/>
            </a:p>
          </p:txBody>
        </p:sp>
        <p:sp>
          <p:nvSpPr>
            <p:cNvPr id="2" name="Oval 82"/>
            <p:cNvSpPr>
              <a:spLocks noChangeArrowheads="1"/>
            </p:cNvSpPr>
            <p:nvPr/>
          </p:nvSpPr>
          <p:spPr bwMode="auto">
            <a:xfrm>
              <a:off x="193657" y="1430178"/>
              <a:ext cx="41221" cy="39727"/>
            </a:xfrm>
            <a:prstGeom prst="ellipse">
              <a:avLst/>
            </a:prstGeom>
            <a:solidFill>
              <a:srgbClr val="CACACA"/>
            </a:solidFill>
            <a:ln w="9525">
              <a:noFill/>
              <a:round/>
            </a:ln>
          </p:spPr>
          <p:txBody>
            <a:bodyPr/>
            <a:lstStyle/>
            <a:p>
              <a:pPr>
                <a:defRPr/>
              </a:pPr>
              <a:endParaRPr lang="zh-CN" altLang="en-US" sz="1013"/>
            </a:p>
          </p:txBody>
        </p:sp>
        <p:sp>
          <p:nvSpPr>
            <p:cNvPr id="3" name="Oval 83"/>
            <p:cNvSpPr>
              <a:spLocks noChangeArrowheads="1"/>
            </p:cNvSpPr>
            <p:nvPr/>
          </p:nvSpPr>
          <p:spPr bwMode="auto">
            <a:xfrm>
              <a:off x="200020" y="1434984"/>
              <a:ext cx="30155" cy="30436"/>
            </a:xfrm>
            <a:prstGeom prst="ellipse">
              <a:avLst/>
            </a:prstGeom>
            <a:solidFill>
              <a:srgbClr val="666666"/>
            </a:solidFill>
            <a:ln w="9525">
              <a:noFill/>
              <a:round/>
            </a:ln>
          </p:spPr>
          <p:txBody>
            <a:bodyPr/>
            <a:lstStyle/>
            <a:p>
              <a:pPr>
                <a:defRPr/>
              </a:pPr>
              <a:endParaRPr lang="zh-CN" altLang="en-US" sz="1013"/>
            </a:p>
          </p:txBody>
        </p:sp>
      </p:grpSp>
      <p:sp>
        <p:nvSpPr>
          <p:cNvPr id="3093" name="标题占位符 1"/>
          <p:cNvSpPr>
            <a:spLocks noGrp="1" noChangeArrowheads="1"/>
          </p:cNvSpPr>
          <p:nvPr>
            <p:ph type="title" idx="4294967295"/>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94" name="文本占位符 2"/>
          <p:cNvSpPr>
            <a:spLocks noGrp="1" noChangeArrowheads="1"/>
          </p:cNvSpPr>
          <p:nvPr>
            <p:ph type="body" idx="4294967295"/>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1110404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l" rtl="0" eaLnBrk="0" fontAlgn="base" hangingPunct="0">
        <a:lnSpc>
          <a:spcPct val="90000"/>
        </a:lnSpc>
        <a:spcBef>
          <a:spcPct val="0"/>
        </a:spcBef>
        <a:spcAft>
          <a:spcPct val="0"/>
        </a:spcAft>
        <a:defRPr sz="33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itchFamily="34" charset="0"/>
        <a:buChar char="•"/>
        <a:defRPr sz="21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itchFamily="34" charset="0"/>
        <a:buChar char="•"/>
        <a:defRPr sz="1800">
          <a:solidFill>
            <a:schemeClr val="tx1"/>
          </a:solidFill>
          <a:latin typeface="+mn-lt"/>
          <a:ea typeface="+mn-ea"/>
        </a:defRPr>
      </a:lvl2pPr>
      <a:lvl3pPr marL="8572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3pPr>
      <a:lvl4pPr marL="12001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4pPr>
      <a:lvl5pPr marL="15430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5pPr>
      <a:lvl6pPr marL="18859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6pPr>
      <a:lvl7pPr marL="22288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7pPr>
      <a:lvl8pPr marL="25717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8pPr>
      <a:lvl9pPr marL="29146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28.jpe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5.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29.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31.jp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3.xml"/><Relationship Id="rId5" Type="http://schemas.openxmlformats.org/officeDocument/2006/relationships/image" Target="../media/image6.PN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17253"/>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8ECCC"/>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22420A2-7623-4382-9461-62A425558E4A}"/>
              </a:ext>
            </a:extLst>
          </p:cNvPr>
          <p:cNvSpPr txBox="1"/>
          <p:nvPr/>
        </p:nvSpPr>
        <p:spPr>
          <a:xfrm>
            <a:off x="1" y="809331"/>
            <a:ext cx="3197750" cy="480131"/>
          </a:xfrm>
          <a:prstGeom prst="rect">
            <a:avLst/>
          </a:prstGeom>
          <a:noFill/>
        </p:spPr>
        <p:txBody>
          <a:bodyPr wrap="square">
            <a:spAutoFit/>
          </a:bodyPr>
          <a:lstStyle/>
          <a:p>
            <a:pPr marL="214308" indent="-214308" defTabSz="685783">
              <a:lnSpc>
                <a:spcPct val="120000"/>
              </a:lnSpc>
              <a:buFont typeface="Courier New" panose="02070309020205020404" pitchFamily="49" charset="0"/>
              <a:buChar char="o"/>
              <a:defRPr/>
            </a:pPr>
            <a:r>
              <a:rPr lang="en-US" sz="21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Hoạt động cá nhân</a:t>
            </a:r>
            <a:endParaRPr lang="en-US" sz="2100" dirty="0">
              <a:solidFill>
                <a:srgbClr val="000000">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3422DCCA-6316-47DE-8250-DF2AB2381EE0}"/>
              </a:ext>
            </a:extLst>
          </p:cNvPr>
          <p:cNvSpPr txBox="1"/>
          <p:nvPr/>
        </p:nvSpPr>
        <p:spPr>
          <a:xfrm>
            <a:off x="20167" y="3128800"/>
            <a:ext cx="2679625" cy="415498"/>
          </a:xfrm>
          <a:prstGeom prst="rect">
            <a:avLst/>
          </a:prstGeom>
          <a:noFill/>
        </p:spPr>
        <p:txBody>
          <a:bodyPr wrap="square">
            <a:spAutoFit/>
          </a:bodyPr>
          <a:lstStyle/>
          <a:p>
            <a:pPr lvl="0" algn="just">
              <a:buFont typeface="Courier New" panose="02070309020205020404" pitchFamily="49" charset="0"/>
              <a:buChar char="o"/>
            </a:pPr>
            <a:r>
              <a:rPr lang="en-US" sz="2100">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1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Thời gian</a:t>
            </a:r>
            <a:r>
              <a:rPr lang="en-US" sz="2100" b="1">
                <a:solidFill>
                  <a:srgbClr val="C00000"/>
                </a:solidFill>
                <a:latin typeface="Times New Roman" panose="02020603050405020304" pitchFamily="18" charset="0"/>
                <a:ea typeface="#9Slide03 Roboto Condensed" panose="02000000000000000000" pitchFamily="2" charset="0"/>
                <a:cs typeface="Times New Roman" panose="02020603050405020304" pitchFamily="18" charset="0"/>
              </a:rPr>
              <a:t>: 3 phút</a:t>
            </a:r>
            <a:endParaRPr lang="en-US" sz="2100" b="1" dirty="0">
              <a:solidFill>
                <a:srgbClr val="FFF8E7">
                  <a:lumMod val="1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25FA83D8-9E55-47A6-BA7B-EBE2ACE511F0}"/>
              </a:ext>
            </a:extLst>
          </p:cNvPr>
          <p:cNvCxnSpPr/>
          <p:nvPr/>
        </p:nvCxnSpPr>
        <p:spPr>
          <a:xfrm>
            <a:off x="520" y="676189"/>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20167" y="1"/>
            <a:ext cx="9123833" cy="6600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KHỞI ĐỘNG</a:t>
            </a: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10485555-4760-556E-A31D-CFF65FB66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40" y="1319126"/>
            <a:ext cx="3336791" cy="1749431"/>
          </a:xfrm>
          <a:prstGeom prst="rect">
            <a:avLst/>
          </a:prstGeom>
          <a:ln>
            <a:noFill/>
          </a:ln>
          <a:effectLst>
            <a:softEdge rad="112500"/>
          </a:effectLst>
        </p:spPr>
      </p:pic>
      <p:grpSp>
        <p:nvGrpSpPr>
          <p:cNvPr id="15" name="Group 14">
            <a:extLst>
              <a:ext uri="{FF2B5EF4-FFF2-40B4-BE49-F238E27FC236}">
                <a16:creationId xmlns:a16="http://schemas.microsoft.com/office/drawing/2014/main" id="{8C0AA3AB-AE09-FF80-5B2A-5051C9030923}"/>
              </a:ext>
            </a:extLst>
          </p:cNvPr>
          <p:cNvGrpSpPr/>
          <p:nvPr/>
        </p:nvGrpSpPr>
        <p:grpSpPr>
          <a:xfrm>
            <a:off x="3147030" y="1030008"/>
            <a:ext cx="6029610" cy="3044707"/>
            <a:chOff x="4414921" y="1569593"/>
            <a:chExt cx="7725222" cy="2767351"/>
          </a:xfrm>
        </p:grpSpPr>
        <p:grpSp>
          <p:nvGrpSpPr>
            <p:cNvPr id="16" name="Group 15">
              <a:extLst>
                <a:ext uri="{FF2B5EF4-FFF2-40B4-BE49-F238E27FC236}">
                  <a16:creationId xmlns:a16="http://schemas.microsoft.com/office/drawing/2014/main" id="{1C704F9B-EA1B-C758-848E-A3FBFDE4DC3E}"/>
                </a:ext>
              </a:extLst>
            </p:cNvPr>
            <p:cNvGrpSpPr/>
            <p:nvPr/>
          </p:nvGrpSpPr>
          <p:grpSpPr>
            <a:xfrm>
              <a:off x="4479010" y="2007740"/>
              <a:ext cx="7661133" cy="2329204"/>
              <a:chOff x="4479010" y="2007740"/>
              <a:chExt cx="7661133" cy="2329204"/>
            </a:xfrm>
          </p:grpSpPr>
          <p:sp>
            <p:nvSpPr>
              <p:cNvPr id="21" name="Rectangle: Rounded Corners 7">
                <a:extLst>
                  <a:ext uri="{FF2B5EF4-FFF2-40B4-BE49-F238E27FC236}">
                    <a16:creationId xmlns:a16="http://schemas.microsoft.com/office/drawing/2014/main" id="{B85B5386-5674-92FA-1CCE-EF9B63993AD8}"/>
                  </a:ext>
                </a:extLst>
              </p:cNvPr>
              <p:cNvSpPr/>
              <p:nvPr/>
            </p:nvSpPr>
            <p:spPr bwMode="auto">
              <a:xfrm>
                <a:off x="4584916" y="2098148"/>
                <a:ext cx="7555227" cy="2238796"/>
              </a:xfrm>
              <a:prstGeom prst="roundRect">
                <a:avLst/>
              </a:prstGeom>
              <a:solidFill>
                <a:schemeClr val="tx1">
                  <a:lumMod val="50000"/>
                  <a:lumOff val="50000"/>
                </a:schemeClr>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defTabSz="685800" eaLnBrk="0" fontAlgn="base" hangingPunct="0">
                  <a:spcBef>
                    <a:spcPct val="0"/>
                  </a:spcBef>
                  <a:spcAft>
                    <a:spcPct val="0"/>
                  </a:spcAft>
                </a:pPr>
                <a:endParaRPr lang="en-US" sz="1350">
                  <a:latin typeface="Calibri" panose="020F0502020204030204" pitchFamily="34" charset="0"/>
                  <a:ea typeface="宋体" panose="02010600030101010101" pitchFamily="2" charset="-122"/>
                </a:endParaRPr>
              </a:p>
            </p:txBody>
          </p:sp>
          <p:sp>
            <p:nvSpPr>
              <p:cNvPr id="22" name="Rectangle: Rounded Corners 6">
                <a:extLst>
                  <a:ext uri="{FF2B5EF4-FFF2-40B4-BE49-F238E27FC236}">
                    <a16:creationId xmlns:a16="http://schemas.microsoft.com/office/drawing/2014/main" id="{6C8225D7-6012-E1A3-5E83-39F410D81438}"/>
                  </a:ext>
                </a:extLst>
              </p:cNvPr>
              <p:cNvSpPr/>
              <p:nvPr/>
            </p:nvSpPr>
            <p:spPr bwMode="auto">
              <a:xfrm>
                <a:off x="4479010" y="2007740"/>
                <a:ext cx="7555227" cy="2238796"/>
              </a:xfrm>
              <a:prstGeom prst="roundRect">
                <a:avLst/>
              </a:prstGeom>
              <a:solidFill>
                <a:srgbClr val="FFC000"/>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defTabSz="685800" eaLnBrk="0" fontAlgn="base" hangingPunct="0">
                  <a:spcBef>
                    <a:spcPct val="0"/>
                  </a:spcBef>
                  <a:spcAft>
                    <a:spcPct val="0"/>
                  </a:spcAft>
                </a:pPr>
                <a:endParaRPr lang="en-US" sz="1350">
                  <a:latin typeface="Calibri" panose="020F0502020204030204" pitchFamily="34" charset="0"/>
                  <a:ea typeface="宋体" panose="02010600030101010101" pitchFamily="2" charset="-122"/>
                </a:endParaRPr>
              </a:p>
            </p:txBody>
          </p:sp>
        </p:grpSp>
        <p:sp>
          <p:nvSpPr>
            <p:cNvPr id="18" name="Rectangle: Rounded Corners 17">
              <a:extLst>
                <a:ext uri="{FF2B5EF4-FFF2-40B4-BE49-F238E27FC236}">
                  <a16:creationId xmlns:a16="http://schemas.microsoft.com/office/drawing/2014/main" id="{6E4AD0B8-8329-8FB4-A726-4B80677746C9}"/>
                </a:ext>
              </a:extLst>
            </p:cNvPr>
            <p:cNvSpPr/>
            <p:nvPr/>
          </p:nvSpPr>
          <p:spPr bwMode="auto">
            <a:xfrm>
              <a:off x="6584195" y="1630296"/>
              <a:ext cx="3653826" cy="607440"/>
            </a:xfrm>
            <a:prstGeom prst="roundRect">
              <a:avLst/>
            </a:prstGeom>
            <a:solidFill>
              <a:schemeClr val="bg1">
                <a:lumMod val="50000"/>
              </a:schemeClr>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algn="ctr" defTabSz="685800" eaLnBrk="0" fontAlgn="base" hangingPunct="0">
                <a:spcBef>
                  <a:spcPct val="0"/>
                </a:spcBef>
                <a:spcAft>
                  <a:spcPct val="0"/>
                </a:spcAft>
              </a:pPr>
              <a:endParaRPr lang="en-US" sz="3300" b="1" dirty="0">
                <a:solidFill>
                  <a:schemeClr val="bg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7598824-665E-4BAF-BFD2-FAB5CE5557F4}"/>
                </a:ext>
              </a:extLst>
            </p:cNvPr>
            <p:cNvSpPr/>
            <p:nvPr/>
          </p:nvSpPr>
          <p:spPr>
            <a:xfrm>
              <a:off x="4414921" y="2210181"/>
              <a:ext cx="7597045" cy="2077068"/>
            </a:xfrm>
            <a:prstGeom prst="rect">
              <a:avLst/>
            </a:prstGeom>
          </p:spPr>
          <p:txBody>
            <a:bodyPr wrap="square">
              <a:spAutoFit/>
            </a:bodyPr>
            <a:lstStyle/>
            <a:p>
              <a:pPr marL="457200" indent="-457200" algn="just" defTabSz="685783">
                <a:buFontTx/>
                <a:buChar char="-"/>
                <a:defRPr/>
              </a:pPr>
              <a:r>
                <a:rPr lang="en-US" sz="2850">
                  <a:solidFill>
                    <a:schemeClr val="bg1"/>
                  </a:solidFill>
                  <a:latin typeface="Times New Roman" panose="02020603050405020304" pitchFamily="18" charset="0"/>
                  <a:cs typeface="Times New Roman" panose="02020603050405020304" pitchFamily="18" charset="0"/>
                </a:rPr>
                <a:t>Kể tên một số công trình kiến trúc thời phong kiến tiêu biểu ở Hải Phòng</a:t>
              </a:r>
            </a:p>
            <a:p>
              <a:pPr marL="457200" indent="-457200" algn="just" defTabSz="685783">
                <a:buFontTx/>
                <a:buChar char="-"/>
                <a:defRPr/>
              </a:pPr>
              <a:r>
                <a:rPr lang="en-US" sz="2850">
                  <a:solidFill>
                    <a:schemeClr val="bg1"/>
                  </a:solidFill>
                  <a:latin typeface="Times New Roman" panose="02020603050405020304" pitchFamily="18" charset="0"/>
                  <a:cs typeface="Times New Roman" panose="02020603050405020304" pitchFamily="18" charset="0"/>
                </a:rPr>
                <a:t>Chia sẻ hiểu biết của em về một công trình mà em ấn tượng</a:t>
              </a:r>
              <a:endParaRPr lang="en-US" sz="2850" dirty="0">
                <a:solidFill>
                  <a:schemeClr val="bg1"/>
                </a:solidFill>
                <a:latin typeface="Times New Roman" panose="02020603050405020304" pitchFamily="18" charset="0"/>
                <a:cs typeface="Times New Roman" panose="02020603050405020304" pitchFamily="18" charset="0"/>
              </a:endParaRPr>
            </a:p>
          </p:txBody>
        </p:sp>
        <p:sp>
          <p:nvSpPr>
            <p:cNvPr id="20" name="Rectangle: Rounded Corners 13">
              <a:extLst>
                <a:ext uri="{FF2B5EF4-FFF2-40B4-BE49-F238E27FC236}">
                  <a16:creationId xmlns:a16="http://schemas.microsoft.com/office/drawing/2014/main" id="{ED7B6B29-B778-8336-766A-322F8F97B5C3}"/>
                </a:ext>
              </a:extLst>
            </p:cNvPr>
            <p:cNvSpPr/>
            <p:nvPr/>
          </p:nvSpPr>
          <p:spPr bwMode="auto">
            <a:xfrm>
              <a:off x="6513064" y="1569593"/>
              <a:ext cx="3653826" cy="577734"/>
            </a:xfrm>
            <a:prstGeom prst="roundRect">
              <a:avLst/>
            </a:prstGeom>
            <a:solidFill>
              <a:srgbClr val="FF9900"/>
            </a:solidFill>
            <a:ln w="9525" cap="flat" cmpd="sng" algn="ctr">
              <a:noFill/>
              <a:prstDash val="solid"/>
              <a:round/>
              <a:headEnd type="none" w="med" len="med"/>
              <a:tailEnd type="none" w="med" len="med"/>
            </a:ln>
          </p:spPr>
          <p:txBody>
            <a:bodyPr vert="horz" wrap="square" lIns="68580" tIns="34290" rIns="68580" bIns="34290" numCol="1" rtlCol="0" anchor="t" anchorCtr="0" compatLnSpc="1"/>
            <a:lstStyle/>
            <a:p>
              <a:pPr algn="ctr" defTabSz="685800" eaLnBrk="0" fontAlgn="base" hangingPunct="0">
                <a:spcBef>
                  <a:spcPct val="0"/>
                </a:spcBef>
                <a:spcAft>
                  <a:spcPct val="0"/>
                </a:spcAft>
              </a:pPr>
              <a:r>
                <a:rPr lang="en-US" sz="3300" b="1" dirty="0" err="1">
                  <a:solidFill>
                    <a:schemeClr val="bg1"/>
                  </a:solidFill>
                  <a:latin typeface="Times New Roman" panose="02020603050405020304" pitchFamily="18" charset="0"/>
                  <a:cs typeface="Times New Roman" panose="02020603050405020304" pitchFamily="18" charset="0"/>
                </a:rPr>
                <a:t>Nhiệm</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vụ</a:t>
              </a:r>
              <a:endParaRPr lang="en-US" sz="3300" b="1" dirty="0">
                <a:solidFill>
                  <a:schemeClr val="bg1"/>
                </a:solidFill>
                <a:latin typeface="Times New Roman" panose="02020603050405020304" pitchFamily="18" charset="0"/>
                <a:cs typeface="Times New Roman" panose="02020603050405020304" pitchFamily="18" charset="0"/>
              </a:endParaRPr>
            </a:p>
          </p:txBody>
        </p:sp>
      </p:grpSp>
      <p:pic>
        <p:nvPicPr>
          <p:cNvPr id="17" name="Color wheel &amp; 3 Minute Countdown With Music - 3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8330" y="3711493"/>
            <a:ext cx="2383297" cy="1340605"/>
          </a:xfrm>
          <a:prstGeom prst="rect">
            <a:avLst/>
          </a:prstGeom>
        </p:spPr>
      </p:pic>
    </p:spTree>
    <p:extLst>
      <p:ext uri="{BB962C8B-B14F-4D97-AF65-F5344CB8AC3E}">
        <p14:creationId xmlns:p14="http://schemas.microsoft.com/office/powerpoint/2010/main" val="3555464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5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7"/>
                </p:tgtEl>
              </p:cMediaNode>
            </p:video>
          </p:childTnLst>
        </p:cTn>
      </p:par>
    </p:tnLst>
    <p:bldLst>
      <p:bldP spid="6"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90630995"/>
              </p:ext>
            </p:extLst>
          </p:nvPr>
        </p:nvGraphicFramePr>
        <p:xfrm>
          <a:off x="0" y="195486"/>
          <a:ext cx="9144000"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753346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051720" y="267494"/>
            <a:ext cx="6547141" cy="3792168"/>
            <a:chOff x="1345438" y="156735"/>
            <a:chExt cx="6547141" cy="3792168"/>
          </a:xfrm>
        </p:grpSpPr>
        <p:sp>
          <p:nvSpPr>
            <p:cNvPr id="4" name="Google Shape;952;p48"/>
            <p:cNvSpPr/>
            <p:nvPr/>
          </p:nvSpPr>
          <p:spPr>
            <a:xfrm>
              <a:off x="3707358" y="156735"/>
              <a:ext cx="1326019" cy="1467205"/>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9999"/>
            </a:solidFill>
            <a:ln>
              <a:noFill/>
            </a:ln>
          </p:spPr>
          <p:txBody>
            <a:bodyPr spcFirstLastPara="1" wrap="square" lIns="91425" tIns="91425" rIns="91425" bIns="91425" anchor="ctr" anchorCtr="0">
              <a:noAutofit/>
            </a:bodyPr>
            <a:lstStyle/>
            <a:p>
              <a:pPr algn="ctr" defTabSz="914333">
                <a:buClr>
                  <a:srgbClr val="000000"/>
                </a:buClr>
              </a:pPr>
              <a:r>
                <a:rPr lang="en-US" sz="6600" b="1" kern="0">
                  <a:solidFill>
                    <a:schemeClr val="bg1"/>
                  </a:solidFill>
                  <a:latin typeface="Times New Roman" panose="02020603050405020304" pitchFamily="18" charset="0"/>
                  <a:cs typeface="Times New Roman" panose="02020603050405020304" pitchFamily="18" charset="0"/>
                  <a:sym typeface="Arial"/>
                </a:rPr>
                <a:t>a</a:t>
              </a:r>
              <a:endParaRPr sz="6600" b="1" kern="0">
                <a:solidFill>
                  <a:schemeClr val="bg1"/>
                </a:solidFill>
                <a:latin typeface="Times New Roman" panose="02020603050405020304" pitchFamily="18" charset="0"/>
                <a:cs typeface="Times New Roman" panose="02020603050405020304" pitchFamily="18" charset="0"/>
                <a:sym typeface="Arial"/>
              </a:endParaRPr>
            </a:p>
          </p:txBody>
        </p:sp>
        <p:sp>
          <p:nvSpPr>
            <p:cNvPr id="5" name="Google Shape;914;p46"/>
            <p:cNvSpPr/>
            <p:nvPr/>
          </p:nvSpPr>
          <p:spPr>
            <a:xfrm rot="5268462">
              <a:off x="3241867" y="-701809"/>
              <a:ext cx="2754283" cy="654714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C000"/>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6" name="Google Shape;955;p48">
              <a:extLst>
                <a:ext uri="{FF2B5EF4-FFF2-40B4-BE49-F238E27FC236}">
                  <a16:creationId xmlns:a16="http://schemas.microsoft.com/office/drawing/2014/main" id="{181432CF-12BA-49BA-B1A7-4A400032D983}"/>
                </a:ext>
              </a:extLst>
            </p:cNvPr>
            <p:cNvSpPr txBox="1">
              <a:spLocks/>
            </p:cNvSpPr>
            <p:nvPr/>
          </p:nvSpPr>
          <p:spPr>
            <a:xfrm>
              <a:off x="1415062" y="1679291"/>
              <a:ext cx="6170266" cy="17166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4000">
                  <a:solidFill>
                    <a:srgbClr val="FFFFFF"/>
                  </a:solidFill>
                  <a:latin typeface="Times New Roman" panose="02020603050405020304" pitchFamily="18" charset="0"/>
                  <a:cs typeface="Times New Roman" panose="02020603050405020304" pitchFamily="18" charset="0"/>
                </a:rPr>
                <a:t>Thời Lý (1009 – 1225)</a:t>
              </a:r>
            </a:p>
          </p:txBody>
        </p:sp>
      </p:grpSp>
    </p:spTree>
    <p:extLst>
      <p:ext uri="{BB962C8B-B14F-4D97-AF65-F5344CB8AC3E}">
        <p14:creationId xmlns:p14="http://schemas.microsoft.com/office/powerpoint/2010/main" val="38713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999"/>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5FA83D8-9E55-47A6-BA7B-EBE2ACE511F0}"/>
              </a:ext>
            </a:extLst>
          </p:cNvPr>
          <p:cNvCxnSpPr/>
          <p:nvPr/>
        </p:nvCxnSpPr>
        <p:spPr>
          <a:xfrm>
            <a:off x="-7371" y="825186"/>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372" y="0"/>
            <a:ext cx="9151371" cy="818536"/>
          </a:xfrm>
          <a:prstGeom prst="rect">
            <a:avLst/>
          </a:prstGeom>
          <a:solidFill>
            <a:srgbClr val="00B050">
              <a:alpha val="76863"/>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a:tabLst>
                <a:tab pos="5772150" algn="l"/>
              </a:tabLst>
            </a:pPr>
            <a:r>
              <a:rPr lang="en-US" sz="3200">
                <a:solidFill>
                  <a:schemeClr val="bg1"/>
                </a:solidFill>
                <a:latin typeface="Times New Roman" panose="02020603050405020304" pitchFamily="18" charset="0"/>
                <a:cs typeface="Times New Roman" panose="02020603050405020304" pitchFamily="18" charset="0"/>
              </a:rPr>
              <a:t>a) Thời Lý (1009 – 1225)</a:t>
            </a:r>
          </a:p>
        </p:txBody>
      </p:sp>
      <p:sp>
        <p:nvSpPr>
          <p:cNvPr id="3" name="Rectangle 2"/>
          <p:cNvSpPr/>
          <p:nvPr/>
        </p:nvSpPr>
        <p:spPr>
          <a:xfrm>
            <a:off x="170790" y="854295"/>
            <a:ext cx="8787158" cy="3416320"/>
          </a:xfrm>
          <a:prstGeom prst="rect">
            <a:avLst/>
          </a:prstGeom>
          <a:solidFill>
            <a:srgbClr val="FFFFFF">
              <a:alpha val="80000"/>
            </a:srgbClr>
          </a:solidFill>
        </p:spPr>
        <p:txBody>
          <a:bodyPr wrap="square">
            <a:spAutoFit/>
          </a:bodyPr>
          <a:lstStyle/>
          <a:p>
            <a:pPr>
              <a:lnSpc>
                <a:spcPct val="150000"/>
              </a:lnSpc>
              <a:spcAft>
                <a:spcPts val="0"/>
              </a:spcAft>
              <a:tabLst>
                <a:tab pos="90170" algn="l"/>
                <a:tab pos="180340" algn="l"/>
              </a:tabLst>
            </a:pPr>
            <a:r>
              <a:rPr lang="nl-NL"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Nghệ thuật kiến trúc, điêu khắc, đúc chuông tại các công trình Phật giáo đặc sắc, đạt tới đỉnh cao văn hóa thời Lý – Trần.</a:t>
            </a:r>
            <a:endParaRPr lang="en-US" sz="2000">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tabLst>
                <a:tab pos="90170" algn="l"/>
                <a:tab pos="180340" algn="l"/>
              </a:tabLst>
            </a:pPr>
            <a:r>
              <a:rPr lang="nl-NL"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Tháp Tường Long </a:t>
            </a:r>
            <a:r>
              <a:rPr lang="nl-NL"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khởi dựng năm 1058, đời vua Lý Thánh Tông (1023 – 1072) trên đỉnh Mẫu Sơn ở Đồ Sơn</a:t>
            </a:r>
            <a:endParaRPr lang="en-US" sz="2000">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tabLst>
                <a:tab pos="90170" algn="l"/>
                <a:tab pos="180340" algn="l"/>
              </a:tabLst>
            </a:pPr>
            <a:r>
              <a:rPr lang="nl-NL"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Phế tích của tháp được Bộ Văn hóa – Thể thao và Du lịch xếp hạng là Di tích khảo cổ cấp quốc gia.</a:t>
            </a:r>
            <a:endParaRPr lang="en-US" sz="200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41009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831" y="1414824"/>
            <a:ext cx="5590284" cy="3728676"/>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657" y="11570"/>
            <a:ext cx="4084152" cy="267147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2166" y="4083918"/>
            <a:ext cx="5006214" cy="855169"/>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0066"/>
            </a:solidFill>
            <a:ln>
              <a:noFill/>
            </a:ln>
          </p:spPr>
          <p:txBody>
            <a:bodyPr spcFirstLastPara="1" wrap="square" lIns="91425" tIns="91425" rIns="91425" bIns="91425" anchor="ctr" anchorCtr="0">
              <a:noAutofit/>
            </a:bodyPr>
            <a:lstStyle/>
            <a:p>
              <a:pPr defTabSz="914333">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a:solidFill>
                    <a:schemeClr val="bg1"/>
                  </a:solidFill>
                  <a:latin typeface="Times New Roman" panose="02020603050405020304" pitchFamily="18" charset="0"/>
                  <a:cs typeface="Times New Roman" panose="02020603050405020304" pitchFamily="18" charset="0"/>
                </a:rPr>
                <a:t>Tháp Tường Long</a:t>
              </a:r>
            </a:p>
          </p:txBody>
        </p:sp>
      </p:grpSp>
    </p:spTree>
    <p:extLst>
      <p:ext uri="{BB962C8B-B14F-4D97-AF65-F5344CB8AC3E}">
        <p14:creationId xmlns:p14="http://schemas.microsoft.com/office/powerpoint/2010/main" val="39159852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596" y="1431758"/>
            <a:ext cx="5720336" cy="3742734"/>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28" y="-115743"/>
            <a:ext cx="4880912" cy="274551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2166" y="4083918"/>
            <a:ext cx="5006214" cy="855169"/>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B050"/>
            </a:solidFill>
            <a:ln>
              <a:noFill/>
            </a:ln>
          </p:spPr>
          <p:txBody>
            <a:bodyPr spcFirstLastPara="1" wrap="square" lIns="91425" tIns="91425" rIns="91425" bIns="91425" anchor="ctr" anchorCtr="0">
              <a:noAutofit/>
            </a:bodyPr>
            <a:lstStyle/>
            <a:p>
              <a:pPr defTabSz="914333">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a:solidFill>
                    <a:schemeClr val="bg1"/>
                  </a:solidFill>
                  <a:latin typeface="Times New Roman" panose="02020603050405020304" pitchFamily="18" charset="0"/>
                  <a:cs typeface="Times New Roman" panose="02020603050405020304" pitchFamily="18" charset="0"/>
                </a:rPr>
                <a:t>Tháp Tường Long</a:t>
              </a:r>
            </a:p>
          </p:txBody>
        </p:sp>
      </p:grpSp>
    </p:spTree>
    <p:extLst>
      <p:ext uri="{BB962C8B-B14F-4D97-AF65-F5344CB8AC3E}">
        <p14:creationId xmlns:p14="http://schemas.microsoft.com/office/powerpoint/2010/main" val="40491361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051720" y="267494"/>
            <a:ext cx="6547141" cy="3792168"/>
            <a:chOff x="1345438" y="156735"/>
            <a:chExt cx="6547141" cy="3792168"/>
          </a:xfrm>
        </p:grpSpPr>
        <p:sp>
          <p:nvSpPr>
            <p:cNvPr id="4" name="Google Shape;952;p48"/>
            <p:cNvSpPr/>
            <p:nvPr/>
          </p:nvSpPr>
          <p:spPr>
            <a:xfrm>
              <a:off x="3707358" y="156735"/>
              <a:ext cx="1326019" cy="1467205"/>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D7177C"/>
            </a:solidFill>
            <a:ln>
              <a:noFill/>
            </a:ln>
          </p:spPr>
          <p:txBody>
            <a:bodyPr spcFirstLastPara="1" wrap="square" lIns="91425" tIns="91425" rIns="91425" bIns="91425" anchor="ctr" anchorCtr="0">
              <a:noAutofit/>
            </a:bodyPr>
            <a:lstStyle/>
            <a:p>
              <a:pPr algn="ctr" defTabSz="914333">
                <a:buClr>
                  <a:srgbClr val="000000"/>
                </a:buClr>
              </a:pPr>
              <a:r>
                <a:rPr lang="en-US" sz="6600" b="1" kern="0">
                  <a:solidFill>
                    <a:schemeClr val="bg1"/>
                  </a:solidFill>
                  <a:latin typeface="Times New Roman" panose="02020603050405020304" pitchFamily="18" charset="0"/>
                  <a:cs typeface="Times New Roman" panose="02020603050405020304" pitchFamily="18" charset="0"/>
                  <a:sym typeface="Arial"/>
                </a:rPr>
                <a:t>b</a:t>
              </a:r>
              <a:endParaRPr sz="6600" b="1" kern="0">
                <a:solidFill>
                  <a:schemeClr val="bg1"/>
                </a:solidFill>
                <a:latin typeface="Times New Roman" panose="02020603050405020304" pitchFamily="18" charset="0"/>
                <a:cs typeface="Times New Roman" panose="02020603050405020304" pitchFamily="18" charset="0"/>
                <a:sym typeface="Arial"/>
              </a:endParaRPr>
            </a:p>
          </p:txBody>
        </p:sp>
        <p:sp>
          <p:nvSpPr>
            <p:cNvPr id="5" name="Google Shape;914;p46"/>
            <p:cNvSpPr/>
            <p:nvPr/>
          </p:nvSpPr>
          <p:spPr>
            <a:xfrm rot="5268462">
              <a:off x="3241867" y="-701809"/>
              <a:ext cx="2754283" cy="654714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B050"/>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6" name="Google Shape;955;p48">
              <a:extLst>
                <a:ext uri="{FF2B5EF4-FFF2-40B4-BE49-F238E27FC236}">
                  <a16:creationId xmlns:a16="http://schemas.microsoft.com/office/drawing/2014/main" id="{181432CF-12BA-49BA-B1A7-4A400032D983}"/>
                </a:ext>
              </a:extLst>
            </p:cNvPr>
            <p:cNvSpPr txBox="1">
              <a:spLocks/>
            </p:cNvSpPr>
            <p:nvPr/>
          </p:nvSpPr>
          <p:spPr>
            <a:xfrm>
              <a:off x="1415062" y="1679291"/>
              <a:ext cx="6170266" cy="17166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4000">
                  <a:solidFill>
                    <a:srgbClr val="FFFFFF"/>
                  </a:solidFill>
                  <a:latin typeface="Times New Roman" panose="02020603050405020304" pitchFamily="18" charset="0"/>
                  <a:cs typeface="Times New Roman" panose="02020603050405020304" pitchFamily="18" charset="0"/>
                </a:rPr>
                <a:t>Thời Mạc (1527 – 1592)</a:t>
              </a:r>
            </a:p>
          </p:txBody>
        </p:sp>
      </p:grpSp>
    </p:spTree>
    <p:extLst>
      <p:ext uri="{BB962C8B-B14F-4D97-AF65-F5344CB8AC3E}">
        <p14:creationId xmlns:p14="http://schemas.microsoft.com/office/powerpoint/2010/main" val="1824340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999"/>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5FA83D8-9E55-47A6-BA7B-EBE2ACE511F0}"/>
              </a:ext>
            </a:extLst>
          </p:cNvPr>
          <p:cNvCxnSpPr/>
          <p:nvPr/>
        </p:nvCxnSpPr>
        <p:spPr>
          <a:xfrm>
            <a:off x="-7371" y="825186"/>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372" y="0"/>
            <a:ext cx="9151371" cy="818536"/>
          </a:xfrm>
          <a:prstGeom prst="rect">
            <a:avLst/>
          </a:prstGeom>
          <a:solidFill>
            <a:srgbClr val="00B050">
              <a:alpha val="76863"/>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a:tabLst>
                <a:tab pos="5772150" algn="l"/>
              </a:tabLst>
            </a:pPr>
            <a:r>
              <a:rPr lang="en-US" sz="2500">
                <a:solidFill>
                  <a:schemeClr val="bg1"/>
                </a:solidFill>
                <a:latin typeface="Times New Roman" panose="02020603050405020304" pitchFamily="18" charset="0"/>
                <a:cs typeface="Times New Roman" panose="02020603050405020304" pitchFamily="18" charset="0"/>
              </a:rPr>
              <a:t>b) Thời Mạc (1527 – 1592)</a:t>
            </a:r>
          </a:p>
        </p:txBody>
      </p:sp>
      <p:sp>
        <p:nvSpPr>
          <p:cNvPr id="3" name="Rectangle 2"/>
          <p:cNvSpPr/>
          <p:nvPr/>
        </p:nvSpPr>
        <p:spPr>
          <a:xfrm>
            <a:off x="170790" y="854295"/>
            <a:ext cx="8787158" cy="3416320"/>
          </a:xfrm>
          <a:prstGeom prst="rect">
            <a:avLst/>
          </a:prstGeom>
          <a:solidFill>
            <a:srgbClr val="FFFFFF">
              <a:alpha val="80000"/>
            </a:srgbClr>
          </a:solidFill>
        </p:spPr>
        <p:txBody>
          <a:bodyPr wrap="square">
            <a:spAutoFit/>
          </a:bodyPr>
          <a:lstStyle/>
          <a:p>
            <a:pPr>
              <a:lnSpc>
                <a:spcPct val="150000"/>
              </a:lnSpc>
              <a:spcAft>
                <a:spcPts val="0"/>
              </a:spcAft>
              <a:tabLst>
                <a:tab pos="90170" algn="l"/>
                <a:tab pos="180340" algn="l"/>
              </a:tabLst>
            </a:pPr>
            <a:r>
              <a:rPr lang="nl-NL"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Thời Mạc: tạo nên những nét phát triển mới trong nghệ thuật tạo hình, kiến trúc phòng khoáng, đa dạng và gần với nghệ thuật dân gian hơn. Đáng chú ý là kiến trúc cung điện</a:t>
            </a:r>
            <a:endParaRPr lang="en-US" sz="2000">
              <a:latin typeface=".VnTime" panose="020B7200000000000000" pitchFamily="34" charset="0"/>
              <a:ea typeface="Times New Roman" panose="02020603050405020304" pitchFamily="18" charset="0"/>
              <a:cs typeface="Times New Roman" panose="02020603050405020304" pitchFamily="18" charset="0"/>
            </a:endParaRPr>
          </a:p>
          <a:p>
            <a:pPr>
              <a:lnSpc>
                <a:spcPct val="150000"/>
              </a:lnSpc>
              <a:spcAft>
                <a:spcPts val="0"/>
              </a:spcAft>
              <a:tabLst>
                <a:tab pos="90170" algn="l"/>
                <a:tab pos="180340" algn="l"/>
              </a:tabLst>
            </a:pPr>
            <a:r>
              <a:rPr lang="nl-NL"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Dương Kinh: </a:t>
            </a:r>
            <a:r>
              <a:rPr lang="nl-NL"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 Mạc khởi dụng sau năm 1527, ở làng Cổ Trai, Ngũ Đoan, Kiến Thụy và được xem như kinh đô thứ 2 sau trung tâm quyền lực ở Kinh thành Thăng Long.</a:t>
            </a:r>
            <a:endParaRPr lang="en-US" sz="2400"/>
          </a:p>
        </p:txBody>
      </p:sp>
    </p:spTree>
    <p:extLst>
      <p:ext uri="{BB962C8B-B14F-4D97-AF65-F5344CB8AC3E}">
        <p14:creationId xmlns:p14="http://schemas.microsoft.com/office/powerpoint/2010/main" val="1594164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763688" y="411510"/>
            <a:ext cx="6657890" cy="3830763"/>
            <a:chOff x="1345438" y="118141"/>
            <a:chExt cx="6657890" cy="3830763"/>
          </a:xfrm>
        </p:grpSpPr>
        <p:sp>
          <p:nvSpPr>
            <p:cNvPr id="9" name="Google Shape;952;p48"/>
            <p:cNvSpPr/>
            <p:nvPr/>
          </p:nvSpPr>
          <p:spPr>
            <a:xfrm>
              <a:off x="3626996" y="118141"/>
              <a:ext cx="1326019" cy="1467205"/>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C000"/>
            </a:solidFill>
            <a:ln>
              <a:noFill/>
            </a:ln>
          </p:spPr>
          <p:txBody>
            <a:bodyPr spcFirstLastPara="1" wrap="square" lIns="91425" tIns="91425" rIns="91425" bIns="91425" anchor="ctr" anchorCtr="0">
              <a:noAutofit/>
            </a:bodyPr>
            <a:lstStyle/>
            <a:p>
              <a:pPr algn="ctr" defTabSz="914333">
                <a:buClr>
                  <a:srgbClr val="000000"/>
                </a:buClr>
              </a:pPr>
              <a:r>
                <a:rPr lang="en-US" sz="6000" b="1" kern="0">
                  <a:solidFill>
                    <a:schemeClr val="bg1"/>
                  </a:solidFill>
                  <a:latin typeface="Times New Roman" panose="02020603050405020304" pitchFamily="18" charset="0"/>
                  <a:cs typeface="Times New Roman" panose="02020603050405020304" pitchFamily="18" charset="0"/>
                  <a:sym typeface="Arial"/>
                </a:rPr>
                <a:t>c</a:t>
              </a:r>
              <a:endParaRPr sz="6000" b="1" kern="0">
                <a:solidFill>
                  <a:schemeClr val="bg1"/>
                </a:solidFill>
                <a:latin typeface="Times New Roman" panose="02020603050405020304" pitchFamily="18" charset="0"/>
                <a:cs typeface="Times New Roman" panose="02020603050405020304" pitchFamily="18" charset="0"/>
                <a:sym typeface="Arial"/>
              </a:endParaRPr>
            </a:p>
          </p:txBody>
        </p:sp>
        <p:grpSp>
          <p:nvGrpSpPr>
            <p:cNvPr id="3" name="Group 2"/>
            <p:cNvGrpSpPr/>
            <p:nvPr/>
          </p:nvGrpSpPr>
          <p:grpSpPr>
            <a:xfrm>
              <a:off x="1345438" y="1194621"/>
              <a:ext cx="6657890" cy="2754283"/>
              <a:chOff x="1793917" y="1592827"/>
              <a:chExt cx="8877187" cy="3672377"/>
            </a:xfrm>
          </p:grpSpPr>
          <p:grpSp>
            <p:nvGrpSpPr>
              <p:cNvPr id="2" name="Group 1"/>
              <p:cNvGrpSpPr/>
              <p:nvPr/>
            </p:nvGrpSpPr>
            <p:grpSpPr>
              <a:xfrm>
                <a:off x="1793917" y="1592827"/>
                <a:ext cx="8877187" cy="3672377"/>
                <a:chOff x="1793917" y="1592827"/>
                <a:chExt cx="8877187" cy="3672377"/>
              </a:xfrm>
            </p:grpSpPr>
            <p:grpSp>
              <p:nvGrpSpPr>
                <p:cNvPr id="4" name="Google Shape;918;p46"/>
                <p:cNvGrpSpPr/>
                <p:nvPr/>
              </p:nvGrpSpPr>
              <p:grpSpPr>
                <a:xfrm rot="-1224575">
                  <a:off x="9327197" y="1778427"/>
                  <a:ext cx="728056" cy="676676"/>
                  <a:chOff x="3079225" y="3126950"/>
                  <a:chExt cx="1325125" cy="1164625"/>
                </a:xfrm>
              </p:grpSpPr>
              <p:sp>
                <p:nvSpPr>
                  <p:cNvPr id="5" name="Google Shape;919;p46"/>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sp>
                <p:nvSpPr>
                  <p:cNvPr id="6" name="Google Shape;920;p46"/>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sp>
                <p:nvSpPr>
                  <p:cNvPr id="7" name="Google Shape;921;p46"/>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grpSp>
            <p:sp>
              <p:nvSpPr>
                <p:cNvPr id="8" name="Google Shape;922;p46"/>
                <p:cNvSpPr/>
                <p:nvPr/>
              </p:nvSpPr>
              <p:spPr>
                <a:xfrm rot="2652092">
                  <a:off x="9622181" y="2161391"/>
                  <a:ext cx="1048923" cy="921876"/>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sp>
              <p:nvSpPr>
                <p:cNvPr id="12" name="Google Shape;914;p46"/>
                <p:cNvSpPr/>
                <p:nvPr/>
              </p:nvSpPr>
              <p:spPr>
                <a:xfrm rot="5268462">
                  <a:off x="4322489" y="-935745"/>
                  <a:ext cx="3672377" cy="872952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D7177C"/>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grpSp>
          <p:sp>
            <p:nvSpPr>
              <p:cNvPr id="13" name="Google Shape;955;p48">
                <a:extLst>
                  <a:ext uri="{FF2B5EF4-FFF2-40B4-BE49-F238E27FC236}">
                    <a16:creationId xmlns:a16="http://schemas.microsoft.com/office/drawing/2014/main" id="{181432CF-12BA-49BA-B1A7-4A400032D983}"/>
                  </a:ext>
                </a:extLst>
              </p:cNvPr>
              <p:cNvSpPr txBox="1">
                <a:spLocks/>
              </p:cNvSpPr>
              <p:nvPr/>
            </p:nvSpPr>
            <p:spPr>
              <a:xfrm>
                <a:off x="2045166" y="2501041"/>
                <a:ext cx="8227021" cy="1698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a:solidFill>
                      <a:srgbClr val="FFFFFF"/>
                    </a:solidFill>
                    <a:latin typeface="Times New Roman" panose="02020603050405020304" pitchFamily="18" charset="0"/>
                    <a:cs typeface="Times New Roman" panose="02020603050405020304" pitchFamily="18" charset="0"/>
                  </a:rPr>
                  <a:t>Thời Lê trung hung (1533 – 1789)</a:t>
                </a:r>
              </a:p>
            </p:txBody>
          </p:sp>
        </p:grpSp>
      </p:grpSp>
    </p:spTree>
    <p:extLst>
      <p:ext uri="{BB962C8B-B14F-4D97-AF65-F5344CB8AC3E}">
        <p14:creationId xmlns:p14="http://schemas.microsoft.com/office/powerpoint/2010/main" val="1630630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Horizontal Scroll 4"/>
          <p:cNvSpPr/>
          <p:nvPr/>
        </p:nvSpPr>
        <p:spPr>
          <a:xfrm>
            <a:off x="0" y="-23097"/>
            <a:ext cx="9144000" cy="1515013"/>
          </a:xfrm>
          <a:prstGeom prst="horizontalScroll">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n-US" sz="2800" b="1">
                <a:solidFill>
                  <a:schemeClr val="bg1"/>
                </a:solidFill>
                <a:latin typeface="Times New Roman" panose="02020603050405020304" pitchFamily="18" charset="0"/>
                <a:cs typeface="Times New Roman" panose="02020603050405020304" pitchFamily="18" charset="0"/>
              </a:rPr>
              <a:t>Đặc điểm công trình kiến trúc đình Kiền Bái</a:t>
            </a:r>
          </a:p>
        </p:txBody>
      </p:sp>
      <p:sp>
        <p:nvSpPr>
          <p:cNvPr id="9" name="Rounded Rectangle 8"/>
          <p:cNvSpPr/>
          <p:nvPr/>
        </p:nvSpPr>
        <p:spPr>
          <a:xfrm>
            <a:off x="0" y="1491916"/>
            <a:ext cx="9144000" cy="3477126"/>
          </a:xfrm>
          <a:prstGeom prst="roundRect">
            <a:avLst/>
          </a:prstGeom>
          <a:solidFill>
            <a:srgbClr val="FF6614">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0"/>
              </a:spcAft>
              <a:tabLst>
                <a:tab pos="90170" algn="l"/>
                <a:tab pos="180340" algn="l"/>
              </a:tabLst>
            </a:pPr>
            <a:r>
              <a:rPr lang="nl-NL"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Khởi dựng năm 1681, đời vua Lê Hy Tông, cấu trúc kiểu chữ Đinh</a:t>
            </a:r>
            <a:endPar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90170" algn="l"/>
                <a:tab pos="180340" algn="l"/>
              </a:tabLst>
            </a:pPr>
            <a:r>
              <a:rPr lang="nl-NL"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Năm 1986: được Bộ Văn hóa xếp hạng Di tích kiến trúc nghệ thuật cấp quốc gia.</a:t>
            </a:r>
            <a:endPar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43334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408" y="814315"/>
            <a:ext cx="4905592" cy="4329185"/>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91" y="0"/>
            <a:ext cx="4499791" cy="3009894"/>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2166" y="4083918"/>
            <a:ext cx="5006214" cy="855169"/>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0066"/>
            </a:solidFill>
            <a:ln>
              <a:noFill/>
            </a:ln>
          </p:spPr>
          <p:txBody>
            <a:bodyPr spcFirstLastPara="1" wrap="square" lIns="91425" tIns="91425" rIns="91425" bIns="91425" anchor="ctr" anchorCtr="0">
              <a:noAutofit/>
            </a:bodyPr>
            <a:lstStyle/>
            <a:p>
              <a:pPr defTabSz="914333">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a:solidFill>
                    <a:schemeClr val="bg1"/>
                  </a:solidFill>
                  <a:latin typeface="Times New Roman" panose="02020603050405020304" pitchFamily="18" charset="0"/>
                  <a:cs typeface="Times New Roman" panose="02020603050405020304" pitchFamily="18" charset="0"/>
                </a:rPr>
                <a:t>Đình Kiền Bái</a:t>
              </a:r>
            </a:p>
          </p:txBody>
        </p:sp>
      </p:grpSp>
    </p:spTree>
    <p:extLst>
      <p:ext uri="{BB962C8B-B14F-4D97-AF65-F5344CB8AC3E}">
        <p14:creationId xmlns:p14="http://schemas.microsoft.com/office/powerpoint/2010/main" val="35799425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9144000" cy="51435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4E5"/>
              </a:solidFill>
              <a:effectLst/>
              <a:uLnTx/>
              <a:uFillTx/>
              <a:latin typeface="Arial"/>
              <a:ea typeface="+mn-ea"/>
              <a:cs typeface="+mn-cs"/>
            </a:endParaRPr>
          </a:p>
        </p:txBody>
      </p:sp>
      <p:pic>
        <p:nvPicPr>
          <p:cNvPr id="16" name="Hình ảnh 4">
            <a:extLst>
              <a:ext uri="{FF2B5EF4-FFF2-40B4-BE49-F238E27FC236}">
                <a16:creationId xmlns:a16="http://schemas.microsoft.com/office/drawing/2014/main" id="{8E272F2E-7A25-4D84-A2DB-4FB20658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582" y="2428656"/>
            <a:ext cx="5276518" cy="2714843"/>
          </a:xfrm>
          <a:prstGeom prst="rect">
            <a:avLst/>
          </a:prstGeom>
        </p:spPr>
      </p:pic>
      <p:pic>
        <p:nvPicPr>
          <p:cNvPr id="17" name="Hình ảnh 8">
            <a:extLst>
              <a:ext uri="{FF2B5EF4-FFF2-40B4-BE49-F238E27FC236}">
                <a16:creationId xmlns:a16="http://schemas.microsoft.com/office/drawing/2014/main" id="{70EA6736-BAF0-4F5C-A5A9-B3F4343B7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489"/>
            <a:ext cx="4779818" cy="2688647"/>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8" name="Hình ảnh 6">
            <a:extLst>
              <a:ext uri="{FF2B5EF4-FFF2-40B4-BE49-F238E27FC236}">
                <a16:creationId xmlns:a16="http://schemas.microsoft.com/office/drawing/2014/main" id="{F554E3A5-F2B1-40E5-A368-252C9253C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9397" y="106489"/>
            <a:ext cx="3811703" cy="2215679"/>
          </a:xfrm>
          <a:prstGeom prst="rect">
            <a:avLst/>
          </a:prstGeom>
        </p:spPr>
      </p:pic>
      <p:pic>
        <p:nvPicPr>
          <p:cNvPr id="19" name="Hình ảnh 2">
            <a:extLst>
              <a:ext uri="{FF2B5EF4-FFF2-40B4-BE49-F238E27FC236}">
                <a16:creationId xmlns:a16="http://schemas.microsoft.com/office/drawing/2014/main" id="{1C293F39-E6CF-42F0-AA24-FF63D3DC3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45991"/>
            <a:ext cx="3315003" cy="2197508"/>
          </a:xfrm>
          <a:prstGeom prst="rect">
            <a:avLst/>
          </a:prstGeom>
        </p:spPr>
      </p:pic>
      <p:grpSp>
        <p:nvGrpSpPr>
          <p:cNvPr id="7" name="Group 6"/>
          <p:cNvGrpSpPr/>
          <p:nvPr/>
        </p:nvGrpSpPr>
        <p:grpSpPr>
          <a:xfrm>
            <a:off x="1508498" y="2142811"/>
            <a:ext cx="5331087" cy="857877"/>
            <a:chOff x="1965308" y="3117853"/>
            <a:chExt cx="5477597" cy="944295"/>
          </a:xfrm>
        </p:grpSpPr>
        <p:sp>
          <p:nvSpPr>
            <p:cNvPr id="8"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C000"/>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 name="Google Shape;955;p48">
              <a:extLst>
                <a:ext uri="{FF2B5EF4-FFF2-40B4-BE49-F238E27FC236}">
                  <a16:creationId xmlns:a16="http://schemas.microsoft.com/office/drawing/2014/main" id="{181432CF-12BA-49BA-B1A7-4A400032D983}"/>
                </a:ext>
              </a:extLst>
            </p:cNvPr>
            <p:cNvSpPr txBox="1">
              <a:spLocks/>
            </p:cNvSpPr>
            <p:nvPr/>
          </p:nvSpPr>
          <p:spPr>
            <a:xfrm>
              <a:off x="2165791" y="3220848"/>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2000">
                  <a:solidFill>
                    <a:schemeClr val="bg1"/>
                  </a:solidFill>
                  <a:latin typeface="Times New Roman" panose="02020603050405020304" pitchFamily="18" charset="0"/>
                  <a:cs typeface="Times New Roman" panose="02020603050405020304" pitchFamily="18" charset="0"/>
                </a:rPr>
                <a:t>Một số công trình kiến trúc phong kiến</a:t>
              </a:r>
            </a:p>
          </p:txBody>
        </p:sp>
      </p:grpSp>
    </p:spTree>
    <p:extLst>
      <p:ext uri="{BB962C8B-B14F-4D97-AF65-F5344CB8AC3E}">
        <p14:creationId xmlns:p14="http://schemas.microsoft.com/office/powerpoint/2010/main" val="14001238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500" fill="hold"/>
                                        <p:tgtEl>
                                          <p:spTgt spid="16"/>
                                        </p:tgtEl>
                                        <p:attrNameLst>
                                          <p:attrName>ppt_x</p:attrName>
                                        </p:attrNameLst>
                                      </p:cBhvr>
                                      <p:tavLst>
                                        <p:tav tm="0">
                                          <p:val>
                                            <p:strVal val="#ppt_x"/>
                                          </p:val>
                                        </p:tav>
                                        <p:tav tm="100000">
                                          <p:val>
                                            <p:strVal val="#ppt_x"/>
                                          </p:val>
                                        </p:tav>
                                      </p:tavLst>
                                    </p:anim>
                                    <p:anim calcmode="lin" valueType="num">
                                      <p:cBhvr additive="base">
                                        <p:cTn id="37"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Horizontal Scroll 4"/>
          <p:cNvSpPr/>
          <p:nvPr/>
        </p:nvSpPr>
        <p:spPr>
          <a:xfrm>
            <a:off x="0" y="-23097"/>
            <a:ext cx="9144000" cy="1658743"/>
          </a:xfrm>
          <a:prstGeom prst="horizontalScroll">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r>
              <a:rPr lang="en-US" sz="3200" b="1">
                <a:solidFill>
                  <a:schemeClr val="bg1"/>
                </a:solidFill>
                <a:latin typeface="Times New Roman" panose="02020603050405020304" pitchFamily="18" charset="0"/>
                <a:cs typeface="Times New Roman" panose="02020603050405020304" pitchFamily="18" charset="0"/>
              </a:rPr>
              <a:t>Đặc điểm công trình kiến trúc đình Hàng Kênh</a:t>
            </a:r>
            <a:endParaRPr lang="en-US" sz="3200" b="1">
              <a:solidFill>
                <a:schemeClr val="bg1"/>
              </a:solidFill>
            </a:endParaRPr>
          </a:p>
        </p:txBody>
      </p:sp>
      <p:sp>
        <p:nvSpPr>
          <p:cNvPr id="9" name="Rounded Rectangle 8"/>
          <p:cNvSpPr/>
          <p:nvPr/>
        </p:nvSpPr>
        <p:spPr>
          <a:xfrm>
            <a:off x="0" y="1635646"/>
            <a:ext cx="9144000" cy="2791975"/>
          </a:xfrm>
          <a:prstGeom prst="roundRect">
            <a:avLst/>
          </a:prstGeom>
          <a:solidFill>
            <a:srgbClr val="00B05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0"/>
              </a:spcAft>
              <a:tabLst>
                <a:tab pos="90170" algn="l"/>
                <a:tab pos="180340" algn="l"/>
              </a:tabLst>
            </a:pPr>
            <a:r>
              <a:rPr lang="nl-NL"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Tên chữ là Nhân Thọ, khởi dựng năm 1719, đời vua Lê Dụ Tông</a:t>
            </a:r>
            <a:endPar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Lst>
            </a:pPr>
            <a:r>
              <a:rPr lang="nl-NL"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Năm 1962: được Bộ Văn hóa xếp hạng là Di tích Lịch sử - văn hóa kiến trúc nghệ thuật cấp quốc gia.</a:t>
            </a:r>
            <a:endPar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4992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576" y="0"/>
            <a:ext cx="2872424" cy="5172654"/>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23" y="0"/>
            <a:ext cx="6896871" cy="5172654"/>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217903" y="4317485"/>
            <a:ext cx="5006214" cy="855169"/>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B050"/>
            </a:solidFill>
            <a:ln>
              <a:noFill/>
            </a:ln>
          </p:spPr>
          <p:txBody>
            <a:bodyPr spcFirstLastPara="1" wrap="square" lIns="91425" tIns="91425" rIns="91425" bIns="91425" anchor="ctr" anchorCtr="0">
              <a:noAutofit/>
            </a:bodyPr>
            <a:lstStyle/>
            <a:p>
              <a:pPr defTabSz="914333">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a:solidFill>
                    <a:schemeClr val="bg1"/>
                  </a:solidFill>
                  <a:latin typeface="Times New Roman" panose="02020603050405020304" pitchFamily="18" charset="0"/>
                  <a:cs typeface="Times New Roman" panose="02020603050405020304" pitchFamily="18" charset="0"/>
                </a:rPr>
                <a:t>Đình Hàng Kênh</a:t>
              </a:r>
            </a:p>
          </p:txBody>
        </p:sp>
      </p:grpSp>
    </p:spTree>
    <p:extLst>
      <p:ext uri="{BB962C8B-B14F-4D97-AF65-F5344CB8AC3E}">
        <p14:creationId xmlns:p14="http://schemas.microsoft.com/office/powerpoint/2010/main" val="7910903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Horizontal Scroll 4"/>
          <p:cNvSpPr/>
          <p:nvPr/>
        </p:nvSpPr>
        <p:spPr>
          <a:xfrm>
            <a:off x="0" y="-23097"/>
            <a:ext cx="9144000" cy="1658743"/>
          </a:xfrm>
          <a:prstGeom prst="horizontalScroll">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r>
              <a:rPr lang="en-US" sz="3600" b="1">
                <a:solidFill>
                  <a:schemeClr val="bg1"/>
                </a:solidFill>
                <a:latin typeface="Times New Roman" panose="02020603050405020304" pitchFamily="18" charset="0"/>
                <a:cs typeface="Times New Roman" panose="02020603050405020304" pitchFamily="18" charset="0"/>
              </a:rPr>
              <a:t>Đặc điểm công trình kiến trúc Văn Miếu Xuân La  </a:t>
            </a:r>
            <a:endParaRPr lang="en-US" sz="3600" b="1">
              <a:solidFill>
                <a:schemeClr val="bg1"/>
              </a:solidFill>
            </a:endParaRPr>
          </a:p>
        </p:txBody>
      </p:sp>
      <p:sp>
        <p:nvSpPr>
          <p:cNvPr id="9" name="Rounded Rectangle 8"/>
          <p:cNvSpPr/>
          <p:nvPr/>
        </p:nvSpPr>
        <p:spPr>
          <a:xfrm>
            <a:off x="0" y="1635647"/>
            <a:ext cx="6424863" cy="3068700"/>
          </a:xfrm>
          <a:prstGeom prst="roundRect">
            <a:avLst/>
          </a:prstGeom>
          <a:solidFill>
            <a:srgbClr val="009999">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Tx/>
              <a:buChar char="-"/>
            </a:pPr>
            <a:r>
              <a:rPr lang="en-US" sz="3600">
                <a:solidFill>
                  <a:schemeClr val="bg1"/>
                </a:solidFill>
                <a:latin typeface="Times New Roman" panose="02020603050405020304" pitchFamily="18" charset="0"/>
                <a:cs typeface="Times New Roman" panose="02020603050405020304" pitchFamily="18" charset="0"/>
              </a:rPr>
              <a:t>Nơi </a:t>
            </a:r>
            <a:r>
              <a:rPr lang="nl-NL"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thờ những người đỗ đạt trong khoa cử Nho học của hàng huyện</a:t>
            </a:r>
            <a:endPar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6258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787" y="1876616"/>
            <a:ext cx="6550145" cy="3266884"/>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89" y="0"/>
            <a:ext cx="3583220" cy="3733777"/>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433966" y="3583469"/>
            <a:ext cx="5006214" cy="855169"/>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9999"/>
            </a:solidFill>
            <a:ln>
              <a:noFill/>
            </a:ln>
          </p:spPr>
          <p:txBody>
            <a:bodyPr spcFirstLastPara="1" wrap="square" lIns="91425" tIns="91425" rIns="91425" bIns="91425" anchor="ctr" anchorCtr="0">
              <a:noAutofit/>
            </a:bodyPr>
            <a:lstStyle/>
            <a:p>
              <a:pPr defTabSz="914333">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a:solidFill>
                    <a:schemeClr val="bg1"/>
                  </a:solidFill>
                  <a:latin typeface="Times New Roman" panose="02020603050405020304" pitchFamily="18" charset="0"/>
                  <a:cs typeface="Times New Roman" panose="02020603050405020304" pitchFamily="18" charset="0"/>
                </a:rPr>
                <a:t>Văn Miếu Xuân La</a:t>
              </a:r>
            </a:p>
          </p:txBody>
        </p:sp>
      </p:grpSp>
    </p:spTree>
    <p:extLst>
      <p:ext uri="{BB962C8B-B14F-4D97-AF65-F5344CB8AC3E}">
        <p14:creationId xmlns:p14="http://schemas.microsoft.com/office/powerpoint/2010/main" val="832486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Horizontal Scroll 4"/>
          <p:cNvSpPr/>
          <p:nvPr/>
        </p:nvSpPr>
        <p:spPr>
          <a:xfrm>
            <a:off x="0" y="-23097"/>
            <a:ext cx="9144000" cy="1658743"/>
          </a:xfrm>
          <a:prstGeom prst="horizontalScroll">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r>
              <a:rPr lang="en-US" sz="3200" b="1">
                <a:solidFill>
                  <a:schemeClr val="bg1"/>
                </a:solidFill>
                <a:latin typeface="Times New Roman" panose="02020603050405020304" pitchFamily="18" charset="0"/>
                <a:cs typeface="Times New Roman" panose="02020603050405020304" pitchFamily="18" charset="0"/>
              </a:rPr>
              <a:t>Đặc điểm công trình kiến trúc Văn từ Hàng Kênh</a:t>
            </a:r>
            <a:endParaRPr lang="en-US" sz="3200" b="1">
              <a:solidFill>
                <a:schemeClr val="bg1"/>
              </a:solidFill>
            </a:endParaRPr>
          </a:p>
        </p:txBody>
      </p:sp>
      <p:sp>
        <p:nvSpPr>
          <p:cNvPr id="9" name="Rounded Rectangle 8"/>
          <p:cNvSpPr/>
          <p:nvPr/>
        </p:nvSpPr>
        <p:spPr>
          <a:xfrm>
            <a:off x="0" y="1635646"/>
            <a:ext cx="9144000" cy="3333396"/>
          </a:xfrm>
          <a:prstGeom prst="roundRect">
            <a:avLst/>
          </a:prstGeom>
          <a:solidFill>
            <a:srgbClr val="FFC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spcAft>
                <a:spcPts val="0"/>
              </a:spcAft>
              <a:buFontTx/>
              <a:buChar char="-"/>
              <a:tabLst>
                <a:tab pos="90170" algn="l"/>
                <a:tab pos="180340" algn="l"/>
              </a:tabLst>
            </a:pPr>
            <a:r>
              <a:rPr lang="nl-NL"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Năm 1698: xây dựng, trải qua 2 lần trùng tu lớn năm 1796, 1879</a:t>
            </a:r>
            <a:endPar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spcAft>
                <a:spcPts val="0"/>
              </a:spcAft>
              <a:buFontTx/>
              <a:buChar char="-"/>
              <a:tabLst>
                <a:tab pos="90170" algn="l"/>
                <a:tab pos="180340" algn="l"/>
              </a:tabLst>
            </a:pPr>
            <a:r>
              <a:rPr lang="nl-NL"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 từ thờ Khổng Tử, Chu Văn An, ba vị Trạng nguyên Lê Ích Mộc, Trần Tất Văn, Nguyễn Bỉnh Khiêm và các bia ghi danh các vị khoa bảng của làng Hàng Kênh thời phong kiến.</a:t>
            </a:r>
            <a:endPar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1023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201" y="-13289"/>
            <a:ext cx="5384800" cy="515678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91066" y="383069"/>
            <a:ext cx="5006214" cy="855169"/>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9999"/>
            </a:solidFill>
            <a:ln>
              <a:noFill/>
            </a:ln>
          </p:spPr>
          <p:txBody>
            <a:bodyPr spcFirstLastPara="1" wrap="square" lIns="91425" tIns="91425" rIns="91425" bIns="91425" anchor="ctr" anchorCtr="0">
              <a:noAutofit/>
            </a:bodyPr>
            <a:lstStyle/>
            <a:p>
              <a:pPr defTabSz="914333">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a:solidFill>
                    <a:schemeClr val="bg1"/>
                  </a:solidFill>
                  <a:latin typeface="Times New Roman" panose="02020603050405020304" pitchFamily="18" charset="0"/>
                  <a:cs typeface="Times New Roman" panose="02020603050405020304" pitchFamily="18" charset="0"/>
                </a:rPr>
                <a:t>Văn từ Hàng Kênh</a:t>
              </a:r>
            </a:p>
          </p:txBody>
        </p:sp>
      </p:grpSp>
    </p:spTree>
    <p:extLst>
      <p:ext uri="{BB962C8B-B14F-4D97-AF65-F5344CB8AC3E}">
        <p14:creationId xmlns:p14="http://schemas.microsoft.com/office/powerpoint/2010/main" val="11974263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Horizontal Scroll 4"/>
          <p:cNvSpPr/>
          <p:nvPr/>
        </p:nvSpPr>
        <p:spPr>
          <a:xfrm>
            <a:off x="0" y="-23097"/>
            <a:ext cx="9144000" cy="1658743"/>
          </a:xfrm>
          <a:prstGeom prst="horizontalScroll">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r>
              <a:rPr lang="en-US" sz="3600" b="1">
                <a:solidFill>
                  <a:schemeClr val="bg1"/>
                </a:solidFill>
                <a:latin typeface="Times New Roman" panose="02020603050405020304" pitchFamily="18" charset="0"/>
                <a:cs typeface="Times New Roman" panose="02020603050405020304" pitchFamily="18" charset="0"/>
              </a:rPr>
              <a:t>Đặc điểm công trình kiến trúc đền Nghè</a:t>
            </a:r>
            <a:endParaRPr lang="en-US" sz="3600" b="1">
              <a:solidFill>
                <a:schemeClr val="bg1"/>
              </a:solidFill>
            </a:endParaRPr>
          </a:p>
        </p:txBody>
      </p:sp>
      <p:sp>
        <p:nvSpPr>
          <p:cNvPr id="9" name="Rounded Rectangle 8"/>
          <p:cNvSpPr/>
          <p:nvPr/>
        </p:nvSpPr>
        <p:spPr>
          <a:xfrm>
            <a:off x="0" y="1635647"/>
            <a:ext cx="9144000" cy="3068700"/>
          </a:xfrm>
          <a:prstGeom prst="roundRect">
            <a:avLst/>
          </a:prstGeom>
          <a:solidFill>
            <a:srgbClr val="D05061">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0"/>
              </a:spcAft>
              <a:tabLst>
                <a:tab pos="90170" algn="l"/>
                <a:tab pos="180340" algn="l"/>
              </a:tabLst>
            </a:pPr>
            <a:r>
              <a:rPr lang="nl-NL"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Thờ nữ tướng Lê Chân, mang phong cách kiến trúc thời Nguyễn</a:t>
            </a:r>
            <a:endPar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Năm 1975: được Bộ Văn hóa xếp hạng là Di tích Lịch sử - văn hóa cấp quốc gia.</a:t>
            </a:r>
            <a:endParaRPr lang="en-US" sz="3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4223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Horizontal Scroll 4"/>
          <p:cNvSpPr/>
          <p:nvPr/>
        </p:nvSpPr>
        <p:spPr>
          <a:xfrm>
            <a:off x="0" y="-23097"/>
            <a:ext cx="9144000" cy="1658743"/>
          </a:xfrm>
          <a:prstGeom prst="horizontalScroll">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r>
              <a:rPr lang="en-US" sz="3200" b="1">
                <a:solidFill>
                  <a:schemeClr val="bg1"/>
                </a:solidFill>
                <a:latin typeface="Times New Roman" panose="02020603050405020304" pitchFamily="18" charset="0"/>
                <a:cs typeface="Times New Roman" panose="02020603050405020304" pitchFamily="18" charset="0"/>
              </a:rPr>
              <a:t>Giá trị lịch sử, văn hóa của các công trình kiến trúc thời phong kiến ở Hải Phòng</a:t>
            </a:r>
            <a:endParaRPr lang="en-US" sz="3200" b="1">
              <a:solidFill>
                <a:schemeClr val="bg1"/>
              </a:solidFill>
            </a:endParaRPr>
          </a:p>
        </p:txBody>
      </p:sp>
      <p:sp>
        <p:nvSpPr>
          <p:cNvPr id="9" name="Rounded Rectangle 8"/>
          <p:cNvSpPr/>
          <p:nvPr/>
        </p:nvSpPr>
        <p:spPr>
          <a:xfrm>
            <a:off x="0" y="1635646"/>
            <a:ext cx="9144000" cy="3333396"/>
          </a:xfrm>
          <a:prstGeom prst="roundRect">
            <a:avLst/>
          </a:prstGeom>
          <a:solidFill>
            <a:schemeClr val="accent2">
              <a:lumMod val="20000"/>
              <a:lumOff val="8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0"/>
              </a:spcAft>
              <a:tabLst>
                <a:tab pos="90170" algn="l"/>
                <a:tab pos="180340" algn="l"/>
              </a:tabLs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chặng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0"/>
              </a:spcAft>
              <a:buFontTx/>
              <a:buChar char="-"/>
              <a:tabLst>
                <a:tab pos="90170" algn="l"/>
                <a:tab pos="180340"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a:t>
            </a:r>
          </a:p>
          <a:p>
            <a:pPr marL="342900" indent="-342900" algn="just">
              <a:spcAft>
                <a:spcPts val="0"/>
              </a:spcAft>
              <a:buFontTx/>
              <a:buChar char="-"/>
              <a:tabLst>
                <a:tab pos="90170" algn="l"/>
                <a:tab pos="180340"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8007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19" name="Picture 18">
            <a:extLst>
              <a:ext uri="{FF2B5EF4-FFF2-40B4-BE49-F238E27FC236}">
                <a16:creationId xmlns:a16="http://schemas.microsoft.com/office/drawing/2014/main" id="{A1D91D58-3B65-4106-95DB-AEA3C8CF31B1}"/>
              </a:ext>
            </a:extLst>
          </p:cNvPr>
          <p:cNvPicPr>
            <a:picLocks noChangeAspect="1"/>
          </p:cNvPicPr>
          <p:nvPr/>
        </p:nvPicPr>
        <p:blipFill>
          <a:blip r:embed="rId3"/>
          <a:stretch>
            <a:fillRect/>
          </a:stretch>
        </p:blipFill>
        <p:spPr>
          <a:xfrm>
            <a:off x="251521" y="9616"/>
            <a:ext cx="8585005" cy="5133884"/>
          </a:xfrm>
          <a:prstGeom prst="rect">
            <a:avLst/>
          </a:prstGeom>
        </p:spPr>
      </p:pic>
    </p:spTree>
    <p:extLst>
      <p:ext uri="{BB962C8B-B14F-4D97-AF65-F5344CB8AC3E}">
        <p14:creationId xmlns:p14="http://schemas.microsoft.com/office/powerpoint/2010/main" val="8848400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ctr"/>
            <a:r>
              <a:rPr lang="en-US" b="1">
                <a:solidFill>
                  <a:srgbClr val="FF0000"/>
                </a:solidFill>
                <a:latin typeface="Times New Roman" panose="02020603050405020304" pitchFamily="18" charset="0"/>
                <a:cs typeface="Times New Roman" panose="02020603050405020304" pitchFamily="18" charset="0"/>
              </a:rPr>
              <a:t>HƯỚNG DẪN VỀ NHÀ</a:t>
            </a:r>
          </a:p>
        </p:txBody>
      </p:sp>
      <p:sp>
        <p:nvSpPr>
          <p:cNvPr id="4" name="Rectangle 3"/>
          <p:cNvSpPr/>
          <p:nvPr/>
        </p:nvSpPr>
        <p:spPr>
          <a:xfrm>
            <a:off x="359532" y="1707654"/>
            <a:ext cx="8424936" cy="1538883"/>
          </a:xfrm>
          <a:prstGeom prst="rect">
            <a:avLst/>
          </a:prstGeom>
          <a:solidFill>
            <a:srgbClr val="FFFFFF">
              <a:alpha val="83922"/>
            </a:srgbClr>
          </a:solidFill>
        </p:spPr>
        <p:txBody>
          <a:bodyPr wrap="square">
            <a:spAutoFit/>
          </a:bodyPr>
          <a:lstStyle/>
          <a:p>
            <a:pPr marL="547356" indent="-457189" algn="just">
              <a:buFontTx/>
              <a:buChar char="-"/>
              <a:tabLst>
                <a:tab pos="90168" algn="l"/>
                <a:tab pos="180335" algn="l"/>
                <a:tab pos="270503" algn="l"/>
              </a:tabLst>
            </a:pP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Hoàn thiện bài tập phần luyện tập, vận dụng.</a:t>
            </a:r>
            <a:endParaRPr lang="nl-NL"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547356" indent="-457189" algn="just">
              <a:buFontTx/>
              <a:buChar char="-"/>
              <a:tabLst>
                <a:tab pos="90168" algn="l"/>
                <a:tab pos="180335" algn="l"/>
                <a:tab pos="270503" algn="l"/>
              </a:tabLst>
            </a:pPr>
            <a:r>
              <a:rPr lang="en-US" sz="3000">
                <a:solidFill>
                  <a:srgbClr val="002060"/>
                </a:solidFill>
                <a:latin typeface="Times New Roman" panose="02020603050405020304" pitchFamily="18" charset="0"/>
                <a:cs typeface="Times New Roman" panose="02020603050405020304" pitchFamily="18" charset="0"/>
              </a:rPr>
              <a:t>Tổng hợp nội dung bài học thành sơ đồ tư duy</a:t>
            </a:r>
          </a:p>
          <a:p>
            <a:pPr marL="547356" indent="-457189" algn="just">
              <a:buFontTx/>
              <a:buChar char="-"/>
              <a:tabLst>
                <a:tab pos="90168" algn="l"/>
                <a:tab pos="180335" algn="l"/>
                <a:tab pos="270503" algn="l"/>
              </a:tabLst>
            </a:pPr>
            <a:r>
              <a:rPr lang="nl-NL"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 trước và soạn bài</a:t>
            </a: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tiếp theo</a:t>
            </a:r>
            <a:endParaRPr lang="en-US" sz="32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64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5" name="Google Shape;6631;p47">
            <a:extLst>
              <a:ext uri="{FF2B5EF4-FFF2-40B4-BE49-F238E27FC236}">
                <a16:creationId xmlns:a16="http://schemas.microsoft.com/office/drawing/2014/main" id="{82189004-614D-423C-8988-6E284BA2DEC4}"/>
              </a:ext>
            </a:extLst>
          </p:cNvPr>
          <p:cNvSpPr txBox="1">
            <a:spLocks/>
          </p:cNvSpPr>
          <p:nvPr/>
        </p:nvSpPr>
        <p:spPr>
          <a:xfrm>
            <a:off x="0" y="1707654"/>
            <a:ext cx="9144000" cy="1512168"/>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CHỦ ĐỀ 1. MỘT SỐ CÔNG TRÌNH KIẾN TRÚC </a:t>
            </a:r>
          </a:p>
          <a:p>
            <a:pPr>
              <a:buClr>
                <a:srgbClr val="313752"/>
              </a:buClr>
              <a:tabLst>
                <a:tab pos="171442" algn="l"/>
              </a:tabLst>
              <a:defRPr/>
            </a:pP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THỜI PHONG KIẾN Ở HẢI PHÒNG</a:t>
            </a:r>
          </a:p>
        </p:txBody>
      </p:sp>
    </p:spTree>
    <p:extLst>
      <p:ext uri="{BB962C8B-B14F-4D97-AF65-F5344CB8AC3E}">
        <p14:creationId xmlns:p14="http://schemas.microsoft.com/office/powerpoint/2010/main" val="16796250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8936" y="1370707"/>
            <a:ext cx="9232527" cy="1569660"/>
          </a:xfrm>
          <a:prstGeom prst="rect">
            <a:avLst/>
          </a:prstGeom>
          <a:solidFill>
            <a:srgbClr val="FFFFFF">
              <a:alpha val="81961"/>
            </a:srgbClr>
          </a:solidFill>
        </p:spPr>
        <p:txBody>
          <a:bodyPr wrap="none" lIns="91440" tIns="45720" rIns="91440" bIns="45720">
            <a:spAutoFit/>
          </a:bodyPr>
          <a:lstStyle/>
          <a:p>
            <a:pPr algn="ctr"/>
            <a:r>
              <a:rPr lang="en-US" sz="4800" b="1">
                <a:ln w="0"/>
                <a:solidFill>
                  <a:srgbClr val="002060"/>
                </a:solidFill>
                <a:effectLst>
                  <a:reflection blurRad="6350" stA="53000" endA="300" endPos="35500" dir="5400000" sy="-90000" algn="bl" rotWithShape="0"/>
                </a:effectLst>
              </a:rPr>
              <a:t>Xin chân thành cảm ơn </a:t>
            </a:r>
          </a:p>
          <a:p>
            <a:pPr algn="ctr"/>
            <a:r>
              <a:rPr lang="en-US" sz="4800" b="1">
                <a:ln w="0"/>
                <a:solidFill>
                  <a:srgbClr val="002060"/>
                </a:solidFill>
                <a:effectLst>
                  <a:reflection blurRad="6350" stA="53000" endA="300" endPos="35500" dir="5400000" sy="-90000" algn="bl" rotWithShape="0"/>
                </a:effectLst>
              </a:rPr>
              <a:t>quý thầy cô giáo và các em học sinh</a:t>
            </a:r>
          </a:p>
        </p:txBody>
      </p:sp>
    </p:spTree>
    <p:extLst>
      <p:ext uri="{BB962C8B-B14F-4D97-AF65-F5344CB8AC3E}">
        <p14:creationId xmlns:p14="http://schemas.microsoft.com/office/powerpoint/2010/main" val="3076819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4" name="Google Shape;6631;p47">
            <a:extLst>
              <a:ext uri="{FF2B5EF4-FFF2-40B4-BE49-F238E27FC236}">
                <a16:creationId xmlns:a16="http://schemas.microsoft.com/office/drawing/2014/main" id="{82189004-614D-423C-8988-6E284BA2DEC4}"/>
              </a:ext>
            </a:extLst>
          </p:cNvPr>
          <p:cNvSpPr txBox="1">
            <a:spLocks/>
          </p:cNvSpPr>
          <p:nvPr/>
        </p:nvSpPr>
        <p:spPr>
          <a:xfrm>
            <a:off x="0" y="-1846"/>
            <a:ext cx="9144000" cy="923865"/>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CHỦ ĐỀ 1. MỘT SỐ CÔNG TRÌNH KIẾN TRÚC </a:t>
            </a:r>
          </a:p>
          <a:p>
            <a:pPr>
              <a:buClr>
                <a:srgbClr val="313752"/>
              </a:buClr>
              <a:tabLst>
                <a:tab pos="171442" algn="l"/>
              </a:tabLst>
              <a:defRPr/>
            </a:pP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THỜI PHONG KIẾN Ở HẢI PHÒNG</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 name="Diagram 1"/>
          <p:cNvGraphicFramePr/>
          <p:nvPr>
            <p:extLst>
              <p:ext uri="{D42A27DB-BD31-4B8C-83A1-F6EECF244321}">
                <p14:modId xmlns:p14="http://schemas.microsoft.com/office/powerpoint/2010/main" val="3974563814"/>
              </p:ext>
            </p:extLst>
          </p:nvPr>
        </p:nvGraphicFramePr>
        <p:xfrm>
          <a:off x="530678" y="1159329"/>
          <a:ext cx="8082643" cy="3844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89155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669471" y="1635645"/>
            <a:ext cx="7788729" cy="2021955"/>
            <a:chOff x="327636" y="31299"/>
            <a:chExt cx="4586909" cy="442800"/>
          </a:xfrm>
        </p:grpSpPr>
        <p:sp>
          <p:nvSpPr>
            <p:cNvPr id="3" name="Rounded Rectangle 2"/>
            <p:cNvSpPr/>
            <p:nvPr/>
          </p:nvSpPr>
          <p:spPr>
            <a:xfrm>
              <a:off x="327636" y="31299"/>
              <a:ext cx="4586909" cy="442800"/>
            </a:xfrm>
            <a:prstGeom prst="roundRect">
              <a:avLst/>
            </a:pr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Rounded Rectangle 4"/>
            <p:cNvSpPr txBox="1"/>
            <p:nvPr/>
          </p:nvSpPr>
          <p:spPr>
            <a:xfrm>
              <a:off x="349253" y="52915"/>
              <a:ext cx="454367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defTabSz="666750">
                <a:lnSpc>
                  <a:spcPct val="90000"/>
                </a:lnSpc>
                <a:spcBef>
                  <a:spcPct val="0"/>
                </a:spcBef>
                <a:spcAft>
                  <a:spcPct val="35000"/>
                </a:spcAft>
              </a:pPr>
              <a:r>
                <a:rPr lang="en-US" sz="3200" b="1" kern="1200">
                  <a:latin typeface="Times New Roman" panose="02020603050405020304" pitchFamily="18" charset="0"/>
                  <a:cs typeface="Times New Roman" panose="02020603050405020304" pitchFamily="18" charset="0"/>
                </a:rPr>
                <a:t>1. Cấu trúc, vật liệu và đề tài trang trí chủ yếu của một số công trình kiến trúc thời phong kiến ở Hải Phòng</a:t>
              </a:r>
            </a:p>
          </p:txBody>
        </p:sp>
      </p:grpSp>
    </p:spTree>
    <p:extLst>
      <p:ext uri="{BB962C8B-B14F-4D97-AF65-F5344CB8AC3E}">
        <p14:creationId xmlns:p14="http://schemas.microsoft.com/office/powerpoint/2010/main" val="2648546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271" y="273844"/>
            <a:ext cx="8703129" cy="754856"/>
          </a:xfrm>
          <a:solidFill>
            <a:schemeClr val="bg1"/>
          </a:solidFill>
        </p:spPr>
        <p:txBody>
          <a:bodyPr/>
          <a:lstStyle/>
          <a:p>
            <a:pPr algn="ctr"/>
            <a:r>
              <a:rPr lang="en-US" sz="2800">
                <a:latin typeface="Times New Roman" panose="02020603050405020304" pitchFamily="18" charset="0"/>
                <a:cs typeface="Times New Roman" panose="02020603050405020304" pitchFamily="18" charset="0"/>
              </a:rPr>
              <a:t>Đặc điểm công trình kiến trúc thời phong kiến ở Hải Phòng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268016"/>
            <a:ext cx="2296583" cy="3875484"/>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527" y="1268015"/>
            <a:ext cx="2347823" cy="389228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287" y="1268015"/>
            <a:ext cx="1311096" cy="3896339"/>
          </a:xfrm>
          <a:prstGeom prst="rect">
            <a:avLst/>
          </a:prstGeom>
        </p:spPr>
      </p:pic>
    </p:spTree>
    <p:extLst>
      <p:ext uri="{BB962C8B-B14F-4D97-AF65-F5344CB8AC3E}">
        <p14:creationId xmlns:p14="http://schemas.microsoft.com/office/powerpoint/2010/main" val="20305424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9144000" cy="51435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4E5"/>
              </a:solidFill>
              <a:effectLst/>
              <a:uLnTx/>
              <a:uFillTx/>
              <a:latin typeface="Arial"/>
              <a:ea typeface="+mn-ea"/>
              <a:cs typeface="+mn-cs"/>
            </a:endParaRPr>
          </a:p>
        </p:txBody>
      </p:sp>
      <p:pic>
        <p:nvPicPr>
          <p:cNvPr id="16" name="Hình ảnh 4">
            <a:extLst>
              <a:ext uri="{FF2B5EF4-FFF2-40B4-BE49-F238E27FC236}">
                <a16:creationId xmlns:a16="http://schemas.microsoft.com/office/drawing/2014/main" id="{8E272F2E-7A25-4D84-A2DB-4FB20658B0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40169" y="2324501"/>
            <a:ext cx="5481656" cy="2815542"/>
          </a:xfrm>
          <a:prstGeom prst="rect">
            <a:avLst/>
          </a:prstGeom>
        </p:spPr>
      </p:pic>
      <p:pic>
        <p:nvPicPr>
          <p:cNvPr id="17" name="Hình ảnh 8">
            <a:extLst>
              <a:ext uri="{FF2B5EF4-FFF2-40B4-BE49-F238E27FC236}">
                <a16:creationId xmlns:a16="http://schemas.microsoft.com/office/drawing/2014/main" id="{70EA6736-BAF0-4F5C-A5A9-B3F4343B7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42" y="0"/>
            <a:ext cx="4772348" cy="2768249"/>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8" name="Hình ảnh 6">
            <a:extLst>
              <a:ext uri="{FF2B5EF4-FFF2-40B4-BE49-F238E27FC236}">
                <a16:creationId xmlns:a16="http://schemas.microsoft.com/office/drawing/2014/main" id="{F554E3A5-F2B1-40E5-A368-252C9253C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9919" y="1"/>
            <a:ext cx="3951906" cy="2194560"/>
          </a:xfrm>
          <a:prstGeom prst="rect">
            <a:avLst/>
          </a:prstGeom>
        </p:spPr>
      </p:pic>
      <p:pic>
        <p:nvPicPr>
          <p:cNvPr id="19" name="Hình ảnh 2">
            <a:extLst>
              <a:ext uri="{FF2B5EF4-FFF2-40B4-BE49-F238E27FC236}">
                <a16:creationId xmlns:a16="http://schemas.microsoft.com/office/drawing/2014/main" id="{1C293F39-E6CF-42F0-AA24-FF63D3DC3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42" y="2930819"/>
            <a:ext cx="3283952" cy="2212681"/>
          </a:xfrm>
          <a:prstGeom prst="rect">
            <a:avLst/>
          </a:prstGeom>
        </p:spPr>
      </p:pic>
      <p:grpSp>
        <p:nvGrpSpPr>
          <p:cNvPr id="7" name="Group 6"/>
          <p:cNvGrpSpPr/>
          <p:nvPr/>
        </p:nvGrpSpPr>
        <p:grpSpPr>
          <a:xfrm>
            <a:off x="1391337" y="1991657"/>
            <a:ext cx="5331087" cy="857877"/>
            <a:chOff x="1965308" y="3117853"/>
            <a:chExt cx="5477597" cy="944295"/>
          </a:xfrm>
        </p:grpSpPr>
        <p:sp>
          <p:nvSpPr>
            <p:cNvPr id="8"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C000"/>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 name="Google Shape;955;p48">
              <a:extLst>
                <a:ext uri="{FF2B5EF4-FFF2-40B4-BE49-F238E27FC236}">
                  <a16:creationId xmlns:a16="http://schemas.microsoft.com/office/drawing/2014/main" id="{181432CF-12BA-49BA-B1A7-4A400032D983}"/>
                </a:ext>
              </a:extLst>
            </p:cNvPr>
            <p:cNvSpPr txBox="1">
              <a:spLocks/>
            </p:cNvSpPr>
            <p:nvPr/>
          </p:nvSpPr>
          <p:spPr>
            <a:xfrm>
              <a:off x="2187233" y="3302940"/>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1800">
                  <a:solidFill>
                    <a:schemeClr val="bg1"/>
                  </a:solidFill>
                  <a:latin typeface="Times New Roman" panose="02020603050405020304" pitchFamily="18" charset="0"/>
                  <a:cs typeface="Times New Roman" panose="02020603050405020304" pitchFamily="18" charset="0"/>
                </a:rPr>
                <a:t>Hình ảnh một số công trình kiến trúc phong kiến ở Hải Phòng</a:t>
              </a:r>
            </a:p>
          </p:txBody>
        </p:sp>
      </p:grpSp>
    </p:spTree>
    <p:extLst>
      <p:ext uri="{BB962C8B-B14F-4D97-AF65-F5344CB8AC3E}">
        <p14:creationId xmlns:p14="http://schemas.microsoft.com/office/powerpoint/2010/main" val="19043038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500" fill="hold"/>
                                        <p:tgtEl>
                                          <p:spTgt spid="16"/>
                                        </p:tgtEl>
                                        <p:attrNameLst>
                                          <p:attrName>ppt_x</p:attrName>
                                        </p:attrNameLst>
                                      </p:cBhvr>
                                      <p:tavLst>
                                        <p:tav tm="0">
                                          <p:val>
                                            <p:strVal val="#ppt_x"/>
                                          </p:val>
                                        </p:tav>
                                        <p:tav tm="100000">
                                          <p:val>
                                            <p:strVal val="#ppt_x"/>
                                          </p:val>
                                        </p:tav>
                                      </p:tavLst>
                                    </p:anim>
                                    <p:anim calcmode="lin" valueType="num">
                                      <p:cBhvr additive="base">
                                        <p:cTn id="37"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999"/>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5FA83D8-9E55-47A6-BA7B-EBE2ACE511F0}"/>
              </a:ext>
            </a:extLst>
          </p:cNvPr>
          <p:cNvCxnSpPr/>
          <p:nvPr/>
        </p:nvCxnSpPr>
        <p:spPr>
          <a:xfrm>
            <a:off x="-7371" y="825186"/>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372" y="0"/>
            <a:ext cx="9151371" cy="818536"/>
          </a:xfrm>
          <a:prstGeom prst="rect">
            <a:avLst/>
          </a:prstGeom>
          <a:solidFill>
            <a:srgbClr val="00B050">
              <a:alpha val="76863"/>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a:tabLst>
                <a:tab pos="5772150" algn="l"/>
              </a:tabLst>
            </a:pPr>
            <a:r>
              <a:rPr lang="en-US" sz="2500">
                <a:solidFill>
                  <a:schemeClr val="bg1"/>
                </a:solidFill>
                <a:latin typeface="Times New Roman" panose="02020603050405020304" pitchFamily="18" charset="0"/>
                <a:cs typeface="Times New Roman" panose="02020603050405020304" pitchFamily="18" charset="0"/>
              </a:rPr>
              <a:t>1. Cấu trúc, vật liệu và đề tài trang trí chủ yếu của một số công trình kiến trúc thời phong kiến ở Hải Phòng</a:t>
            </a:r>
          </a:p>
        </p:txBody>
      </p:sp>
      <p:sp>
        <p:nvSpPr>
          <p:cNvPr id="3" name="Rectangle 2"/>
          <p:cNvSpPr/>
          <p:nvPr/>
        </p:nvSpPr>
        <p:spPr>
          <a:xfrm>
            <a:off x="170790" y="854295"/>
            <a:ext cx="8787158" cy="4154984"/>
          </a:xfrm>
          <a:prstGeom prst="rect">
            <a:avLst/>
          </a:prstGeom>
          <a:solidFill>
            <a:srgbClr val="FFFFFF">
              <a:alpha val="80000"/>
            </a:srgbClr>
          </a:solidFill>
        </p:spPr>
        <p:txBody>
          <a:bodyPr wrap="square">
            <a:spAutoFit/>
          </a:bodyPr>
          <a:lstStyle/>
          <a:p>
            <a:pPr>
              <a:spcAft>
                <a:spcPts val="0"/>
              </a:spcAft>
              <a:tabLst>
                <a:tab pos="90170" algn="l"/>
                <a:tab pos="180340" algn="l"/>
              </a:tabLst>
            </a:pPr>
            <a:r>
              <a:rPr lang="nl-NL"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Cấu trúc: </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Lst>
            </a:pPr>
            <a:r>
              <a:rPr lang="nl-NL"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Chùa, đình, đền, miếu về bố cục tổng thể và tùy theo quy mô, thường được cấu trúc kiểu chữ Hán.</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Lst>
            </a:pPr>
            <a:r>
              <a:rPr lang="nl-NL"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Văn miếu, văn từ có bố cục tiền đường, hậu cung, bố trí thờ tự như đền, miếu. </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Lst>
            </a:pPr>
            <a:r>
              <a:rPr lang="nl-NL"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Vật liệu:  </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Lst>
            </a:pPr>
            <a:r>
              <a:rPr lang="nl-NL"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Gỗ là vật liệu chính dựng kết cấu chịu lực. </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Lst>
            </a:pPr>
            <a:r>
              <a:rPr lang="nl-NL"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Tường, trụ, bậc thềm, mái,...làm bằng gạch, ngói, đá xanh,...</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Lst>
            </a:pPr>
            <a:r>
              <a:rPr lang="nl-NL"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Đề tài trang trí: </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Lst>
            </a:pPr>
            <a:r>
              <a:rPr lang="nl-NL"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Phản ánh sâu sắc nghệ thuật kiến trúc thời kỳ Lý, Trần, Lê, Mạc, Nguyễn</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r>
              <a:rPr lang="nl-NL"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Hình ảnh trang trí: rồng phượng, hoa lá cách điệu, cảnh sinh hoạt của cư dân,...</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7075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87625" y="1635646"/>
            <a:ext cx="6624735" cy="1157504"/>
            <a:chOff x="327636" y="711699"/>
            <a:chExt cx="4586909" cy="442800"/>
          </a:xfrm>
        </p:grpSpPr>
        <p:sp>
          <p:nvSpPr>
            <p:cNvPr id="3" name="Rounded Rectangle 2"/>
            <p:cNvSpPr/>
            <p:nvPr/>
          </p:nvSpPr>
          <p:spPr>
            <a:xfrm>
              <a:off x="327636" y="711699"/>
              <a:ext cx="4586909" cy="442800"/>
            </a:xfrm>
            <a:prstGeom prst="round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Rounded Rectangle 4"/>
            <p:cNvSpPr txBox="1"/>
            <p:nvPr/>
          </p:nvSpPr>
          <p:spPr>
            <a:xfrm>
              <a:off x="349252" y="733315"/>
              <a:ext cx="454367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defTabSz="666750">
                <a:lnSpc>
                  <a:spcPct val="90000"/>
                </a:lnSpc>
                <a:spcBef>
                  <a:spcPct val="0"/>
                </a:spcBef>
                <a:spcAft>
                  <a:spcPct val="35000"/>
                </a:spcAft>
              </a:pPr>
              <a:r>
                <a:rPr lang="en-US" sz="3200" b="1" kern="1200">
                  <a:latin typeface="Times New Roman" panose="02020603050405020304" pitchFamily="18" charset="0"/>
                  <a:cs typeface="Times New Roman" panose="02020603050405020304" pitchFamily="18" charset="0"/>
                </a:rPr>
                <a:t>2. </a:t>
              </a:r>
              <a:r>
                <a:rPr lang="en-US" sz="3200" b="1">
                  <a:latin typeface="Times New Roman" panose="02020603050405020304" pitchFamily="18" charset="0"/>
                  <a:cs typeface="Times New Roman" panose="02020603050405020304" pitchFamily="18" charset="0"/>
                </a:rPr>
                <a:t>Một số công trình tiêu biểu</a:t>
              </a:r>
              <a:endParaRPr lang="en-US" sz="3200" b="1" kern="1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24395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avel Guide: Hong Kong by Slidesgo">
  <a:themeElements>
    <a:clrScheme name="Simple Light">
      <a:dk1>
        <a:srgbClr val="000000"/>
      </a:dk1>
      <a:lt1>
        <a:srgbClr val="FFFFFF"/>
      </a:lt1>
      <a:dk2>
        <a:srgbClr val="595959"/>
      </a:dk2>
      <a:lt2>
        <a:srgbClr val="CD4759"/>
      </a:lt2>
      <a:accent1>
        <a:srgbClr val="A25576"/>
      </a:accent1>
      <a:accent2>
        <a:srgbClr val="7C1F45"/>
      </a:accent2>
      <a:accent3>
        <a:srgbClr val="F88E70"/>
      </a:accent3>
      <a:accent4>
        <a:srgbClr val="FFF3E2"/>
      </a:accent4>
      <a:accent5>
        <a:srgbClr val="B3748F"/>
      </a:accent5>
      <a:accent6>
        <a:srgbClr val="F6BFB4"/>
      </a:accent6>
      <a:hlink>
        <a:srgbClr val="DFC2C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1199</TotalTime>
  <Words>1028</Words>
  <Application>Microsoft Office PowerPoint</Application>
  <PresentationFormat>On-screen Show (16:9)</PresentationFormat>
  <Paragraphs>91</Paragraphs>
  <Slides>30</Slides>
  <Notes>21</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30</vt:i4>
      </vt:variant>
    </vt:vector>
  </HeadingPairs>
  <TitlesOfParts>
    <vt:vector size="47" baseType="lpstr">
      <vt:lpstr>Bebas Neue</vt:lpstr>
      <vt:lpstr>Inter</vt:lpstr>
      <vt:lpstr>Times New Roman</vt:lpstr>
      <vt:lpstr>Calibri</vt:lpstr>
      <vt:lpstr>Roboto Condensed Light</vt:lpstr>
      <vt:lpstr>Courier New</vt:lpstr>
      <vt:lpstr>.VnTime</vt:lpstr>
      <vt:lpstr>Spartan</vt:lpstr>
      <vt:lpstr>Sanchez</vt:lpstr>
      <vt:lpstr>Arial</vt:lpstr>
      <vt:lpstr>Calibri Light</vt:lpstr>
      <vt:lpstr>Livvic</vt:lpstr>
      <vt:lpstr>Impact</vt:lpstr>
      <vt:lpstr>Spartan Thin</vt:lpstr>
      <vt:lpstr>Travel Guide: Hong Kong by Slidesgo</vt:lpstr>
      <vt:lpstr>1_Office 主题</vt:lpstr>
      <vt:lpstr>2_Office 主题</vt:lpstr>
      <vt:lpstr>PowerPoint Presentation</vt:lpstr>
      <vt:lpstr>PowerPoint Presentation</vt:lpstr>
      <vt:lpstr>PowerPoint Presentation</vt:lpstr>
      <vt:lpstr>PowerPoint Presentation</vt:lpstr>
      <vt:lpstr>PowerPoint Presentation</vt:lpstr>
      <vt:lpstr>Đặc điểm công trình kiến trúc thời phong kiến ở Hải Phòng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Trang Ngô</cp:lastModifiedBy>
  <cp:revision>206</cp:revision>
  <dcterms:created xsi:type="dcterms:W3CDTF">2021-07-15T01:47:15Z</dcterms:created>
  <dcterms:modified xsi:type="dcterms:W3CDTF">2025-09-24T14:12:33Z</dcterms:modified>
</cp:coreProperties>
</file>